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73" r:id="rId3"/>
    <p:sldId id="260" r:id="rId4"/>
    <p:sldId id="261" r:id="rId5"/>
    <p:sldId id="259" r:id="rId6"/>
    <p:sldId id="266" r:id="rId7"/>
    <p:sldId id="256" r:id="rId8"/>
    <p:sldId id="258" r:id="rId9"/>
    <p:sldId id="262" r:id="rId10"/>
    <p:sldId id="263" r:id="rId11"/>
    <p:sldId id="264" r:id="rId12"/>
    <p:sldId id="265" r:id="rId13"/>
    <p:sldId id="267" r:id="rId14"/>
    <p:sldId id="269" r:id="rId15"/>
    <p:sldId id="268" r:id="rId16"/>
    <p:sldId id="271" r:id="rId17"/>
    <p:sldId id="272" r:id="rId18"/>
    <p:sldId id="278" r:id="rId19"/>
    <p:sldId id="274" r:id="rId20"/>
    <p:sldId id="275" r:id="rId21"/>
    <p:sldId id="276" r:id="rId22"/>
    <p:sldId id="270" r:id="rId23"/>
    <p:sldId id="279"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E7E7"/>
    <a:srgbClr val="D6A6B1"/>
    <a:srgbClr val="C8DCE5"/>
    <a:srgbClr val="E2BAC6"/>
    <a:srgbClr val="E4D0D7"/>
    <a:srgbClr val="E2B7C2"/>
    <a:srgbClr val="03958F"/>
    <a:srgbClr val="FEF3DB"/>
    <a:srgbClr val="FFF6DD"/>
    <a:srgbClr val="B160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96582" autoAdjust="0"/>
  </p:normalViewPr>
  <p:slideViewPr>
    <p:cSldViewPr snapToGrid="0">
      <p:cViewPr varScale="1">
        <p:scale>
          <a:sx n="110" d="100"/>
          <a:sy n="110" d="100"/>
        </p:scale>
        <p:origin x="78" y="78"/>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9211C52-1E03-4D23-8EBF-1A1B110726D1}" type="datetimeFigureOut">
              <a:rPr lang="zh-CN" altLang="en-US" smtClean="0"/>
              <a:t>2018/1/1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428D46-1033-4BBC-87F7-E580B3A33DD7}" type="slidenum">
              <a:rPr lang="zh-CN" altLang="en-US" smtClean="0"/>
              <a:t>‹#›</a:t>
            </a:fld>
            <a:endParaRPr lang="zh-CN" altLang="en-US"/>
          </a:p>
        </p:txBody>
      </p:sp>
    </p:spTree>
    <p:extLst>
      <p:ext uri="{BB962C8B-B14F-4D97-AF65-F5344CB8AC3E}">
        <p14:creationId xmlns:p14="http://schemas.microsoft.com/office/powerpoint/2010/main" val="489871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a:t>
            </a:fld>
            <a:endParaRPr lang="zh-CN" altLang="en-US"/>
          </a:p>
        </p:txBody>
      </p:sp>
    </p:spTree>
    <p:extLst>
      <p:ext uri="{BB962C8B-B14F-4D97-AF65-F5344CB8AC3E}">
        <p14:creationId xmlns:p14="http://schemas.microsoft.com/office/powerpoint/2010/main" val="21459840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10</a:t>
            </a:fld>
            <a:endParaRPr lang="zh-CN" altLang="en-US"/>
          </a:p>
        </p:txBody>
      </p:sp>
    </p:spTree>
    <p:extLst>
      <p:ext uri="{BB962C8B-B14F-4D97-AF65-F5344CB8AC3E}">
        <p14:creationId xmlns:p14="http://schemas.microsoft.com/office/powerpoint/2010/main" val="42416382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11</a:t>
            </a:fld>
            <a:endParaRPr lang="zh-CN" altLang="en-US"/>
          </a:p>
        </p:txBody>
      </p:sp>
    </p:spTree>
    <p:extLst>
      <p:ext uri="{BB962C8B-B14F-4D97-AF65-F5344CB8AC3E}">
        <p14:creationId xmlns:p14="http://schemas.microsoft.com/office/powerpoint/2010/main" val="3195103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12</a:t>
            </a:fld>
            <a:endParaRPr lang="zh-CN" altLang="en-US"/>
          </a:p>
        </p:txBody>
      </p:sp>
    </p:spTree>
    <p:extLst>
      <p:ext uri="{BB962C8B-B14F-4D97-AF65-F5344CB8AC3E}">
        <p14:creationId xmlns:p14="http://schemas.microsoft.com/office/powerpoint/2010/main" val="23832949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13</a:t>
            </a:fld>
            <a:endParaRPr lang="zh-CN" altLang="en-US"/>
          </a:p>
        </p:txBody>
      </p:sp>
    </p:spTree>
    <p:extLst>
      <p:ext uri="{BB962C8B-B14F-4D97-AF65-F5344CB8AC3E}">
        <p14:creationId xmlns:p14="http://schemas.microsoft.com/office/powerpoint/2010/main" val="1488572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14</a:t>
            </a:fld>
            <a:endParaRPr lang="zh-CN" altLang="en-US"/>
          </a:p>
        </p:txBody>
      </p:sp>
    </p:spTree>
    <p:extLst>
      <p:ext uri="{BB962C8B-B14F-4D97-AF65-F5344CB8AC3E}">
        <p14:creationId xmlns:p14="http://schemas.microsoft.com/office/powerpoint/2010/main" val="8450094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15</a:t>
            </a:fld>
            <a:endParaRPr lang="zh-CN" altLang="en-US"/>
          </a:p>
        </p:txBody>
      </p:sp>
    </p:spTree>
    <p:extLst>
      <p:ext uri="{BB962C8B-B14F-4D97-AF65-F5344CB8AC3E}">
        <p14:creationId xmlns:p14="http://schemas.microsoft.com/office/powerpoint/2010/main" val="1659743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16</a:t>
            </a:fld>
            <a:endParaRPr lang="zh-CN" altLang="en-US"/>
          </a:p>
        </p:txBody>
      </p:sp>
    </p:spTree>
    <p:extLst>
      <p:ext uri="{BB962C8B-B14F-4D97-AF65-F5344CB8AC3E}">
        <p14:creationId xmlns:p14="http://schemas.microsoft.com/office/powerpoint/2010/main" val="33768242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17</a:t>
            </a:fld>
            <a:endParaRPr lang="zh-CN" altLang="en-US"/>
          </a:p>
        </p:txBody>
      </p:sp>
    </p:spTree>
    <p:extLst>
      <p:ext uri="{BB962C8B-B14F-4D97-AF65-F5344CB8AC3E}">
        <p14:creationId xmlns:p14="http://schemas.microsoft.com/office/powerpoint/2010/main" val="2027400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18</a:t>
            </a:fld>
            <a:endParaRPr lang="zh-CN" altLang="en-US"/>
          </a:p>
        </p:txBody>
      </p:sp>
    </p:spTree>
    <p:extLst>
      <p:ext uri="{BB962C8B-B14F-4D97-AF65-F5344CB8AC3E}">
        <p14:creationId xmlns:p14="http://schemas.microsoft.com/office/powerpoint/2010/main" val="2558793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19</a:t>
            </a:fld>
            <a:endParaRPr lang="zh-CN" altLang="en-US"/>
          </a:p>
        </p:txBody>
      </p:sp>
    </p:spTree>
    <p:extLst>
      <p:ext uri="{BB962C8B-B14F-4D97-AF65-F5344CB8AC3E}">
        <p14:creationId xmlns:p14="http://schemas.microsoft.com/office/powerpoint/2010/main" val="3940225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2</a:t>
            </a:fld>
            <a:endParaRPr lang="zh-CN" altLang="en-US"/>
          </a:p>
        </p:txBody>
      </p:sp>
    </p:spTree>
    <p:extLst>
      <p:ext uri="{BB962C8B-B14F-4D97-AF65-F5344CB8AC3E}">
        <p14:creationId xmlns:p14="http://schemas.microsoft.com/office/powerpoint/2010/main" val="16264080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20</a:t>
            </a:fld>
            <a:endParaRPr lang="zh-CN" altLang="en-US"/>
          </a:p>
        </p:txBody>
      </p:sp>
    </p:spTree>
    <p:extLst>
      <p:ext uri="{BB962C8B-B14F-4D97-AF65-F5344CB8AC3E}">
        <p14:creationId xmlns:p14="http://schemas.microsoft.com/office/powerpoint/2010/main" val="5113921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21</a:t>
            </a:fld>
            <a:endParaRPr lang="zh-CN" altLang="en-US"/>
          </a:p>
        </p:txBody>
      </p:sp>
    </p:spTree>
    <p:extLst>
      <p:ext uri="{BB962C8B-B14F-4D97-AF65-F5344CB8AC3E}">
        <p14:creationId xmlns:p14="http://schemas.microsoft.com/office/powerpoint/2010/main" val="39333065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22</a:t>
            </a:fld>
            <a:endParaRPr lang="zh-CN" altLang="en-US"/>
          </a:p>
        </p:txBody>
      </p:sp>
    </p:spTree>
    <p:extLst>
      <p:ext uri="{BB962C8B-B14F-4D97-AF65-F5344CB8AC3E}">
        <p14:creationId xmlns:p14="http://schemas.microsoft.com/office/powerpoint/2010/main" val="24992452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23</a:t>
            </a:fld>
            <a:endParaRPr lang="zh-CN" altLang="en-US"/>
          </a:p>
        </p:txBody>
      </p:sp>
    </p:spTree>
    <p:extLst>
      <p:ext uri="{BB962C8B-B14F-4D97-AF65-F5344CB8AC3E}">
        <p14:creationId xmlns:p14="http://schemas.microsoft.com/office/powerpoint/2010/main" val="671085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3</a:t>
            </a:fld>
            <a:endParaRPr lang="zh-CN" altLang="en-US"/>
          </a:p>
        </p:txBody>
      </p:sp>
    </p:spTree>
    <p:extLst>
      <p:ext uri="{BB962C8B-B14F-4D97-AF65-F5344CB8AC3E}">
        <p14:creationId xmlns:p14="http://schemas.microsoft.com/office/powerpoint/2010/main" val="203045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4</a:t>
            </a:fld>
            <a:endParaRPr lang="zh-CN" altLang="en-US"/>
          </a:p>
        </p:txBody>
      </p:sp>
    </p:spTree>
    <p:extLst>
      <p:ext uri="{BB962C8B-B14F-4D97-AF65-F5344CB8AC3E}">
        <p14:creationId xmlns:p14="http://schemas.microsoft.com/office/powerpoint/2010/main" val="35541219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5</a:t>
            </a:fld>
            <a:endParaRPr lang="zh-CN" altLang="en-US"/>
          </a:p>
        </p:txBody>
      </p:sp>
    </p:spTree>
    <p:extLst>
      <p:ext uri="{BB962C8B-B14F-4D97-AF65-F5344CB8AC3E}">
        <p14:creationId xmlns:p14="http://schemas.microsoft.com/office/powerpoint/2010/main" val="2928622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6</a:t>
            </a:fld>
            <a:endParaRPr lang="zh-CN" altLang="en-US"/>
          </a:p>
        </p:txBody>
      </p:sp>
    </p:spTree>
    <p:extLst>
      <p:ext uri="{BB962C8B-B14F-4D97-AF65-F5344CB8AC3E}">
        <p14:creationId xmlns:p14="http://schemas.microsoft.com/office/powerpoint/2010/main" val="2272793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7</a:t>
            </a:fld>
            <a:endParaRPr lang="zh-CN" altLang="en-US"/>
          </a:p>
        </p:txBody>
      </p:sp>
    </p:spTree>
    <p:extLst>
      <p:ext uri="{BB962C8B-B14F-4D97-AF65-F5344CB8AC3E}">
        <p14:creationId xmlns:p14="http://schemas.microsoft.com/office/powerpoint/2010/main" val="4111051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8</a:t>
            </a:fld>
            <a:endParaRPr lang="zh-CN" altLang="en-US"/>
          </a:p>
        </p:txBody>
      </p:sp>
    </p:spTree>
    <p:extLst>
      <p:ext uri="{BB962C8B-B14F-4D97-AF65-F5344CB8AC3E}">
        <p14:creationId xmlns:p14="http://schemas.microsoft.com/office/powerpoint/2010/main" val="2529873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28D46-1033-4BBC-87F7-E580B3A33DD7}" type="slidenum">
              <a:rPr lang="zh-CN" altLang="en-US" smtClean="0"/>
              <a:t>9</a:t>
            </a:fld>
            <a:endParaRPr lang="zh-CN" altLang="en-US"/>
          </a:p>
        </p:txBody>
      </p:sp>
    </p:spTree>
    <p:extLst>
      <p:ext uri="{BB962C8B-B14F-4D97-AF65-F5344CB8AC3E}">
        <p14:creationId xmlns:p14="http://schemas.microsoft.com/office/powerpoint/2010/main" val="3700539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等腰三角形 1"/>
          <p:cNvSpPr/>
          <p:nvPr userDrawn="1"/>
        </p:nvSpPr>
        <p:spPr>
          <a:xfrm>
            <a:off x="692524" y="554692"/>
            <a:ext cx="368281" cy="31748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userDrawn="1"/>
        </p:nvSpPr>
        <p:spPr>
          <a:xfrm rot="5400000">
            <a:off x="746329" y="608463"/>
            <a:ext cx="368281" cy="317484"/>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35879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1" nodeType="afterEffect">
                                  <p:stCondLst>
                                    <p:cond delay="0"/>
                                  </p:stCondLst>
                                  <p:childTnLst>
                                    <p:animRot by="21600000">
                                      <p:cBhvr>
                                        <p:cTn id="6" dur="1300" fill="hold"/>
                                        <p:tgtEl>
                                          <p:spTgt spid="2"/>
                                        </p:tgtEl>
                                        <p:attrNameLst>
                                          <p:attrName>r</p:attrName>
                                        </p:attrNameLst>
                                      </p:cBhvr>
                                    </p:animRot>
                                  </p:childTnLst>
                                </p:cTn>
                              </p:par>
                              <p:par>
                                <p:cTn id="7" presetID="8" presetClass="emph" presetSubtype="0" repeatCount="indefinite" fill="hold" grpId="1" nodeType="withEffect">
                                  <p:stCondLst>
                                    <p:cond delay="0"/>
                                  </p:stCondLst>
                                  <p:childTnLst>
                                    <p:animRot by="21600000">
                                      <p:cBhvr>
                                        <p:cTn id="8" dur="14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3" grpId="1"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B14F2B-4AF5-4FDF-890E-BD154797A32A}" type="datetimeFigureOut">
              <a:rPr lang="zh-CN" altLang="en-US" smtClean="0"/>
              <a:pPr/>
              <a:t>2018/1/1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0B1EE7-FC48-4A0A-9AB3-44D036BDD2A2}" type="slidenum">
              <a:rPr lang="zh-CN" altLang="en-US" smtClean="0"/>
              <a:pPr/>
              <a:t>‹#›</a:t>
            </a:fld>
            <a:endParaRPr lang="zh-CN" altLang="en-US"/>
          </a:p>
        </p:txBody>
      </p:sp>
    </p:spTree>
    <p:extLst>
      <p:ext uri="{BB962C8B-B14F-4D97-AF65-F5344CB8AC3E}">
        <p14:creationId xmlns:p14="http://schemas.microsoft.com/office/powerpoint/2010/main" val="3173750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EB14F2B-4AF5-4FDF-890E-BD154797A32A}" type="datetimeFigureOut">
              <a:rPr lang="zh-CN" altLang="en-US" smtClean="0"/>
              <a:pPr/>
              <a:t>2018/1/1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0B1EE7-FC48-4A0A-9AB3-44D036BDD2A2}" type="slidenum">
              <a:rPr lang="zh-CN" altLang="en-US" smtClean="0"/>
              <a:pPr/>
              <a:t>‹#›</a:t>
            </a:fld>
            <a:endParaRPr lang="zh-CN" altLang="en-US"/>
          </a:p>
        </p:txBody>
      </p:sp>
    </p:spTree>
    <p:extLst>
      <p:ext uri="{BB962C8B-B14F-4D97-AF65-F5344CB8AC3E}">
        <p14:creationId xmlns:p14="http://schemas.microsoft.com/office/powerpoint/2010/main" val="1701550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等腰三角形 2"/>
          <p:cNvSpPr/>
          <p:nvPr userDrawn="1"/>
        </p:nvSpPr>
        <p:spPr>
          <a:xfrm>
            <a:off x="11423277" y="420221"/>
            <a:ext cx="259092" cy="22335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userDrawn="1"/>
        </p:nvSpPr>
        <p:spPr>
          <a:xfrm rot="5400000">
            <a:off x="11484612" y="466462"/>
            <a:ext cx="259092" cy="223355"/>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52581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1" nodeType="afterEffect">
                                  <p:stCondLst>
                                    <p:cond delay="0"/>
                                  </p:stCondLst>
                                  <p:childTnLst>
                                    <p:animRot by="21600000">
                                      <p:cBhvr>
                                        <p:cTn id="6" dur="1300" fill="hold"/>
                                        <p:tgtEl>
                                          <p:spTgt spid="3"/>
                                        </p:tgtEl>
                                        <p:attrNameLst>
                                          <p:attrName>r</p:attrName>
                                        </p:attrNameLst>
                                      </p:cBhvr>
                                    </p:animRot>
                                  </p:childTnLst>
                                </p:cTn>
                              </p:par>
                              <p:par>
                                <p:cTn id="7" presetID="8" presetClass="emph" presetSubtype="0" repeatCount="indefinite" fill="hold" grpId="1" nodeType="withEffect">
                                  <p:stCondLst>
                                    <p:cond delay="0"/>
                                  </p:stCondLst>
                                  <p:childTnLst>
                                    <p:animRot by="21600000">
                                      <p:cBhvr>
                                        <p:cTn id="8" dur="14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4" grpId="1"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3" name="等腰三角形 2"/>
          <p:cNvSpPr/>
          <p:nvPr userDrawn="1"/>
        </p:nvSpPr>
        <p:spPr>
          <a:xfrm>
            <a:off x="383242" y="366433"/>
            <a:ext cx="290289" cy="250249"/>
          </a:xfrm>
          <a:prstGeom prst="triangle">
            <a:avLst/>
          </a:prstGeom>
          <a:solidFill>
            <a:srgbClr val="039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userDrawn="1"/>
        </p:nvSpPr>
        <p:spPr>
          <a:xfrm rot="5400000">
            <a:off x="442425" y="414826"/>
            <a:ext cx="290289" cy="250249"/>
          </a:xfrm>
          <a:prstGeom prst="triangle">
            <a:avLst/>
          </a:prstGeom>
          <a:solidFill>
            <a:srgbClr val="039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4720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1" nodeType="afterEffect">
                                  <p:stCondLst>
                                    <p:cond delay="0"/>
                                  </p:stCondLst>
                                  <p:childTnLst>
                                    <p:animRot by="21600000">
                                      <p:cBhvr>
                                        <p:cTn id="6" dur="1600" fill="hold"/>
                                        <p:tgtEl>
                                          <p:spTgt spid="3"/>
                                        </p:tgtEl>
                                        <p:attrNameLst>
                                          <p:attrName>r</p:attrName>
                                        </p:attrNameLst>
                                      </p:cBhvr>
                                    </p:animRot>
                                  </p:childTnLst>
                                </p:cTn>
                              </p:par>
                              <p:par>
                                <p:cTn id="7" presetID="8" presetClass="emph" presetSubtype="0" repeatCount="indefinite" fill="hold" grpId="1" nodeType="withEffect">
                                  <p:stCondLst>
                                    <p:cond delay="0"/>
                                  </p:stCondLst>
                                  <p:childTnLst>
                                    <p:animRot by="21600000">
                                      <p:cBhvr>
                                        <p:cTn id="8" dur="1500" fill="hold"/>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4" grpId="1"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2" name="等腰三角形 1"/>
          <p:cNvSpPr/>
          <p:nvPr userDrawn="1"/>
        </p:nvSpPr>
        <p:spPr>
          <a:xfrm>
            <a:off x="11356042" y="595033"/>
            <a:ext cx="337084" cy="290590"/>
          </a:xfrm>
          <a:prstGeom prst="triangle">
            <a:avLst/>
          </a:prstGeom>
          <a:solidFill>
            <a:srgbClr val="0395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userDrawn="1"/>
        </p:nvSpPr>
        <p:spPr>
          <a:xfrm rot="5400000">
            <a:off x="11411998" y="646653"/>
            <a:ext cx="337084" cy="290590"/>
          </a:xfrm>
          <a:prstGeom prst="triangl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userDrawn="1"/>
        </p:nvSpPr>
        <p:spPr>
          <a:xfrm>
            <a:off x="11599364" y="1201414"/>
            <a:ext cx="171458" cy="147808"/>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userDrawn="1"/>
        </p:nvSpPr>
        <p:spPr>
          <a:xfrm rot="3776707">
            <a:off x="11626423" y="1225205"/>
            <a:ext cx="159913" cy="137856"/>
          </a:xfrm>
          <a:prstGeom prst="triangl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80713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1" nodeType="afterEffect">
                                  <p:stCondLst>
                                    <p:cond delay="0"/>
                                  </p:stCondLst>
                                  <p:childTnLst>
                                    <p:animRot by="21600000">
                                      <p:cBhvr>
                                        <p:cTn id="6" dur="1300" fill="hold"/>
                                        <p:tgtEl>
                                          <p:spTgt spid="2"/>
                                        </p:tgtEl>
                                        <p:attrNameLst>
                                          <p:attrName>r</p:attrName>
                                        </p:attrNameLst>
                                      </p:cBhvr>
                                    </p:animRot>
                                  </p:childTnLst>
                                </p:cTn>
                              </p:par>
                              <p:par>
                                <p:cTn id="7" presetID="8" presetClass="emph" presetSubtype="0" repeatCount="indefinite" fill="hold" grpId="1" nodeType="withEffect">
                                  <p:stCondLst>
                                    <p:cond delay="0"/>
                                  </p:stCondLst>
                                  <p:childTnLst>
                                    <p:animRot by="21600000">
                                      <p:cBhvr>
                                        <p:cTn id="8" dur="1400" fill="hold"/>
                                        <p:tgtEl>
                                          <p:spTgt spid="3"/>
                                        </p:tgtEl>
                                        <p:attrNameLst>
                                          <p:attrName>r</p:attrName>
                                        </p:attrNameLst>
                                      </p:cBhvr>
                                    </p:animRot>
                                  </p:childTnLst>
                                </p:cTn>
                              </p:par>
                            </p:childTnLst>
                          </p:cTn>
                        </p:par>
                        <p:par>
                          <p:cTn id="9" fill="hold">
                            <p:stCondLst>
                              <p:cond delay="1400"/>
                            </p:stCondLst>
                            <p:childTnLst>
                              <p:par>
                                <p:cTn id="10" presetID="8" presetClass="emph" presetSubtype="0" repeatCount="indefinite" fill="hold" grpId="1" nodeType="afterEffect">
                                  <p:stCondLst>
                                    <p:cond delay="0"/>
                                  </p:stCondLst>
                                  <p:childTnLst>
                                    <p:animRot by="21600000">
                                      <p:cBhvr>
                                        <p:cTn id="11" dur="2000" fill="hold"/>
                                        <p:tgtEl>
                                          <p:spTgt spid="4"/>
                                        </p:tgtEl>
                                        <p:attrNameLst>
                                          <p:attrName>r</p:attrName>
                                        </p:attrNameLst>
                                      </p:cBhvr>
                                    </p:animRot>
                                  </p:childTnLst>
                                </p:cTn>
                              </p:par>
                              <p:par>
                                <p:cTn id="12" presetID="8" presetClass="emph" presetSubtype="0" repeatCount="indefinite" fill="hold" grpId="1" nodeType="withEffect">
                                  <p:stCondLst>
                                    <p:cond delay="0"/>
                                  </p:stCondLst>
                                  <p:childTnLst>
                                    <p:animRot by="21600000">
                                      <p:cBhvr>
                                        <p:cTn id="13" dur="21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animBg="1"/>
      <p:bldP spid="3" grpId="1" animBg="1"/>
      <p:bldP spid="4" grpId="1" animBg="1"/>
      <p:bldP spid="5" grpId="1"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EB14F2B-4AF5-4FDF-890E-BD154797A32A}" type="datetimeFigureOut">
              <a:rPr lang="zh-CN" altLang="en-US" smtClean="0"/>
              <a:pPr/>
              <a:t>2018/1/1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0B1EE7-FC48-4A0A-9AB3-44D036BDD2A2}" type="slidenum">
              <a:rPr lang="zh-CN" altLang="en-US" smtClean="0"/>
              <a:pPr/>
              <a:t>‹#›</a:t>
            </a:fld>
            <a:endParaRPr lang="zh-CN" altLang="en-US"/>
          </a:p>
        </p:txBody>
      </p:sp>
    </p:spTree>
    <p:extLst>
      <p:ext uri="{BB962C8B-B14F-4D97-AF65-F5344CB8AC3E}">
        <p14:creationId xmlns:p14="http://schemas.microsoft.com/office/powerpoint/2010/main" val="1351929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EB14F2B-4AF5-4FDF-890E-BD154797A32A}" type="datetimeFigureOut">
              <a:rPr lang="zh-CN" altLang="en-US" smtClean="0"/>
              <a:pPr/>
              <a:t>2018/1/1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0B1EE7-FC48-4A0A-9AB3-44D036BDD2A2}" type="slidenum">
              <a:rPr lang="zh-CN" altLang="en-US" smtClean="0"/>
              <a:pPr/>
              <a:t>‹#›</a:t>
            </a:fld>
            <a:endParaRPr lang="zh-CN" altLang="en-US"/>
          </a:p>
        </p:txBody>
      </p:sp>
    </p:spTree>
    <p:extLst>
      <p:ext uri="{BB962C8B-B14F-4D97-AF65-F5344CB8AC3E}">
        <p14:creationId xmlns:p14="http://schemas.microsoft.com/office/powerpoint/2010/main" val="348679224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B14F2B-4AF5-4FDF-890E-BD154797A32A}" type="datetimeFigureOut">
              <a:rPr lang="zh-CN" altLang="en-US" smtClean="0"/>
              <a:pPr/>
              <a:t>2018/1/1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0B1EE7-FC48-4A0A-9AB3-44D036BDD2A2}" type="slidenum">
              <a:rPr lang="zh-CN" altLang="en-US" smtClean="0"/>
              <a:pPr/>
              <a:t>‹#›</a:t>
            </a:fld>
            <a:endParaRPr lang="zh-CN" altLang="en-US"/>
          </a:p>
        </p:txBody>
      </p:sp>
    </p:spTree>
    <p:extLst>
      <p:ext uri="{BB962C8B-B14F-4D97-AF65-F5344CB8AC3E}">
        <p14:creationId xmlns:p14="http://schemas.microsoft.com/office/powerpoint/2010/main" val="136686249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B14F2B-4AF5-4FDF-890E-BD154797A32A}" type="datetimeFigureOut">
              <a:rPr lang="zh-CN" altLang="en-US" smtClean="0"/>
              <a:pPr/>
              <a:t>2018/1/1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0B1EE7-FC48-4A0A-9AB3-44D036BDD2A2}" type="slidenum">
              <a:rPr lang="zh-CN" altLang="en-US" smtClean="0"/>
              <a:pPr/>
              <a:t>‹#›</a:t>
            </a:fld>
            <a:endParaRPr lang="zh-CN" altLang="en-US"/>
          </a:p>
        </p:txBody>
      </p:sp>
    </p:spTree>
    <p:extLst>
      <p:ext uri="{BB962C8B-B14F-4D97-AF65-F5344CB8AC3E}">
        <p14:creationId xmlns:p14="http://schemas.microsoft.com/office/powerpoint/2010/main" val="34786507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EB14F2B-4AF5-4FDF-890E-BD154797A32A}" type="datetimeFigureOut">
              <a:rPr lang="zh-CN" altLang="en-US" smtClean="0"/>
              <a:pPr/>
              <a:t>2018/1/1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0B1EE7-FC48-4A0A-9AB3-44D036BDD2A2}" type="slidenum">
              <a:rPr lang="zh-CN" altLang="en-US" smtClean="0"/>
              <a:pPr/>
              <a:t>‹#›</a:t>
            </a:fld>
            <a:endParaRPr lang="zh-CN" altLang="en-US"/>
          </a:p>
        </p:txBody>
      </p:sp>
    </p:spTree>
    <p:extLst>
      <p:ext uri="{BB962C8B-B14F-4D97-AF65-F5344CB8AC3E}">
        <p14:creationId xmlns:p14="http://schemas.microsoft.com/office/powerpoint/2010/main" val="12770294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7E7E7"/>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B14F2B-4AF5-4FDF-890E-BD154797A32A}" type="datetimeFigureOut">
              <a:rPr lang="zh-CN" altLang="en-US" smtClean="0"/>
              <a:pPr/>
              <a:t>2018/1/1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0B1EE7-FC48-4A0A-9AB3-44D036BDD2A2}" type="slidenum">
              <a:rPr lang="zh-CN" altLang="en-US" smtClean="0"/>
              <a:pPr/>
              <a:t>‹#›</a:t>
            </a:fld>
            <a:endParaRPr lang="zh-CN" altLang="en-US"/>
          </a:p>
        </p:txBody>
      </p:sp>
    </p:spTree>
    <p:extLst>
      <p:ext uri="{BB962C8B-B14F-4D97-AF65-F5344CB8AC3E}">
        <p14:creationId xmlns:p14="http://schemas.microsoft.com/office/powerpoint/2010/main" val="42161985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13" Type="http://schemas.openxmlformats.org/officeDocument/2006/relationships/image" Target="../media/image2.png"/><Relationship Id="rId18" Type="http://schemas.openxmlformats.org/officeDocument/2006/relationships/image" Target="../media/image6.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1.xml"/><Relationship Id="rId17" Type="http://schemas.openxmlformats.org/officeDocument/2006/relationships/image" Target="../media/image5.png"/><Relationship Id="rId2" Type="http://schemas.openxmlformats.org/officeDocument/2006/relationships/tags" Target="../tags/tag3.xml"/><Relationship Id="rId16" Type="http://schemas.openxmlformats.org/officeDocument/2006/relationships/image" Target="../media/image4.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7.xml"/><Relationship Id="rId5" Type="http://schemas.openxmlformats.org/officeDocument/2006/relationships/tags" Target="../tags/tag6.xml"/><Relationship Id="rId15" Type="http://schemas.openxmlformats.org/officeDocument/2006/relationships/image" Target="../media/image3.png"/><Relationship Id="rId10" Type="http://schemas.openxmlformats.org/officeDocument/2006/relationships/tags" Target="../tags/tag9.xml"/><Relationship Id="rId4" Type="http://schemas.openxmlformats.org/officeDocument/2006/relationships/tags" Target="../tags/tag5.xml"/><Relationship Id="rId9" Type="http://schemas.openxmlformats.org/officeDocument/2006/relationships/audio" Target="../media/media1.mp3"/><Relationship Id="rId1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45.pn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4.xml"/><Relationship Id="rId5" Type="http://schemas.openxmlformats.org/officeDocument/2006/relationships/image" Target="../media/image42.png"/><Relationship Id="rId4" Type="http://schemas.openxmlformats.org/officeDocument/2006/relationships/image" Target="../media/image47.png"/></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24.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6.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24.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7.png"/><Relationship Id="rId7" Type="http://schemas.openxmlformats.org/officeDocument/2006/relationships/image" Target="../media/image59.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58.png"/><Relationship Id="rId5" Type="http://schemas.openxmlformats.org/officeDocument/2006/relationships/slide" Target="slide21.xml"/><Relationship Id="rId4" Type="http://schemas.openxmlformats.org/officeDocument/2006/relationships/slide" Target="slide20.xml"/></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2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6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17.xml"/><Relationship Id="rId5" Type="http://schemas.openxmlformats.org/officeDocument/2006/relationships/image" Target="../media/image66.png"/><Relationship Id="rId4" Type="http://schemas.openxmlformats.org/officeDocument/2006/relationships/image" Target="../media/image65.pn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tags" Target="../tags/tag19.xml"/><Relationship Id="rId1" Type="http://schemas.openxmlformats.org/officeDocument/2006/relationships/tags" Target="../tags/tag18.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notesSlide" Target="../notesSlides/notesSlide23.xml"/><Relationship Id="rId9"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12.xml"/><Relationship Id="rId7" Type="http://schemas.openxmlformats.org/officeDocument/2006/relationships/image" Target="../media/image13.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3.xml"/><Relationship Id="rId5" Type="http://schemas.openxmlformats.org/officeDocument/2006/relationships/slideLayout" Target="../slideLayouts/slideLayout1.xml"/><Relationship Id="rId10" Type="http://schemas.openxmlformats.org/officeDocument/2006/relationships/image" Target="../media/image16.png"/><Relationship Id="rId4" Type="http://schemas.openxmlformats.org/officeDocument/2006/relationships/tags" Target="../tags/tag13.xml"/><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16.xml"/><Relationship Id="rId7" Type="http://schemas.openxmlformats.org/officeDocument/2006/relationships/image" Target="../media/image26.pn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notesSlide" Target="../notesSlides/notesSlide7.xml"/><Relationship Id="rId10" Type="http://schemas.openxmlformats.org/officeDocument/2006/relationships/image" Target="../media/image29.png"/><Relationship Id="rId4" Type="http://schemas.openxmlformats.org/officeDocument/2006/relationships/slideLayout" Target="../slideLayouts/slideLayout1.xml"/><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13" cstate="print">
            <a:extLst>
              <a:ext uri="{BEBA8EAE-BF5A-486C-A8C5-ECC9F3942E4B}">
                <a14:imgProps xmlns:a14="http://schemas.microsoft.com/office/drawing/2010/main">
                  <a14:imgLayer r:embed="rId14">
                    <a14:imgEffect>
                      <a14:backgroundRemoval t="9951" b="100000" l="0" r="100000"/>
                    </a14:imgEffect>
                  </a14:imgLayer>
                </a14:imgProps>
              </a:ext>
              <a:ext uri="{28A0092B-C50C-407E-A947-70E740481C1C}">
                <a14:useLocalDpi xmlns:a14="http://schemas.microsoft.com/office/drawing/2010/main" val="0"/>
              </a:ext>
            </a:extLst>
          </a:blip>
          <a:stretch>
            <a:fillRect/>
          </a:stretch>
        </p:blipFill>
        <p:spPr>
          <a:xfrm>
            <a:off x="-1" y="13648"/>
            <a:ext cx="12192000" cy="6858000"/>
          </a:xfrm>
          <a:prstGeom prst="rect">
            <a:avLst/>
          </a:prstGeom>
        </p:spPr>
      </p:pic>
      <p:sp>
        <p:nvSpPr>
          <p:cNvPr id="8" name="PA_矩形 7"/>
          <p:cNvSpPr/>
          <p:nvPr>
            <p:custDataLst>
              <p:tags r:id="rId2"/>
            </p:custDataLst>
          </p:nvPr>
        </p:nvSpPr>
        <p:spPr>
          <a:xfrm>
            <a:off x="6636503" y="3119264"/>
            <a:ext cx="2904962" cy="523220"/>
          </a:xfrm>
          <a:prstGeom prst="rect">
            <a:avLst/>
          </a:prstGeom>
        </p:spPr>
        <p:txBody>
          <a:bodyPr wrap="none">
            <a:spAutoFit/>
          </a:bodyPr>
          <a:lstStyle/>
          <a:p>
            <a:r>
              <a:rPr lang="en-US" altLang="zh-CN" sz="2800" b="1" dirty="0" smtClean="0">
                <a:solidFill>
                  <a:srgbClr val="058F8F"/>
                </a:solidFill>
                <a:latin typeface="方正超粗黑简体" panose="03000509000000000000" pitchFamily="65" charset="-122"/>
                <a:ea typeface="方正超粗黑简体" panose="03000509000000000000" pitchFamily="65" charset="-122"/>
              </a:rPr>
              <a:t>P</a:t>
            </a:r>
            <a:r>
              <a:rPr lang="en-US" altLang="zh-CN" sz="2800" b="1" dirty="0" smtClean="0">
                <a:solidFill>
                  <a:srgbClr val="F59909"/>
                </a:solidFill>
                <a:latin typeface="方正超粗黑简体" panose="03000509000000000000" pitchFamily="65" charset="-122"/>
                <a:ea typeface="方正超粗黑简体" panose="03000509000000000000" pitchFamily="65" charset="-122"/>
              </a:rPr>
              <a:t>O</a:t>
            </a:r>
            <a:r>
              <a:rPr lang="en-US" altLang="zh-CN" sz="2800" b="1" dirty="0" smtClean="0">
                <a:solidFill>
                  <a:srgbClr val="EE7B0C"/>
                </a:solidFill>
                <a:latin typeface="方正超粗黑简体" panose="03000509000000000000" pitchFamily="65" charset="-122"/>
                <a:ea typeface="方正超粗黑简体" panose="03000509000000000000" pitchFamily="65" charset="-122"/>
              </a:rPr>
              <a:t>W</a:t>
            </a:r>
            <a:r>
              <a:rPr lang="en-US" altLang="zh-CN" sz="2800" b="1" dirty="0" smtClean="0">
                <a:solidFill>
                  <a:srgbClr val="9AB220"/>
                </a:solidFill>
                <a:latin typeface="方正超粗黑简体" panose="03000509000000000000" pitchFamily="65" charset="-122"/>
                <a:ea typeface="方正超粗黑简体" panose="03000509000000000000" pitchFamily="65" charset="-122"/>
              </a:rPr>
              <a:t>E</a:t>
            </a:r>
            <a:r>
              <a:rPr lang="en-US" altLang="zh-CN" sz="2800" b="1" dirty="0" smtClean="0">
                <a:solidFill>
                  <a:srgbClr val="55B288"/>
                </a:solidFill>
                <a:latin typeface="方正超粗黑简体" panose="03000509000000000000" pitchFamily="65" charset="-122"/>
                <a:ea typeface="方正超粗黑简体" panose="03000509000000000000" pitchFamily="65" charset="-122"/>
              </a:rPr>
              <a:t>R</a:t>
            </a:r>
            <a:r>
              <a:rPr lang="en-US" altLang="zh-CN" sz="2800" b="1" dirty="0" smtClean="0">
                <a:solidFill>
                  <a:srgbClr val="542B5C"/>
                </a:solidFill>
                <a:latin typeface="方正超粗黑简体" panose="03000509000000000000" pitchFamily="65" charset="-122"/>
                <a:ea typeface="方正超粗黑简体" panose="03000509000000000000" pitchFamily="65" charset="-122"/>
              </a:rPr>
              <a:t>P</a:t>
            </a:r>
            <a:r>
              <a:rPr lang="en-US" altLang="zh-CN" sz="2800" b="1" dirty="0" smtClean="0">
                <a:solidFill>
                  <a:srgbClr val="572B5F"/>
                </a:solidFill>
                <a:latin typeface="方正超粗黑简体" panose="03000509000000000000" pitchFamily="65" charset="-122"/>
                <a:ea typeface="方正超粗黑简体" panose="03000509000000000000" pitchFamily="65" charset="-122"/>
              </a:rPr>
              <a:t>O</a:t>
            </a:r>
            <a:r>
              <a:rPr lang="en-US" altLang="zh-CN" sz="2800" b="1" dirty="0" smtClean="0">
                <a:solidFill>
                  <a:srgbClr val="542B5C"/>
                </a:solidFill>
                <a:latin typeface="方正超粗黑简体" panose="03000509000000000000" pitchFamily="65" charset="-122"/>
                <a:ea typeface="方正超粗黑简体" panose="03000509000000000000" pitchFamily="65" charset="-122"/>
              </a:rPr>
              <a:t>I</a:t>
            </a:r>
            <a:r>
              <a:rPr lang="en-US" altLang="zh-CN" sz="2800" b="1" dirty="0" smtClean="0">
                <a:solidFill>
                  <a:srgbClr val="721E4A"/>
                </a:solidFill>
                <a:latin typeface="方正超粗黑简体" panose="03000509000000000000" pitchFamily="65" charset="-122"/>
                <a:ea typeface="方正超粗黑简体" panose="03000509000000000000" pitchFamily="65" charset="-122"/>
              </a:rPr>
              <a:t>N</a:t>
            </a:r>
            <a:r>
              <a:rPr lang="en-US" altLang="zh-CN" sz="2800" b="1" dirty="0" smtClean="0">
                <a:latin typeface="方正超粗黑简体" panose="03000509000000000000" pitchFamily="65" charset="-122"/>
                <a:ea typeface="方正超粗黑简体" panose="03000509000000000000" pitchFamily="65" charset="-122"/>
              </a:rPr>
              <a:t>T</a:t>
            </a:r>
            <a:endParaRPr lang="zh-CN" altLang="en-US" sz="2800" b="1" dirty="0">
              <a:latin typeface="方正超粗黑简体" panose="03000509000000000000" pitchFamily="65" charset="-122"/>
              <a:ea typeface="方正超粗黑简体" panose="03000509000000000000" pitchFamily="65" charset="-122"/>
            </a:endParaRPr>
          </a:p>
        </p:txBody>
      </p:sp>
      <p:sp>
        <p:nvSpPr>
          <p:cNvPr id="9" name="PA_文本框 8"/>
          <p:cNvSpPr txBox="1"/>
          <p:nvPr>
            <p:custDataLst>
              <p:tags r:id="rId3"/>
            </p:custDataLst>
          </p:nvPr>
        </p:nvSpPr>
        <p:spPr>
          <a:xfrm>
            <a:off x="2536898" y="1698597"/>
            <a:ext cx="6940399" cy="400110"/>
          </a:xfrm>
          <a:prstGeom prst="rect">
            <a:avLst/>
          </a:prstGeom>
          <a:noFill/>
        </p:spPr>
        <p:txBody>
          <a:bodyPr wrap="square" rtlCol="0">
            <a:spAutoFit/>
          </a:bodyPr>
          <a:lstStyle/>
          <a:p>
            <a:pPr algn="dist"/>
            <a:r>
              <a:rPr lang="en-US" altLang="zh-CN" sz="2000" b="1" spc="-300" dirty="0" smtClean="0">
                <a:solidFill>
                  <a:srgbClr val="9CC4AE"/>
                </a:solidFill>
                <a:latin typeface="方正喵呜体" panose="02010600010101010101" pitchFamily="2" charset="-122"/>
                <a:ea typeface="方正喵呜体" panose="02010600010101010101" pitchFamily="2" charset="-122"/>
              </a:rPr>
              <a:t>DONG WU YUAN LI KAI DA HUI </a:t>
            </a:r>
            <a:endParaRPr lang="zh-CN" altLang="en-US" sz="2000" b="1" spc="-300" dirty="0">
              <a:solidFill>
                <a:srgbClr val="9CC4AE"/>
              </a:solidFill>
              <a:latin typeface="方正喵呜体" panose="02010600010101010101" pitchFamily="2" charset="-122"/>
              <a:ea typeface="方正喵呜体" panose="02010600010101010101" pitchFamily="2" charset="-122"/>
            </a:endParaRPr>
          </a:p>
        </p:txBody>
      </p:sp>
      <p:cxnSp>
        <p:nvCxnSpPr>
          <p:cNvPr id="11" name="PA_直接连接符 10"/>
          <p:cNvCxnSpPr/>
          <p:nvPr>
            <p:custDataLst>
              <p:tags r:id="rId4"/>
            </p:custDataLst>
          </p:nvPr>
        </p:nvCxnSpPr>
        <p:spPr>
          <a:xfrm>
            <a:off x="2679032" y="3380874"/>
            <a:ext cx="3801979"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12" name="PA_图片 11"/>
          <p:cNvPicPr>
            <a:picLocks noChangeAspect="1"/>
          </p:cNvPicPr>
          <p:nvPr>
            <p:custDataLst>
              <p:tags r:id="rId5"/>
            </p:custDataLst>
          </p:nvPr>
        </p:nvPicPr>
        <p:blipFill>
          <a:blip r:embed="rId15" cstate="print">
            <a:extLst>
              <a:ext uri="{28A0092B-C50C-407E-A947-70E740481C1C}">
                <a14:useLocalDpi xmlns:a14="http://schemas.microsoft.com/office/drawing/2010/main" val="0"/>
              </a:ext>
            </a:extLst>
          </a:blip>
          <a:stretch>
            <a:fillRect/>
          </a:stretch>
        </p:blipFill>
        <p:spPr>
          <a:xfrm rot="3539129">
            <a:off x="12558509" y="1760525"/>
            <a:ext cx="1047346" cy="1862609"/>
          </a:xfrm>
          <a:prstGeom prst="rect">
            <a:avLst/>
          </a:prstGeom>
        </p:spPr>
      </p:pic>
      <p:pic>
        <p:nvPicPr>
          <p:cNvPr id="2" name="PA_图片 1"/>
          <p:cNvPicPr>
            <a:picLocks noChangeAspect="1"/>
          </p:cNvPicPr>
          <p:nvPr>
            <p:custDataLst>
              <p:tags r:id="rId6"/>
            </p:custDataLst>
          </p:nvPr>
        </p:nvPicPr>
        <p:blipFill>
          <a:blip r:embed="rId16">
            <a:extLst>
              <a:ext uri="{28A0092B-C50C-407E-A947-70E740481C1C}">
                <a14:useLocalDpi xmlns:a14="http://schemas.microsoft.com/office/drawing/2010/main" val="0"/>
              </a:ext>
            </a:extLst>
          </a:blip>
          <a:stretch>
            <a:fillRect/>
          </a:stretch>
        </p:blipFill>
        <p:spPr>
          <a:xfrm>
            <a:off x="126952" y="737706"/>
            <a:ext cx="2347163" cy="5334462"/>
          </a:xfrm>
          <a:prstGeom prst="rect">
            <a:avLst/>
          </a:prstGeom>
        </p:spPr>
      </p:pic>
      <p:pic>
        <p:nvPicPr>
          <p:cNvPr id="3" name="PA_图片 2"/>
          <p:cNvPicPr>
            <a:picLocks noChangeAspect="1"/>
          </p:cNvPicPr>
          <p:nvPr>
            <p:custDataLst>
              <p:tags r:id="rId7"/>
            </p:custDataLst>
          </p:nvPr>
        </p:nvPicPr>
        <p:blipFill>
          <a:blip r:embed="rId17">
            <a:extLst>
              <a:ext uri="{28A0092B-C50C-407E-A947-70E740481C1C}">
                <a14:useLocalDpi xmlns:a14="http://schemas.microsoft.com/office/drawing/2010/main" val="0"/>
              </a:ext>
            </a:extLst>
          </a:blip>
          <a:stretch>
            <a:fillRect/>
          </a:stretch>
        </p:blipFill>
        <p:spPr>
          <a:xfrm>
            <a:off x="8743440" y="449664"/>
            <a:ext cx="3479951" cy="5339199"/>
          </a:xfrm>
          <a:prstGeom prst="rect">
            <a:avLst/>
          </a:prstGeom>
        </p:spPr>
      </p:pic>
      <p:pic>
        <p:nvPicPr>
          <p:cNvPr id="6" name="Lullatone-Walking On The Sidewalk">
            <a:hlinkClick r:id="" action="ppaction://media"/>
          </p:cNvPr>
          <p:cNvPicPr>
            <a:picLocks noChangeAspect="1"/>
          </p:cNvPicPr>
          <p:nvPr>
            <a:audioFile r:link="rId9"/>
            <p:extLst>
              <p:ext uri="{DAA4B4D4-6D71-4841-9C94-3DE7FCFB9230}">
                <p14:media xmlns:p14="http://schemas.microsoft.com/office/powerpoint/2010/main" r:embed="rId8"/>
              </p:ext>
            </p:extLst>
          </p:nvPr>
        </p:nvPicPr>
        <p:blipFill>
          <a:blip r:embed="rId18"/>
          <a:stretch>
            <a:fillRect/>
          </a:stretch>
        </p:blipFill>
        <p:spPr>
          <a:xfrm>
            <a:off x="5702297" y="1020224"/>
            <a:ext cx="609600" cy="609600"/>
          </a:xfrm>
          <a:prstGeom prst="rect">
            <a:avLst/>
          </a:prstGeom>
        </p:spPr>
      </p:pic>
      <p:sp>
        <p:nvSpPr>
          <p:cNvPr id="7" name="PA_文本框 6"/>
          <p:cNvSpPr txBox="1"/>
          <p:nvPr>
            <p:custDataLst>
              <p:tags r:id="rId10"/>
            </p:custDataLst>
          </p:nvPr>
        </p:nvSpPr>
        <p:spPr>
          <a:xfrm>
            <a:off x="2396108" y="1945472"/>
            <a:ext cx="7399783" cy="1323439"/>
          </a:xfrm>
          <a:prstGeom prst="rect">
            <a:avLst/>
          </a:prstGeom>
          <a:noFill/>
        </p:spPr>
        <p:txBody>
          <a:bodyPr wrap="none" rtlCol="0">
            <a:spAutoFit/>
          </a:bodyPr>
          <a:lstStyle/>
          <a:p>
            <a:r>
              <a:rPr lang="zh-CN" altLang="en-US" sz="8000" dirty="0">
                <a:solidFill>
                  <a:srgbClr val="058F8F"/>
                </a:solidFill>
                <a:latin typeface="方正琥珀简体" panose="03000509000000000000" pitchFamily="65" charset="-122"/>
                <a:ea typeface="方正琥珀简体" panose="03000509000000000000" pitchFamily="65" charset="-122"/>
              </a:rPr>
              <a:t>动物园</a:t>
            </a:r>
            <a:r>
              <a:rPr lang="zh-CN" altLang="en-US" sz="8000" dirty="0" smtClean="0">
                <a:solidFill>
                  <a:srgbClr val="058F8F"/>
                </a:solidFill>
                <a:latin typeface="方正琥珀简体" panose="03000509000000000000" pitchFamily="65" charset="-122"/>
                <a:ea typeface="方正琥珀简体" panose="03000509000000000000" pitchFamily="65" charset="-122"/>
              </a:rPr>
              <a:t>里开大会</a:t>
            </a:r>
            <a:endParaRPr lang="zh-CN" altLang="en-US" sz="8000" dirty="0">
              <a:latin typeface="方正琥珀简体" panose="03000509000000000000" pitchFamily="65" charset="-122"/>
              <a:ea typeface="方正琥珀简体" panose="03000509000000000000" pitchFamily="65" charset="-122"/>
            </a:endParaRPr>
          </a:p>
        </p:txBody>
      </p:sp>
    </p:spTree>
    <p:extLst>
      <p:ext uri="{BB962C8B-B14F-4D97-AF65-F5344CB8AC3E}">
        <p14:creationId xmlns:p14="http://schemas.microsoft.com/office/powerpoint/2010/main" val="1413286517"/>
      </p:ext>
    </p:extLst>
  </p:cSld>
  <p:clrMapOvr>
    <a:masterClrMapping/>
  </p:clrMapOvr>
  <p:transition advTm="76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par>
                                <p:cTn id="7" presetID="2" presetClass="entr" presetSubtype="8"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additive="base">
                                        <p:cTn id="9" dur="2700" fill="hold"/>
                                        <p:tgtEl>
                                          <p:spTgt spid="12"/>
                                        </p:tgtEl>
                                        <p:attrNameLst>
                                          <p:attrName>ppt_x</p:attrName>
                                        </p:attrNameLst>
                                      </p:cBhvr>
                                      <p:tavLst>
                                        <p:tav tm="0">
                                          <p:val>
                                            <p:strVal val="0-#ppt_w/2"/>
                                          </p:val>
                                        </p:tav>
                                        <p:tav tm="100000">
                                          <p:val>
                                            <p:strVal val="#ppt_x"/>
                                          </p:val>
                                        </p:tav>
                                      </p:tavLst>
                                    </p:anim>
                                    <p:anim calcmode="lin" valueType="num">
                                      <p:cBhvr additive="base">
                                        <p:cTn id="10" dur="2700" fill="hold"/>
                                        <p:tgtEl>
                                          <p:spTgt spid="12"/>
                                        </p:tgtEl>
                                        <p:attrNameLst>
                                          <p:attrName>ppt_y</p:attrName>
                                        </p:attrNameLst>
                                      </p:cBhvr>
                                      <p:tavLst>
                                        <p:tav tm="0">
                                          <p:val>
                                            <p:strVal val="#ppt_y"/>
                                          </p:val>
                                        </p:tav>
                                        <p:tav tm="100000">
                                          <p:val>
                                            <p:strVal val="#ppt_y"/>
                                          </p:val>
                                        </p:tav>
                                      </p:tavLst>
                                    </p:anim>
                                  </p:childTnLst>
                                </p:cTn>
                              </p:par>
                              <p:par>
                                <p:cTn id="11" presetID="8" presetClass="emph" presetSubtype="0" repeatCount="3000" fill="hold" nodeType="withEffect">
                                  <p:stCondLst>
                                    <p:cond delay="0"/>
                                  </p:stCondLst>
                                  <p:childTnLst>
                                    <p:animRot by="21600000">
                                      <p:cBhvr>
                                        <p:cTn id="12" dur="900" fill="hold"/>
                                        <p:tgtEl>
                                          <p:spTgt spid="12"/>
                                        </p:tgtEl>
                                        <p:attrNameLst>
                                          <p:attrName>r</p:attrName>
                                        </p:attrNameLst>
                                      </p:cBhvr>
                                    </p:animRot>
                                  </p:childTnLst>
                                </p:cTn>
                              </p:par>
                              <p:par>
                                <p:cTn id="13" presetID="2" presetClass="entr" presetSubtype="1" fill="hold" grpId="0" nodeType="withEffect">
                                  <p:stCondLst>
                                    <p:cond delay="2300"/>
                                  </p:stCondLst>
                                  <p:iterate type="lt">
                                    <p:tmPct val="15000"/>
                                  </p:iterate>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2300"/>
                                  </p:stCondLst>
                                  <p:iterate type="lt">
                                    <p:tmPct val="4737"/>
                                  </p:iterate>
                                  <p:childTnLst>
                                    <p:set>
                                      <p:cBhvr>
                                        <p:cTn id="18" dur="1" fill="hold">
                                          <p:stCondLst>
                                            <p:cond delay="0"/>
                                          </p:stCondLst>
                                        </p:cTn>
                                        <p:tgtEl>
                                          <p:spTgt spid="9"/>
                                        </p:tgtEl>
                                        <p:attrNameLst>
                                          <p:attrName>style.visibility</p:attrName>
                                        </p:attrNameLst>
                                      </p:cBhvr>
                                      <p:to>
                                        <p:strVal val="visible"/>
                                      </p:to>
                                    </p:set>
                                    <p:anim calcmode="lin" valueType="num">
                                      <p:cBhvr additive="base">
                                        <p:cTn id="19" dur="1000" fill="hold"/>
                                        <p:tgtEl>
                                          <p:spTgt spid="9"/>
                                        </p:tgtEl>
                                        <p:attrNameLst>
                                          <p:attrName>ppt_x</p:attrName>
                                        </p:attrNameLst>
                                      </p:cBhvr>
                                      <p:tavLst>
                                        <p:tav tm="0">
                                          <p:val>
                                            <p:strVal val="#ppt_x"/>
                                          </p:val>
                                        </p:tav>
                                        <p:tav tm="100000">
                                          <p:val>
                                            <p:strVal val="#ppt_x"/>
                                          </p:val>
                                        </p:tav>
                                      </p:tavLst>
                                    </p:anim>
                                    <p:anim calcmode="lin" valueType="num">
                                      <p:cBhvr additive="base">
                                        <p:cTn id="20" dur="10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8" fill="hold" nodeType="withEffect">
                                  <p:stCondLst>
                                    <p:cond delay="340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fill="hold"/>
                                        <p:tgtEl>
                                          <p:spTgt spid="11"/>
                                        </p:tgtEl>
                                        <p:attrNameLst>
                                          <p:attrName>ppt_x</p:attrName>
                                        </p:attrNameLst>
                                      </p:cBhvr>
                                      <p:tavLst>
                                        <p:tav tm="0">
                                          <p:val>
                                            <p:strVal val="0-#ppt_w/2"/>
                                          </p:val>
                                        </p:tav>
                                        <p:tav tm="100000">
                                          <p:val>
                                            <p:strVal val="#ppt_x"/>
                                          </p:val>
                                        </p:tav>
                                      </p:tavLst>
                                    </p:anim>
                                    <p:anim calcmode="lin" valueType="num">
                                      <p:cBhvr additive="base">
                                        <p:cTn id="24" dur="500" fill="hold"/>
                                        <p:tgtEl>
                                          <p:spTgt spid="1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340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26" presetClass="emph" presetSubtype="0" repeatCount="2000" fill="hold" grpId="1" nodeType="withEffect">
                                  <p:stCondLst>
                                    <p:cond delay="4600"/>
                                  </p:stCondLst>
                                  <p:iterate type="lt">
                                    <p:tmPct val="0"/>
                                  </p:iterate>
                                  <p:childTnLst>
                                    <p:animEffect transition="out" filter="fade">
                                      <p:cBhvr>
                                        <p:cTn id="30" dur="300" tmFilter="0, 0; .2, .5; .8, .5; 1, 0"/>
                                        <p:tgtEl>
                                          <p:spTgt spid="7"/>
                                        </p:tgtEl>
                                      </p:cBhvr>
                                    </p:animEffect>
                                    <p:animScale>
                                      <p:cBhvr>
                                        <p:cTn id="31" dur="150" autoRev="1" fill="hold"/>
                                        <p:tgtEl>
                                          <p:spTgt spid="7"/>
                                        </p:tgtEl>
                                      </p:cBhvr>
                                      <p:by x="105000" y="105000"/>
                                    </p:animScale>
                                  </p:childTnLst>
                                </p:cTn>
                              </p:par>
                              <p:par>
                                <p:cTn id="32" presetID="26" presetClass="emph" presetSubtype="0" repeatCount="2000" fill="hold" grpId="1" nodeType="withEffect">
                                  <p:stCondLst>
                                    <p:cond delay="4600"/>
                                  </p:stCondLst>
                                  <p:iterate type="lt">
                                    <p:tmPct val="0"/>
                                  </p:iterate>
                                  <p:childTnLst>
                                    <p:animEffect transition="out" filter="fade">
                                      <p:cBhvr>
                                        <p:cTn id="33" dur="300" tmFilter="0, 0; .2, .5; .8, .5; 1, 0"/>
                                        <p:tgtEl>
                                          <p:spTgt spid="9"/>
                                        </p:tgtEl>
                                      </p:cBhvr>
                                    </p:animEffect>
                                    <p:animScale>
                                      <p:cBhvr>
                                        <p:cTn id="34" dur="15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5" repeatCount="indefinite" fill="hold" display="0">
                  <p:stCondLst>
                    <p:cond delay="indefinite"/>
                  </p:stCondLst>
                  <p:endCondLst>
                    <p:cond evt="onStopAudio" delay="0">
                      <p:tgtEl>
                        <p:sldTgt/>
                      </p:tgtEl>
                    </p:cond>
                  </p:endCondLst>
                </p:cTn>
                <p:tgtEl>
                  <p:spTgt spid="6"/>
                </p:tgtEl>
              </p:cMediaNode>
            </p:audio>
          </p:childTnLst>
        </p:cTn>
      </p:par>
    </p:tnLst>
    <p:bldLst>
      <p:bldP spid="8" grpId="0"/>
      <p:bldP spid="9" grpId="0"/>
      <p:bldP spid="9" grpId="1"/>
      <p:bldP spid="7" grpId="0"/>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591574" y="794197"/>
            <a:ext cx="9642807" cy="529146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0867" h="5729399">
                <a:moveTo>
                  <a:pt x="9333939" y="5615359"/>
                </a:moveTo>
                <a:cubicBezTo>
                  <a:pt x="8360718" y="5936201"/>
                  <a:pt x="5884886" y="5479002"/>
                  <a:pt x="4425055" y="5470981"/>
                </a:cubicBezTo>
                <a:cubicBezTo>
                  <a:pt x="2965224" y="5462960"/>
                  <a:pt x="1283476" y="5938876"/>
                  <a:pt x="574950" y="5567234"/>
                </a:cubicBezTo>
                <a:cubicBezTo>
                  <a:pt x="-133576" y="5195592"/>
                  <a:pt x="203307" y="4118097"/>
                  <a:pt x="173897" y="3241129"/>
                </a:cubicBezTo>
                <a:cubicBezTo>
                  <a:pt x="144487" y="2364161"/>
                  <a:pt x="-318061" y="829465"/>
                  <a:pt x="398487" y="305423"/>
                </a:cubicBezTo>
                <a:cubicBezTo>
                  <a:pt x="1115035" y="-218619"/>
                  <a:pt x="2901056" y="88855"/>
                  <a:pt x="4473182" y="96876"/>
                </a:cubicBezTo>
                <a:cubicBezTo>
                  <a:pt x="6045308" y="104897"/>
                  <a:pt x="8866044" y="-221292"/>
                  <a:pt x="9831244" y="353550"/>
                </a:cubicBezTo>
                <a:cubicBezTo>
                  <a:pt x="10796444" y="928392"/>
                  <a:pt x="10347266" y="2668960"/>
                  <a:pt x="10264382" y="3545928"/>
                </a:cubicBezTo>
                <a:cubicBezTo>
                  <a:pt x="10181498" y="4422896"/>
                  <a:pt x="10307160" y="5294517"/>
                  <a:pt x="9333939" y="56153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490134" y="706965"/>
            <a:ext cx="9863995" cy="5481674"/>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686" h="5781561">
                <a:moveTo>
                  <a:pt x="9333939" y="5696181"/>
                </a:moveTo>
                <a:cubicBezTo>
                  <a:pt x="8337325" y="5993583"/>
                  <a:pt x="5744531" y="5419186"/>
                  <a:pt x="4284700" y="5411165"/>
                </a:cubicBezTo>
                <a:cubicBezTo>
                  <a:pt x="2824869" y="5403144"/>
                  <a:pt x="1260084" y="5996258"/>
                  <a:pt x="574950" y="5648056"/>
                </a:cubicBezTo>
                <a:cubicBezTo>
                  <a:pt x="-110184" y="5299854"/>
                  <a:pt x="203307" y="4198919"/>
                  <a:pt x="173897" y="3321951"/>
                </a:cubicBezTo>
                <a:cubicBezTo>
                  <a:pt x="144487" y="2444983"/>
                  <a:pt x="-318061" y="910287"/>
                  <a:pt x="398487" y="386245"/>
                </a:cubicBezTo>
                <a:cubicBezTo>
                  <a:pt x="1115035" y="-137797"/>
                  <a:pt x="2919250" y="193116"/>
                  <a:pt x="4473182" y="177698"/>
                </a:cubicBezTo>
                <a:cubicBezTo>
                  <a:pt x="6027114" y="162280"/>
                  <a:pt x="8756879" y="-281108"/>
                  <a:pt x="9722079" y="293734"/>
                </a:cubicBezTo>
                <a:cubicBezTo>
                  <a:pt x="10687279" y="868576"/>
                  <a:pt x="10329072" y="2726342"/>
                  <a:pt x="10264382" y="3626750"/>
                </a:cubicBezTo>
                <a:cubicBezTo>
                  <a:pt x="10199692" y="4527158"/>
                  <a:pt x="10330553" y="5398779"/>
                  <a:pt x="9333939" y="5696181"/>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251283" y="725539"/>
            <a:ext cx="10130300" cy="557602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 name="connsiteX0" fmla="*/ 9281946 w 10330693"/>
              <a:gd name="connsiteY0" fmla="*/ 5696181 h 5781561"/>
              <a:gd name="connsiteX1" fmla="*/ 4232707 w 10330693"/>
              <a:gd name="connsiteY1" fmla="*/ 5411165 h 5781561"/>
              <a:gd name="connsiteX2" fmla="*/ 522957 w 10330693"/>
              <a:gd name="connsiteY2" fmla="*/ 5648056 h 5781561"/>
              <a:gd name="connsiteX3" fmla="*/ 243114 w 10330693"/>
              <a:gd name="connsiteY3" fmla="*/ 3290698 h 5781561"/>
              <a:gd name="connsiteX4" fmla="*/ 346494 w 10330693"/>
              <a:gd name="connsiteY4" fmla="*/ 386245 h 5781561"/>
              <a:gd name="connsiteX5" fmla="*/ 4421189 w 10330693"/>
              <a:gd name="connsiteY5" fmla="*/ 177698 h 5781561"/>
              <a:gd name="connsiteX6" fmla="*/ 9670086 w 10330693"/>
              <a:gd name="connsiteY6" fmla="*/ 293734 h 5781561"/>
              <a:gd name="connsiteX7" fmla="*/ 10212389 w 10330693"/>
              <a:gd name="connsiteY7" fmla="*/ 3626750 h 5781561"/>
              <a:gd name="connsiteX8" fmla="*/ 9281946 w 10330693"/>
              <a:gd name="connsiteY8" fmla="*/ 5696181 h 5781561"/>
              <a:gd name="connsiteX0" fmla="*/ 9281946 w 10330693"/>
              <a:gd name="connsiteY0" fmla="*/ 5696181 h 5766746"/>
              <a:gd name="connsiteX1" fmla="*/ 3626658 w 10330693"/>
              <a:gd name="connsiteY1" fmla="*/ 5317407 h 5766746"/>
              <a:gd name="connsiteX2" fmla="*/ 522957 w 10330693"/>
              <a:gd name="connsiteY2" fmla="*/ 5648056 h 5766746"/>
              <a:gd name="connsiteX3" fmla="*/ 243114 w 10330693"/>
              <a:gd name="connsiteY3" fmla="*/ 3290698 h 5766746"/>
              <a:gd name="connsiteX4" fmla="*/ 346494 w 10330693"/>
              <a:gd name="connsiteY4" fmla="*/ 386245 h 5766746"/>
              <a:gd name="connsiteX5" fmla="*/ 4421189 w 10330693"/>
              <a:gd name="connsiteY5" fmla="*/ 177698 h 5766746"/>
              <a:gd name="connsiteX6" fmla="*/ 9670086 w 10330693"/>
              <a:gd name="connsiteY6" fmla="*/ 293734 h 5766746"/>
              <a:gd name="connsiteX7" fmla="*/ 10212389 w 10330693"/>
              <a:gd name="connsiteY7" fmla="*/ 3626750 h 5766746"/>
              <a:gd name="connsiteX8" fmla="*/ 9281946 w 10330693"/>
              <a:gd name="connsiteY8" fmla="*/ 5696181 h 5766746"/>
              <a:gd name="connsiteX0" fmla="*/ 9281946 w 10211852"/>
              <a:gd name="connsiteY0" fmla="*/ 5692783 h 5766172"/>
              <a:gd name="connsiteX1" fmla="*/ 3626658 w 10211852"/>
              <a:gd name="connsiteY1" fmla="*/ 5314009 h 5766172"/>
              <a:gd name="connsiteX2" fmla="*/ 522957 w 10211852"/>
              <a:gd name="connsiteY2" fmla="*/ 5644658 h 5766172"/>
              <a:gd name="connsiteX3" fmla="*/ 243114 w 10211852"/>
              <a:gd name="connsiteY3" fmla="*/ 3287300 h 5766172"/>
              <a:gd name="connsiteX4" fmla="*/ 346494 w 10211852"/>
              <a:gd name="connsiteY4" fmla="*/ 382847 h 5766172"/>
              <a:gd name="connsiteX5" fmla="*/ 4421189 w 10211852"/>
              <a:gd name="connsiteY5" fmla="*/ 174300 h 5766172"/>
              <a:gd name="connsiteX6" fmla="*/ 9670086 w 10211852"/>
              <a:gd name="connsiteY6" fmla="*/ 290336 h 5766172"/>
              <a:gd name="connsiteX7" fmla="*/ 10000272 w 10211852"/>
              <a:gd name="connsiteY7" fmla="*/ 3576473 h 5766172"/>
              <a:gd name="connsiteX8" fmla="*/ 9281946 w 10211852"/>
              <a:gd name="connsiteY8" fmla="*/ 5692783 h 5766172"/>
              <a:gd name="connsiteX0" fmla="*/ 9281946 w 10193103"/>
              <a:gd name="connsiteY0" fmla="*/ 5834146 h 5907535"/>
              <a:gd name="connsiteX1" fmla="*/ 3626658 w 10193103"/>
              <a:gd name="connsiteY1" fmla="*/ 5455372 h 5907535"/>
              <a:gd name="connsiteX2" fmla="*/ 522957 w 10193103"/>
              <a:gd name="connsiteY2" fmla="*/ 5786021 h 5907535"/>
              <a:gd name="connsiteX3" fmla="*/ 243114 w 10193103"/>
              <a:gd name="connsiteY3" fmla="*/ 3428663 h 5907535"/>
              <a:gd name="connsiteX4" fmla="*/ 346494 w 10193103"/>
              <a:gd name="connsiteY4" fmla="*/ 524210 h 5907535"/>
              <a:gd name="connsiteX5" fmla="*/ 4421189 w 10193103"/>
              <a:gd name="connsiteY5" fmla="*/ 315663 h 5907535"/>
              <a:gd name="connsiteX6" fmla="*/ 9639783 w 10193103"/>
              <a:gd name="connsiteY6" fmla="*/ 244181 h 5907535"/>
              <a:gd name="connsiteX7" fmla="*/ 10000272 w 10193103"/>
              <a:gd name="connsiteY7" fmla="*/ 3717836 h 5907535"/>
              <a:gd name="connsiteX8" fmla="*/ 9281946 w 10193103"/>
              <a:gd name="connsiteY8" fmla="*/ 5834146 h 5907535"/>
              <a:gd name="connsiteX0" fmla="*/ 9428829 w 10339986"/>
              <a:gd name="connsiteY0" fmla="*/ 5834146 h 5907535"/>
              <a:gd name="connsiteX1" fmla="*/ 3773541 w 10339986"/>
              <a:gd name="connsiteY1" fmla="*/ 5455372 h 5907535"/>
              <a:gd name="connsiteX2" fmla="*/ 669840 w 10339986"/>
              <a:gd name="connsiteY2" fmla="*/ 5786021 h 5907535"/>
              <a:gd name="connsiteX3" fmla="*/ 389997 w 10339986"/>
              <a:gd name="connsiteY3" fmla="*/ 3428663 h 5907535"/>
              <a:gd name="connsiteX4" fmla="*/ 493377 w 10339986"/>
              <a:gd name="connsiteY4" fmla="*/ 524210 h 5907535"/>
              <a:gd name="connsiteX5" fmla="*/ 4568072 w 10339986"/>
              <a:gd name="connsiteY5" fmla="*/ 315663 h 5907535"/>
              <a:gd name="connsiteX6" fmla="*/ 9786666 w 10339986"/>
              <a:gd name="connsiteY6" fmla="*/ 244181 h 5907535"/>
              <a:gd name="connsiteX7" fmla="*/ 10147155 w 10339986"/>
              <a:gd name="connsiteY7" fmla="*/ 3717836 h 5907535"/>
              <a:gd name="connsiteX8" fmla="*/ 9428829 w 10339986"/>
              <a:gd name="connsiteY8" fmla="*/ 5834146 h 5907535"/>
              <a:gd name="connsiteX0" fmla="*/ 9095501 w 10359569"/>
              <a:gd name="connsiteY0" fmla="*/ 5802893 h 5881075"/>
              <a:gd name="connsiteX1" fmla="*/ 3773541 w 10359569"/>
              <a:gd name="connsiteY1" fmla="*/ 5455372 h 5881075"/>
              <a:gd name="connsiteX2" fmla="*/ 669840 w 10359569"/>
              <a:gd name="connsiteY2" fmla="*/ 5786021 h 5881075"/>
              <a:gd name="connsiteX3" fmla="*/ 389997 w 10359569"/>
              <a:gd name="connsiteY3" fmla="*/ 3428663 h 5881075"/>
              <a:gd name="connsiteX4" fmla="*/ 493377 w 10359569"/>
              <a:gd name="connsiteY4" fmla="*/ 524210 h 5881075"/>
              <a:gd name="connsiteX5" fmla="*/ 4568072 w 10359569"/>
              <a:gd name="connsiteY5" fmla="*/ 315663 h 5881075"/>
              <a:gd name="connsiteX6" fmla="*/ 9786666 w 10359569"/>
              <a:gd name="connsiteY6" fmla="*/ 244181 h 5881075"/>
              <a:gd name="connsiteX7" fmla="*/ 10147155 w 10359569"/>
              <a:gd name="connsiteY7" fmla="*/ 3717836 h 5881075"/>
              <a:gd name="connsiteX8" fmla="*/ 9095501 w 10359569"/>
              <a:gd name="connsiteY8" fmla="*/ 5802893 h 58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9569" h="5881075">
                <a:moveTo>
                  <a:pt x="9095501" y="5802893"/>
                </a:moveTo>
                <a:cubicBezTo>
                  <a:pt x="8033232" y="6092482"/>
                  <a:pt x="5177818" y="5458184"/>
                  <a:pt x="3773541" y="5455372"/>
                </a:cubicBezTo>
                <a:cubicBezTo>
                  <a:pt x="2369264" y="5452560"/>
                  <a:pt x="1233764" y="6123806"/>
                  <a:pt x="669840" y="5786021"/>
                </a:cubicBezTo>
                <a:cubicBezTo>
                  <a:pt x="105916" y="5448236"/>
                  <a:pt x="419407" y="4305631"/>
                  <a:pt x="389997" y="3428663"/>
                </a:cubicBezTo>
                <a:cubicBezTo>
                  <a:pt x="360587" y="2551695"/>
                  <a:pt x="-536296" y="1199307"/>
                  <a:pt x="493377" y="524210"/>
                </a:cubicBezTo>
                <a:cubicBezTo>
                  <a:pt x="1523050" y="-150887"/>
                  <a:pt x="3019191" y="362334"/>
                  <a:pt x="4568072" y="315663"/>
                </a:cubicBezTo>
                <a:cubicBezTo>
                  <a:pt x="6116953" y="268992"/>
                  <a:pt x="8856819" y="-322848"/>
                  <a:pt x="9786666" y="244181"/>
                </a:cubicBezTo>
                <a:cubicBezTo>
                  <a:pt x="10716513" y="811210"/>
                  <a:pt x="10262349" y="2791384"/>
                  <a:pt x="10147155" y="3717836"/>
                </a:cubicBezTo>
                <a:cubicBezTo>
                  <a:pt x="10031961" y="4644288"/>
                  <a:pt x="10157770" y="5513304"/>
                  <a:pt x="9095501" y="580289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7773633" y="765100"/>
            <a:ext cx="3696052" cy="572753"/>
            <a:chOff x="7773633" y="765100"/>
            <a:chExt cx="3696052" cy="572753"/>
          </a:xfrm>
          <a:solidFill>
            <a:srgbClr val="E2BAC6"/>
          </a:solidFill>
        </p:grpSpPr>
        <p:sp>
          <p:nvSpPr>
            <p:cNvPr id="20" name="任意多边形 19"/>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rot="763210">
            <a:off x="8720485" y="905635"/>
            <a:ext cx="1811714" cy="369332"/>
          </a:xfrm>
          <a:prstGeom prst="rect">
            <a:avLst/>
          </a:prstGeom>
          <a:noFill/>
        </p:spPr>
        <p:txBody>
          <a:bodyPr wrap="none" rtlCol="0">
            <a:spAutoFit/>
          </a:bodyPr>
          <a:lstStyle/>
          <a:p>
            <a:r>
              <a:rPr lang="zh-CN" altLang="en-US" b="1" dirty="0" smtClean="0">
                <a:solidFill>
                  <a:schemeClr val="bg1"/>
                </a:solidFill>
                <a:latin typeface="方正喵呜体" panose="02010600010101010101" pitchFamily="2" charset="-122"/>
                <a:ea typeface="方正喵呜体" panose="02010600010101010101" pitchFamily="2" charset="-122"/>
              </a:rPr>
              <a:t>动物园里开大会</a:t>
            </a:r>
            <a:endParaRPr lang="zh-CN" altLang="en-US" b="1" dirty="0">
              <a:solidFill>
                <a:schemeClr val="bg1"/>
              </a:solidFill>
              <a:latin typeface="方正喵呜体" panose="02010600010101010101" pitchFamily="2" charset="-122"/>
              <a:ea typeface="方正喵呜体" panose="02010600010101010101" pitchFamily="2"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602" y="3603338"/>
            <a:ext cx="2826789" cy="3057233"/>
          </a:xfrm>
          <a:prstGeom prst="rect">
            <a:avLst/>
          </a:prstGeom>
        </p:spPr>
      </p:pic>
      <p:sp>
        <p:nvSpPr>
          <p:cNvPr id="12" name="椭圆 31"/>
          <p:cNvSpPr/>
          <p:nvPr/>
        </p:nvSpPr>
        <p:spPr>
          <a:xfrm>
            <a:off x="3710799" y="1379356"/>
            <a:ext cx="6298102" cy="37572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D6A6B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D6A6B1"/>
              </a:solidFill>
              <a:latin typeface="方正喵呜体" panose="02010600010101010101" pitchFamily="2" charset="-122"/>
              <a:ea typeface="方正喵呜体" panose="02010600010101010101" pitchFamily="2" charset="-122"/>
            </a:endParaRPr>
          </a:p>
        </p:txBody>
      </p:sp>
      <p:sp>
        <p:nvSpPr>
          <p:cNvPr id="13" name="矩形 12"/>
          <p:cNvSpPr/>
          <p:nvPr/>
        </p:nvSpPr>
        <p:spPr>
          <a:xfrm flipH="1">
            <a:off x="2035904" y="1469896"/>
            <a:ext cx="1071062" cy="2554545"/>
          </a:xfrm>
          <a:prstGeom prst="rect">
            <a:avLst/>
          </a:prstGeom>
        </p:spPr>
        <p:txBody>
          <a:bodyPr vert="eaVert" wrap="none">
            <a:spAutoFit/>
          </a:bodyPr>
          <a:lstStyle/>
          <a:p>
            <a:pPr fontAlgn="base">
              <a:lnSpc>
                <a:spcPct val="120000"/>
              </a:lnSpc>
            </a:pPr>
            <a:r>
              <a:rPr lang="zh-CN" altLang="en-US" sz="4800" dirty="0">
                <a:solidFill>
                  <a:srgbClr val="D6A6B1"/>
                </a:solidFill>
                <a:latin typeface="方正喵呜体" panose="02010600010101010101" pitchFamily="2" charset="-122"/>
                <a:ea typeface="方正喵呜体" panose="02010600010101010101" pitchFamily="2" charset="-122"/>
                <a:sym typeface="Arial" pitchFamily="34" charset="0"/>
              </a:rPr>
              <a:t>添加标题</a:t>
            </a:r>
          </a:p>
        </p:txBody>
      </p:sp>
      <p:sp>
        <p:nvSpPr>
          <p:cNvPr id="14" name="文本框 1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4300421" y="1571089"/>
            <a:ext cx="5365519" cy="3323987"/>
          </a:xfrm>
          <a:prstGeom prst="rect">
            <a:avLst/>
          </a:prstGeom>
          <a:noFill/>
          <a:effectLst/>
        </p:spPr>
        <p:txBody>
          <a:bodyPr wrap="square" rtlCol="0">
            <a:spAutoFit/>
          </a:bodyPr>
          <a:lstStyle/>
          <a:p>
            <a:pPr algn="just">
              <a:lnSpc>
                <a:spcPct val="150000"/>
              </a:lnSpc>
              <a:buClr>
                <a:srgbClr val="0070C0"/>
              </a:buClr>
            </a:pPr>
            <a:r>
              <a:rPr lang="zh-CN" altLang="en-US" sz="2800" dirty="0">
                <a:solidFill>
                  <a:srgbClr val="D6A6B1"/>
                </a:solidFill>
                <a:latin typeface="方正喵呜体" panose="02010600010101010101" pitchFamily="2" charset="-122"/>
                <a:ea typeface="方正喵呜体" panose="02010600010101010101" pitchFamily="2" charset="-122"/>
              </a:rPr>
              <a:t>请在此处填入你需要的内容。请在此处填入你需要的内容。请在此处填入你需要的内容。 请在此处填入你需要的内容。请在此处填入你需要的内容。</a:t>
            </a:r>
            <a:endParaRPr lang="zh-CN" altLang="en-US" sz="2800" dirty="0">
              <a:solidFill>
                <a:srgbClr val="D6A6B1"/>
              </a:solidFill>
              <a:latin typeface="方正喵呜体" panose="02010600010101010101" pitchFamily="2" charset="-122"/>
              <a:ea typeface="方正喵呜体" panose="02010600010101010101" pitchFamily="2" charset="-122"/>
              <a:sym typeface="微软雅黑" pitchFamily="34" charset="-122"/>
            </a:endParaRPr>
          </a:p>
        </p:txBody>
      </p:sp>
    </p:spTree>
    <p:extLst>
      <p:ext uri="{BB962C8B-B14F-4D97-AF65-F5344CB8AC3E}">
        <p14:creationId xmlns:p14="http://schemas.microsoft.com/office/powerpoint/2010/main" val="1214686611"/>
      </p:ext>
    </p:extLst>
  </p:cSld>
  <p:clrMapOvr>
    <a:masterClrMapping/>
  </p:clrMapOvr>
  <p:transition advTm="464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21"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heel(1)">
                                      <p:cBhvr>
                                        <p:cTn id="43" dur="2000"/>
                                        <p:tgtEl>
                                          <p:spTgt spid="12"/>
                                        </p:tgtEl>
                                      </p:cBhvr>
                                    </p:animEffect>
                                  </p:childTnLst>
                                </p:cTn>
                              </p:par>
                            </p:childTnLst>
                          </p:cTn>
                        </p:par>
                        <p:par>
                          <p:cTn id="44" fill="hold">
                            <p:stCondLst>
                              <p:cond delay="3000"/>
                            </p:stCondLst>
                            <p:childTnLst>
                              <p:par>
                                <p:cTn id="45" presetID="22" presetClass="entr" presetSubtype="1"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up)">
                                      <p:cBhvr>
                                        <p:cTn id="4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3" grpId="0"/>
      <p:bldP spid="12"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591574" y="794197"/>
            <a:ext cx="9642807" cy="529146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0867" h="5729399">
                <a:moveTo>
                  <a:pt x="9333939" y="5615359"/>
                </a:moveTo>
                <a:cubicBezTo>
                  <a:pt x="8360718" y="5936201"/>
                  <a:pt x="5884886" y="5479002"/>
                  <a:pt x="4425055" y="5470981"/>
                </a:cubicBezTo>
                <a:cubicBezTo>
                  <a:pt x="2965224" y="5462960"/>
                  <a:pt x="1283476" y="5938876"/>
                  <a:pt x="574950" y="5567234"/>
                </a:cubicBezTo>
                <a:cubicBezTo>
                  <a:pt x="-133576" y="5195592"/>
                  <a:pt x="203307" y="4118097"/>
                  <a:pt x="173897" y="3241129"/>
                </a:cubicBezTo>
                <a:cubicBezTo>
                  <a:pt x="144487" y="2364161"/>
                  <a:pt x="-318061" y="829465"/>
                  <a:pt x="398487" y="305423"/>
                </a:cubicBezTo>
                <a:cubicBezTo>
                  <a:pt x="1115035" y="-218619"/>
                  <a:pt x="2901056" y="88855"/>
                  <a:pt x="4473182" y="96876"/>
                </a:cubicBezTo>
                <a:cubicBezTo>
                  <a:pt x="6045308" y="104897"/>
                  <a:pt x="8866044" y="-221292"/>
                  <a:pt x="9831244" y="353550"/>
                </a:cubicBezTo>
                <a:cubicBezTo>
                  <a:pt x="10796444" y="928392"/>
                  <a:pt x="10347266" y="2668960"/>
                  <a:pt x="10264382" y="3545928"/>
                </a:cubicBezTo>
                <a:cubicBezTo>
                  <a:pt x="10181498" y="4422896"/>
                  <a:pt x="10307160" y="5294517"/>
                  <a:pt x="9333939" y="56153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490134" y="706965"/>
            <a:ext cx="9863995" cy="5481674"/>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686" h="5781561">
                <a:moveTo>
                  <a:pt x="9333939" y="5696181"/>
                </a:moveTo>
                <a:cubicBezTo>
                  <a:pt x="8337325" y="5993583"/>
                  <a:pt x="5744531" y="5419186"/>
                  <a:pt x="4284700" y="5411165"/>
                </a:cubicBezTo>
                <a:cubicBezTo>
                  <a:pt x="2824869" y="5403144"/>
                  <a:pt x="1260084" y="5996258"/>
                  <a:pt x="574950" y="5648056"/>
                </a:cubicBezTo>
                <a:cubicBezTo>
                  <a:pt x="-110184" y="5299854"/>
                  <a:pt x="203307" y="4198919"/>
                  <a:pt x="173897" y="3321951"/>
                </a:cubicBezTo>
                <a:cubicBezTo>
                  <a:pt x="144487" y="2444983"/>
                  <a:pt x="-318061" y="910287"/>
                  <a:pt x="398487" y="386245"/>
                </a:cubicBezTo>
                <a:cubicBezTo>
                  <a:pt x="1115035" y="-137797"/>
                  <a:pt x="2919250" y="193116"/>
                  <a:pt x="4473182" y="177698"/>
                </a:cubicBezTo>
                <a:cubicBezTo>
                  <a:pt x="6027114" y="162280"/>
                  <a:pt x="8756879" y="-281108"/>
                  <a:pt x="9722079" y="293734"/>
                </a:cubicBezTo>
                <a:cubicBezTo>
                  <a:pt x="10687279" y="868576"/>
                  <a:pt x="10329072" y="2726342"/>
                  <a:pt x="10264382" y="3626750"/>
                </a:cubicBezTo>
                <a:cubicBezTo>
                  <a:pt x="10199692" y="4527158"/>
                  <a:pt x="10330553" y="5398779"/>
                  <a:pt x="9333939" y="5696181"/>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251283" y="725539"/>
            <a:ext cx="10130300" cy="557602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 name="connsiteX0" fmla="*/ 9281946 w 10330693"/>
              <a:gd name="connsiteY0" fmla="*/ 5696181 h 5781561"/>
              <a:gd name="connsiteX1" fmla="*/ 4232707 w 10330693"/>
              <a:gd name="connsiteY1" fmla="*/ 5411165 h 5781561"/>
              <a:gd name="connsiteX2" fmla="*/ 522957 w 10330693"/>
              <a:gd name="connsiteY2" fmla="*/ 5648056 h 5781561"/>
              <a:gd name="connsiteX3" fmla="*/ 243114 w 10330693"/>
              <a:gd name="connsiteY3" fmla="*/ 3290698 h 5781561"/>
              <a:gd name="connsiteX4" fmla="*/ 346494 w 10330693"/>
              <a:gd name="connsiteY4" fmla="*/ 386245 h 5781561"/>
              <a:gd name="connsiteX5" fmla="*/ 4421189 w 10330693"/>
              <a:gd name="connsiteY5" fmla="*/ 177698 h 5781561"/>
              <a:gd name="connsiteX6" fmla="*/ 9670086 w 10330693"/>
              <a:gd name="connsiteY6" fmla="*/ 293734 h 5781561"/>
              <a:gd name="connsiteX7" fmla="*/ 10212389 w 10330693"/>
              <a:gd name="connsiteY7" fmla="*/ 3626750 h 5781561"/>
              <a:gd name="connsiteX8" fmla="*/ 9281946 w 10330693"/>
              <a:gd name="connsiteY8" fmla="*/ 5696181 h 5781561"/>
              <a:gd name="connsiteX0" fmla="*/ 9281946 w 10330693"/>
              <a:gd name="connsiteY0" fmla="*/ 5696181 h 5766746"/>
              <a:gd name="connsiteX1" fmla="*/ 3626658 w 10330693"/>
              <a:gd name="connsiteY1" fmla="*/ 5317407 h 5766746"/>
              <a:gd name="connsiteX2" fmla="*/ 522957 w 10330693"/>
              <a:gd name="connsiteY2" fmla="*/ 5648056 h 5766746"/>
              <a:gd name="connsiteX3" fmla="*/ 243114 w 10330693"/>
              <a:gd name="connsiteY3" fmla="*/ 3290698 h 5766746"/>
              <a:gd name="connsiteX4" fmla="*/ 346494 w 10330693"/>
              <a:gd name="connsiteY4" fmla="*/ 386245 h 5766746"/>
              <a:gd name="connsiteX5" fmla="*/ 4421189 w 10330693"/>
              <a:gd name="connsiteY5" fmla="*/ 177698 h 5766746"/>
              <a:gd name="connsiteX6" fmla="*/ 9670086 w 10330693"/>
              <a:gd name="connsiteY6" fmla="*/ 293734 h 5766746"/>
              <a:gd name="connsiteX7" fmla="*/ 10212389 w 10330693"/>
              <a:gd name="connsiteY7" fmla="*/ 3626750 h 5766746"/>
              <a:gd name="connsiteX8" fmla="*/ 9281946 w 10330693"/>
              <a:gd name="connsiteY8" fmla="*/ 5696181 h 5766746"/>
              <a:gd name="connsiteX0" fmla="*/ 9281946 w 10211852"/>
              <a:gd name="connsiteY0" fmla="*/ 5692783 h 5766172"/>
              <a:gd name="connsiteX1" fmla="*/ 3626658 w 10211852"/>
              <a:gd name="connsiteY1" fmla="*/ 5314009 h 5766172"/>
              <a:gd name="connsiteX2" fmla="*/ 522957 w 10211852"/>
              <a:gd name="connsiteY2" fmla="*/ 5644658 h 5766172"/>
              <a:gd name="connsiteX3" fmla="*/ 243114 w 10211852"/>
              <a:gd name="connsiteY3" fmla="*/ 3287300 h 5766172"/>
              <a:gd name="connsiteX4" fmla="*/ 346494 w 10211852"/>
              <a:gd name="connsiteY4" fmla="*/ 382847 h 5766172"/>
              <a:gd name="connsiteX5" fmla="*/ 4421189 w 10211852"/>
              <a:gd name="connsiteY5" fmla="*/ 174300 h 5766172"/>
              <a:gd name="connsiteX6" fmla="*/ 9670086 w 10211852"/>
              <a:gd name="connsiteY6" fmla="*/ 290336 h 5766172"/>
              <a:gd name="connsiteX7" fmla="*/ 10000272 w 10211852"/>
              <a:gd name="connsiteY7" fmla="*/ 3576473 h 5766172"/>
              <a:gd name="connsiteX8" fmla="*/ 9281946 w 10211852"/>
              <a:gd name="connsiteY8" fmla="*/ 5692783 h 5766172"/>
              <a:gd name="connsiteX0" fmla="*/ 9281946 w 10193103"/>
              <a:gd name="connsiteY0" fmla="*/ 5834146 h 5907535"/>
              <a:gd name="connsiteX1" fmla="*/ 3626658 w 10193103"/>
              <a:gd name="connsiteY1" fmla="*/ 5455372 h 5907535"/>
              <a:gd name="connsiteX2" fmla="*/ 522957 w 10193103"/>
              <a:gd name="connsiteY2" fmla="*/ 5786021 h 5907535"/>
              <a:gd name="connsiteX3" fmla="*/ 243114 w 10193103"/>
              <a:gd name="connsiteY3" fmla="*/ 3428663 h 5907535"/>
              <a:gd name="connsiteX4" fmla="*/ 346494 w 10193103"/>
              <a:gd name="connsiteY4" fmla="*/ 524210 h 5907535"/>
              <a:gd name="connsiteX5" fmla="*/ 4421189 w 10193103"/>
              <a:gd name="connsiteY5" fmla="*/ 315663 h 5907535"/>
              <a:gd name="connsiteX6" fmla="*/ 9639783 w 10193103"/>
              <a:gd name="connsiteY6" fmla="*/ 244181 h 5907535"/>
              <a:gd name="connsiteX7" fmla="*/ 10000272 w 10193103"/>
              <a:gd name="connsiteY7" fmla="*/ 3717836 h 5907535"/>
              <a:gd name="connsiteX8" fmla="*/ 9281946 w 10193103"/>
              <a:gd name="connsiteY8" fmla="*/ 5834146 h 5907535"/>
              <a:gd name="connsiteX0" fmla="*/ 9428829 w 10339986"/>
              <a:gd name="connsiteY0" fmla="*/ 5834146 h 5907535"/>
              <a:gd name="connsiteX1" fmla="*/ 3773541 w 10339986"/>
              <a:gd name="connsiteY1" fmla="*/ 5455372 h 5907535"/>
              <a:gd name="connsiteX2" fmla="*/ 669840 w 10339986"/>
              <a:gd name="connsiteY2" fmla="*/ 5786021 h 5907535"/>
              <a:gd name="connsiteX3" fmla="*/ 389997 w 10339986"/>
              <a:gd name="connsiteY3" fmla="*/ 3428663 h 5907535"/>
              <a:gd name="connsiteX4" fmla="*/ 493377 w 10339986"/>
              <a:gd name="connsiteY4" fmla="*/ 524210 h 5907535"/>
              <a:gd name="connsiteX5" fmla="*/ 4568072 w 10339986"/>
              <a:gd name="connsiteY5" fmla="*/ 315663 h 5907535"/>
              <a:gd name="connsiteX6" fmla="*/ 9786666 w 10339986"/>
              <a:gd name="connsiteY6" fmla="*/ 244181 h 5907535"/>
              <a:gd name="connsiteX7" fmla="*/ 10147155 w 10339986"/>
              <a:gd name="connsiteY7" fmla="*/ 3717836 h 5907535"/>
              <a:gd name="connsiteX8" fmla="*/ 9428829 w 10339986"/>
              <a:gd name="connsiteY8" fmla="*/ 5834146 h 5907535"/>
              <a:gd name="connsiteX0" fmla="*/ 9095501 w 10359569"/>
              <a:gd name="connsiteY0" fmla="*/ 5802893 h 5881075"/>
              <a:gd name="connsiteX1" fmla="*/ 3773541 w 10359569"/>
              <a:gd name="connsiteY1" fmla="*/ 5455372 h 5881075"/>
              <a:gd name="connsiteX2" fmla="*/ 669840 w 10359569"/>
              <a:gd name="connsiteY2" fmla="*/ 5786021 h 5881075"/>
              <a:gd name="connsiteX3" fmla="*/ 389997 w 10359569"/>
              <a:gd name="connsiteY3" fmla="*/ 3428663 h 5881075"/>
              <a:gd name="connsiteX4" fmla="*/ 493377 w 10359569"/>
              <a:gd name="connsiteY4" fmla="*/ 524210 h 5881075"/>
              <a:gd name="connsiteX5" fmla="*/ 4568072 w 10359569"/>
              <a:gd name="connsiteY5" fmla="*/ 315663 h 5881075"/>
              <a:gd name="connsiteX6" fmla="*/ 9786666 w 10359569"/>
              <a:gd name="connsiteY6" fmla="*/ 244181 h 5881075"/>
              <a:gd name="connsiteX7" fmla="*/ 10147155 w 10359569"/>
              <a:gd name="connsiteY7" fmla="*/ 3717836 h 5881075"/>
              <a:gd name="connsiteX8" fmla="*/ 9095501 w 10359569"/>
              <a:gd name="connsiteY8" fmla="*/ 5802893 h 58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9569" h="5881075">
                <a:moveTo>
                  <a:pt x="9095501" y="5802893"/>
                </a:moveTo>
                <a:cubicBezTo>
                  <a:pt x="8033232" y="6092482"/>
                  <a:pt x="5177818" y="5458184"/>
                  <a:pt x="3773541" y="5455372"/>
                </a:cubicBezTo>
                <a:cubicBezTo>
                  <a:pt x="2369264" y="5452560"/>
                  <a:pt x="1233764" y="6123806"/>
                  <a:pt x="669840" y="5786021"/>
                </a:cubicBezTo>
                <a:cubicBezTo>
                  <a:pt x="105916" y="5448236"/>
                  <a:pt x="419407" y="4305631"/>
                  <a:pt x="389997" y="3428663"/>
                </a:cubicBezTo>
                <a:cubicBezTo>
                  <a:pt x="360587" y="2551695"/>
                  <a:pt x="-536296" y="1199307"/>
                  <a:pt x="493377" y="524210"/>
                </a:cubicBezTo>
                <a:cubicBezTo>
                  <a:pt x="1523050" y="-150887"/>
                  <a:pt x="3019191" y="362334"/>
                  <a:pt x="4568072" y="315663"/>
                </a:cubicBezTo>
                <a:cubicBezTo>
                  <a:pt x="6116953" y="268992"/>
                  <a:pt x="8856819" y="-322848"/>
                  <a:pt x="9786666" y="244181"/>
                </a:cubicBezTo>
                <a:cubicBezTo>
                  <a:pt x="10716513" y="811210"/>
                  <a:pt x="10262349" y="2791384"/>
                  <a:pt x="10147155" y="3717836"/>
                </a:cubicBezTo>
                <a:cubicBezTo>
                  <a:pt x="10031961" y="4644288"/>
                  <a:pt x="10157770" y="5513304"/>
                  <a:pt x="9095501" y="580289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7773633" y="765100"/>
            <a:ext cx="3696052" cy="572753"/>
            <a:chOff x="7773633" y="765100"/>
            <a:chExt cx="3696052" cy="572753"/>
          </a:xfrm>
          <a:solidFill>
            <a:srgbClr val="E2BAC6"/>
          </a:solidFill>
        </p:grpSpPr>
        <p:sp>
          <p:nvSpPr>
            <p:cNvPr id="20" name="任意多边形 19"/>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rot="763210">
            <a:off x="8720487" y="905635"/>
            <a:ext cx="1811714" cy="369332"/>
          </a:xfrm>
          <a:prstGeom prst="rect">
            <a:avLst/>
          </a:prstGeom>
          <a:noFill/>
        </p:spPr>
        <p:txBody>
          <a:bodyPr wrap="none" rtlCol="0">
            <a:spAutoFit/>
          </a:bodyPr>
          <a:lstStyle/>
          <a:p>
            <a:r>
              <a:rPr lang="zh-CN" altLang="en-US" b="1" dirty="0" smtClean="0">
                <a:solidFill>
                  <a:schemeClr val="bg1"/>
                </a:solidFill>
                <a:latin typeface="方正喵呜体" panose="02010600010101010101" pitchFamily="2" charset="-122"/>
                <a:ea typeface="方正喵呜体" panose="02010600010101010101" pitchFamily="2" charset="-122"/>
              </a:rPr>
              <a:t>动物园里开大会</a:t>
            </a:r>
            <a:endParaRPr lang="zh-CN" altLang="en-US" b="1" dirty="0">
              <a:solidFill>
                <a:schemeClr val="bg1"/>
              </a:solidFill>
              <a:latin typeface="方正喵呜体" panose="02010600010101010101" pitchFamily="2" charset="-122"/>
              <a:ea typeface="方正喵呜体" panose="02010600010101010101" pitchFamily="2"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1589" y="4191298"/>
            <a:ext cx="2563247" cy="2544118"/>
          </a:xfrm>
          <a:prstGeom prst="rect">
            <a:avLst/>
          </a:prstGeom>
        </p:spPr>
      </p:pic>
      <p:grpSp>
        <p:nvGrpSpPr>
          <p:cNvPr id="12" name="Group 59"/>
          <p:cNvGrpSpPr/>
          <p:nvPr/>
        </p:nvGrpSpPr>
        <p:grpSpPr>
          <a:xfrm rot="2086424">
            <a:off x="9372555" y="2963315"/>
            <a:ext cx="1418849" cy="1430666"/>
            <a:chOff x="0" y="0"/>
            <a:chExt cx="1378195" cy="1389675"/>
          </a:xfrm>
          <a:noFill/>
        </p:grpSpPr>
        <p:grpSp>
          <p:nvGrpSpPr>
            <p:cNvPr id="13" name="Group 55"/>
            <p:cNvGrpSpPr/>
            <p:nvPr/>
          </p:nvGrpSpPr>
          <p:grpSpPr>
            <a:xfrm>
              <a:off x="228599" y="0"/>
              <a:ext cx="1149597" cy="1132531"/>
              <a:chOff x="0" y="0"/>
              <a:chExt cx="1149595" cy="1132530"/>
            </a:xfrm>
            <a:grpFill/>
          </p:grpSpPr>
          <p:sp>
            <p:nvSpPr>
              <p:cNvPr id="17"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grpFill/>
              <a:ln w="12700" cap="flat">
                <a:solidFill>
                  <a:srgbClr val="D6A6B1"/>
                </a:solid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rgbClr val="D6A6B1"/>
                  </a:solidFill>
                  <a:latin typeface="方正喵呜体" panose="02010600010101010101" pitchFamily="2" charset="-122"/>
                  <a:ea typeface="方正喵呜体" panose="02010600010101010101" pitchFamily="2" charset="-122"/>
                </a:endParaRPr>
              </a:p>
            </p:txBody>
          </p:sp>
          <p:grpSp>
            <p:nvGrpSpPr>
              <p:cNvPr id="18" name="Group 54"/>
              <p:cNvGrpSpPr/>
              <p:nvPr/>
            </p:nvGrpSpPr>
            <p:grpSpPr>
              <a:xfrm>
                <a:off x="-1" y="0"/>
                <a:ext cx="1149597" cy="1132531"/>
                <a:chOff x="0" y="0"/>
                <a:chExt cx="1149595" cy="1132530"/>
              </a:xfrm>
              <a:grpFill/>
            </p:grpSpPr>
            <p:sp>
              <p:nvSpPr>
                <p:cNvPr id="19"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grpFill/>
                <a:ln w="38100" cap="flat">
                  <a:solidFill>
                    <a:srgbClr val="D6A6B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rgbClr val="D6A6B1"/>
                    </a:solidFill>
                    <a:latin typeface="方正喵呜体" panose="02010600010101010101" pitchFamily="2" charset="-122"/>
                    <a:ea typeface="方正喵呜体" panose="02010600010101010101" pitchFamily="2" charset="-122"/>
                  </a:endParaRPr>
                </a:p>
              </p:txBody>
            </p:sp>
            <p:sp>
              <p:nvSpPr>
                <p:cNvPr id="24"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grpFill/>
                <a:ln w="38100" cap="flat">
                  <a:solidFill>
                    <a:srgbClr val="D6A6B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rgbClr val="D6A6B1"/>
                    </a:solidFill>
                    <a:latin typeface="方正喵呜体" panose="02010600010101010101" pitchFamily="2" charset="-122"/>
                    <a:ea typeface="方正喵呜体" panose="02010600010101010101" pitchFamily="2" charset="-122"/>
                  </a:endParaRPr>
                </a:p>
              </p:txBody>
            </p:sp>
            <p:sp>
              <p:nvSpPr>
                <p:cNvPr id="25"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grpFill/>
                <a:ln w="38100" cap="flat">
                  <a:solidFill>
                    <a:srgbClr val="D6A6B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rgbClr val="D6A6B1"/>
                    </a:solidFill>
                    <a:latin typeface="方正喵呜体" panose="02010600010101010101" pitchFamily="2" charset="-122"/>
                    <a:ea typeface="方正喵呜体" panose="02010600010101010101" pitchFamily="2" charset="-122"/>
                  </a:endParaRPr>
                </a:p>
              </p:txBody>
            </p:sp>
          </p:grpSp>
        </p:grpSp>
        <p:grpSp>
          <p:nvGrpSpPr>
            <p:cNvPr id="14" name="Group 58"/>
            <p:cNvGrpSpPr/>
            <p:nvPr/>
          </p:nvGrpSpPr>
          <p:grpSpPr>
            <a:xfrm>
              <a:off x="0" y="558800"/>
              <a:ext cx="803140" cy="830876"/>
              <a:chOff x="0" y="0"/>
              <a:chExt cx="803139" cy="830875"/>
            </a:xfrm>
            <a:grpFill/>
          </p:grpSpPr>
          <p:sp>
            <p:nvSpPr>
              <p:cNvPr id="15"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grpFill/>
              <a:ln w="38100" cap="flat">
                <a:solidFill>
                  <a:srgbClr val="D6A6B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rgbClr val="D6A6B1"/>
                  </a:solidFill>
                  <a:latin typeface="方正喵呜体" panose="02010600010101010101" pitchFamily="2" charset="-122"/>
                  <a:ea typeface="方正喵呜体" panose="02010600010101010101" pitchFamily="2" charset="-122"/>
                </a:endParaRPr>
              </a:p>
            </p:txBody>
          </p:sp>
          <p:sp>
            <p:nvSpPr>
              <p:cNvPr id="16"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grpFill/>
              <a:ln w="38100" cap="flat">
                <a:solidFill>
                  <a:srgbClr val="D6A6B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rgbClr val="D6A6B1"/>
                  </a:solidFill>
                  <a:latin typeface="方正喵呜体" panose="02010600010101010101" pitchFamily="2" charset="-122"/>
                  <a:ea typeface="方正喵呜体" panose="02010600010101010101" pitchFamily="2" charset="-122"/>
                </a:endParaRPr>
              </a:p>
            </p:txBody>
          </p:sp>
        </p:grpSp>
      </p:grpSp>
      <p:sp>
        <p:nvSpPr>
          <p:cNvPr id="26" name="矩形 25"/>
          <p:cNvSpPr>
            <a:spLocks noChangeArrowheads="1"/>
          </p:cNvSpPr>
          <p:nvPr/>
        </p:nvSpPr>
        <p:spPr bwMode="auto">
          <a:xfrm>
            <a:off x="6134377" y="4054888"/>
            <a:ext cx="3294168" cy="9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2000" dirty="0">
                <a:solidFill>
                  <a:srgbClr val="D6A6B1"/>
                </a:solidFill>
                <a:latin typeface="方正喵呜体" panose="02010600010101010101" pitchFamily="2" charset="-122"/>
                <a:ea typeface="方正喵呜体" panose="02010600010101010101" pitchFamily="2" charset="-122"/>
              </a:rPr>
              <a:t>单击此处输入标题</a:t>
            </a:r>
            <a:endParaRPr lang="en-US" altLang="zh-CN" sz="2000" dirty="0">
              <a:solidFill>
                <a:srgbClr val="D6A6B1"/>
              </a:solidFill>
              <a:latin typeface="方正喵呜体" panose="02010600010101010101" pitchFamily="2" charset="-122"/>
              <a:ea typeface="方正喵呜体" panose="02010600010101010101" pitchFamily="2" charset="-122"/>
            </a:endParaRPr>
          </a:p>
          <a:p>
            <a:pPr algn="ctr">
              <a:buNone/>
            </a:pPr>
            <a:r>
              <a:rPr lang="zh-CN" altLang="en-US" sz="1600" dirty="0">
                <a:solidFill>
                  <a:srgbClr val="D6A6B1"/>
                </a:solidFill>
                <a:latin typeface="方正喵呜体" panose="02010600010101010101" pitchFamily="2" charset="-122"/>
                <a:ea typeface="方正喵呜体" panose="02010600010101010101" pitchFamily="2" charset="-122"/>
              </a:rPr>
              <a:t>请在这里输入您的主要叙述内容</a:t>
            </a:r>
            <a:r>
              <a:rPr lang="en-US" altLang="zh-CN" sz="1600" dirty="0">
                <a:solidFill>
                  <a:srgbClr val="D6A6B1"/>
                </a:solidFill>
                <a:latin typeface="方正喵呜体" panose="02010600010101010101" pitchFamily="2" charset="-122"/>
                <a:ea typeface="方正喵呜体" panose="02010600010101010101" pitchFamily="2" charset="-122"/>
              </a:rPr>
              <a:t>,</a:t>
            </a:r>
            <a:r>
              <a:rPr lang="zh-CN" altLang="en-US" sz="1600" dirty="0">
                <a:solidFill>
                  <a:srgbClr val="D6A6B1"/>
                </a:solidFill>
                <a:latin typeface="方正喵呜体" panose="02010600010101010101" pitchFamily="2" charset="-122"/>
                <a:ea typeface="方正喵呜体" panose="02010600010101010101" pitchFamily="2" charset="-122"/>
              </a:rPr>
              <a:t>请在这里输入您的主要叙述内容</a:t>
            </a:r>
            <a:endParaRPr lang="en-US" altLang="zh-CN" sz="1600" dirty="0">
              <a:solidFill>
                <a:srgbClr val="D6A6B1"/>
              </a:solidFill>
              <a:latin typeface="方正喵呜体" panose="02010600010101010101" pitchFamily="2" charset="-122"/>
              <a:ea typeface="方正喵呜体" panose="02010600010101010101" pitchFamily="2" charset="-122"/>
            </a:endParaRPr>
          </a:p>
        </p:txBody>
      </p:sp>
      <p:sp>
        <p:nvSpPr>
          <p:cNvPr id="27" name="矩形 26"/>
          <p:cNvSpPr>
            <a:spLocks noChangeArrowheads="1"/>
          </p:cNvSpPr>
          <p:nvPr/>
        </p:nvSpPr>
        <p:spPr bwMode="auto">
          <a:xfrm>
            <a:off x="4818327" y="1203778"/>
            <a:ext cx="3505220" cy="9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2000" dirty="0">
                <a:solidFill>
                  <a:srgbClr val="D6A6B1"/>
                </a:solidFill>
                <a:latin typeface="方正喵呜体" panose="02010600010101010101" pitchFamily="2" charset="-122"/>
                <a:ea typeface="方正喵呜体" panose="02010600010101010101" pitchFamily="2" charset="-122"/>
              </a:rPr>
              <a:t>单击此处输入标题</a:t>
            </a:r>
            <a:endParaRPr lang="en-US" altLang="zh-CN" sz="2000" dirty="0">
              <a:solidFill>
                <a:srgbClr val="D6A6B1"/>
              </a:solidFill>
              <a:latin typeface="方正喵呜体" panose="02010600010101010101" pitchFamily="2" charset="-122"/>
              <a:ea typeface="方正喵呜体" panose="02010600010101010101" pitchFamily="2" charset="-122"/>
            </a:endParaRPr>
          </a:p>
          <a:p>
            <a:pPr algn="ctr">
              <a:buNone/>
            </a:pPr>
            <a:r>
              <a:rPr lang="zh-CN" altLang="en-US" sz="1600" dirty="0">
                <a:solidFill>
                  <a:srgbClr val="D6A6B1"/>
                </a:solidFill>
                <a:latin typeface="方正喵呜体" panose="02010600010101010101" pitchFamily="2" charset="-122"/>
                <a:ea typeface="方正喵呜体" panose="02010600010101010101" pitchFamily="2" charset="-122"/>
              </a:rPr>
              <a:t>请在这里输入您的主要叙述内容，请在这里输入您的主要叙述内容</a:t>
            </a:r>
            <a:endParaRPr lang="en-US" altLang="zh-CN" sz="1600" dirty="0">
              <a:solidFill>
                <a:srgbClr val="D6A6B1"/>
              </a:solidFill>
              <a:latin typeface="方正喵呜体" panose="02010600010101010101" pitchFamily="2" charset="-122"/>
              <a:ea typeface="方正喵呜体" panose="02010600010101010101" pitchFamily="2" charset="-122"/>
            </a:endParaRPr>
          </a:p>
        </p:txBody>
      </p:sp>
      <p:sp>
        <p:nvSpPr>
          <p:cNvPr id="28" name="矩形 27"/>
          <p:cNvSpPr>
            <a:spLocks noChangeArrowheads="1"/>
          </p:cNvSpPr>
          <p:nvPr/>
        </p:nvSpPr>
        <p:spPr bwMode="auto">
          <a:xfrm>
            <a:off x="2047253" y="3942913"/>
            <a:ext cx="3294168" cy="9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buNone/>
            </a:pPr>
            <a:r>
              <a:rPr lang="zh-CN" altLang="en-US" sz="2000" dirty="0">
                <a:solidFill>
                  <a:srgbClr val="D6A6B1"/>
                </a:solidFill>
                <a:latin typeface="方正喵呜体" panose="02010600010101010101" pitchFamily="2" charset="-122"/>
                <a:ea typeface="方正喵呜体" panose="02010600010101010101" pitchFamily="2" charset="-122"/>
              </a:rPr>
              <a:t>单击此处输入标题</a:t>
            </a:r>
            <a:endParaRPr lang="en-US" altLang="zh-CN" sz="2000" dirty="0">
              <a:solidFill>
                <a:srgbClr val="D6A6B1"/>
              </a:solidFill>
              <a:latin typeface="方正喵呜体" panose="02010600010101010101" pitchFamily="2" charset="-122"/>
              <a:ea typeface="方正喵呜体" panose="02010600010101010101" pitchFamily="2" charset="-122"/>
            </a:endParaRPr>
          </a:p>
          <a:p>
            <a:pPr algn="ctr">
              <a:buNone/>
            </a:pPr>
            <a:r>
              <a:rPr lang="zh-CN" altLang="en-US" sz="1600" dirty="0">
                <a:solidFill>
                  <a:srgbClr val="D6A6B1"/>
                </a:solidFill>
                <a:latin typeface="方正喵呜体" panose="02010600010101010101" pitchFamily="2" charset="-122"/>
                <a:ea typeface="方正喵呜体" panose="02010600010101010101" pitchFamily="2" charset="-122"/>
              </a:rPr>
              <a:t>请在这里输入您的主要叙述内容</a:t>
            </a:r>
            <a:r>
              <a:rPr lang="en-US" altLang="zh-CN" sz="1600" dirty="0">
                <a:solidFill>
                  <a:srgbClr val="D6A6B1"/>
                </a:solidFill>
                <a:latin typeface="方正喵呜体" panose="02010600010101010101" pitchFamily="2" charset="-122"/>
                <a:ea typeface="方正喵呜体" panose="02010600010101010101" pitchFamily="2" charset="-122"/>
              </a:rPr>
              <a:t>,</a:t>
            </a:r>
            <a:r>
              <a:rPr lang="zh-CN" altLang="en-US" sz="1600" dirty="0">
                <a:solidFill>
                  <a:srgbClr val="D6A6B1"/>
                </a:solidFill>
                <a:latin typeface="方正喵呜体" panose="02010600010101010101" pitchFamily="2" charset="-122"/>
                <a:ea typeface="方正喵呜体" panose="02010600010101010101" pitchFamily="2" charset="-122"/>
              </a:rPr>
              <a:t>请在这里输入您的主要叙述内容</a:t>
            </a:r>
            <a:endParaRPr lang="en-US" altLang="zh-CN" sz="1600" dirty="0">
              <a:solidFill>
                <a:srgbClr val="D6A6B1"/>
              </a:solidFill>
              <a:latin typeface="方正喵呜体" panose="02010600010101010101" pitchFamily="2" charset="-122"/>
              <a:ea typeface="方正喵呜体" panose="02010600010101010101" pitchFamily="2" charset="-122"/>
            </a:endParaRPr>
          </a:p>
        </p:txBody>
      </p:sp>
      <p:sp>
        <p:nvSpPr>
          <p:cNvPr id="32" name="Shape 29"/>
          <p:cNvSpPr/>
          <p:nvPr/>
        </p:nvSpPr>
        <p:spPr>
          <a:xfrm rot="6300000">
            <a:off x="5300338" y="-845701"/>
            <a:ext cx="1949775" cy="7662732"/>
          </a:xfrm>
          <a:custGeom>
            <a:avLst/>
            <a:gdLst>
              <a:gd name="connsiteX0" fmla="*/ 15178 w 19871"/>
              <a:gd name="connsiteY0" fmla="*/ 0 h 21600"/>
              <a:gd name="connsiteX1" fmla="*/ 0 w 19871"/>
              <a:gd name="connsiteY1" fmla="*/ 2538 h 21600"/>
              <a:gd name="connsiteX2" fmla="*/ 4463 w 19871"/>
              <a:gd name="connsiteY2" fmla="*/ 21600 h 21600"/>
              <a:gd name="connsiteX3" fmla="*/ 19871 w 19871"/>
              <a:gd name="connsiteY3" fmla="*/ 18777 h 21600"/>
              <a:gd name="connsiteX4" fmla="*/ 17450 w 19871"/>
              <a:gd name="connsiteY4" fmla="*/ 8748 h 21600"/>
              <a:gd name="connsiteX5" fmla="*/ 15178 w 19871"/>
              <a:gd name="connsiteY5" fmla="*/ 0 h 21600"/>
              <a:gd name="connsiteX0-1" fmla="*/ 14798 w 19871"/>
              <a:gd name="connsiteY0-2" fmla="*/ 0 h 22890"/>
              <a:gd name="connsiteX1-3" fmla="*/ 0 w 19871"/>
              <a:gd name="connsiteY1-4" fmla="*/ 3828 h 22890"/>
              <a:gd name="connsiteX2-5" fmla="*/ 4463 w 19871"/>
              <a:gd name="connsiteY2-6" fmla="*/ 22890 h 22890"/>
              <a:gd name="connsiteX3-7" fmla="*/ 19871 w 19871"/>
              <a:gd name="connsiteY3-8" fmla="*/ 20067 h 22890"/>
              <a:gd name="connsiteX4-9" fmla="*/ 17450 w 19871"/>
              <a:gd name="connsiteY4-10" fmla="*/ 10038 h 22890"/>
              <a:gd name="connsiteX5-11" fmla="*/ 14798 w 19871"/>
              <a:gd name="connsiteY5-12" fmla="*/ 0 h 22890"/>
              <a:gd name="connsiteX0-13" fmla="*/ 14798 w 19871"/>
              <a:gd name="connsiteY0-14" fmla="*/ 0 h 22785"/>
              <a:gd name="connsiteX1-15" fmla="*/ 0 w 19871"/>
              <a:gd name="connsiteY1-16" fmla="*/ 3828 h 22785"/>
              <a:gd name="connsiteX2-17" fmla="*/ 5300 w 19871"/>
              <a:gd name="connsiteY2-18" fmla="*/ 22785 h 22785"/>
              <a:gd name="connsiteX3-19" fmla="*/ 19871 w 19871"/>
              <a:gd name="connsiteY3-20" fmla="*/ 20067 h 22785"/>
              <a:gd name="connsiteX4-21" fmla="*/ 17450 w 19871"/>
              <a:gd name="connsiteY4-22" fmla="*/ 10038 h 22785"/>
              <a:gd name="connsiteX5-23" fmla="*/ 14798 w 19871"/>
              <a:gd name="connsiteY5-24" fmla="*/ 0 h 22785"/>
              <a:gd name="connsiteX0-25" fmla="*/ 14798 w 19871"/>
              <a:gd name="connsiteY0-26" fmla="*/ 0 h 23019"/>
              <a:gd name="connsiteX1-27" fmla="*/ 0 w 19871"/>
              <a:gd name="connsiteY1-28" fmla="*/ 3828 h 23019"/>
              <a:gd name="connsiteX2-29" fmla="*/ 5152 w 19871"/>
              <a:gd name="connsiteY2-30" fmla="*/ 23019 h 23019"/>
              <a:gd name="connsiteX3-31" fmla="*/ 19871 w 19871"/>
              <a:gd name="connsiteY3-32" fmla="*/ 20067 h 23019"/>
              <a:gd name="connsiteX4-33" fmla="*/ 17450 w 19871"/>
              <a:gd name="connsiteY4-34" fmla="*/ 10038 h 23019"/>
              <a:gd name="connsiteX5-35" fmla="*/ 14798 w 19871"/>
              <a:gd name="connsiteY5-36" fmla="*/ 0 h 23019"/>
              <a:gd name="connsiteX0-37" fmla="*/ 14798 w 20350"/>
              <a:gd name="connsiteY0-38" fmla="*/ 0 h 23019"/>
              <a:gd name="connsiteX1-39" fmla="*/ 0 w 20350"/>
              <a:gd name="connsiteY1-40" fmla="*/ 3828 h 23019"/>
              <a:gd name="connsiteX2-41" fmla="*/ 5152 w 20350"/>
              <a:gd name="connsiteY2-42" fmla="*/ 23019 h 23019"/>
              <a:gd name="connsiteX3-43" fmla="*/ 20350 w 20350"/>
              <a:gd name="connsiteY3-44" fmla="*/ 19851 h 23019"/>
              <a:gd name="connsiteX4-45" fmla="*/ 17450 w 20350"/>
              <a:gd name="connsiteY4-46" fmla="*/ 10038 h 23019"/>
              <a:gd name="connsiteX5-47" fmla="*/ 14798 w 20350"/>
              <a:gd name="connsiteY5-48" fmla="*/ 0 h 23019"/>
              <a:gd name="connsiteX0-49" fmla="*/ 14798 w 20350"/>
              <a:gd name="connsiteY0-50" fmla="*/ 0 h 23019"/>
              <a:gd name="connsiteX1-51" fmla="*/ 0 w 20350"/>
              <a:gd name="connsiteY1-52" fmla="*/ 3828 h 23019"/>
              <a:gd name="connsiteX2-53" fmla="*/ 5152 w 20350"/>
              <a:gd name="connsiteY2-54" fmla="*/ 23019 h 23019"/>
              <a:gd name="connsiteX3-55" fmla="*/ 20350 w 20350"/>
              <a:gd name="connsiteY3-56" fmla="*/ 19851 h 23019"/>
              <a:gd name="connsiteX4-57" fmla="*/ 17450 w 20350"/>
              <a:gd name="connsiteY4-58" fmla="*/ 10038 h 23019"/>
              <a:gd name="connsiteX5-59" fmla="*/ 14798 w 20350"/>
              <a:gd name="connsiteY5-60" fmla="*/ 0 h 23019"/>
              <a:gd name="connsiteX0-61" fmla="*/ 14798 w 20370"/>
              <a:gd name="connsiteY0-62" fmla="*/ 0 h 23019"/>
              <a:gd name="connsiteX1-63" fmla="*/ 0 w 20370"/>
              <a:gd name="connsiteY1-64" fmla="*/ 3828 h 23019"/>
              <a:gd name="connsiteX2-65" fmla="*/ 5152 w 20370"/>
              <a:gd name="connsiteY2-66" fmla="*/ 23019 h 23019"/>
              <a:gd name="connsiteX3-67" fmla="*/ 20370 w 20370"/>
              <a:gd name="connsiteY3-68" fmla="*/ 19550 h 23019"/>
              <a:gd name="connsiteX4-69" fmla="*/ 17450 w 20370"/>
              <a:gd name="connsiteY4-70" fmla="*/ 10038 h 23019"/>
              <a:gd name="connsiteX5-71" fmla="*/ 14798 w 20370"/>
              <a:gd name="connsiteY5-72" fmla="*/ 0 h 23019"/>
              <a:gd name="connsiteX0-73" fmla="*/ 14798 w 20370"/>
              <a:gd name="connsiteY0-74" fmla="*/ 0 h 23019"/>
              <a:gd name="connsiteX1-75" fmla="*/ 0 w 20370"/>
              <a:gd name="connsiteY1-76" fmla="*/ 3828 h 23019"/>
              <a:gd name="connsiteX2-77" fmla="*/ 5152 w 20370"/>
              <a:gd name="connsiteY2-78" fmla="*/ 23019 h 23019"/>
              <a:gd name="connsiteX3-79" fmla="*/ 20370 w 20370"/>
              <a:gd name="connsiteY3-80" fmla="*/ 19550 h 23019"/>
              <a:gd name="connsiteX4-81" fmla="*/ 17754 w 20370"/>
              <a:gd name="connsiteY4-82" fmla="*/ 9964 h 23019"/>
              <a:gd name="connsiteX5-83" fmla="*/ 14798 w 20370"/>
              <a:gd name="connsiteY5-84" fmla="*/ 0 h 23019"/>
              <a:gd name="connsiteX0-85" fmla="*/ 14907 w 20370"/>
              <a:gd name="connsiteY0-86" fmla="*/ 0 h 22650"/>
              <a:gd name="connsiteX1-87" fmla="*/ 0 w 20370"/>
              <a:gd name="connsiteY1-88" fmla="*/ 3459 h 22650"/>
              <a:gd name="connsiteX2-89" fmla="*/ 5152 w 20370"/>
              <a:gd name="connsiteY2-90" fmla="*/ 22650 h 22650"/>
              <a:gd name="connsiteX3-91" fmla="*/ 20370 w 20370"/>
              <a:gd name="connsiteY3-92" fmla="*/ 19181 h 22650"/>
              <a:gd name="connsiteX4-93" fmla="*/ 17754 w 20370"/>
              <a:gd name="connsiteY4-94" fmla="*/ 9595 h 22650"/>
              <a:gd name="connsiteX5-95" fmla="*/ 14907 w 20370"/>
              <a:gd name="connsiteY5-96" fmla="*/ 0 h 22650"/>
              <a:gd name="connsiteX0-97" fmla="*/ 14407 w 19870"/>
              <a:gd name="connsiteY0-98" fmla="*/ 0 h 22650"/>
              <a:gd name="connsiteX1-99" fmla="*/ 0 w 19870"/>
              <a:gd name="connsiteY1-100" fmla="*/ 4384 h 22650"/>
              <a:gd name="connsiteX2-101" fmla="*/ 4652 w 19870"/>
              <a:gd name="connsiteY2-102" fmla="*/ 22650 h 22650"/>
              <a:gd name="connsiteX3-103" fmla="*/ 19870 w 19870"/>
              <a:gd name="connsiteY3-104" fmla="*/ 19181 h 22650"/>
              <a:gd name="connsiteX4-105" fmla="*/ 17254 w 19870"/>
              <a:gd name="connsiteY4-106" fmla="*/ 9595 h 22650"/>
              <a:gd name="connsiteX5-107" fmla="*/ 14407 w 19870"/>
              <a:gd name="connsiteY5-108" fmla="*/ 0 h 22650"/>
              <a:gd name="connsiteX0-109" fmla="*/ 14407 w 19870"/>
              <a:gd name="connsiteY0-110" fmla="*/ 0 h 23857"/>
              <a:gd name="connsiteX1-111" fmla="*/ 0 w 19870"/>
              <a:gd name="connsiteY1-112" fmla="*/ 4384 h 23857"/>
              <a:gd name="connsiteX2-113" fmla="*/ 4935 w 19870"/>
              <a:gd name="connsiteY2-114" fmla="*/ 23857 h 23857"/>
              <a:gd name="connsiteX3-115" fmla="*/ 19870 w 19870"/>
              <a:gd name="connsiteY3-116" fmla="*/ 19181 h 23857"/>
              <a:gd name="connsiteX4-117" fmla="*/ 17254 w 19870"/>
              <a:gd name="connsiteY4-118" fmla="*/ 9595 h 23857"/>
              <a:gd name="connsiteX5-119" fmla="*/ 14407 w 19870"/>
              <a:gd name="connsiteY5-120" fmla="*/ 0 h 23857"/>
              <a:gd name="connsiteX0-121" fmla="*/ 14407 w 19870"/>
              <a:gd name="connsiteY0-122" fmla="*/ 0 h 23857"/>
              <a:gd name="connsiteX1-123" fmla="*/ 0 w 19870"/>
              <a:gd name="connsiteY1-124" fmla="*/ 4384 h 23857"/>
              <a:gd name="connsiteX2-125" fmla="*/ 4935 w 19870"/>
              <a:gd name="connsiteY2-126" fmla="*/ 23857 h 23857"/>
              <a:gd name="connsiteX3-127" fmla="*/ 19870 w 19870"/>
              <a:gd name="connsiteY3-128" fmla="*/ 19181 h 23857"/>
              <a:gd name="connsiteX4-129" fmla="*/ 17254 w 19870"/>
              <a:gd name="connsiteY4-130" fmla="*/ 9595 h 23857"/>
              <a:gd name="connsiteX5-131" fmla="*/ 14407 w 19870"/>
              <a:gd name="connsiteY5-132" fmla="*/ 0 h 23857"/>
              <a:gd name="connsiteX0-133" fmla="*/ 14407 w 19870"/>
              <a:gd name="connsiteY0-134" fmla="*/ 0 h 23663"/>
              <a:gd name="connsiteX1-135" fmla="*/ 0 w 19870"/>
              <a:gd name="connsiteY1-136" fmla="*/ 4384 h 23663"/>
              <a:gd name="connsiteX2-137" fmla="*/ 4512 w 19870"/>
              <a:gd name="connsiteY2-138" fmla="*/ 23663 h 23663"/>
              <a:gd name="connsiteX3-139" fmla="*/ 19870 w 19870"/>
              <a:gd name="connsiteY3-140" fmla="*/ 19181 h 23663"/>
              <a:gd name="connsiteX4-141" fmla="*/ 17254 w 19870"/>
              <a:gd name="connsiteY4-142" fmla="*/ 9595 h 23663"/>
              <a:gd name="connsiteX5-143" fmla="*/ 14407 w 19870"/>
              <a:gd name="connsiteY5-144" fmla="*/ 0 h 23663"/>
              <a:gd name="connsiteX0-145" fmla="*/ 14407 w 19078"/>
              <a:gd name="connsiteY0-146" fmla="*/ 0 h 23663"/>
              <a:gd name="connsiteX1-147" fmla="*/ 0 w 19078"/>
              <a:gd name="connsiteY1-148" fmla="*/ 4384 h 23663"/>
              <a:gd name="connsiteX2-149" fmla="*/ 4512 w 19078"/>
              <a:gd name="connsiteY2-150" fmla="*/ 23663 h 23663"/>
              <a:gd name="connsiteX3-151" fmla="*/ 19078 w 19078"/>
              <a:gd name="connsiteY3-152" fmla="*/ 19424 h 23663"/>
              <a:gd name="connsiteX4-153" fmla="*/ 17254 w 19078"/>
              <a:gd name="connsiteY4-154" fmla="*/ 9595 h 23663"/>
              <a:gd name="connsiteX5-155" fmla="*/ 14407 w 19078"/>
              <a:gd name="connsiteY5-156" fmla="*/ 0 h 23663"/>
              <a:gd name="connsiteX0-157" fmla="*/ 14407 w 19078"/>
              <a:gd name="connsiteY0-158" fmla="*/ 0 h 23663"/>
              <a:gd name="connsiteX1-159" fmla="*/ 0 w 19078"/>
              <a:gd name="connsiteY1-160" fmla="*/ 4384 h 23663"/>
              <a:gd name="connsiteX2-161" fmla="*/ 4512 w 19078"/>
              <a:gd name="connsiteY2-162" fmla="*/ 23663 h 23663"/>
              <a:gd name="connsiteX3-163" fmla="*/ 19078 w 19078"/>
              <a:gd name="connsiteY3-164" fmla="*/ 19424 h 23663"/>
              <a:gd name="connsiteX4-165" fmla="*/ 16878 w 19078"/>
              <a:gd name="connsiteY4-166" fmla="*/ 9602 h 23663"/>
              <a:gd name="connsiteX5-167" fmla="*/ 14407 w 19078"/>
              <a:gd name="connsiteY5-168" fmla="*/ 0 h 23663"/>
              <a:gd name="connsiteX0-169" fmla="*/ 0 w 19078"/>
              <a:gd name="connsiteY0-170" fmla="*/ 4384 h 23663"/>
              <a:gd name="connsiteX1-171" fmla="*/ 4512 w 19078"/>
              <a:gd name="connsiteY1-172" fmla="*/ 23663 h 23663"/>
              <a:gd name="connsiteX2-173" fmla="*/ 19078 w 19078"/>
              <a:gd name="connsiteY2-174" fmla="*/ 19424 h 23663"/>
              <a:gd name="connsiteX3-175" fmla="*/ 16878 w 19078"/>
              <a:gd name="connsiteY3-176" fmla="*/ 9602 h 23663"/>
              <a:gd name="connsiteX4-177" fmla="*/ 14407 w 19078"/>
              <a:gd name="connsiteY4-178" fmla="*/ 0 h 23663"/>
              <a:gd name="connsiteX5-179" fmla="*/ 587 w 19078"/>
              <a:gd name="connsiteY5-180" fmla="*/ 5055 h 23663"/>
              <a:gd name="connsiteX0-181" fmla="*/ 3925 w 18491"/>
              <a:gd name="connsiteY0-182" fmla="*/ 23663 h 23663"/>
              <a:gd name="connsiteX1-183" fmla="*/ 18491 w 18491"/>
              <a:gd name="connsiteY1-184" fmla="*/ 19424 h 23663"/>
              <a:gd name="connsiteX2-185" fmla="*/ 16291 w 18491"/>
              <a:gd name="connsiteY2-186" fmla="*/ 9602 h 23663"/>
              <a:gd name="connsiteX3-187" fmla="*/ 13820 w 18491"/>
              <a:gd name="connsiteY3-188" fmla="*/ 0 h 23663"/>
              <a:gd name="connsiteX4-189" fmla="*/ 0 w 18491"/>
              <a:gd name="connsiteY4-190" fmla="*/ 5055 h 23663"/>
              <a:gd name="connsiteX0-191" fmla="*/ 0 w 14566"/>
              <a:gd name="connsiteY0-192" fmla="*/ 23663 h 23663"/>
              <a:gd name="connsiteX1-193" fmla="*/ 14566 w 14566"/>
              <a:gd name="connsiteY1-194" fmla="*/ 19424 h 23663"/>
              <a:gd name="connsiteX2-195" fmla="*/ 12366 w 14566"/>
              <a:gd name="connsiteY2-196" fmla="*/ 9602 h 23663"/>
              <a:gd name="connsiteX3-197" fmla="*/ 9895 w 14566"/>
              <a:gd name="connsiteY3-198" fmla="*/ 0 h 23663"/>
              <a:gd name="connsiteX0-199" fmla="*/ 4671 w 4671"/>
              <a:gd name="connsiteY0-200" fmla="*/ 19424 h 19424"/>
              <a:gd name="connsiteX1-201" fmla="*/ 2471 w 4671"/>
              <a:gd name="connsiteY1-202" fmla="*/ 9602 h 19424"/>
              <a:gd name="connsiteX2-203" fmla="*/ 0 w 4671"/>
              <a:gd name="connsiteY2-204" fmla="*/ 0 h 19424"/>
              <a:gd name="connsiteX0-205" fmla="*/ 7486 w 7486"/>
              <a:gd name="connsiteY0-206" fmla="*/ 7669 h 7669"/>
              <a:gd name="connsiteX1-207" fmla="*/ 2776 w 7486"/>
              <a:gd name="connsiteY1-208" fmla="*/ 2612 h 7669"/>
              <a:gd name="connsiteX2-209" fmla="*/ 0 w 7486"/>
              <a:gd name="connsiteY2-210" fmla="*/ 0 h 7669"/>
              <a:gd name="connsiteX0-211" fmla="*/ 8267 w 8267"/>
              <a:gd name="connsiteY0-212" fmla="*/ 7620 h 7620"/>
              <a:gd name="connsiteX1-213" fmla="*/ 3708 w 8267"/>
              <a:gd name="connsiteY1-214" fmla="*/ 3406 h 7620"/>
              <a:gd name="connsiteX2-215" fmla="*/ 0 w 8267"/>
              <a:gd name="connsiteY2-216" fmla="*/ 0 h 7620"/>
              <a:gd name="connsiteX0-217" fmla="*/ 36336 w 36336"/>
              <a:gd name="connsiteY0-218" fmla="*/ 39449 h 39449"/>
              <a:gd name="connsiteX1-219" fmla="*/ 30821 w 36336"/>
              <a:gd name="connsiteY1-220" fmla="*/ 33919 h 39449"/>
              <a:gd name="connsiteX2-221" fmla="*/ 0 w 36336"/>
              <a:gd name="connsiteY2-222" fmla="*/ 0 h 39449"/>
            </a:gdLst>
            <a:ahLst/>
            <a:cxnLst>
              <a:cxn ang="0">
                <a:pos x="connsiteX0-1" y="connsiteY0-2"/>
              </a:cxn>
              <a:cxn ang="0">
                <a:pos x="connsiteX1-3" y="connsiteY1-4"/>
              </a:cxn>
              <a:cxn ang="0">
                <a:pos x="connsiteX2-5" y="connsiteY2-6"/>
              </a:cxn>
            </a:cxnLst>
            <a:rect l="l" t="t" r="r" b="b"/>
            <a:pathLst>
              <a:path w="36336" h="39449" extrusionOk="0">
                <a:moveTo>
                  <a:pt x="36336" y="39449"/>
                </a:moveTo>
                <a:cubicBezTo>
                  <a:pt x="32770" y="36694"/>
                  <a:pt x="34872" y="36713"/>
                  <a:pt x="30821" y="33919"/>
                </a:cubicBezTo>
                <a:cubicBezTo>
                  <a:pt x="27179" y="31407"/>
                  <a:pt x="2908" y="2543"/>
                  <a:pt x="0" y="0"/>
                </a:cubicBezTo>
              </a:path>
            </a:pathLst>
          </a:custGeom>
          <a:noFill/>
          <a:ln w="38100" cap="flat">
            <a:solidFill>
              <a:srgbClr val="D6A6B1"/>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endParaRPr>
              <a:solidFill>
                <a:schemeClr val="bg1"/>
              </a:solidFill>
              <a:latin typeface="方正喵呜体" panose="02010600010101010101" pitchFamily="2" charset="-122"/>
              <a:ea typeface="方正喵呜体" panose="02010600010101010101" pitchFamily="2" charset="-122"/>
            </a:endParaRPr>
          </a:p>
        </p:txBody>
      </p:sp>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61635" y="2244311"/>
            <a:ext cx="1428708" cy="1285958"/>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67859" y="2084253"/>
            <a:ext cx="1338996" cy="1751599"/>
          </a:xfrm>
          <a:prstGeom prst="rect">
            <a:avLst/>
          </a:prstGeom>
        </p:spPr>
      </p:pic>
      <p:pic>
        <p:nvPicPr>
          <p:cNvPr id="31" name="图片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35254" y="2129573"/>
            <a:ext cx="1074001" cy="1492858"/>
          </a:xfrm>
          <a:prstGeom prst="rect">
            <a:avLst/>
          </a:prstGeom>
        </p:spPr>
      </p:pic>
    </p:spTree>
    <p:extLst>
      <p:ext uri="{BB962C8B-B14F-4D97-AF65-F5344CB8AC3E}">
        <p14:creationId xmlns:p14="http://schemas.microsoft.com/office/powerpoint/2010/main" val="1647064448"/>
      </p:ext>
    </p:extLst>
  </p:cSld>
  <p:clrMapOvr>
    <a:masterClrMapping/>
  </p:clrMapOvr>
  <p:transition advTm="430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1000"/>
                                        <p:tgtEl>
                                          <p:spTgt spid="7"/>
                                        </p:tgtEl>
                                      </p:cBhvr>
                                    </p:animEffect>
                                    <p:anim calcmode="lin" valueType="num">
                                      <p:cBhvr>
                                        <p:cTn id="33" dur="1000" fill="hold"/>
                                        <p:tgtEl>
                                          <p:spTgt spid="7"/>
                                        </p:tgtEl>
                                        <p:attrNameLst>
                                          <p:attrName>ppt_x</p:attrName>
                                        </p:attrNameLst>
                                      </p:cBhvr>
                                      <p:tavLst>
                                        <p:tav tm="0">
                                          <p:val>
                                            <p:strVal val="#ppt_x"/>
                                          </p:val>
                                        </p:tav>
                                        <p:tav tm="100000">
                                          <p:val>
                                            <p:strVal val="#ppt_x"/>
                                          </p:val>
                                        </p:tav>
                                      </p:tavLst>
                                    </p:anim>
                                    <p:anim calcmode="lin" valueType="num">
                                      <p:cBhvr>
                                        <p:cTn id="34" dur="1000" fill="hold"/>
                                        <p:tgtEl>
                                          <p:spTgt spid="7"/>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10" presetClass="entr" presetSubtype="0" fill="hold"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1500"/>
                            </p:stCondLst>
                            <p:childTnLst>
                              <p:par>
                                <p:cTn id="40" presetID="10" presetClass="entr" presetSubtype="0" fill="hold" nodeType="after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850"/>
                                        <p:tgtEl>
                                          <p:spTgt spid="31"/>
                                        </p:tgtEl>
                                      </p:cBhvr>
                                    </p:animEffect>
                                  </p:childTnLst>
                                </p:cTn>
                              </p:par>
                              <p:par>
                                <p:cTn id="43" presetID="10" presetClass="entr" presetSubtype="0" fill="hold" nodeType="withEffect">
                                  <p:stCondLst>
                                    <p:cond delay="20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850"/>
                                        <p:tgtEl>
                                          <p:spTgt spid="29"/>
                                        </p:tgtEl>
                                      </p:cBhvr>
                                    </p:animEffect>
                                  </p:childTnLst>
                                </p:cTn>
                              </p:par>
                              <p:par>
                                <p:cTn id="46" presetID="10" presetClass="entr" presetSubtype="0" fill="hold" nodeType="withEffect">
                                  <p:stCondLst>
                                    <p:cond delay="40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850"/>
                                        <p:tgtEl>
                                          <p:spTgt spid="30"/>
                                        </p:tgtEl>
                                      </p:cBhvr>
                                    </p:animEffect>
                                  </p:childTnLst>
                                </p:cTn>
                              </p:par>
                            </p:childTnLst>
                          </p:cTn>
                        </p:par>
                        <p:par>
                          <p:cTn id="49" fill="hold">
                            <p:stCondLst>
                              <p:cond delay="2750"/>
                            </p:stCondLst>
                            <p:childTnLst>
                              <p:par>
                                <p:cTn id="50" presetID="22" presetClass="entr" presetSubtype="8"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wipe(left)">
                                      <p:cBhvr>
                                        <p:cTn id="52" dur="500"/>
                                        <p:tgtEl>
                                          <p:spTgt spid="28"/>
                                        </p:tgtEl>
                                      </p:cBhvr>
                                    </p:animEffect>
                                  </p:childTnLst>
                                </p:cTn>
                              </p:par>
                              <p:par>
                                <p:cTn id="53" presetID="22" presetClass="entr" presetSubtype="8" fill="hold" grpId="0" nodeType="withEffect">
                                  <p:stCondLst>
                                    <p:cond delay="25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par>
                                <p:cTn id="56" presetID="22" presetClass="entr" presetSubtype="8" fill="hold" grpId="0" nodeType="withEffect">
                                  <p:stCondLst>
                                    <p:cond delay="50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par>
                          <p:cTn id="59" fill="hold">
                            <p:stCondLst>
                              <p:cond delay="3750"/>
                            </p:stCondLst>
                            <p:childTnLst>
                              <p:par>
                                <p:cTn id="60" presetID="22" presetClass="entr" presetSubtype="8" fill="hold" grpId="0"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3" grpId="0"/>
      <p:bldP spid="26" grpId="0"/>
      <p:bldP spid="27" grpId="0"/>
      <p:bldP spid="28" grpId="0"/>
      <p:bldP spid="3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553862" y="5981516"/>
            <a:ext cx="12626139"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rgbClr val="E2B7C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9244622" y="5465464"/>
            <a:ext cx="12733204" cy="1754392"/>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 name="connsiteX0" fmla="*/ 181593 w 12358602"/>
              <a:gd name="connsiteY0" fmla="*/ 830441 h 868049"/>
              <a:gd name="connsiteX1" fmla="*/ 378874 w 12358602"/>
              <a:gd name="connsiteY1" fmla="*/ 293240 h 868049"/>
              <a:gd name="connsiteX2" fmla="*/ 3324252 w 12358602"/>
              <a:gd name="connsiteY2" fmla="*/ 178 h 868049"/>
              <a:gd name="connsiteX3" fmla="*/ 5495952 w 12358602"/>
              <a:gd name="connsiteY3" fmla="*/ 247828 h 868049"/>
              <a:gd name="connsiteX4" fmla="*/ 7781952 w 12358602"/>
              <a:gd name="connsiteY4" fmla="*/ 114478 h 868049"/>
              <a:gd name="connsiteX5" fmla="*/ 10487052 w 12358602"/>
              <a:gd name="connsiteY5" fmla="*/ 38278 h 868049"/>
              <a:gd name="connsiteX6" fmla="*/ 12224728 w 12358602"/>
              <a:gd name="connsiteY6" fmla="*/ 515460 h 868049"/>
              <a:gd name="connsiteX7" fmla="*/ 12205266 w 12358602"/>
              <a:gd name="connsiteY7" fmla="*/ 868049 h 868049"/>
              <a:gd name="connsiteX8" fmla="*/ 181593 w 12358602"/>
              <a:gd name="connsiteY8" fmla="*/ 830441 h 868049"/>
              <a:gd name="connsiteX0" fmla="*/ 181593 w 12358602"/>
              <a:gd name="connsiteY0" fmla="*/ 884369 h 921977"/>
              <a:gd name="connsiteX1" fmla="*/ 378874 w 12358602"/>
              <a:gd name="connsiteY1" fmla="*/ 347168 h 921977"/>
              <a:gd name="connsiteX2" fmla="*/ 3324252 w 12358602"/>
              <a:gd name="connsiteY2" fmla="*/ 54106 h 921977"/>
              <a:gd name="connsiteX3" fmla="*/ 5495952 w 12358602"/>
              <a:gd name="connsiteY3" fmla="*/ 301756 h 921977"/>
              <a:gd name="connsiteX4" fmla="*/ 7840340 w 12358602"/>
              <a:gd name="connsiteY4" fmla="*/ 7689 h 921977"/>
              <a:gd name="connsiteX5" fmla="*/ 10487052 w 12358602"/>
              <a:gd name="connsiteY5" fmla="*/ 92206 h 921977"/>
              <a:gd name="connsiteX6" fmla="*/ 12224728 w 12358602"/>
              <a:gd name="connsiteY6" fmla="*/ 569388 h 921977"/>
              <a:gd name="connsiteX7" fmla="*/ 12205266 w 12358602"/>
              <a:gd name="connsiteY7" fmla="*/ 921977 h 921977"/>
              <a:gd name="connsiteX8" fmla="*/ 181593 w 12358602"/>
              <a:gd name="connsiteY8" fmla="*/ 884369 h 921977"/>
              <a:gd name="connsiteX0" fmla="*/ 181593 w 12358602"/>
              <a:gd name="connsiteY0" fmla="*/ 876680 h 914288"/>
              <a:gd name="connsiteX1" fmla="*/ 378874 w 12358602"/>
              <a:gd name="connsiteY1" fmla="*/ 339479 h 914288"/>
              <a:gd name="connsiteX2" fmla="*/ 3324252 w 12358602"/>
              <a:gd name="connsiteY2" fmla="*/ 46417 h 914288"/>
              <a:gd name="connsiteX3" fmla="*/ 5495952 w 12358602"/>
              <a:gd name="connsiteY3" fmla="*/ 294067 h 914288"/>
              <a:gd name="connsiteX4" fmla="*/ 7840340 w 12358602"/>
              <a:gd name="connsiteY4" fmla="*/ 0 h 914288"/>
              <a:gd name="connsiteX5" fmla="*/ 9996592 w 12358602"/>
              <a:gd name="connsiteY5" fmla="*/ 84517 h 914288"/>
              <a:gd name="connsiteX6" fmla="*/ 12224728 w 12358602"/>
              <a:gd name="connsiteY6" fmla="*/ 561699 h 914288"/>
              <a:gd name="connsiteX7" fmla="*/ 12205266 w 12358602"/>
              <a:gd name="connsiteY7" fmla="*/ 914288 h 914288"/>
              <a:gd name="connsiteX8" fmla="*/ 181593 w 12358602"/>
              <a:gd name="connsiteY8" fmla="*/ 876680 h 914288"/>
              <a:gd name="connsiteX0" fmla="*/ 181593 w 12358602"/>
              <a:gd name="connsiteY0" fmla="*/ 876680 h 914288"/>
              <a:gd name="connsiteX1" fmla="*/ 378874 w 12358602"/>
              <a:gd name="connsiteY1" fmla="*/ 339479 h 914288"/>
              <a:gd name="connsiteX2" fmla="*/ 3324252 w 12358602"/>
              <a:gd name="connsiteY2" fmla="*/ 46417 h 914288"/>
              <a:gd name="connsiteX3" fmla="*/ 5495952 w 12358602"/>
              <a:gd name="connsiteY3" fmla="*/ 294067 h 914288"/>
              <a:gd name="connsiteX4" fmla="*/ 7840340 w 12358602"/>
              <a:gd name="connsiteY4" fmla="*/ 0 h 914288"/>
              <a:gd name="connsiteX5" fmla="*/ 12224728 w 12358602"/>
              <a:gd name="connsiteY5" fmla="*/ 561699 h 914288"/>
              <a:gd name="connsiteX6" fmla="*/ 12205266 w 12358602"/>
              <a:gd name="connsiteY6" fmla="*/ 914288 h 914288"/>
              <a:gd name="connsiteX7" fmla="*/ 181593 w 12358602"/>
              <a:gd name="connsiteY7" fmla="*/ 876680 h 914288"/>
              <a:gd name="connsiteX0" fmla="*/ 181593 w 12358602"/>
              <a:gd name="connsiteY0" fmla="*/ 891982 h 929590"/>
              <a:gd name="connsiteX1" fmla="*/ 378874 w 12358602"/>
              <a:gd name="connsiteY1" fmla="*/ 354781 h 929590"/>
              <a:gd name="connsiteX2" fmla="*/ 3324252 w 12358602"/>
              <a:gd name="connsiteY2" fmla="*/ 61719 h 929590"/>
              <a:gd name="connsiteX3" fmla="*/ 5495952 w 12358602"/>
              <a:gd name="connsiteY3" fmla="*/ 309369 h 929590"/>
              <a:gd name="connsiteX4" fmla="*/ 7840340 w 12358602"/>
              <a:gd name="connsiteY4" fmla="*/ 15302 h 929590"/>
              <a:gd name="connsiteX5" fmla="*/ 12224728 w 12358602"/>
              <a:gd name="connsiteY5" fmla="*/ 577001 h 929590"/>
              <a:gd name="connsiteX6" fmla="*/ 12205266 w 12358602"/>
              <a:gd name="connsiteY6" fmla="*/ 929590 h 929590"/>
              <a:gd name="connsiteX7" fmla="*/ 181593 w 12358602"/>
              <a:gd name="connsiteY7" fmla="*/ 891982 h 929590"/>
              <a:gd name="connsiteX0" fmla="*/ 181593 w 12358602"/>
              <a:gd name="connsiteY0" fmla="*/ 920450 h 958058"/>
              <a:gd name="connsiteX1" fmla="*/ 378874 w 12358602"/>
              <a:gd name="connsiteY1" fmla="*/ 383249 h 958058"/>
              <a:gd name="connsiteX2" fmla="*/ 3324252 w 12358602"/>
              <a:gd name="connsiteY2" fmla="*/ 90187 h 958058"/>
              <a:gd name="connsiteX3" fmla="*/ 5495952 w 12358602"/>
              <a:gd name="connsiteY3" fmla="*/ 337837 h 958058"/>
              <a:gd name="connsiteX4" fmla="*/ 7840340 w 12358602"/>
              <a:gd name="connsiteY4" fmla="*/ 43770 h 958058"/>
              <a:gd name="connsiteX5" fmla="*/ 12224728 w 12358602"/>
              <a:gd name="connsiteY5" fmla="*/ 605469 h 958058"/>
              <a:gd name="connsiteX6" fmla="*/ 12205266 w 12358602"/>
              <a:gd name="connsiteY6" fmla="*/ 958058 h 958058"/>
              <a:gd name="connsiteX7" fmla="*/ 181593 w 12358602"/>
              <a:gd name="connsiteY7" fmla="*/ 920450 h 958058"/>
              <a:gd name="connsiteX0" fmla="*/ 181593 w 12358602"/>
              <a:gd name="connsiteY0" fmla="*/ 888120 h 925728"/>
              <a:gd name="connsiteX1" fmla="*/ 378874 w 12358602"/>
              <a:gd name="connsiteY1" fmla="*/ 350919 h 925728"/>
              <a:gd name="connsiteX2" fmla="*/ 3324252 w 12358602"/>
              <a:gd name="connsiteY2" fmla="*/ 57857 h 925728"/>
              <a:gd name="connsiteX3" fmla="*/ 5495952 w 12358602"/>
              <a:gd name="connsiteY3" fmla="*/ 305507 h 925728"/>
              <a:gd name="connsiteX4" fmla="*/ 7840340 w 12358602"/>
              <a:gd name="connsiteY4" fmla="*/ 11440 h 925728"/>
              <a:gd name="connsiteX5" fmla="*/ 12224728 w 12358602"/>
              <a:gd name="connsiteY5" fmla="*/ 573139 h 925728"/>
              <a:gd name="connsiteX6" fmla="*/ 12205266 w 12358602"/>
              <a:gd name="connsiteY6" fmla="*/ 925728 h 925728"/>
              <a:gd name="connsiteX7" fmla="*/ 181593 w 12358602"/>
              <a:gd name="connsiteY7" fmla="*/ 888120 h 925728"/>
              <a:gd name="connsiteX0" fmla="*/ 181593 w 12358602"/>
              <a:gd name="connsiteY0" fmla="*/ 938850 h 976458"/>
              <a:gd name="connsiteX1" fmla="*/ 378874 w 12358602"/>
              <a:gd name="connsiteY1" fmla="*/ 401649 h 976458"/>
              <a:gd name="connsiteX2" fmla="*/ 3324252 w 12358602"/>
              <a:gd name="connsiteY2" fmla="*/ 108587 h 976458"/>
              <a:gd name="connsiteX3" fmla="*/ 5495952 w 12358602"/>
              <a:gd name="connsiteY3" fmla="*/ 356237 h 976458"/>
              <a:gd name="connsiteX4" fmla="*/ 7840340 w 12358602"/>
              <a:gd name="connsiteY4" fmla="*/ 62170 h 976458"/>
              <a:gd name="connsiteX5" fmla="*/ 12224728 w 12358602"/>
              <a:gd name="connsiteY5" fmla="*/ 623869 h 976458"/>
              <a:gd name="connsiteX6" fmla="*/ 12205266 w 12358602"/>
              <a:gd name="connsiteY6" fmla="*/ 976458 h 976458"/>
              <a:gd name="connsiteX7" fmla="*/ 181593 w 12358602"/>
              <a:gd name="connsiteY7" fmla="*/ 938850 h 97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58602" h="976458">
                <a:moveTo>
                  <a:pt x="181593" y="938850"/>
                </a:moveTo>
                <a:cubicBezTo>
                  <a:pt x="-39070" y="972187"/>
                  <a:pt x="-144903" y="540026"/>
                  <a:pt x="378874" y="401649"/>
                </a:cubicBezTo>
                <a:cubicBezTo>
                  <a:pt x="902651" y="263272"/>
                  <a:pt x="2471406" y="116156"/>
                  <a:pt x="3324252" y="108587"/>
                </a:cubicBezTo>
                <a:cubicBezTo>
                  <a:pt x="4177098" y="101018"/>
                  <a:pt x="4743271" y="363973"/>
                  <a:pt x="5495952" y="356237"/>
                </a:cubicBezTo>
                <a:cubicBezTo>
                  <a:pt x="6248633" y="348501"/>
                  <a:pt x="6519009" y="323604"/>
                  <a:pt x="7840340" y="62170"/>
                </a:cubicBezTo>
                <a:cubicBezTo>
                  <a:pt x="9161671" y="-199264"/>
                  <a:pt x="10763265" y="436636"/>
                  <a:pt x="12224728" y="623869"/>
                </a:cubicBezTo>
                <a:cubicBezTo>
                  <a:pt x="12569485" y="664734"/>
                  <a:pt x="12130659" y="973828"/>
                  <a:pt x="12205266" y="976458"/>
                </a:cubicBezTo>
                <a:lnTo>
                  <a:pt x="181593" y="938850"/>
                </a:lnTo>
                <a:close/>
              </a:path>
            </a:pathLst>
          </a:custGeom>
          <a:solidFill>
            <a:srgbClr val="E4D0D7"/>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80740" y="127435"/>
            <a:ext cx="11132362" cy="6470923"/>
            <a:chOff x="1611663" y="-839720"/>
            <a:chExt cx="11132362" cy="6470923"/>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11663" y="1872298"/>
              <a:ext cx="2631233" cy="3758905"/>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80244" y="-745111"/>
              <a:ext cx="2163781" cy="3200181"/>
            </a:xfrm>
            <a:prstGeom prst="rect">
              <a:avLst/>
            </a:prstGeom>
          </p:spPr>
        </p:pic>
        <p:sp>
          <p:nvSpPr>
            <p:cNvPr id="4" name="任意多边形 3"/>
            <p:cNvSpPr/>
            <p:nvPr/>
          </p:nvSpPr>
          <p:spPr>
            <a:xfrm>
              <a:off x="1846385" y="-839720"/>
              <a:ext cx="10568354" cy="3688427"/>
            </a:xfrm>
            <a:custGeom>
              <a:avLst/>
              <a:gdLst>
                <a:gd name="connsiteX0" fmla="*/ 0 w 9179169"/>
                <a:gd name="connsiteY0" fmla="*/ 2198099 h 2233269"/>
                <a:gd name="connsiteX1" fmla="*/ 4185138 w 9179169"/>
                <a:gd name="connsiteY1" fmla="*/ 23 h 2233269"/>
                <a:gd name="connsiteX2" fmla="*/ 9179169 w 9179169"/>
                <a:gd name="connsiteY2" fmla="*/ 2233269 h 2233269"/>
                <a:gd name="connsiteX0" fmla="*/ 0 w 9126416"/>
                <a:gd name="connsiteY0" fmla="*/ 2233245 h 2233246"/>
                <a:gd name="connsiteX1" fmla="*/ 4132385 w 9126416"/>
                <a:gd name="connsiteY1" fmla="*/ 0 h 2233246"/>
                <a:gd name="connsiteX2" fmla="*/ 9126416 w 9126416"/>
                <a:gd name="connsiteY2" fmla="*/ 2233246 h 2233246"/>
                <a:gd name="connsiteX0" fmla="*/ 0 w 9126416"/>
                <a:gd name="connsiteY0" fmla="*/ 2233245 h 2233246"/>
                <a:gd name="connsiteX1" fmla="*/ 4132385 w 9126416"/>
                <a:gd name="connsiteY1" fmla="*/ 0 h 2233246"/>
                <a:gd name="connsiteX2" fmla="*/ 9126416 w 9126416"/>
                <a:gd name="connsiteY2" fmla="*/ 2233246 h 2233246"/>
                <a:gd name="connsiteX0" fmla="*/ 0 w 9126416"/>
                <a:gd name="connsiteY0" fmla="*/ 2233245 h 2233246"/>
                <a:gd name="connsiteX1" fmla="*/ 4132385 w 9126416"/>
                <a:gd name="connsiteY1" fmla="*/ 0 h 2233246"/>
                <a:gd name="connsiteX2" fmla="*/ 9126416 w 9126416"/>
                <a:gd name="connsiteY2" fmla="*/ 2233246 h 2233246"/>
                <a:gd name="connsiteX0" fmla="*/ 0 w 10568354"/>
                <a:gd name="connsiteY0" fmla="*/ 4001051 h 4001051"/>
                <a:gd name="connsiteX1" fmla="*/ 4132385 w 10568354"/>
                <a:gd name="connsiteY1" fmla="*/ 1767806 h 4001051"/>
                <a:gd name="connsiteX2" fmla="*/ 10568354 w 10568354"/>
                <a:gd name="connsiteY2" fmla="*/ 783068 h 4001051"/>
                <a:gd name="connsiteX0" fmla="*/ 0 w 10568354"/>
                <a:gd name="connsiteY0" fmla="*/ 4055499 h 4055499"/>
                <a:gd name="connsiteX1" fmla="*/ 3552092 w 10568354"/>
                <a:gd name="connsiteY1" fmla="*/ 1558485 h 4055499"/>
                <a:gd name="connsiteX2" fmla="*/ 10568354 w 10568354"/>
                <a:gd name="connsiteY2" fmla="*/ 837516 h 4055499"/>
                <a:gd name="connsiteX0" fmla="*/ 0 w 10568354"/>
                <a:gd name="connsiteY0" fmla="*/ 3410728 h 3410728"/>
                <a:gd name="connsiteX1" fmla="*/ 3552092 w 10568354"/>
                <a:gd name="connsiteY1" fmla="*/ 913714 h 3410728"/>
                <a:gd name="connsiteX2" fmla="*/ 10568354 w 10568354"/>
                <a:gd name="connsiteY2" fmla="*/ 192745 h 3410728"/>
                <a:gd name="connsiteX0" fmla="*/ 0 w 10568354"/>
                <a:gd name="connsiteY0" fmla="*/ 3521462 h 3521462"/>
                <a:gd name="connsiteX1" fmla="*/ 3657599 w 10568354"/>
                <a:gd name="connsiteY1" fmla="*/ 549664 h 3521462"/>
                <a:gd name="connsiteX2" fmla="*/ 10568354 w 10568354"/>
                <a:gd name="connsiteY2" fmla="*/ 303479 h 3521462"/>
                <a:gd name="connsiteX0" fmla="*/ 0 w 10568354"/>
                <a:gd name="connsiteY0" fmla="*/ 3644715 h 3644715"/>
                <a:gd name="connsiteX1" fmla="*/ 3657599 w 10568354"/>
                <a:gd name="connsiteY1" fmla="*/ 672917 h 3644715"/>
                <a:gd name="connsiteX2" fmla="*/ 10568354 w 10568354"/>
                <a:gd name="connsiteY2" fmla="*/ 426732 h 3644715"/>
                <a:gd name="connsiteX0" fmla="*/ 0 w 10568354"/>
                <a:gd name="connsiteY0" fmla="*/ 3688427 h 3688427"/>
                <a:gd name="connsiteX1" fmla="*/ 3657599 w 10568354"/>
                <a:gd name="connsiteY1" fmla="*/ 716629 h 3688427"/>
                <a:gd name="connsiteX2" fmla="*/ 10568354 w 10568354"/>
                <a:gd name="connsiteY2" fmla="*/ 470444 h 3688427"/>
              </a:gdLst>
              <a:ahLst/>
              <a:cxnLst>
                <a:cxn ang="0">
                  <a:pos x="connsiteX0" y="connsiteY0"/>
                </a:cxn>
                <a:cxn ang="0">
                  <a:pos x="connsiteX1" y="connsiteY1"/>
                </a:cxn>
                <a:cxn ang="0">
                  <a:pos x="connsiteX2" y="connsiteY2"/>
                </a:cxn>
              </a:cxnLst>
              <a:rect l="l" t="t" r="r" b="b"/>
              <a:pathLst>
                <a:path w="10568354" h="3688427">
                  <a:moveTo>
                    <a:pt x="0" y="3688427"/>
                  </a:moveTo>
                  <a:cubicBezTo>
                    <a:pt x="782515" y="2182012"/>
                    <a:pt x="1931376" y="1411220"/>
                    <a:pt x="3657599" y="716629"/>
                  </a:cubicBezTo>
                  <a:cubicBezTo>
                    <a:pt x="5383822" y="22038"/>
                    <a:pt x="8302868" y="-356033"/>
                    <a:pt x="10568354" y="470444"/>
                  </a:cubicBezTo>
                </a:path>
              </a:pathLst>
            </a:custGeom>
            <a:noFill/>
            <a:ln>
              <a:solidFill>
                <a:srgbClr val="62626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3604846" y="-244556"/>
              <a:ext cx="7016263" cy="3093264"/>
            </a:xfrm>
            <a:custGeom>
              <a:avLst/>
              <a:gdLst>
                <a:gd name="connsiteX0" fmla="*/ 0 w 9179169"/>
                <a:gd name="connsiteY0" fmla="*/ 2198099 h 2233269"/>
                <a:gd name="connsiteX1" fmla="*/ 4185138 w 9179169"/>
                <a:gd name="connsiteY1" fmla="*/ 23 h 2233269"/>
                <a:gd name="connsiteX2" fmla="*/ 9179169 w 9179169"/>
                <a:gd name="connsiteY2" fmla="*/ 2233269 h 2233269"/>
                <a:gd name="connsiteX0" fmla="*/ 0 w 9126416"/>
                <a:gd name="connsiteY0" fmla="*/ 2233245 h 2233246"/>
                <a:gd name="connsiteX1" fmla="*/ 4132385 w 9126416"/>
                <a:gd name="connsiteY1" fmla="*/ 0 h 2233246"/>
                <a:gd name="connsiteX2" fmla="*/ 9126416 w 9126416"/>
                <a:gd name="connsiteY2" fmla="*/ 2233246 h 2233246"/>
                <a:gd name="connsiteX0" fmla="*/ 0 w 9126416"/>
                <a:gd name="connsiteY0" fmla="*/ 2233245 h 2233246"/>
                <a:gd name="connsiteX1" fmla="*/ 4132385 w 9126416"/>
                <a:gd name="connsiteY1" fmla="*/ 0 h 2233246"/>
                <a:gd name="connsiteX2" fmla="*/ 9126416 w 9126416"/>
                <a:gd name="connsiteY2" fmla="*/ 2233246 h 2233246"/>
                <a:gd name="connsiteX0" fmla="*/ 0 w 9126416"/>
                <a:gd name="connsiteY0" fmla="*/ 2233245 h 2233246"/>
                <a:gd name="connsiteX1" fmla="*/ 4132385 w 9126416"/>
                <a:gd name="connsiteY1" fmla="*/ 0 h 2233246"/>
                <a:gd name="connsiteX2" fmla="*/ 9126416 w 9126416"/>
                <a:gd name="connsiteY2" fmla="*/ 2233246 h 2233246"/>
                <a:gd name="connsiteX0" fmla="*/ 0 w 9272205"/>
                <a:gd name="connsiteY0" fmla="*/ 2240191 h 2789914"/>
                <a:gd name="connsiteX1" fmla="*/ 4132385 w 9272205"/>
                <a:gd name="connsiteY1" fmla="*/ 6946 h 2789914"/>
                <a:gd name="connsiteX2" fmla="*/ 9272205 w 9272205"/>
                <a:gd name="connsiteY2" fmla="*/ 2789914 h 2789914"/>
                <a:gd name="connsiteX0" fmla="*/ 0 w 9272205"/>
                <a:gd name="connsiteY0" fmla="*/ 2240191 h 2789914"/>
                <a:gd name="connsiteX1" fmla="*/ 4132385 w 9272205"/>
                <a:gd name="connsiteY1" fmla="*/ 6946 h 2789914"/>
                <a:gd name="connsiteX2" fmla="*/ 9272205 w 9272205"/>
                <a:gd name="connsiteY2" fmla="*/ 2789914 h 2789914"/>
                <a:gd name="connsiteX0" fmla="*/ 0 w 9272205"/>
                <a:gd name="connsiteY0" fmla="*/ 2445075 h 2994798"/>
                <a:gd name="connsiteX1" fmla="*/ 4190700 w 9272205"/>
                <a:gd name="connsiteY1" fmla="*/ 5684 h 2994798"/>
                <a:gd name="connsiteX2" fmla="*/ 9272205 w 9272205"/>
                <a:gd name="connsiteY2" fmla="*/ 2994798 h 2994798"/>
                <a:gd name="connsiteX0" fmla="*/ 0 w 11633993"/>
                <a:gd name="connsiteY0" fmla="*/ 6665812 h 6665812"/>
                <a:gd name="connsiteX1" fmla="*/ 4190700 w 11633993"/>
                <a:gd name="connsiteY1" fmla="*/ 4226421 h 6665812"/>
                <a:gd name="connsiteX2" fmla="*/ 11633993 w 11633993"/>
                <a:gd name="connsiteY2" fmla="*/ 790659 h 6665812"/>
                <a:gd name="connsiteX0" fmla="*/ 0 w 11633993"/>
                <a:gd name="connsiteY0" fmla="*/ 6033124 h 6033124"/>
                <a:gd name="connsiteX1" fmla="*/ 4190700 w 11633993"/>
                <a:gd name="connsiteY1" fmla="*/ 3593733 h 6033124"/>
                <a:gd name="connsiteX2" fmla="*/ 11633993 w 11633993"/>
                <a:gd name="connsiteY2" fmla="*/ 157971 h 6033124"/>
                <a:gd name="connsiteX0" fmla="*/ 0 w 11633993"/>
                <a:gd name="connsiteY0" fmla="*/ 6183166 h 6183166"/>
                <a:gd name="connsiteX1" fmla="*/ 3578385 w 11633993"/>
                <a:gd name="connsiteY1" fmla="*/ 1716675 h 6183166"/>
                <a:gd name="connsiteX2" fmla="*/ 11633993 w 11633993"/>
                <a:gd name="connsiteY2" fmla="*/ 308013 h 6183166"/>
                <a:gd name="connsiteX0" fmla="*/ 0 w 11633993"/>
                <a:gd name="connsiteY0" fmla="*/ 6252488 h 6252488"/>
                <a:gd name="connsiteX1" fmla="*/ 4249017 w 11633993"/>
                <a:gd name="connsiteY1" fmla="*/ 1373706 h 6252488"/>
                <a:gd name="connsiteX2" fmla="*/ 11633993 w 11633993"/>
                <a:gd name="connsiteY2" fmla="*/ 377335 h 6252488"/>
                <a:gd name="connsiteX0" fmla="*/ 0 w 11633993"/>
                <a:gd name="connsiteY0" fmla="*/ 6252488 h 6252488"/>
                <a:gd name="connsiteX1" fmla="*/ 4249017 w 11633993"/>
                <a:gd name="connsiteY1" fmla="*/ 1373706 h 6252488"/>
                <a:gd name="connsiteX2" fmla="*/ 11633993 w 11633993"/>
                <a:gd name="connsiteY2" fmla="*/ 377335 h 6252488"/>
                <a:gd name="connsiteX0" fmla="*/ 0 w 11633993"/>
                <a:gd name="connsiteY0" fmla="*/ 6043761 h 6043761"/>
                <a:gd name="connsiteX1" fmla="*/ 4249017 w 11633993"/>
                <a:gd name="connsiteY1" fmla="*/ 1164979 h 6043761"/>
                <a:gd name="connsiteX2" fmla="*/ 11633993 w 11633993"/>
                <a:gd name="connsiteY2" fmla="*/ 168608 h 6043761"/>
              </a:gdLst>
              <a:ahLst/>
              <a:cxnLst>
                <a:cxn ang="0">
                  <a:pos x="connsiteX0" y="connsiteY0"/>
                </a:cxn>
                <a:cxn ang="0">
                  <a:pos x="connsiteX1" y="connsiteY1"/>
                </a:cxn>
                <a:cxn ang="0">
                  <a:pos x="connsiteX2" y="connsiteY2"/>
                </a:cxn>
              </a:cxnLst>
              <a:rect l="l" t="t" r="r" b="b"/>
              <a:pathLst>
                <a:path w="11633993" h="6043761">
                  <a:moveTo>
                    <a:pt x="0" y="6043761"/>
                  </a:moveTo>
                  <a:cubicBezTo>
                    <a:pt x="228514" y="4399916"/>
                    <a:pt x="2310018" y="2144171"/>
                    <a:pt x="4249017" y="1164979"/>
                  </a:cubicBezTo>
                  <a:cubicBezTo>
                    <a:pt x="6188016" y="185787"/>
                    <a:pt x="9903409" y="-273171"/>
                    <a:pt x="11633993" y="168608"/>
                  </a:cubicBezTo>
                </a:path>
              </a:pathLst>
            </a:custGeom>
            <a:noFill/>
            <a:ln>
              <a:solidFill>
                <a:srgbClr val="62626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rotWithShape="1">
          <a:blip r:embed="rId5" cstate="print">
            <a:extLst>
              <a:ext uri="{28A0092B-C50C-407E-A947-70E740481C1C}">
                <a14:useLocalDpi xmlns:a14="http://schemas.microsoft.com/office/drawing/2010/main" val="0"/>
              </a:ext>
            </a:extLst>
          </a:blip>
          <a:srcRect l="76300" t="90258" r="12329" b="351"/>
          <a:stretch/>
        </p:blipFill>
        <p:spPr>
          <a:xfrm rot="21334321">
            <a:off x="10166742" y="6181529"/>
            <a:ext cx="865773" cy="644011"/>
          </a:xfrm>
          <a:prstGeom prst="rect">
            <a:avLst/>
          </a:prstGeom>
        </p:spPr>
      </p:pic>
      <p:sp>
        <p:nvSpPr>
          <p:cNvPr id="13" name="任意多边形 12"/>
          <p:cNvSpPr/>
          <p:nvPr/>
        </p:nvSpPr>
        <p:spPr>
          <a:xfrm>
            <a:off x="-2053248" y="6226655"/>
            <a:ext cx="14710470"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rgbClr val="D6A6B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原创设计师QQ：178119980 喵小姐"/>
          <p:cNvSpPr/>
          <p:nvPr/>
        </p:nvSpPr>
        <p:spPr>
          <a:xfrm>
            <a:off x="2824390" y="3376208"/>
            <a:ext cx="2849003" cy="2012859"/>
          </a:xfrm>
          <a:prstGeom prst="rect">
            <a:avLst/>
          </a:prstGeom>
        </p:spPr>
        <p:txBody>
          <a:bodyPr wrap="square">
            <a:spAutoFit/>
          </a:bodyPr>
          <a:lstStyle/>
          <a:p>
            <a:pPr algn="ctr">
              <a:lnSpc>
                <a:spcPct val="130000"/>
              </a:lnSpc>
            </a:pPr>
            <a:r>
              <a:rPr lang="zh-CN" altLang="en-US" sz="3600" b="1" dirty="0">
                <a:solidFill>
                  <a:schemeClr val="bg1"/>
                </a:solidFill>
                <a:latin typeface="方正喵呜体" panose="02010600010101010101" pitchFamily="2" charset="-122"/>
                <a:ea typeface="方正喵呜体" panose="02010600010101010101" pitchFamily="2" charset="-122"/>
              </a:rPr>
              <a:t>添加</a:t>
            </a:r>
            <a:r>
              <a:rPr lang="zh-CN" altLang="en-US" sz="3600" b="1" dirty="0" smtClean="0">
                <a:solidFill>
                  <a:schemeClr val="bg1"/>
                </a:solidFill>
                <a:latin typeface="方正喵呜体" panose="02010600010101010101" pitchFamily="2" charset="-122"/>
                <a:ea typeface="方正喵呜体" panose="02010600010101010101" pitchFamily="2" charset="-122"/>
              </a:rPr>
              <a:t>标题</a:t>
            </a:r>
            <a:endParaRPr lang="en-US" altLang="zh-CN" sz="36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2000" dirty="0" smtClean="0">
                <a:solidFill>
                  <a:schemeClr val="bg1"/>
                </a:solidFill>
                <a:latin typeface="方正喵呜体" panose="02010600010101010101" pitchFamily="2" charset="-122"/>
                <a:ea typeface="方正喵呜体" panose="02010600010101010101" pitchFamily="2" charset="-122"/>
              </a:rPr>
              <a:t>添加</a:t>
            </a:r>
            <a:r>
              <a:rPr lang="zh-CN" altLang="en-US" sz="20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20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2000" dirty="0">
                <a:solidFill>
                  <a:schemeClr val="bg1"/>
                </a:solidFill>
                <a:latin typeface="方正喵呜体" panose="02010600010101010101" pitchFamily="2" charset="-122"/>
                <a:ea typeface="方正喵呜体" panose="02010600010101010101" pitchFamily="2" charset="-122"/>
              </a:rPr>
              <a:t>您的</a:t>
            </a:r>
            <a:r>
              <a:rPr lang="zh-CN" altLang="en-US" sz="20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2000" dirty="0">
                <a:solidFill>
                  <a:schemeClr val="bg1"/>
                </a:solidFill>
                <a:latin typeface="方正喵呜体" panose="02010600010101010101" pitchFamily="2" charset="-122"/>
                <a:ea typeface="方正喵呜体" panose="02010600010101010101" pitchFamily="2" charset="-122"/>
              </a:rPr>
              <a:t>您的</a:t>
            </a:r>
            <a:r>
              <a:rPr lang="zh-CN" altLang="en-US" sz="2000" dirty="0" smtClean="0">
                <a:solidFill>
                  <a:schemeClr val="bg1"/>
                </a:solidFill>
                <a:latin typeface="方正喵呜体" panose="02010600010101010101" pitchFamily="2" charset="-122"/>
                <a:ea typeface="方正喵呜体" panose="02010600010101010101" pitchFamily="2" charset="-122"/>
              </a:rPr>
              <a:t>小标题</a:t>
            </a:r>
            <a:endParaRPr lang="en-US" altLang="zh-CN" sz="2000" dirty="0">
              <a:solidFill>
                <a:schemeClr val="bg1"/>
              </a:solidFill>
              <a:latin typeface="方正喵呜体" panose="02010600010101010101" pitchFamily="2" charset="-122"/>
              <a:ea typeface="方正喵呜体" panose="02010600010101010101" pitchFamily="2" charset="-122"/>
            </a:endParaRPr>
          </a:p>
        </p:txBody>
      </p:sp>
      <p:sp>
        <p:nvSpPr>
          <p:cNvPr id="16" name="原创设计师QQ：178119980 喵小姐"/>
          <p:cNvSpPr/>
          <p:nvPr/>
        </p:nvSpPr>
        <p:spPr>
          <a:xfrm>
            <a:off x="6382957" y="1262801"/>
            <a:ext cx="2849003" cy="2012859"/>
          </a:xfrm>
          <a:prstGeom prst="rect">
            <a:avLst/>
          </a:prstGeom>
        </p:spPr>
        <p:txBody>
          <a:bodyPr wrap="square">
            <a:spAutoFit/>
          </a:bodyPr>
          <a:lstStyle/>
          <a:p>
            <a:pPr algn="ctr">
              <a:lnSpc>
                <a:spcPct val="130000"/>
              </a:lnSpc>
            </a:pPr>
            <a:r>
              <a:rPr lang="zh-CN" altLang="en-US" sz="3600" b="1" dirty="0">
                <a:solidFill>
                  <a:schemeClr val="bg1"/>
                </a:solidFill>
                <a:latin typeface="方正喵呜体" panose="02010600010101010101" pitchFamily="2" charset="-122"/>
                <a:ea typeface="方正喵呜体" panose="02010600010101010101" pitchFamily="2" charset="-122"/>
              </a:rPr>
              <a:t>添加</a:t>
            </a:r>
            <a:r>
              <a:rPr lang="zh-CN" altLang="en-US" sz="3600" b="1" dirty="0" smtClean="0">
                <a:solidFill>
                  <a:schemeClr val="bg1"/>
                </a:solidFill>
                <a:latin typeface="方正喵呜体" panose="02010600010101010101" pitchFamily="2" charset="-122"/>
                <a:ea typeface="方正喵呜体" panose="02010600010101010101" pitchFamily="2" charset="-122"/>
              </a:rPr>
              <a:t>标题</a:t>
            </a:r>
            <a:endParaRPr lang="en-US" altLang="zh-CN" sz="3600" b="1" dirty="0" smtClean="0">
              <a:solidFill>
                <a:schemeClr val="bg1"/>
              </a:solidFill>
              <a:latin typeface="方正喵呜体" panose="02010600010101010101" pitchFamily="2" charset="-122"/>
              <a:ea typeface="方正喵呜体" panose="02010600010101010101" pitchFamily="2" charset="-122"/>
            </a:endParaRPr>
          </a:p>
          <a:p>
            <a:pPr algn="ctr">
              <a:lnSpc>
                <a:spcPct val="130000"/>
              </a:lnSpc>
            </a:pPr>
            <a:r>
              <a:rPr lang="zh-CN" altLang="en-US" sz="2000" dirty="0" smtClean="0">
                <a:solidFill>
                  <a:schemeClr val="bg1"/>
                </a:solidFill>
                <a:latin typeface="方正喵呜体" panose="02010600010101010101" pitchFamily="2" charset="-122"/>
                <a:ea typeface="方正喵呜体" panose="02010600010101010101" pitchFamily="2" charset="-122"/>
              </a:rPr>
              <a:t>添加</a:t>
            </a:r>
            <a:r>
              <a:rPr lang="zh-CN" altLang="en-US" sz="2000" dirty="0">
                <a:solidFill>
                  <a:schemeClr val="bg1"/>
                </a:solidFill>
                <a:latin typeface="方正喵呜体" panose="02010600010101010101" pitchFamily="2" charset="-122"/>
                <a:ea typeface="方正喵呜体" panose="02010600010101010101" pitchFamily="2" charset="-122"/>
              </a:rPr>
              <a:t>您的小标题添加您的</a:t>
            </a:r>
            <a:r>
              <a:rPr lang="zh-CN" altLang="en-US" sz="20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2000" dirty="0">
                <a:solidFill>
                  <a:schemeClr val="bg1"/>
                </a:solidFill>
                <a:latin typeface="方正喵呜体" panose="02010600010101010101" pitchFamily="2" charset="-122"/>
                <a:ea typeface="方正喵呜体" panose="02010600010101010101" pitchFamily="2" charset="-122"/>
              </a:rPr>
              <a:t>您的</a:t>
            </a:r>
            <a:r>
              <a:rPr lang="zh-CN" altLang="en-US" sz="2000" dirty="0" smtClean="0">
                <a:solidFill>
                  <a:schemeClr val="bg1"/>
                </a:solidFill>
                <a:latin typeface="方正喵呜体" panose="02010600010101010101" pitchFamily="2" charset="-122"/>
                <a:ea typeface="方正喵呜体" panose="02010600010101010101" pitchFamily="2" charset="-122"/>
              </a:rPr>
              <a:t>小标题添加</a:t>
            </a:r>
            <a:r>
              <a:rPr lang="zh-CN" altLang="en-US" sz="2000" dirty="0">
                <a:solidFill>
                  <a:schemeClr val="bg1"/>
                </a:solidFill>
                <a:latin typeface="方正喵呜体" panose="02010600010101010101" pitchFamily="2" charset="-122"/>
                <a:ea typeface="方正喵呜体" panose="02010600010101010101" pitchFamily="2" charset="-122"/>
              </a:rPr>
              <a:t>您的</a:t>
            </a:r>
            <a:r>
              <a:rPr lang="zh-CN" altLang="en-US" sz="2000" dirty="0" smtClean="0">
                <a:solidFill>
                  <a:schemeClr val="bg1"/>
                </a:solidFill>
                <a:latin typeface="方正喵呜体" panose="02010600010101010101" pitchFamily="2" charset="-122"/>
                <a:ea typeface="方正喵呜体" panose="02010600010101010101" pitchFamily="2" charset="-122"/>
              </a:rPr>
              <a:t>小标题</a:t>
            </a:r>
            <a:endParaRPr lang="en-US" altLang="zh-CN" sz="2000"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2700836405"/>
      </p:ext>
    </p:extLst>
  </p:cSld>
  <p:clrMapOvr>
    <a:masterClrMapping/>
  </p:clrMapOvr>
  <p:transition advTm="4664"/>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38000">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14:bounceEnd="38000">
                                          <p:cBhvr additive="base">
                                            <p:cTn id="7" dur="1000" fill="hold"/>
                                            <p:tgtEl>
                                              <p:spTgt spid="12"/>
                                            </p:tgtEl>
                                            <p:attrNameLst>
                                              <p:attrName>ppt_x</p:attrName>
                                            </p:attrNameLst>
                                          </p:cBhvr>
                                          <p:tavLst>
                                            <p:tav tm="0">
                                              <p:val>
                                                <p:strVal val="#ppt_x"/>
                                              </p:val>
                                            </p:tav>
                                            <p:tav tm="100000">
                                              <p:val>
                                                <p:strVal val="#ppt_x"/>
                                              </p:val>
                                            </p:tav>
                                          </p:tavLst>
                                        </p:anim>
                                        <p:anim calcmode="lin" valueType="num" p14:bounceEnd="38000">
                                          <p:cBhvr additive="base">
                                            <p:cTn id="8" dur="10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38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38000">
                                          <p:cBhvr additive="base">
                                            <p:cTn id="11" dur="1000" fill="hold"/>
                                            <p:tgtEl>
                                              <p:spTgt spid="13"/>
                                            </p:tgtEl>
                                            <p:attrNameLst>
                                              <p:attrName>ppt_x</p:attrName>
                                            </p:attrNameLst>
                                          </p:cBhvr>
                                          <p:tavLst>
                                            <p:tav tm="0">
                                              <p:val>
                                                <p:strVal val="#ppt_x"/>
                                              </p:val>
                                            </p:tav>
                                            <p:tav tm="100000">
                                              <p:val>
                                                <p:strVal val="#ppt_x"/>
                                              </p:val>
                                            </p:tav>
                                          </p:tavLst>
                                        </p:anim>
                                        <p:anim calcmode="lin" valueType="num" p14:bounceEnd="38000">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38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38000">
                                          <p:cBhvr additive="base">
                                            <p:cTn id="15" dur="1000" fill="hold"/>
                                            <p:tgtEl>
                                              <p:spTgt spid="11"/>
                                            </p:tgtEl>
                                            <p:attrNameLst>
                                              <p:attrName>ppt_x</p:attrName>
                                            </p:attrNameLst>
                                          </p:cBhvr>
                                          <p:tavLst>
                                            <p:tav tm="0">
                                              <p:val>
                                                <p:strVal val="#ppt_x"/>
                                              </p:val>
                                            </p:tav>
                                            <p:tav tm="100000">
                                              <p:val>
                                                <p:strVal val="#ppt_x"/>
                                              </p:val>
                                            </p:tav>
                                          </p:tavLst>
                                        </p:anim>
                                        <p:anim calcmode="lin" valueType="num" p14:bounceEnd="38000">
                                          <p:cBhvr additive="base">
                                            <p:cTn id="16" dur="1000" fill="hold"/>
                                            <p:tgtEl>
                                              <p:spTgt spid="11"/>
                                            </p:tgtEl>
                                            <p:attrNameLst>
                                              <p:attrName>ppt_y</p:attrName>
                                            </p:attrNameLst>
                                          </p:cBhvr>
                                          <p:tavLst>
                                            <p:tav tm="0">
                                              <p:val>
                                                <p:strVal val="1+#ppt_h/2"/>
                                              </p:val>
                                            </p:tav>
                                            <p:tav tm="100000">
                                              <p:val>
                                                <p:strVal val="#ppt_y"/>
                                              </p:val>
                                            </p:tav>
                                          </p:tavLst>
                                        </p:anim>
                                      </p:childTnLst>
                                    </p:cTn>
                                  </p:par>
                                  <p:par>
                                    <p:cTn id="17" presetID="42" presetClass="entr" presetSubtype="0" fill="hold" nodeType="withEffect">
                                      <p:stCondLst>
                                        <p:cond delay="4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4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gtEl>
                                            <p:attrNameLst>
                                              <p:attrName>ppt_y</p:attrName>
                                            </p:attrNameLst>
                                          </p:cBhvr>
                                          <p:tavLst>
                                            <p:tav tm="0">
                                              <p:val>
                                                <p:strVal val="#ppt_y"/>
                                              </p:val>
                                            </p:tav>
                                            <p:tav tm="100000">
                                              <p:val>
                                                <p:strVal val="#ppt_y"/>
                                              </p:val>
                                            </p:tav>
                                          </p:tavLst>
                                        </p:anim>
                                        <p:anim calcmode="lin" valueType="num">
                                          <p:cBhvr>
                                            <p:cTn id="2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gtEl>
                                          </p:cBhvr>
                                        </p:animEffect>
                                      </p:childTnLst>
                                    </p:cTn>
                                  </p:par>
                                </p:childTnLst>
                              </p:cTn>
                            </p:par>
                            <p:par>
                              <p:cTn id="30" fill="hold">
                                <p:stCondLst>
                                  <p:cond delay="34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6"/>
                                            </p:tgtEl>
                                            <p:attrNameLst>
                                              <p:attrName>ppt_y</p:attrName>
                                            </p:attrNameLst>
                                          </p:cBhvr>
                                          <p:tavLst>
                                            <p:tav tm="0">
                                              <p:val>
                                                <p:strVal val="#ppt_y"/>
                                              </p:val>
                                            </p:tav>
                                            <p:tav tm="100000">
                                              <p:val>
                                                <p:strVal val="#ppt_y"/>
                                              </p:val>
                                            </p:tav>
                                          </p:tavLst>
                                        </p:anim>
                                        <p:anim calcmode="lin" valueType="num">
                                          <p:cBhvr>
                                            <p:cTn id="3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1+#ppt_h/2"/>
                                              </p:val>
                                            </p:tav>
                                            <p:tav tm="100000">
                                              <p:val>
                                                <p:strVal val="#ppt_y"/>
                                              </p:val>
                                            </p:tav>
                                          </p:tavLst>
                                        </p:anim>
                                      </p:childTnLst>
                                    </p:cTn>
                                  </p:par>
                                  <p:par>
                                    <p:cTn id="17" presetID="42" presetClass="entr" presetSubtype="0" fill="hold" nodeType="withEffect">
                                      <p:stCondLst>
                                        <p:cond delay="4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4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15"/>
                                            </p:tgtEl>
                                            <p:attrNameLst>
                                              <p:attrName>ppt_y</p:attrName>
                                            </p:attrNameLst>
                                          </p:cBhvr>
                                          <p:tavLst>
                                            <p:tav tm="0">
                                              <p:val>
                                                <p:strVal val="#ppt_y"/>
                                              </p:val>
                                            </p:tav>
                                            <p:tav tm="100000">
                                              <p:val>
                                                <p:strVal val="#ppt_y"/>
                                              </p:val>
                                            </p:tav>
                                          </p:tavLst>
                                        </p:anim>
                                        <p:anim calcmode="lin" valueType="num">
                                          <p:cBhvr>
                                            <p:cTn id="27"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15"/>
                                            </p:tgtEl>
                                          </p:cBhvr>
                                        </p:animEffect>
                                      </p:childTnLst>
                                    </p:cTn>
                                  </p:par>
                                </p:childTnLst>
                              </p:cTn>
                            </p:par>
                            <p:par>
                              <p:cTn id="30" fill="hold">
                                <p:stCondLst>
                                  <p:cond delay="34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6"/>
                                            </p:tgtEl>
                                            <p:attrNameLst>
                                              <p:attrName>ppt_y</p:attrName>
                                            </p:attrNameLst>
                                          </p:cBhvr>
                                          <p:tavLst>
                                            <p:tav tm="0">
                                              <p:val>
                                                <p:strVal val="#ppt_y"/>
                                              </p:val>
                                            </p:tav>
                                            <p:tav tm="100000">
                                              <p:val>
                                                <p:strVal val="#ppt_y"/>
                                              </p:val>
                                            </p:tav>
                                          </p:tavLst>
                                        </p:anim>
                                        <p:anim calcmode="lin" valueType="num">
                                          <p:cBhvr>
                                            <p:cTn id="3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5" grpId="0"/>
          <p:bldP spid="1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53862" y="5981516"/>
            <a:ext cx="12626139"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rgbClr val="E2BAC6"/>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9577137" y="5070166"/>
            <a:ext cx="1904692" cy="1493965"/>
          </a:xfrm>
          <a:prstGeom prst="rect">
            <a:avLst/>
          </a:prstGeom>
        </p:spPr>
      </p:pic>
      <p:sp>
        <p:nvSpPr>
          <p:cNvPr id="6" name="任意多边形 5"/>
          <p:cNvSpPr/>
          <p:nvPr/>
        </p:nvSpPr>
        <p:spPr>
          <a:xfrm>
            <a:off x="-9244622" y="5465464"/>
            <a:ext cx="12733204" cy="1754392"/>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 name="connsiteX0" fmla="*/ 181593 w 12358602"/>
              <a:gd name="connsiteY0" fmla="*/ 830441 h 868049"/>
              <a:gd name="connsiteX1" fmla="*/ 378874 w 12358602"/>
              <a:gd name="connsiteY1" fmla="*/ 293240 h 868049"/>
              <a:gd name="connsiteX2" fmla="*/ 3324252 w 12358602"/>
              <a:gd name="connsiteY2" fmla="*/ 178 h 868049"/>
              <a:gd name="connsiteX3" fmla="*/ 5495952 w 12358602"/>
              <a:gd name="connsiteY3" fmla="*/ 247828 h 868049"/>
              <a:gd name="connsiteX4" fmla="*/ 7781952 w 12358602"/>
              <a:gd name="connsiteY4" fmla="*/ 114478 h 868049"/>
              <a:gd name="connsiteX5" fmla="*/ 10487052 w 12358602"/>
              <a:gd name="connsiteY5" fmla="*/ 38278 h 868049"/>
              <a:gd name="connsiteX6" fmla="*/ 12224728 w 12358602"/>
              <a:gd name="connsiteY6" fmla="*/ 515460 h 868049"/>
              <a:gd name="connsiteX7" fmla="*/ 12205266 w 12358602"/>
              <a:gd name="connsiteY7" fmla="*/ 868049 h 868049"/>
              <a:gd name="connsiteX8" fmla="*/ 181593 w 12358602"/>
              <a:gd name="connsiteY8" fmla="*/ 830441 h 868049"/>
              <a:gd name="connsiteX0" fmla="*/ 181593 w 12358602"/>
              <a:gd name="connsiteY0" fmla="*/ 884369 h 921977"/>
              <a:gd name="connsiteX1" fmla="*/ 378874 w 12358602"/>
              <a:gd name="connsiteY1" fmla="*/ 347168 h 921977"/>
              <a:gd name="connsiteX2" fmla="*/ 3324252 w 12358602"/>
              <a:gd name="connsiteY2" fmla="*/ 54106 h 921977"/>
              <a:gd name="connsiteX3" fmla="*/ 5495952 w 12358602"/>
              <a:gd name="connsiteY3" fmla="*/ 301756 h 921977"/>
              <a:gd name="connsiteX4" fmla="*/ 7840340 w 12358602"/>
              <a:gd name="connsiteY4" fmla="*/ 7689 h 921977"/>
              <a:gd name="connsiteX5" fmla="*/ 10487052 w 12358602"/>
              <a:gd name="connsiteY5" fmla="*/ 92206 h 921977"/>
              <a:gd name="connsiteX6" fmla="*/ 12224728 w 12358602"/>
              <a:gd name="connsiteY6" fmla="*/ 569388 h 921977"/>
              <a:gd name="connsiteX7" fmla="*/ 12205266 w 12358602"/>
              <a:gd name="connsiteY7" fmla="*/ 921977 h 921977"/>
              <a:gd name="connsiteX8" fmla="*/ 181593 w 12358602"/>
              <a:gd name="connsiteY8" fmla="*/ 884369 h 921977"/>
              <a:gd name="connsiteX0" fmla="*/ 181593 w 12358602"/>
              <a:gd name="connsiteY0" fmla="*/ 876680 h 914288"/>
              <a:gd name="connsiteX1" fmla="*/ 378874 w 12358602"/>
              <a:gd name="connsiteY1" fmla="*/ 339479 h 914288"/>
              <a:gd name="connsiteX2" fmla="*/ 3324252 w 12358602"/>
              <a:gd name="connsiteY2" fmla="*/ 46417 h 914288"/>
              <a:gd name="connsiteX3" fmla="*/ 5495952 w 12358602"/>
              <a:gd name="connsiteY3" fmla="*/ 294067 h 914288"/>
              <a:gd name="connsiteX4" fmla="*/ 7840340 w 12358602"/>
              <a:gd name="connsiteY4" fmla="*/ 0 h 914288"/>
              <a:gd name="connsiteX5" fmla="*/ 9996592 w 12358602"/>
              <a:gd name="connsiteY5" fmla="*/ 84517 h 914288"/>
              <a:gd name="connsiteX6" fmla="*/ 12224728 w 12358602"/>
              <a:gd name="connsiteY6" fmla="*/ 561699 h 914288"/>
              <a:gd name="connsiteX7" fmla="*/ 12205266 w 12358602"/>
              <a:gd name="connsiteY7" fmla="*/ 914288 h 914288"/>
              <a:gd name="connsiteX8" fmla="*/ 181593 w 12358602"/>
              <a:gd name="connsiteY8" fmla="*/ 876680 h 914288"/>
              <a:gd name="connsiteX0" fmla="*/ 181593 w 12358602"/>
              <a:gd name="connsiteY0" fmla="*/ 876680 h 914288"/>
              <a:gd name="connsiteX1" fmla="*/ 378874 w 12358602"/>
              <a:gd name="connsiteY1" fmla="*/ 339479 h 914288"/>
              <a:gd name="connsiteX2" fmla="*/ 3324252 w 12358602"/>
              <a:gd name="connsiteY2" fmla="*/ 46417 h 914288"/>
              <a:gd name="connsiteX3" fmla="*/ 5495952 w 12358602"/>
              <a:gd name="connsiteY3" fmla="*/ 294067 h 914288"/>
              <a:gd name="connsiteX4" fmla="*/ 7840340 w 12358602"/>
              <a:gd name="connsiteY4" fmla="*/ 0 h 914288"/>
              <a:gd name="connsiteX5" fmla="*/ 12224728 w 12358602"/>
              <a:gd name="connsiteY5" fmla="*/ 561699 h 914288"/>
              <a:gd name="connsiteX6" fmla="*/ 12205266 w 12358602"/>
              <a:gd name="connsiteY6" fmla="*/ 914288 h 914288"/>
              <a:gd name="connsiteX7" fmla="*/ 181593 w 12358602"/>
              <a:gd name="connsiteY7" fmla="*/ 876680 h 914288"/>
              <a:gd name="connsiteX0" fmla="*/ 181593 w 12358602"/>
              <a:gd name="connsiteY0" fmla="*/ 891982 h 929590"/>
              <a:gd name="connsiteX1" fmla="*/ 378874 w 12358602"/>
              <a:gd name="connsiteY1" fmla="*/ 354781 h 929590"/>
              <a:gd name="connsiteX2" fmla="*/ 3324252 w 12358602"/>
              <a:gd name="connsiteY2" fmla="*/ 61719 h 929590"/>
              <a:gd name="connsiteX3" fmla="*/ 5495952 w 12358602"/>
              <a:gd name="connsiteY3" fmla="*/ 309369 h 929590"/>
              <a:gd name="connsiteX4" fmla="*/ 7840340 w 12358602"/>
              <a:gd name="connsiteY4" fmla="*/ 15302 h 929590"/>
              <a:gd name="connsiteX5" fmla="*/ 12224728 w 12358602"/>
              <a:gd name="connsiteY5" fmla="*/ 577001 h 929590"/>
              <a:gd name="connsiteX6" fmla="*/ 12205266 w 12358602"/>
              <a:gd name="connsiteY6" fmla="*/ 929590 h 929590"/>
              <a:gd name="connsiteX7" fmla="*/ 181593 w 12358602"/>
              <a:gd name="connsiteY7" fmla="*/ 891982 h 929590"/>
              <a:gd name="connsiteX0" fmla="*/ 181593 w 12358602"/>
              <a:gd name="connsiteY0" fmla="*/ 920450 h 958058"/>
              <a:gd name="connsiteX1" fmla="*/ 378874 w 12358602"/>
              <a:gd name="connsiteY1" fmla="*/ 383249 h 958058"/>
              <a:gd name="connsiteX2" fmla="*/ 3324252 w 12358602"/>
              <a:gd name="connsiteY2" fmla="*/ 90187 h 958058"/>
              <a:gd name="connsiteX3" fmla="*/ 5495952 w 12358602"/>
              <a:gd name="connsiteY3" fmla="*/ 337837 h 958058"/>
              <a:gd name="connsiteX4" fmla="*/ 7840340 w 12358602"/>
              <a:gd name="connsiteY4" fmla="*/ 43770 h 958058"/>
              <a:gd name="connsiteX5" fmla="*/ 12224728 w 12358602"/>
              <a:gd name="connsiteY5" fmla="*/ 605469 h 958058"/>
              <a:gd name="connsiteX6" fmla="*/ 12205266 w 12358602"/>
              <a:gd name="connsiteY6" fmla="*/ 958058 h 958058"/>
              <a:gd name="connsiteX7" fmla="*/ 181593 w 12358602"/>
              <a:gd name="connsiteY7" fmla="*/ 920450 h 958058"/>
              <a:gd name="connsiteX0" fmla="*/ 181593 w 12358602"/>
              <a:gd name="connsiteY0" fmla="*/ 888120 h 925728"/>
              <a:gd name="connsiteX1" fmla="*/ 378874 w 12358602"/>
              <a:gd name="connsiteY1" fmla="*/ 350919 h 925728"/>
              <a:gd name="connsiteX2" fmla="*/ 3324252 w 12358602"/>
              <a:gd name="connsiteY2" fmla="*/ 57857 h 925728"/>
              <a:gd name="connsiteX3" fmla="*/ 5495952 w 12358602"/>
              <a:gd name="connsiteY3" fmla="*/ 305507 h 925728"/>
              <a:gd name="connsiteX4" fmla="*/ 7840340 w 12358602"/>
              <a:gd name="connsiteY4" fmla="*/ 11440 h 925728"/>
              <a:gd name="connsiteX5" fmla="*/ 12224728 w 12358602"/>
              <a:gd name="connsiteY5" fmla="*/ 573139 h 925728"/>
              <a:gd name="connsiteX6" fmla="*/ 12205266 w 12358602"/>
              <a:gd name="connsiteY6" fmla="*/ 925728 h 925728"/>
              <a:gd name="connsiteX7" fmla="*/ 181593 w 12358602"/>
              <a:gd name="connsiteY7" fmla="*/ 888120 h 925728"/>
              <a:gd name="connsiteX0" fmla="*/ 181593 w 12358602"/>
              <a:gd name="connsiteY0" fmla="*/ 938850 h 976458"/>
              <a:gd name="connsiteX1" fmla="*/ 378874 w 12358602"/>
              <a:gd name="connsiteY1" fmla="*/ 401649 h 976458"/>
              <a:gd name="connsiteX2" fmla="*/ 3324252 w 12358602"/>
              <a:gd name="connsiteY2" fmla="*/ 108587 h 976458"/>
              <a:gd name="connsiteX3" fmla="*/ 5495952 w 12358602"/>
              <a:gd name="connsiteY3" fmla="*/ 356237 h 976458"/>
              <a:gd name="connsiteX4" fmla="*/ 7840340 w 12358602"/>
              <a:gd name="connsiteY4" fmla="*/ 62170 h 976458"/>
              <a:gd name="connsiteX5" fmla="*/ 12224728 w 12358602"/>
              <a:gd name="connsiteY5" fmla="*/ 623869 h 976458"/>
              <a:gd name="connsiteX6" fmla="*/ 12205266 w 12358602"/>
              <a:gd name="connsiteY6" fmla="*/ 976458 h 976458"/>
              <a:gd name="connsiteX7" fmla="*/ 181593 w 12358602"/>
              <a:gd name="connsiteY7" fmla="*/ 938850 h 97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58602" h="976458">
                <a:moveTo>
                  <a:pt x="181593" y="938850"/>
                </a:moveTo>
                <a:cubicBezTo>
                  <a:pt x="-39070" y="972187"/>
                  <a:pt x="-144903" y="540026"/>
                  <a:pt x="378874" y="401649"/>
                </a:cubicBezTo>
                <a:cubicBezTo>
                  <a:pt x="902651" y="263272"/>
                  <a:pt x="2471406" y="116156"/>
                  <a:pt x="3324252" y="108587"/>
                </a:cubicBezTo>
                <a:cubicBezTo>
                  <a:pt x="4177098" y="101018"/>
                  <a:pt x="4743271" y="363973"/>
                  <a:pt x="5495952" y="356237"/>
                </a:cubicBezTo>
                <a:cubicBezTo>
                  <a:pt x="6248633" y="348501"/>
                  <a:pt x="6519009" y="323604"/>
                  <a:pt x="7840340" y="62170"/>
                </a:cubicBezTo>
                <a:cubicBezTo>
                  <a:pt x="9161671" y="-199264"/>
                  <a:pt x="10763265" y="436636"/>
                  <a:pt x="12224728" y="623869"/>
                </a:cubicBezTo>
                <a:cubicBezTo>
                  <a:pt x="12569485" y="664734"/>
                  <a:pt x="12130659" y="973828"/>
                  <a:pt x="12205266" y="976458"/>
                </a:cubicBezTo>
                <a:lnTo>
                  <a:pt x="181593" y="938850"/>
                </a:lnTo>
                <a:close/>
              </a:path>
            </a:pathLst>
          </a:custGeom>
          <a:solidFill>
            <a:srgbClr val="E4D0D7"/>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4" cstate="print">
            <a:extLst>
              <a:ext uri="{28A0092B-C50C-407E-A947-70E740481C1C}">
                <a14:useLocalDpi xmlns:a14="http://schemas.microsoft.com/office/drawing/2010/main" val="0"/>
              </a:ext>
            </a:extLst>
          </a:blip>
          <a:srcRect l="87190" t="60000" b="351"/>
          <a:stretch/>
        </p:blipFill>
        <p:spPr>
          <a:xfrm>
            <a:off x="11216661" y="2185869"/>
            <a:ext cx="975339" cy="2719137"/>
          </a:xfrm>
          <a:prstGeom prst="rect">
            <a:avLst/>
          </a:prstGeom>
        </p:spPr>
      </p:pic>
      <p:pic>
        <p:nvPicPr>
          <p:cNvPr id="9" name="图片 8"/>
          <p:cNvPicPr>
            <a:picLocks noChangeAspect="1"/>
          </p:cNvPicPr>
          <p:nvPr/>
        </p:nvPicPr>
        <p:blipFill rotWithShape="1">
          <a:blip r:embed="rId4" cstate="print">
            <a:extLst>
              <a:ext uri="{28A0092B-C50C-407E-A947-70E740481C1C}">
                <a14:useLocalDpi xmlns:a14="http://schemas.microsoft.com/office/drawing/2010/main" val="0"/>
              </a:ext>
            </a:extLst>
          </a:blip>
          <a:srcRect l="76300" t="90258" r="12329" b="351"/>
          <a:stretch/>
        </p:blipFill>
        <p:spPr>
          <a:xfrm rot="21334321">
            <a:off x="2049398" y="5434951"/>
            <a:ext cx="928985" cy="644011"/>
          </a:xfrm>
          <a:prstGeom prst="rect">
            <a:avLst/>
          </a:prstGeom>
        </p:spPr>
      </p:pic>
      <p:pic>
        <p:nvPicPr>
          <p:cNvPr id="10" name="图片 9"/>
          <p:cNvPicPr>
            <a:picLocks noChangeAspect="1"/>
          </p:cNvPicPr>
          <p:nvPr/>
        </p:nvPicPr>
        <p:blipFill rotWithShape="1">
          <a:blip r:embed="rId4" cstate="print">
            <a:extLst>
              <a:ext uri="{28A0092B-C50C-407E-A947-70E740481C1C}">
                <a14:useLocalDpi xmlns:a14="http://schemas.microsoft.com/office/drawing/2010/main" val="0"/>
              </a:ext>
            </a:extLst>
          </a:blip>
          <a:srcRect l="68719" t="73547" r="19910" b="12088"/>
          <a:stretch/>
        </p:blipFill>
        <p:spPr>
          <a:xfrm rot="1878322">
            <a:off x="11133326" y="340516"/>
            <a:ext cx="865773" cy="985087"/>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l="76300" t="90258" r="12329" b="351"/>
          <a:stretch/>
        </p:blipFill>
        <p:spPr>
          <a:xfrm rot="21334321">
            <a:off x="10096596" y="32460"/>
            <a:ext cx="865773" cy="644011"/>
          </a:xfrm>
          <a:prstGeom prst="rect">
            <a:avLst/>
          </a:prstGeom>
        </p:spPr>
      </p:pic>
      <p:pic>
        <p:nvPicPr>
          <p:cNvPr id="41" name="图片 40"/>
          <p:cNvPicPr>
            <a:picLocks noChangeAspect="1"/>
          </p:cNvPicPr>
          <p:nvPr/>
        </p:nvPicPr>
        <p:blipFill rotWithShape="1">
          <a:blip r:embed="rId5" cstate="print">
            <a:extLst>
              <a:ext uri="{28A0092B-C50C-407E-A947-70E740481C1C}">
                <a14:useLocalDpi xmlns:a14="http://schemas.microsoft.com/office/drawing/2010/main" val="0"/>
              </a:ext>
            </a:extLst>
          </a:blip>
          <a:srcRect r="33984" b="48423"/>
          <a:stretch/>
        </p:blipFill>
        <p:spPr>
          <a:xfrm>
            <a:off x="-2345340" y="238303"/>
            <a:ext cx="1854804" cy="1318703"/>
          </a:xfrm>
          <a:prstGeom prst="rect">
            <a:avLst/>
          </a:prstGeom>
        </p:spPr>
      </p:pic>
      <p:grpSp>
        <p:nvGrpSpPr>
          <p:cNvPr id="12" name="组合 11"/>
          <p:cNvGrpSpPr/>
          <p:nvPr/>
        </p:nvGrpSpPr>
        <p:grpSpPr>
          <a:xfrm rot="7559312">
            <a:off x="3400482" y="1712000"/>
            <a:ext cx="517357" cy="4645116"/>
            <a:chOff x="2466473" y="-517358"/>
            <a:chExt cx="517357" cy="4645116"/>
          </a:xfrm>
        </p:grpSpPr>
        <p:sp>
          <p:nvSpPr>
            <p:cNvPr id="13" name="任意多边形 12"/>
            <p:cNvSpPr/>
            <p:nvPr/>
          </p:nvSpPr>
          <p:spPr>
            <a:xfrm>
              <a:off x="2610853" y="-517358"/>
              <a:ext cx="180655" cy="1852863"/>
            </a:xfrm>
            <a:custGeom>
              <a:avLst/>
              <a:gdLst>
                <a:gd name="connsiteX0" fmla="*/ 0 w 180655"/>
                <a:gd name="connsiteY0" fmla="*/ 0 h 1852863"/>
                <a:gd name="connsiteX1" fmla="*/ 180473 w 180655"/>
                <a:gd name="connsiteY1" fmla="*/ 709863 h 1852863"/>
                <a:gd name="connsiteX2" fmla="*/ 36094 w 180655"/>
                <a:gd name="connsiteY2" fmla="*/ 1082842 h 1852863"/>
                <a:gd name="connsiteX3" fmla="*/ 144379 w 180655"/>
                <a:gd name="connsiteY3" fmla="*/ 1515979 h 1852863"/>
                <a:gd name="connsiteX4" fmla="*/ 60158 w 180655"/>
                <a:gd name="connsiteY4" fmla="*/ 1852863 h 1852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55" h="1852863">
                  <a:moveTo>
                    <a:pt x="0" y="0"/>
                  </a:moveTo>
                  <a:cubicBezTo>
                    <a:pt x="87228" y="264694"/>
                    <a:pt x="174457" y="529389"/>
                    <a:pt x="180473" y="709863"/>
                  </a:cubicBezTo>
                  <a:cubicBezTo>
                    <a:pt x="186489" y="890337"/>
                    <a:pt x="42110" y="948489"/>
                    <a:pt x="36094" y="1082842"/>
                  </a:cubicBezTo>
                  <a:cubicBezTo>
                    <a:pt x="30078" y="1217195"/>
                    <a:pt x="140368" y="1387642"/>
                    <a:pt x="144379" y="1515979"/>
                  </a:cubicBezTo>
                  <a:cubicBezTo>
                    <a:pt x="148390" y="1644316"/>
                    <a:pt x="68179" y="1774658"/>
                    <a:pt x="60158" y="1852863"/>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2466473"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文本框 14"/>
            <p:cNvSpPr txBox="1"/>
            <p:nvPr/>
          </p:nvSpPr>
          <p:spPr>
            <a:xfrm flipV="1">
              <a:off x="2496568" y="864964"/>
              <a:ext cx="461665" cy="2776227"/>
            </a:xfrm>
            <a:prstGeom prst="rect">
              <a:avLst/>
            </a:prstGeom>
            <a:noFill/>
          </p:spPr>
          <p:txBody>
            <a:bodyPr vert="eaVert" wrap="squar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嘟嘟嘟嘟</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16" name="组合 15"/>
          <p:cNvGrpSpPr/>
          <p:nvPr/>
        </p:nvGrpSpPr>
        <p:grpSpPr>
          <a:xfrm rot="9158604">
            <a:off x="4788746" y="924551"/>
            <a:ext cx="517357" cy="4645116"/>
            <a:chOff x="2466473" y="-517358"/>
            <a:chExt cx="517357" cy="4645116"/>
          </a:xfrm>
        </p:grpSpPr>
        <p:sp>
          <p:nvSpPr>
            <p:cNvPr id="17" name="任意多边形 16"/>
            <p:cNvSpPr/>
            <p:nvPr/>
          </p:nvSpPr>
          <p:spPr>
            <a:xfrm>
              <a:off x="2610853" y="-517358"/>
              <a:ext cx="180655" cy="1852863"/>
            </a:xfrm>
            <a:custGeom>
              <a:avLst/>
              <a:gdLst>
                <a:gd name="connsiteX0" fmla="*/ 0 w 180655"/>
                <a:gd name="connsiteY0" fmla="*/ 0 h 1852863"/>
                <a:gd name="connsiteX1" fmla="*/ 180473 w 180655"/>
                <a:gd name="connsiteY1" fmla="*/ 709863 h 1852863"/>
                <a:gd name="connsiteX2" fmla="*/ 36094 w 180655"/>
                <a:gd name="connsiteY2" fmla="*/ 1082842 h 1852863"/>
                <a:gd name="connsiteX3" fmla="*/ 144379 w 180655"/>
                <a:gd name="connsiteY3" fmla="*/ 1515979 h 1852863"/>
                <a:gd name="connsiteX4" fmla="*/ 60158 w 180655"/>
                <a:gd name="connsiteY4" fmla="*/ 1852863 h 1852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55" h="1852863">
                  <a:moveTo>
                    <a:pt x="0" y="0"/>
                  </a:moveTo>
                  <a:cubicBezTo>
                    <a:pt x="87228" y="264694"/>
                    <a:pt x="174457" y="529389"/>
                    <a:pt x="180473" y="709863"/>
                  </a:cubicBezTo>
                  <a:cubicBezTo>
                    <a:pt x="186489" y="890337"/>
                    <a:pt x="42110" y="948489"/>
                    <a:pt x="36094" y="1082842"/>
                  </a:cubicBezTo>
                  <a:cubicBezTo>
                    <a:pt x="30078" y="1217195"/>
                    <a:pt x="140368" y="1387642"/>
                    <a:pt x="144379" y="1515979"/>
                  </a:cubicBezTo>
                  <a:cubicBezTo>
                    <a:pt x="148390" y="1644316"/>
                    <a:pt x="68179" y="1774658"/>
                    <a:pt x="60158" y="1852863"/>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2466473"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文本框 18"/>
            <p:cNvSpPr txBox="1"/>
            <p:nvPr/>
          </p:nvSpPr>
          <p:spPr>
            <a:xfrm flipV="1">
              <a:off x="2496567" y="864964"/>
              <a:ext cx="461665" cy="2776227"/>
            </a:xfrm>
            <a:prstGeom prst="rect">
              <a:avLst/>
            </a:prstGeom>
            <a:noFill/>
          </p:spPr>
          <p:txBody>
            <a:bodyPr vert="eaVert" wrap="squar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嘟嘟嘟嘟</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20" name="组合 19"/>
          <p:cNvGrpSpPr/>
          <p:nvPr/>
        </p:nvGrpSpPr>
        <p:grpSpPr>
          <a:xfrm rot="11201124">
            <a:off x="6296151" y="807704"/>
            <a:ext cx="517357" cy="4645116"/>
            <a:chOff x="2466473" y="-517358"/>
            <a:chExt cx="517357" cy="4645116"/>
          </a:xfrm>
        </p:grpSpPr>
        <p:sp>
          <p:nvSpPr>
            <p:cNvPr id="21" name="任意多边形 20"/>
            <p:cNvSpPr/>
            <p:nvPr/>
          </p:nvSpPr>
          <p:spPr>
            <a:xfrm>
              <a:off x="2610853" y="-517358"/>
              <a:ext cx="180655" cy="1852863"/>
            </a:xfrm>
            <a:custGeom>
              <a:avLst/>
              <a:gdLst>
                <a:gd name="connsiteX0" fmla="*/ 0 w 180655"/>
                <a:gd name="connsiteY0" fmla="*/ 0 h 1852863"/>
                <a:gd name="connsiteX1" fmla="*/ 180473 w 180655"/>
                <a:gd name="connsiteY1" fmla="*/ 709863 h 1852863"/>
                <a:gd name="connsiteX2" fmla="*/ 36094 w 180655"/>
                <a:gd name="connsiteY2" fmla="*/ 1082842 h 1852863"/>
                <a:gd name="connsiteX3" fmla="*/ 144379 w 180655"/>
                <a:gd name="connsiteY3" fmla="*/ 1515979 h 1852863"/>
                <a:gd name="connsiteX4" fmla="*/ 60158 w 180655"/>
                <a:gd name="connsiteY4" fmla="*/ 1852863 h 1852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55" h="1852863">
                  <a:moveTo>
                    <a:pt x="0" y="0"/>
                  </a:moveTo>
                  <a:cubicBezTo>
                    <a:pt x="87228" y="264694"/>
                    <a:pt x="174457" y="529389"/>
                    <a:pt x="180473" y="709863"/>
                  </a:cubicBezTo>
                  <a:cubicBezTo>
                    <a:pt x="186489" y="890337"/>
                    <a:pt x="42110" y="948489"/>
                    <a:pt x="36094" y="1082842"/>
                  </a:cubicBezTo>
                  <a:cubicBezTo>
                    <a:pt x="30078" y="1217195"/>
                    <a:pt x="140368" y="1387642"/>
                    <a:pt x="144379" y="1515979"/>
                  </a:cubicBezTo>
                  <a:cubicBezTo>
                    <a:pt x="148390" y="1644316"/>
                    <a:pt x="68179" y="1774658"/>
                    <a:pt x="60158" y="1852863"/>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2466473"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p:cNvSpPr txBox="1"/>
            <p:nvPr/>
          </p:nvSpPr>
          <p:spPr>
            <a:xfrm flipV="1">
              <a:off x="2496568" y="864964"/>
              <a:ext cx="461665" cy="2776227"/>
            </a:xfrm>
            <a:prstGeom prst="rect">
              <a:avLst/>
            </a:prstGeom>
            <a:noFill/>
          </p:spPr>
          <p:txBody>
            <a:bodyPr vert="eaVert" wrap="squar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嘟嘟嘟嘟</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24" name="组合 23"/>
          <p:cNvGrpSpPr/>
          <p:nvPr/>
        </p:nvGrpSpPr>
        <p:grpSpPr>
          <a:xfrm rot="12765656">
            <a:off x="7662578" y="1178483"/>
            <a:ext cx="517357" cy="4645116"/>
            <a:chOff x="2466473" y="-517358"/>
            <a:chExt cx="517357" cy="4645116"/>
          </a:xfrm>
        </p:grpSpPr>
        <p:sp>
          <p:nvSpPr>
            <p:cNvPr id="25" name="任意多边形 24"/>
            <p:cNvSpPr/>
            <p:nvPr/>
          </p:nvSpPr>
          <p:spPr>
            <a:xfrm>
              <a:off x="2610853" y="-517358"/>
              <a:ext cx="180655" cy="1852863"/>
            </a:xfrm>
            <a:custGeom>
              <a:avLst/>
              <a:gdLst>
                <a:gd name="connsiteX0" fmla="*/ 0 w 180655"/>
                <a:gd name="connsiteY0" fmla="*/ 0 h 1852863"/>
                <a:gd name="connsiteX1" fmla="*/ 180473 w 180655"/>
                <a:gd name="connsiteY1" fmla="*/ 709863 h 1852863"/>
                <a:gd name="connsiteX2" fmla="*/ 36094 w 180655"/>
                <a:gd name="connsiteY2" fmla="*/ 1082842 h 1852863"/>
                <a:gd name="connsiteX3" fmla="*/ 144379 w 180655"/>
                <a:gd name="connsiteY3" fmla="*/ 1515979 h 1852863"/>
                <a:gd name="connsiteX4" fmla="*/ 60158 w 180655"/>
                <a:gd name="connsiteY4" fmla="*/ 1852863 h 1852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55" h="1852863">
                  <a:moveTo>
                    <a:pt x="0" y="0"/>
                  </a:moveTo>
                  <a:cubicBezTo>
                    <a:pt x="87228" y="264694"/>
                    <a:pt x="174457" y="529389"/>
                    <a:pt x="180473" y="709863"/>
                  </a:cubicBezTo>
                  <a:cubicBezTo>
                    <a:pt x="186489" y="890337"/>
                    <a:pt x="42110" y="948489"/>
                    <a:pt x="36094" y="1082842"/>
                  </a:cubicBezTo>
                  <a:cubicBezTo>
                    <a:pt x="30078" y="1217195"/>
                    <a:pt x="140368" y="1387642"/>
                    <a:pt x="144379" y="1515979"/>
                  </a:cubicBezTo>
                  <a:cubicBezTo>
                    <a:pt x="148390" y="1644316"/>
                    <a:pt x="68179" y="1774658"/>
                    <a:pt x="60158" y="1852863"/>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a:off x="2466473"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7" name="文本框 26"/>
            <p:cNvSpPr txBox="1"/>
            <p:nvPr/>
          </p:nvSpPr>
          <p:spPr>
            <a:xfrm flipV="1">
              <a:off x="2496568" y="864964"/>
              <a:ext cx="461665" cy="2776227"/>
            </a:xfrm>
            <a:prstGeom prst="rect">
              <a:avLst/>
            </a:prstGeom>
            <a:noFill/>
          </p:spPr>
          <p:txBody>
            <a:bodyPr vert="eaVert" wrap="squar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嘟嘟嘟嘟</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28" name="组合 27"/>
          <p:cNvGrpSpPr/>
          <p:nvPr/>
        </p:nvGrpSpPr>
        <p:grpSpPr>
          <a:xfrm rot="14276442">
            <a:off x="8469947" y="2030926"/>
            <a:ext cx="517357" cy="4645116"/>
            <a:chOff x="2466473" y="-517358"/>
            <a:chExt cx="517357" cy="4645116"/>
          </a:xfrm>
        </p:grpSpPr>
        <p:sp>
          <p:nvSpPr>
            <p:cNvPr id="29" name="任意多边形 28"/>
            <p:cNvSpPr/>
            <p:nvPr/>
          </p:nvSpPr>
          <p:spPr>
            <a:xfrm>
              <a:off x="2610853" y="-517358"/>
              <a:ext cx="180655" cy="1852863"/>
            </a:xfrm>
            <a:custGeom>
              <a:avLst/>
              <a:gdLst>
                <a:gd name="connsiteX0" fmla="*/ 0 w 180655"/>
                <a:gd name="connsiteY0" fmla="*/ 0 h 1852863"/>
                <a:gd name="connsiteX1" fmla="*/ 180473 w 180655"/>
                <a:gd name="connsiteY1" fmla="*/ 709863 h 1852863"/>
                <a:gd name="connsiteX2" fmla="*/ 36094 w 180655"/>
                <a:gd name="connsiteY2" fmla="*/ 1082842 h 1852863"/>
                <a:gd name="connsiteX3" fmla="*/ 144379 w 180655"/>
                <a:gd name="connsiteY3" fmla="*/ 1515979 h 1852863"/>
                <a:gd name="connsiteX4" fmla="*/ 60158 w 180655"/>
                <a:gd name="connsiteY4" fmla="*/ 1852863 h 1852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55" h="1852863">
                  <a:moveTo>
                    <a:pt x="0" y="0"/>
                  </a:moveTo>
                  <a:cubicBezTo>
                    <a:pt x="87228" y="264694"/>
                    <a:pt x="174457" y="529389"/>
                    <a:pt x="180473" y="709863"/>
                  </a:cubicBezTo>
                  <a:cubicBezTo>
                    <a:pt x="186489" y="890337"/>
                    <a:pt x="42110" y="948489"/>
                    <a:pt x="36094" y="1082842"/>
                  </a:cubicBezTo>
                  <a:cubicBezTo>
                    <a:pt x="30078" y="1217195"/>
                    <a:pt x="140368" y="1387642"/>
                    <a:pt x="144379" y="1515979"/>
                  </a:cubicBezTo>
                  <a:cubicBezTo>
                    <a:pt x="148390" y="1644316"/>
                    <a:pt x="68179" y="1774658"/>
                    <a:pt x="60158" y="1852863"/>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圆角矩形 29"/>
            <p:cNvSpPr/>
            <p:nvPr/>
          </p:nvSpPr>
          <p:spPr>
            <a:xfrm>
              <a:off x="2466473"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框 30"/>
            <p:cNvSpPr txBox="1"/>
            <p:nvPr/>
          </p:nvSpPr>
          <p:spPr>
            <a:xfrm flipV="1">
              <a:off x="2496568" y="864964"/>
              <a:ext cx="461665" cy="2776227"/>
            </a:xfrm>
            <a:prstGeom prst="rect">
              <a:avLst/>
            </a:prstGeom>
            <a:noFill/>
          </p:spPr>
          <p:txBody>
            <a:bodyPr vert="eaVert" wrap="squar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嘟嘟嘟嘟</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71664" y="3868739"/>
            <a:ext cx="1922389" cy="2989261"/>
          </a:xfrm>
          <a:prstGeom prst="rect">
            <a:avLst/>
          </a:prstGeom>
        </p:spPr>
      </p:pic>
      <p:sp>
        <p:nvSpPr>
          <p:cNvPr id="3" name="任意多边形 2"/>
          <p:cNvSpPr/>
          <p:nvPr/>
        </p:nvSpPr>
        <p:spPr>
          <a:xfrm>
            <a:off x="-2053248" y="6226655"/>
            <a:ext cx="14710470"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rgbClr val="D6A6B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38760369"/>
      </p:ext>
    </p:extLst>
  </p:cSld>
  <p:clrMapOvr>
    <a:masterClrMapping/>
  </p:clrMapOvr>
  <p:transition advTm="8143"/>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36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36000">
                                          <p:cBhvr additive="base">
                                            <p:cTn id="7" dur="1250" fill="hold"/>
                                            <p:tgtEl>
                                              <p:spTgt spid="6"/>
                                            </p:tgtEl>
                                            <p:attrNameLst>
                                              <p:attrName>ppt_x</p:attrName>
                                            </p:attrNameLst>
                                          </p:cBhvr>
                                          <p:tavLst>
                                            <p:tav tm="0">
                                              <p:val>
                                                <p:strVal val="#ppt_x"/>
                                              </p:val>
                                            </p:tav>
                                            <p:tav tm="100000">
                                              <p:val>
                                                <p:strVal val="#ppt_x"/>
                                              </p:val>
                                            </p:tav>
                                          </p:tavLst>
                                        </p:anim>
                                        <p:anim calcmode="lin" valueType="num" p14:bounceEnd="36000">
                                          <p:cBhvr additive="base">
                                            <p:cTn id="8" dur="12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36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36000">
                                          <p:cBhvr additive="base">
                                            <p:cTn id="11" dur="1250" fill="hold"/>
                                            <p:tgtEl>
                                              <p:spTgt spid="2"/>
                                            </p:tgtEl>
                                            <p:attrNameLst>
                                              <p:attrName>ppt_x</p:attrName>
                                            </p:attrNameLst>
                                          </p:cBhvr>
                                          <p:tavLst>
                                            <p:tav tm="0">
                                              <p:val>
                                                <p:strVal val="#ppt_x"/>
                                              </p:val>
                                            </p:tav>
                                            <p:tav tm="100000">
                                              <p:val>
                                                <p:strVal val="#ppt_x"/>
                                              </p:val>
                                            </p:tav>
                                          </p:tavLst>
                                        </p:anim>
                                        <p:anim calcmode="lin" valueType="num" p14:bounceEnd="36000">
                                          <p:cBhvr additive="base">
                                            <p:cTn id="12" dur="12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36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36000">
                                          <p:cBhvr additive="base">
                                            <p:cTn id="15" dur="1250" fill="hold"/>
                                            <p:tgtEl>
                                              <p:spTgt spid="3"/>
                                            </p:tgtEl>
                                            <p:attrNameLst>
                                              <p:attrName>ppt_x</p:attrName>
                                            </p:attrNameLst>
                                          </p:cBhvr>
                                          <p:tavLst>
                                            <p:tav tm="0">
                                              <p:val>
                                                <p:strVal val="#ppt_x"/>
                                              </p:val>
                                            </p:tav>
                                            <p:tav tm="100000">
                                              <p:val>
                                                <p:strVal val="#ppt_x"/>
                                              </p:val>
                                            </p:tav>
                                          </p:tavLst>
                                        </p:anim>
                                        <p:anim calcmode="lin" valueType="num" p14:bounceEnd="36000">
                                          <p:cBhvr additive="base">
                                            <p:cTn id="16" dur="1250" fill="hold"/>
                                            <p:tgtEl>
                                              <p:spTgt spid="3"/>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2" presetClass="entr" presetSubtype="4" fill="hold" nodeType="withEffect" p14:presetBounceEnd="28000">
                                      <p:stCondLst>
                                        <p:cond delay="300"/>
                                      </p:stCondLst>
                                      <p:childTnLst>
                                        <p:set>
                                          <p:cBhvr>
                                            <p:cTn id="27" dur="1" fill="hold">
                                              <p:stCondLst>
                                                <p:cond delay="0"/>
                                              </p:stCondLst>
                                            </p:cTn>
                                            <p:tgtEl>
                                              <p:spTgt spid="4"/>
                                            </p:tgtEl>
                                            <p:attrNameLst>
                                              <p:attrName>style.visibility</p:attrName>
                                            </p:attrNameLst>
                                          </p:cBhvr>
                                          <p:to>
                                            <p:strVal val="visible"/>
                                          </p:to>
                                        </p:set>
                                        <p:anim calcmode="lin" valueType="num" p14:bounceEnd="28000">
                                          <p:cBhvr additive="base">
                                            <p:cTn id="28" dur="800" fill="hold"/>
                                            <p:tgtEl>
                                              <p:spTgt spid="4"/>
                                            </p:tgtEl>
                                            <p:attrNameLst>
                                              <p:attrName>ppt_x</p:attrName>
                                            </p:attrNameLst>
                                          </p:cBhvr>
                                          <p:tavLst>
                                            <p:tav tm="0">
                                              <p:val>
                                                <p:strVal val="#ppt_x"/>
                                              </p:val>
                                            </p:tav>
                                            <p:tav tm="100000">
                                              <p:val>
                                                <p:strVal val="#ppt_x"/>
                                              </p:val>
                                            </p:tav>
                                          </p:tavLst>
                                        </p:anim>
                                        <p:anim calcmode="lin" valueType="num" p14:bounceEnd="28000">
                                          <p:cBhvr additive="base">
                                            <p:cTn id="29" dur="80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1250"/>
                                </p:stCondLst>
                                <p:childTnLst>
                                  <p:par>
                                    <p:cTn id="31" presetID="22" presetClass="entr" presetSubtype="4"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par>
                              <p:cTn id="34" fill="hold">
                                <p:stCondLst>
                                  <p:cond delay="1750"/>
                                </p:stCondLst>
                                <p:childTnLst>
                                  <p:par>
                                    <p:cTn id="35" presetID="22" presetClass="entr" presetSubtype="4"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1000"/>
                                            <p:tgtEl>
                                              <p:spTgt spid="12"/>
                                            </p:tgtEl>
                                          </p:cBhvr>
                                        </p:animEffect>
                                      </p:childTnLst>
                                    </p:cTn>
                                  </p:par>
                                </p:childTnLst>
                              </p:cTn>
                            </p:par>
                            <p:par>
                              <p:cTn id="38" fill="hold">
                                <p:stCondLst>
                                  <p:cond delay="2750"/>
                                </p:stCondLst>
                                <p:childTnLst>
                                  <p:par>
                                    <p:cTn id="39" presetID="22" presetClass="entr" presetSubtype="4"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1000"/>
                                            <p:tgtEl>
                                              <p:spTgt spid="16"/>
                                            </p:tgtEl>
                                          </p:cBhvr>
                                        </p:animEffect>
                                      </p:childTnLst>
                                    </p:cTn>
                                  </p:par>
                                </p:childTnLst>
                              </p:cTn>
                            </p:par>
                            <p:par>
                              <p:cTn id="42" fill="hold">
                                <p:stCondLst>
                                  <p:cond delay="3750"/>
                                </p:stCondLst>
                                <p:childTnLst>
                                  <p:par>
                                    <p:cTn id="43" presetID="22" presetClass="entr" presetSubtype="4"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down)">
                                          <p:cBhvr>
                                            <p:cTn id="45" dur="1000"/>
                                            <p:tgtEl>
                                              <p:spTgt spid="20"/>
                                            </p:tgtEl>
                                          </p:cBhvr>
                                        </p:animEffect>
                                      </p:childTnLst>
                                    </p:cTn>
                                  </p:par>
                                </p:childTnLst>
                              </p:cTn>
                            </p:par>
                            <p:par>
                              <p:cTn id="46" fill="hold">
                                <p:stCondLst>
                                  <p:cond delay="4750"/>
                                </p:stCondLst>
                                <p:childTnLst>
                                  <p:par>
                                    <p:cTn id="47" presetID="22" presetClass="entr" presetSubtype="4"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down)">
                                          <p:cBhvr>
                                            <p:cTn id="49" dur="1000"/>
                                            <p:tgtEl>
                                              <p:spTgt spid="24"/>
                                            </p:tgtEl>
                                          </p:cBhvr>
                                        </p:animEffect>
                                      </p:childTnLst>
                                    </p:cTn>
                                  </p:par>
                                </p:childTnLst>
                              </p:cTn>
                            </p:par>
                            <p:par>
                              <p:cTn id="50" fill="hold">
                                <p:stCondLst>
                                  <p:cond delay="5750"/>
                                </p:stCondLst>
                                <p:childTnLst>
                                  <p:par>
                                    <p:cTn id="51" presetID="22" presetClass="entr" presetSubtype="4"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250" fill="hold"/>
                                            <p:tgtEl>
                                              <p:spTgt spid="6"/>
                                            </p:tgtEl>
                                            <p:attrNameLst>
                                              <p:attrName>ppt_x</p:attrName>
                                            </p:attrNameLst>
                                          </p:cBhvr>
                                          <p:tavLst>
                                            <p:tav tm="0">
                                              <p:val>
                                                <p:strVal val="#ppt_x"/>
                                              </p:val>
                                            </p:tav>
                                            <p:tav tm="100000">
                                              <p:val>
                                                <p:strVal val="#ppt_x"/>
                                              </p:val>
                                            </p:tav>
                                          </p:tavLst>
                                        </p:anim>
                                        <p:anim calcmode="lin" valueType="num">
                                          <p:cBhvr additive="base">
                                            <p:cTn id="8" dur="125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ppt_x"/>
                                              </p:val>
                                            </p:tav>
                                            <p:tav tm="100000">
                                              <p:val>
                                                <p:strVal val="#ppt_x"/>
                                              </p:val>
                                            </p:tav>
                                          </p:tavLst>
                                        </p:anim>
                                        <p:anim calcmode="lin" valueType="num">
                                          <p:cBhvr additive="base">
                                            <p:cTn id="12" dur="12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250" fill="hold"/>
                                            <p:tgtEl>
                                              <p:spTgt spid="3"/>
                                            </p:tgtEl>
                                            <p:attrNameLst>
                                              <p:attrName>ppt_x</p:attrName>
                                            </p:attrNameLst>
                                          </p:cBhvr>
                                          <p:tavLst>
                                            <p:tav tm="0">
                                              <p:val>
                                                <p:strVal val="#ppt_x"/>
                                              </p:val>
                                            </p:tav>
                                            <p:tav tm="100000">
                                              <p:val>
                                                <p:strVal val="#ppt_x"/>
                                              </p:val>
                                            </p:tav>
                                          </p:tavLst>
                                        </p:anim>
                                        <p:anim calcmode="lin" valueType="num">
                                          <p:cBhvr additive="base">
                                            <p:cTn id="16" dur="1250" fill="hold"/>
                                            <p:tgtEl>
                                              <p:spTgt spid="3"/>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par>
                                    <p:cTn id="23" presetID="10"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2" presetClass="entr" presetSubtype="4" fill="hold" nodeType="withEffect">
                                      <p:stCondLst>
                                        <p:cond delay="30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800" fill="hold"/>
                                            <p:tgtEl>
                                              <p:spTgt spid="4"/>
                                            </p:tgtEl>
                                            <p:attrNameLst>
                                              <p:attrName>ppt_x</p:attrName>
                                            </p:attrNameLst>
                                          </p:cBhvr>
                                          <p:tavLst>
                                            <p:tav tm="0">
                                              <p:val>
                                                <p:strVal val="#ppt_x"/>
                                              </p:val>
                                            </p:tav>
                                            <p:tav tm="100000">
                                              <p:val>
                                                <p:strVal val="#ppt_x"/>
                                              </p:val>
                                            </p:tav>
                                          </p:tavLst>
                                        </p:anim>
                                        <p:anim calcmode="lin" valueType="num">
                                          <p:cBhvr additive="base">
                                            <p:cTn id="29" dur="800" fill="hold"/>
                                            <p:tgtEl>
                                              <p:spTgt spid="4"/>
                                            </p:tgtEl>
                                            <p:attrNameLst>
                                              <p:attrName>ppt_y</p:attrName>
                                            </p:attrNameLst>
                                          </p:cBhvr>
                                          <p:tavLst>
                                            <p:tav tm="0">
                                              <p:val>
                                                <p:strVal val="1+#ppt_h/2"/>
                                              </p:val>
                                            </p:tav>
                                            <p:tav tm="100000">
                                              <p:val>
                                                <p:strVal val="#ppt_y"/>
                                              </p:val>
                                            </p:tav>
                                          </p:tavLst>
                                        </p:anim>
                                      </p:childTnLst>
                                    </p:cTn>
                                  </p:par>
                                </p:childTnLst>
                              </p:cTn>
                            </p:par>
                            <p:par>
                              <p:cTn id="30" fill="hold">
                                <p:stCondLst>
                                  <p:cond delay="1250"/>
                                </p:stCondLst>
                                <p:childTnLst>
                                  <p:par>
                                    <p:cTn id="31" presetID="22" presetClass="entr" presetSubtype="4"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par>
                              <p:cTn id="34" fill="hold">
                                <p:stCondLst>
                                  <p:cond delay="1750"/>
                                </p:stCondLst>
                                <p:childTnLst>
                                  <p:par>
                                    <p:cTn id="35" presetID="22" presetClass="entr" presetSubtype="4"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1000"/>
                                            <p:tgtEl>
                                              <p:spTgt spid="12"/>
                                            </p:tgtEl>
                                          </p:cBhvr>
                                        </p:animEffect>
                                      </p:childTnLst>
                                    </p:cTn>
                                  </p:par>
                                </p:childTnLst>
                              </p:cTn>
                            </p:par>
                            <p:par>
                              <p:cTn id="38" fill="hold">
                                <p:stCondLst>
                                  <p:cond delay="2750"/>
                                </p:stCondLst>
                                <p:childTnLst>
                                  <p:par>
                                    <p:cTn id="39" presetID="22" presetClass="entr" presetSubtype="4"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1000"/>
                                            <p:tgtEl>
                                              <p:spTgt spid="16"/>
                                            </p:tgtEl>
                                          </p:cBhvr>
                                        </p:animEffect>
                                      </p:childTnLst>
                                    </p:cTn>
                                  </p:par>
                                </p:childTnLst>
                              </p:cTn>
                            </p:par>
                            <p:par>
                              <p:cTn id="42" fill="hold">
                                <p:stCondLst>
                                  <p:cond delay="3750"/>
                                </p:stCondLst>
                                <p:childTnLst>
                                  <p:par>
                                    <p:cTn id="43" presetID="22" presetClass="entr" presetSubtype="4" fill="hold" nodeType="after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wipe(down)">
                                          <p:cBhvr>
                                            <p:cTn id="45" dur="1000"/>
                                            <p:tgtEl>
                                              <p:spTgt spid="20"/>
                                            </p:tgtEl>
                                          </p:cBhvr>
                                        </p:animEffect>
                                      </p:childTnLst>
                                    </p:cTn>
                                  </p:par>
                                </p:childTnLst>
                              </p:cTn>
                            </p:par>
                            <p:par>
                              <p:cTn id="46" fill="hold">
                                <p:stCondLst>
                                  <p:cond delay="4750"/>
                                </p:stCondLst>
                                <p:childTnLst>
                                  <p:par>
                                    <p:cTn id="47" presetID="22" presetClass="entr" presetSubtype="4"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down)">
                                          <p:cBhvr>
                                            <p:cTn id="49" dur="1000"/>
                                            <p:tgtEl>
                                              <p:spTgt spid="24"/>
                                            </p:tgtEl>
                                          </p:cBhvr>
                                        </p:animEffect>
                                      </p:childTnLst>
                                    </p:cTn>
                                  </p:par>
                                </p:childTnLst>
                              </p:cTn>
                            </p:par>
                            <p:par>
                              <p:cTn id="50" fill="hold">
                                <p:stCondLst>
                                  <p:cond delay="5750"/>
                                </p:stCondLst>
                                <p:childTnLst>
                                  <p:par>
                                    <p:cTn id="51" presetID="22" presetClass="entr" presetSubtype="4" fill="hold" nodeType="after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wipe(down)">
                                          <p:cBhvr>
                                            <p:cTn id="53"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任意多边形 10"/>
          <p:cNvSpPr/>
          <p:nvPr/>
        </p:nvSpPr>
        <p:spPr>
          <a:xfrm>
            <a:off x="1553862" y="5981516"/>
            <a:ext cx="12626139"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rgbClr val="E2B7C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9244622" y="5465464"/>
            <a:ext cx="12733204" cy="1754392"/>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 name="connsiteX0" fmla="*/ 181593 w 12358602"/>
              <a:gd name="connsiteY0" fmla="*/ 830441 h 868049"/>
              <a:gd name="connsiteX1" fmla="*/ 378874 w 12358602"/>
              <a:gd name="connsiteY1" fmla="*/ 293240 h 868049"/>
              <a:gd name="connsiteX2" fmla="*/ 3324252 w 12358602"/>
              <a:gd name="connsiteY2" fmla="*/ 178 h 868049"/>
              <a:gd name="connsiteX3" fmla="*/ 5495952 w 12358602"/>
              <a:gd name="connsiteY3" fmla="*/ 247828 h 868049"/>
              <a:gd name="connsiteX4" fmla="*/ 7781952 w 12358602"/>
              <a:gd name="connsiteY4" fmla="*/ 114478 h 868049"/>
              <a:gd name="connsiteX5" fmla="*/ 10487052 w 12358602"/>
              <a:gd name="connsiteY5" fmla="*/ 38278 h 868049"/>
              <a:gd name="connsiteX6" fmla="*/ 12224728 w 12358602"/>
              <a:gd name="connsiteY6" fmla="*/ 515460 h 868049"/>
              <a:gd name="connsiteX7" fmla="*/ 12205266 w 12358602"/>
              <a:gd name="connsiteY7" fmla="*/ 868049 h 868049"/>
              <a:gd name="connsiteX8" fmla="*/ 181593 w 12358602"/>
              <a:gd name="connsiteY8" fmla="*/ 830441 h 868049"/>
              <a:gd name="connsiteX0" fmla="*/ 181593 w 12358602"/>
              <a:gd name="connsiteY0" fmla="*/ 884369 h 921977"/>
              <a:gd name="connsiteX1" fmla="*/ 378874 w 12358602"/>
              <a:gd name="connsiteY1" fmla="*/ 347168 h 921977"/>
              <a:gd name="connsiteX2" fmla="*/ 3324252 w 12358602"/>
              <a:gd name="connsiteY2" fmla="*/ 54106 h 921977"/>
              <a:gd name="connsiteX3" fmla="*/ 5495952 w 12358602"/>
              <a:gd name="connsiteY3" fmla="*/ 301756 h 921977"/>
              <a:gd name="connsiteX4" fmla="*/ 7840340 w 12358602"/>
              <a:gd name="connsiteY4" fmla="*/ 7689 h 921977"/>
              <a:gd name="connsiteX5" fmla="*/ 10487052 w 12358602"/>
              <a:gd name="connsiteY5" fmla="*/ 92206 h 921977"/>
              <a:gd name="connsiteX6" fmla="*/ 12224728 w 12358602"/>
              <a:gd name="connsiteY6" fmla="*/ 569388 h 921977"/>
              <a:gd name="connsiteX7" fmla="*/ 12205266 w 12358602"/>
              <a:gd name="connsiteY7" fmla="*/ 921977 h 921977"/>
              <a:gd name="connsiteX8" fmla="*/ 181593 w 12358602"/>
              <a:gd name="connsiteY8" fmla="*/ 884369 h 921977"/>
              <a:gd name="connsiteX0" fmla="*/ 181593 w 12358602"/>
              <a:gd name="connsiteY0" fmla="*/ 876680 h 914288"/>
              <a:gd name="connsiteX1" fmla="*/ 378874 w 12358602"/>
              <a:gd name="connsiteY1" fmla="*/ 339479 h 914288"/>
              <a:gd name="connsiteX2" fmla="*/ 3324252 w 12358602"/>
              <a:gd name="connsiteY2" fmla="*/ 46417 h 914288"/>
              <a:gd name="connsiteX3" fmla="*/ 5495952 w 12358602"/>
              <a:gd name="connsiteY3" fmla="*/ 294067 h 914288"/>
              <a:gd name="connsiteX4" fmla="*/ 7840340 w 12358602"/>
              <a:gd name="connsiteY4" fmla="*/ 0 h 914288"/>
              <a:gd name="connsiteX5" fmla="*/ 9996592 w 12358602"/>
              <a:gd name="connsiteY5" fmla="*/ 84517 h 914288"/>
              <a:gd name="connsiteX6" fmla="*/ 12224728 w 12358602"/>
              <a:gd name="connsiteY6" fmla="*/ 561699 h 914288"/>
              <a:gd name="connsiteX7" fmla="*/ 12205266 w 12358602"/>
              <a:gd name="connsiteY7" fmla="*/ 914288 h 914288"/>
              <a:gd name="connsiteX8" fmla="*/ 181593 w 12358602"/>
              <a:gd name="connsiteY8" fmla="*/ 876680 h 914288"/>
              <a:gd name="connsiteX0" fmla="*/ 181593 w 12358602"/>
              <a:gd name="connsiteY0" fmla="*/ 876680 h 914288"/>
              <a:gd name="connsiteX1" fmla="*/ 378874 w 12358602"/>
              <a:gd name="connsiteY1" fmla="*/ 339479 h 914288"/>
              <a:gd name="connsiteX2" fmla="*/ 3324252 w 12358602"/>
              <a:gd name="connsiteY2" fmla="*/ 46417 h 914288"/>
              <a:gd name="connsiteX3" fmla="*/ 5495952 w 12358602"/>
              <a:gd name="connsiteY3" fmla="*/ 294067 h 914288"/>
              <a:gd name="connsiteX4" fmla="*/ 7840340 w 12358602"/>
              <a:gd name="connsiteY4" fmla="*/ 0 h 914288"/>
              <a:gd name="connsiteX5" fmla="*/ 12224728 w 12358602"/>
              <a:gd name="connsiteY5" fmla="*/ 561699 h 914288"/>
              <a:gd name="connsiteX6" fmla="*/ 12205266 w 12358602"/>
              <a:gd name="connsiteY6" fmla="*/ 914288 h 914288"/>
              <a:gd name="connsiteX7" fmla="*/ 181593 w 12358602"/>
              <a:gd name="connsiteY7" fmla="*/ 876680 h 914288"/>
              <a:gd name="connsiteX0" fmla="*/ 181593 w 12358602"/>
              <a:gd name="connsiteY0" fmla="*/ 891982 h 929590"/>
              <a:gd name="connsiteX1" fmla="*/ 378874 w 12358602"/>
              <a:gd name="connsiteY1" fmla="*/ 354781 h 929590"/>
              <a:gd name="connsiteX2" fmla="*/ 3324252 w 12358602"/>
              <a:gd name="connsiteY2" fmla="*/ 61719 h 929590"/>
              <a:gd name="connsiteX3" fmla="*/ 5495952 w 12358602"/>
              <a:gd name="connsiteY3" fmla="*/ 309369 h 929590"/>
              <a:gd name="connsiteX4" fmla="*/ 7840340 w 12358602"/>
              <a:gd name="connsiteY4" fmla="*/ 15302 h 929590"/>
              <a:gd name="connsiteX5" fmla="*/ 12224728 w 12358602"/>
              <a:gd name="connsiteY5" fmla="*/ 577001 h 929590"/>
              <a:gd name="connsiteX6" fmla="*/ 12205266 w 12358602"/>
              <a:gd name="connsiteY6" fmla="*/ 929590 h 929590"/>
              <a:gd name="connsiteX7" fmla="*/ 181593 w 12358602"/>
              <a:gd name="connsiteY7" fmla="*/ 891982 h 929590"/>
              <a:gd name="connsiteX0" fmla="*/ 181593 w 12358602"/>
              <a:gd name="connsiteY0" fmla="*/ 920450 h 958058"/>
              <a:gd name="connsiteX1" fmla="*/ 378874 w 12358602"/>
              <a:gd name="connsiteY1" fmla="*/ 383249 h 958058"/>
              <a:gd name="connsiteX2" fmla="*/ 3324252 w 12358602"/>
              <a:gd name="connsiteY2" fmla="*/ 90187 h 958058"/>
              <a:gd name="connsiteX3" fmla="*/ 5495952 w 12358602"/>
              <a:gd name="connsiteY3" fmla="*/ 337837 h 958058"/>
              <a:gd name="connsiteX4" fmla="*/ 7840340 w 12358602"/>
              <a:gd name="connsiteY4" fmla="*/ 43770 h 958058"/>
              <a:gd name="connsiteX5" fmla="*/ 12224728 w 12358602"/>
              <a:gd name="connsiteY5" fmla="*/ 605469 h 958058"/>
              <a:gd name="connsiteX6" fmla="*/ 12205266 w 12358602"/>
              <a:gd name="connsiteY6" fmla="*/ 958058 h 958058"/>
              <a:gd name="connsiteX7" fmla="*/ 181593 w 12358602"/>
              <a:gd name="connsiteY7" fmla="*/ 920450 h 958058"/>
              <a:gd name="connsiteX0" fmla="*/ 181593 w 12358602"/>
              <a:gd name="connsiteY0" fmla="*/ 888120 h 925728"/>
              <a:gd name="connsiteX1" fmla="*/ 378874 w 12358602"/>
              <a:gd name="connsiteY1" fmla="*/ 350919 h 925728"/>
              <a:gd name="connsiteX2" fmla="*/ 3324252 w 12358602"/>
              <a:gd name="connsiteY2" fmla="*/ 57857 h 925728"/>
              <a:gd name="connsiteX3" fmla="*/ 5495952 w 12358602"/>
              <a:gd name="connsiteY3" fmla="*/ 305507 h 925728"/>
              <a:gd name="connsiteX4" fmla="*/ 7840340 w 12358602"/>
              <a:gd name="connsiteY4" fmla="*/ 11440 h 925728"/>
              <a:gd name="connsiteX5" fmla="*/ 12224728 w 12358602"/>
              <a:gd name="connsiteY5" fmla="*/ 573139 h 925728"/>
              <a:gd name="connsiteX6" fmla="*/ 12205266 w 12358602"/>
              <a:gd name="connsiteY6" fmla="*/ 925728 h 925728"/>
              <a:gd name="connsiteX7" fmla="*/ 181593 w 12358602"/>
              <a:gd name="connsiteY7" fmla="*/ 888120 h 925728"/>
              <a:gd name="connsiteX0" fmla="*/ 181593 w 12358602"/>
              <a:gd name="connsiteY0" fmla="*/ 938850 h 976458"/>
              <a:gd name="connsiteX1" fmla="*/ 378874 w 12358602"/>
              <a:gd name="connsiteY1" fmla="*/ 401649 h 976458"/>
              <a:gd name="connsiteX2" fmla="*/ 3324252 w 12358602"/>
              <a:gd name="connsiteY2" fmla="*/ 108587 h 976458"/>
              <a:gd name="connsiteX3" fmla="*/ 5495952 w 12358602"/>
              <a:gd name="connsiteY3" fmla="*/ 356237 h 976458"/>
              <a:gd name="connsiteX4" fmla="*/ 7840340 w 12358602"/>
              <a:gd name="connsiteY4" fmla="*/ 62170 h 976458"/>
              <a:gd name="connsiteX5" fmla="*/ 12224728 w 12358602"/>
              <a:gd name="connsiteY5" fmla="*/ 623869 h 976458"/>
              <a:gd name="connsiteX6" fmla="*/ 12205266 w 12358602"/>
              <a:gd name="connsiteY6" fmla="*/ 976458 h 976458"/>
              <a:gd name="connsiteX7" fmla="*/ 181593 w 12358602"/>
              <a:gd name="connsiteY7" fmla="*/ 938850 h 97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58602" h="976458">
                <a:moveTo>
                  <a:pt x="181593" y="938850"/>
                </a:moveTo>
                <a:cubicBezTo>
                  <a:pt x="-39070" y="972187"/>
                  <a:pt x="-144903" y="540026"/>
                  <a:pt x="378874" y="401649"/>
                </a:cubicBezTo>
                <a:cubicBezTo>
                  <a:pt x="902651" y="263272"/>
                  <a:pt x="2471406" y="116156"/>
                  <a:pt x="3324252" y="108587"/>
                </a:cubicBezTo>
                <a:cubicBezTo>
                  <a:pt x="4177098" y="101018"/>
                  <a:pt x="4743271" y="363973"/>
                  <a:pt x="5495952" y="356237"/>
                </a:cubicBezTo>
                <a:cubicBezTo>
                  <a:pt x="6248633" y="348501"/>
                  <a:pt x="6519009" y="323604"/>
                  <a:pt x="7840340" y="62170"/>
                </a:cubicBezTo>
                <a:cubicBezTo>
                  <a:pt x="9161671" y="-199264"/>
                  <a:pt x="10763265" y="436636"/>
                  <a:pt x="12224728" y="623869"/>
                </a:cubicBezTo>
                <a:cubicBezTo>
                  <a:pt x="12569485" y="664734"/>
                  <a:pt x="12130659" y="973828"/>
                  <a:pt x="12205266" y="976458"/>
                </a:cubicBezTo>
                <a:lnTo>
                  <a:pt x="181593" y="938850"/>
                </a:lnTo>
                <a:close/>
              </a:path>
            </a:pathLst>
          </a:custGeom>
          <a:solidFill>
            <a:srgbClr val="E4D0D7"/>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rotWithShape="1">
          <a:blip r:embed="rId3" cstate="print">
            <a:extLst>
              <a:ext uri="{28A0092B-C50C-407E-A947-70E740481C1C}">
                <a14:useLocalDpi xmlns:a14="http://schemas.microsoft.com/office/drawing/2010/main" val="0"/>
              </a:ext>
            </a:extLst>
          </a:blip>
          <a:srcRect l="87190" t="60000" b="351"/>
          <a:stretch/>
        </p:blipFill>
        <p:spPr>
          <a:xfrm>
            <a:off x="11216661" y="2185869"/>
            <a:ext cx="975339" cy="2719137"/>
          </a:xfrm>
          <a:prstGeom prst="rect">
            <a:avLst/>
          </a:prstGeom>
        </p:spPr>
      </p:pic>
      <p:pic>
        <p:nvPicPr>
          <p:cNvPr id="9" name="图片 8"/>
          <p:cNvPicPr>
            <a:picLocks noChangeAspect="1"/>
          </p:cNvPicPr>
          <p:nvPr/>
        </p:nvPicPr>
        <p:blipFill rotWithShape="1">
          <a:blip r:embed="rId3" cstate="print">
            <a:extLst>
              <a:ext uri="{28A0092B-C50C-407E-A947-70E740481C1C}">
                <a14:useLocalDpi xmlns:a14="http://schemas.microsoft.com/office/drawing/2010/main" val="0"/>
              </a:ext>
            </a:extLst>
          </a:blip>
          <a:srcRect l="68719" t="73547" r="19910" b="12088"/>
          <a:stretch/>
        </p:blipFill>
        <p:spPr>
          <a:xfrm rot="2822833">
            <a:off x="11070262" y="183929"/>
            <a:ext cx="865773" cy="985087"/>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6240" y="2415523"/>
            <a:ext cx="2829486" cy="4184742"/>
          </a:xfrm>
          <a:prstGeom prst="rect">
            <a:avLst/>
          </a:prstGeom>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939149" y="4953221"/>
            <a:ext cx="1001763" cy="1264146"/>
          </a:xfrm>
          <a:prstGeom prst="rect">
            <a:avLst/>
          </a:prstGeom>
        </p:spPr>
      </p:pic>
      <p:sp>
        <p:nvSpPr>
          <p:cNvPr id="13" name="任意多边形 12"/>
          <p:cNvSpPr/>
          <p:nvPr/>
        </p:nvSpPr>
        <p:spPr>
          <a:xfrm>
            <a:off x="-2053248" y="6226655"/>
            <a:ext cx="14710470"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rgbClr val="D6A6B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3298180" y="-580292"/>
            <a:ext cx="2092569" cy="4273061"/>
            <a:chOff x="3298180" y="-580292"/>
            <a:chExt cx="2092569" cy="4273061"/>
          </a:xfrm>
        </p:grpSpPr>
        <p:grpSp>
          <p:nvGrpSpPr>
            <p:cNvPr id="27" name="组合 26"/>
            <p:cNvGrpSpPr/>
            <p:nvPr/>
          </p:nvGrpSpPr>
          <p:grpSpPr>
            <a:xfrm>
              <a:off x="3298180" y="-580292"/>
              <a:ext cx="2092569" cy="4273061"/>
              <a:chOff x="3675185" y="-580292"/>
              <a:chExt cx="2092569" cy="4273061"/>
            </a:xfrm>
          </p:grpSpPr>
          <p:sp>
            <p:nvSpPr>
              <p:cNvPr id="24" name="任意多边形 23"/>
              <p:cNvSpPr/>
              <p:nvPr/>
            </p:nvSpPr>
            <p:spPr>
              <a:xfrm>
                <a:off x="4304812" y="-580292"/>
                <a:ext cx="485386" cy="2426677"/>
              </a:xfrm>
              <a:custGeom>
                <a:avLst/>
                <a:gdLst>
                  <a:gd name="connsiteX0" fmla="*/ 302357 w 485386"/>
                  <a:gd name="connsiteY0" fmla="*/ 0 h 2426677"/>
                  <a:gd name="connsiteX1" fmla="*/ 3419 w 485386"/>
                  <a:gd name="connsiteY1" fmla="*/ 1002323 h 2426677"/>
                  <a:gd name="connsiteX2" fmla="*/ 478203 w 485386"/>
                  <a:gd name="connsiteY2" fmla="*/ 2004646 h 2426677"/>
                  <a:gd name="connsiteX3" fmla="*/ 302357 w 485386"/>
                  <a:gd name="connsiteY3" fmla="*/ 2426677 h 2426677"/>
                </a:gdLst>
                <a:ahLst/>
                <a:cxnLst>
                  <a:cxn ang="0">
                    <a:pos x="connsiteX0" y="connsiteY0"/>
                  </a:cxn>
                  <a:cxn ang="0">
                    <a:pos x="connsiteX1" y="connsiteY1"/>
                  </a:cxn>
                  <a:cxn ang="0">
                    <a:pos x="connsiteX2" y="connsiteY2"/>
                  </a:cxn>
                  <a:cxn ang="0">
                    <a:pos x="connsiteX3" y="connsiteY3"/>
                  </a:cxn>
                </a:cxnLst>
                <a:rect l="l" t="t" r="r" b="b"/>
                <a:pathLst>
                  <a:path w="485386" h="2426677">
                    <a:moveTo>
                      <a:pt x="302357" y="0"/>
                    </a:moveTo>
                    <a:cubicBezTo>
                      <a:pt x="138234" y="334107"/>
                      <a:pt x="-25889" y="668215"/>
                      <a:pt x="3419" y="1002323"/>
                    </a:cubicBezTo>
                    <a:cubicBezTo>
                      <a:pt x="32727" y="1336431"/>
                      <a:pt x="428380" y="1767254"/>
                      <a:pt x="478203" y="2004646"/>
                    </a:cubicBezTo>
                    <a:cubicBezTo>
                      <a:pt x="528026" y="2242038"/>
                      <a:pt x="302357" y="2426677"/>
                      <a:pt x="302357" y="2426677"/>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675185" y="1600200"/>
                <a:ext cx="2092569" cy="2092569"/>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3298180" y="2016368"/>
              <a:ext cx="2092569" cy="1304099"/>
              <a:chOff x="3298180" y="2016368"/>
              <a:chExt cx="2092569" cy="1304099"/>
            </a:xfrm>
          </p:grpSpPr>
          <p:sp>
            <p:nvSpPr>
              <p:cNvPr id="33" name="文本框 32"/>
              <p:cNvSpPr txBox="1"/>
              <p:nvPr/>
            </p:nvSpPr>
            <p:spPr>
              <a:xfrm>
                <a:off x="3693106" y="2016368"/>
                <a:ext cx="1364476" cy="707886"/>
              </a:xfrm>
              <a:prstGeom prst="rect">
                <a:avLst/>
              </a:prstGeom>
              <a:noFill/>
            </p:spPr>
            <p:txBody>
              <a:bodyPr vert="horz" wrap="none" rtlCol="0">
                <a:spAutoFit/>
              </a:bodyPr>
              <a:lstStyle/>
              <a:p>
                <a:pPr algn="ctr"/>
                <a:r>
                  <a:rPr lang="zh-CN" altLang="en-US" sz="2000" spc="300" dirty="0">
                    <a:solidFill>
                      <a:schemeClr val="tx1">
                        <a:lumMod val="65000"/>
                        <a:lumOff val="35000"/>
                      </a:schemeClr>
                    </a:solidFill>
                    <a:latin typeface="方正喵呜体" panose="02010600010101010101" pitchFamily="2" charset="-122"/>
                    <a:ea typeface="方正喵呜体" panose="02010600010101010101" pitchFamily="2" charset="-122"/>
                  </a:rPr>
                  <a:t>坐</a:t>
                </a:r>
                <a:r>
                  <a:rPr lang="zh-CN" altLang="en-US" sz="2000" spc="300" dirty="0" smtClean="0">
                    <a:solidFill>
                      <a:schemeClr val="tx1">
                        <a:lumMod val="65000"/>
                        <a:lumOff val="35000"/>
                      </a:schemeClr>
                    </a:solidFill>
                    <a:latin typeface="方正喵呜体" panose="02010600010101010101" pitchFamily="2" charset="-122"/>
                    <a:ea typeface="方正喵呜体" panose="02010600010101010101" pitchFamily="2" charset="-122"/>
                  </a:rPr>
                  <a:t>着</a:t>
                </a:r>
                <a:endParaRPr lang="en-US" altLang="zh-CN" sz="2000" spc="300" dirty="0" smtClean="0">
                  <a:solidFill>
                    <a:schemeClr val="tx1">
                      <a:lumMod val="65000"/>
                      <a:lumOff val="35000"/>
                    </a:schemeClr>
                  </a:solidFill>
                  <a:latin typeface="方正喵呜体" panose="02010600010101010101" pitchFamily="2" charset="-122"/>
                  <a:ea typeface="方正喵呜体" panose="02010600010101010101" pitchFamily="2" charset="-122"/>
                </a:endParaRPr>
              </a:p>
              <a:p>
                <a:pPr algn="ctr"/>
                <a:r>
                  <a:rPr lang="zh-CN" altLang="en-US" sz="2000" spc="300" dirty="0" smtClean="0">
                    <a:solidFill>
                      <a:schemeClr val="tx1">
                        <a:lumMod val="65000"/>
                        <a:lumOff val="35000"/>
                      </a:schemeClr>
                    </a:solidFill>
                    <a:latin typeface="方正喵呜体" panose="02010600010101010101" pitchFamily="2" charset="-122"/>
                    <a:ea typeface="方正喵呜体" panose="02010600010101010101" pitchFamily="2" charset="-122"/>
                  </a:rPr>
                  <a:t>那火车去</a:t>
                </a:r>
                <a:endParaRPr lang="zh-CN" altLang="en-US" sz="2000"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
            <p:nvSpPr>
              <p:cNvPr id="34" name="文本框 33"/>
              <p:cNvSpPr txBox="1"/>
              <p:nvPr/>
            </p:nvSpPr>
            <p:spPr>
              <a:xfrm>
                <a:off x="3442150" y="2858802"/>
                <a:ext cx="1914382" cy="461665"/>
              </a:xfrm>
              <a:prstGeom prst="rect">
                <a:avLst/>
              </a:prstGeom>
              <a:noFill/>
            </p:spPr>
            <p:txBody>
              <a:bodyPr vert="horz" wrap="square" rtlCol="0">
                <a:spAutoFit/>
              </a:bodyPr>
              <a:lstStyle/>
              <a:p>
                <a:pPr algn="ctr"/>
                <a:r>
                  <a:rPr lang="en-US" altLang="zh-CN" sz="1200" spc="300" dirty="0" smtClean="0">
                    <a:solidFill>
                      <a:srgbClr val="45275A"/>
                    </a:solidFill>
                    <a:latin typeface="Kozuka Gothic Pr6N L" panose="020B0200000000000000" pitchFamily="34" charset="-128"/>
                    <a:ea typeface="Kozuka Gothic Pr6N L" panose="020B0200000000000000" pitchFamily="34" charset="-128"/>
                  </a:rPr>
                  <a:t>ZUO ZHE NA HUO CHE QU</a:t>
                </a:r>
                <a:endParaRPr lang="zh-CN" altLang="en-US" sz="1200" spc="300" dirty="0">
                  <a:solidFill>
                    <a:srgbClr val="45275A"/>
                  </a:solidFill>
                  <a:latin typeface="Kozuka Gothic Pr6N L" panose="020B0200000000000000" pitchFamily="34" charset="-128"/>
                  <a:ea typeface="Kozuka Gothic Pr6N L" panose="020B0200000000000000" pitchFamily="34" charset="-128"/>
                </a:endParaRPr>
              </a:p>
            </p:txBody>
          </p:sp>
          <p:cxnSp>
            <p:nvCxnSpPr>
              <p:cNvPr id="3" name="直接连接符 2"/>
              <p:cNvCxnSpPr/>
              <p:nvPr/>
            </p:nvCxnSpPr>
            <p:spPr>
              <a:xfrm>
                <a:off x="3298180" y="2799410"/>
                <a:ext cx="2092569" cy="0"/>
              </a:xfrm>
              <a:prstGeom prst="line">
                <a:avLst/>
              </a:prstGeom>
              <a:ln>
                <a:solidFill>
                  <a:srgbClr val="45275A"/>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9" name="组合 18"/>
          <p:cNvGrpSpPr/>
          <p:nvPr/>
        </p:nvGrpSpPr>
        <p:grpSpPr>
          <a:xfrm>
            <a:off x="5575109" y="-324245"/>
            <a:ext cx="1914382" cy="4407659"/>
            <a:chOff x="5575109" y="-324245"/>
            <a:chExt cx="1914382" cy="4407659"/>
          </a:xfrm>
        </p:grpSpPr>
        <p:grpSp>
          <p:nvGrpSpPr>
            <p:cNvPr id="28" name="组合 27"/>
            <p:cNvGrpSpPr/>
            <p:nvPr/>
          </p:nvGrpSpPr>
          <p:grpSpPr>
            <a:xfrm>
              <a:off x="5810081" y="-324245"/>
              <a:ext cx="1384554" cy="4407659"/>
              <a:chOff x="6082613" y="-324245"/>
              <a:chExt cx="1384554" cy="4407659"/>
            </a:xfrm>
          </p:grpSpPr>
          <p:sp>
            <p:nvSpPr>
              <p:cNvPr id="25" name="任意多边形 24"/>
              <p:cNvSpPr/>
              <p:nvPr/>
            </p:nvSpPr>
            <p:spPr>
              <a:xfrm>
                <a:off x="6640700" y="-324245"/>
                <a:ext cx="328265" cy="3225707"/>
              </a:xfrm>
              <a:custGeom>
                <a:avLst/>
                <a:gdLst>
                  <a:gd name="connsiteX0" fmla="*/ 111792 w 328265"/>
                  <a:gd name="connsiteY0" fmla="*/ 60476 h 3225707"/>
                  <a:gd name="connsiteX1" fmla="*/ 111792 w 328265"/>
                  <a:gd name="connsiteY1" fmla="*/ 130814 h 3225707"/>
                  <a:gd name="connsiteX2" fmla="*/ 6285 w 328265"/>
                  <a:gd name="connsiteY2" fmla="*/ 1221060 h 3225707"/>
                  <a:gd name="connsiteX3" fmla="*/ 322808 w 328265"/>
                  <a:gd name="connsiteY3" fmla="*/ 2188214 h 3225707"/>
                  <a:gd name="connsiteX4" fmla="*/ 217300 w 328265"/>
                  <a:gd name="connsiteY4" fmla="*/ 3225707 h 3225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8265" h="3225707">
                    <a:moveTo>
                      <a:pt x="111792" y="60476"/>
                    </a:moveTo>
                    <a:cubicBezTo>
                      <a:pt x="120584" y="-1071"/>
                      <a:pt x="129376" y="-62617"/>
                      <a:pt x="111792" y="130814"/>
                    </a:cubicBezTo>
                    <a:cubicBezTo>
                      <a:pt x="94208" y="324245"/>
                      <a:pt x="-28884" y="878160"/>
                      <a:pt x="6285" y="1221060"/>
                    </a:cubicBezTo>
                    <a:cubicBezTo>
                      <a:pt x="41454" y="1563960"/>
                      <a:pt x="287639" y="1854106"/>
                      <a:pt x="322808" y="2188214"/>
                    </a:cubicBezTo>
                    <a:cubicBezTo>
                      <a:pt x="357977" y="2522322"/>
                      <a:pt x="211439" y="2994176"/>
                      <a:pt x="217300" y="3225707"/>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082613" y="2698860"/>
                <a:ext cx="1384554" cy="1384554"/>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5575109" y="3057880"/>
              <a:ext cx="1914382" cy="779666"/>
              <a:chOff x="3387274" y="2242120"/>
              <a:chExt cx="1914382" cy="779666"/>
            </a:xfrm>
          </p:grpSpPr>
          <p:sp>
            <p:nvSpPr>
              <p:cNvPr id="36" name="文本框 35"/>
              <p:cNvSpPr txBox="1"/>
              <p:nvPr/>
            </p:nvSpPr>
            <p:spPr>
              <a:xfrm>
                <a:off x="3818233" y="2242120"/>
                <a:ext cx="992580" cy="369332"/>
              </a:xfrm>
              <a:prstGeom prst="rect">
                <a:avLst/>
              </a:prstGeom>
              <a:noFill/>
            </p:spPr>
            <p:txBody>
              <a:bodyPr vert="horz" wrap="none" rtlCol="0">
                <a:spAutoFit/>
              </a:bodyPr>
              <a:lstStyle/>
              <a:p>
                <a:pPr algn="ctr"/>
                <a:r>
                  <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rPr>
                  <a:t>去看那</a:t>
                </a:r>
              </a:p>
            </p:txBody>
          </p:sp>
          <p:sp>
            <p:nvSpPr>
              <p:cNvPr id="37" name="文本框 36"/>
              <p:cNvSpPr txBox="1"/>
              <p:nvPr/>
            </p:nvSpPr>
            <p:spPr>
              <a:xfrm>
                <a:off x="3387274" y="2767870"/>
                <a:ext cx="1914382" cy="253916"/>
              </a:xfrm>
              <a:prstGeom prst="rect">
                <a:avLst/>
              </a:prstGeom>
              <a:noFill/>
            </p:spPr>
            <p:txBody>
              <a:bodyPr vert="horz" wrap="square" rtlCol="0">
                <a:spAutoFit/>
              </a:bodyPr>
              <a:lstStyle/>
              <a:p>
                <a:pPr algn="ctr"/>
                <a:r>
                  <a:rPr lang="en-US" altLang="zh-CN" sz="1050" spc="300" dirty="0" smtClean="0">
                    <a:solidFill>
                      <a:srgbClr val="45275A"/>
                    </a:solidFill>
                    <a:latin typeface="Kozuka Gothic Pr6N L" panose="020B0200000000000000" pitchFamily="34" charset="-128"/>
                    <a:ea typeface="Kozuka Gothic Pr6N L" panose="020B0200000000000000" pitchFamily="34" charset="-128"/>
                  </a:rPr>
                  <a:t>NA HUO</a:t>
                </a:r>
                <a:endParaRPr lang="zh-CN" altLang="en-US" sz="1050" spc="300" dirty="0">
                  <a:solidFill>
                    <a:srgbClr val="45275A"/>
                  </a:solidFill>
                  <a:latin typeface="Kozuka Gothic Pr6N L" panose="020B0200000000000000" pitchFamily="34" charset="-128"/>
                  <a:ea typeface="Kozuka Gothic Pr6N L" panose="020B0200000000000000" pitchFamily="34" charset="-128"/>
                </a:endParaRPr>
              </a:p>
            </p:txBody>
          </p:sp>
          <p:cxnSp>
            <p:nvCxnSpPr>
              <p:cNvPr id="38" name="直接连接符 37"/>
              <p:cNvCxnSpPr/>
              <p:nvPr/>
            </p:nvCxnSpPr>
            <p:spPr>
              <a:xfrm>
                <a:off x="3622246" y="2673383"/>
                <a:ext cx="1332744" cy="0"/>
              </a:xfrm>
              <a:prstGeom prst="line">
                <a:avLst/>
              </a:prstGeom>
              <a:ln>
                <a:solidFill>
                  <a:srgbClr val="45275A"/>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18" name="组合 17"/>
          <p:cNvGrpSpPr/>
          <p:nvPr/>
        </p:nvGrpSpPr>
        <p:grpSpPr>
          <a:xfrm>
            <a:off x="7653008" y="-105508"/>
            <a:ext cx="1914382" cy="3549399"/>
            <a:chOff x="7653008" y="-105508"/>
            <a:chExt cx="1914382" cy="3549399"/>
          </a:xfrm>
        </p:grpSpPr>
        <p:grpSp>
          <p:nvGrpSpPr>
            <p:cNvPr id="29" name="组合 28"/>
            <p:cNvGrpSpPr/>
            <p:nvPr/>
          </p:nvGrpSpPr>
          <p:grpSpPr>
            <a:xfrm>
              <a:off x="7736221" y="-105508"/>
              <a:ext cx="1579922" cy="3549399"/>
              <a:chOff x="7736221" y="-158262"/>
              <a:chExt cx="1579922" cy="3549399"/>
            </a:xfrm>
          </p:grpSpPr>
          <p:sp>
            <p:nvSpPr>
              <p:cNvPr id="26" name="任意多边形 25"/>
              <p:cNvSpPr/>
              <p:nvPr/>
            </p:nvSpPr>
            <p:spPr>
              <a:xfrm>
                <a:off x="8352692" y="-158262"/>
                <a:ext cx="173490" cy="2162908"/>
              </a:xfrm>
              <a:custGeom>
                <a:avLst/>
                <a:gdLst>
                  <a:gd name="connsiteX0" fmla="*/ 35170 w 173490"/>
                  <a:gd name="connsiteY0" fmla="*/ 0 h 2162908"/>
                  <a:gd name="connsiteX1" fmla="*/ 158262 w 173490"/>
                  <a:gd name="connsiteY1" fmla="*/ 650631 h 2162908"/>
                  <a:gd name="connsiteX2" fmla="*/ 0 w 173490"/>
                  <a:gd name="connsiteY2" fmla="*/ 1195754 h 2162908"/>
                  <a:gd name="connsiteX3" fmla="*/ 158262 w 173490"/>
                  <a:gd name="connsiteY3" fmla="*/ 1793631 h 2162908"/>
                  <a:gd name="connsiteX4" fmla="*/ 158262 w 173490"/>
                  <a:gd name="connsiteY4" fmla="*/ 2162908 h 2162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490" h="2162908">
                    <a:moveTo>
                      <a:pt x="35170" y="0"/>
                    </a:moveTo>
                    <a:cubicBezTo>
                      <a:pt x="99647" y="225669"/>
                      <a:pt x="164124" y="451339"/>
                      <a:pt x="158262" y="650631"/>
                    </a:cubicBezTo>
                    <a:cubicBezTo>
                      <a:pt x="152400" y="849923"/>
                      <a:pt x="0" y="1005254"/>
                      <a:pt x="0" y="1195754"/>
                    </a:cubicBezTo>
                    <a:cubicBezTo>
                      <a:pt x="0" y="1386254"/>
                      <a:pt x="131885" y="1632439"/>
                      <a:pt x="158262" y="1793631"/>
                    </a:cubicBezTo>
                    <a:cubicBezTo>
                      <a:pt x="184639" y="1954823"/>
                      <a:pt x="171450" y="2058865"/>
                      <a:pt x="158262" y="2162908"/>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736221" y="1811215"/>
                <a:ext cx="1579922" cy="1579922"/>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7653008" y="2294354"/>
              <a:ext cx="1914382" cy="779666"/>
              <a:chOff x="3387274" y="2242120"/>
              <a:chExt cx="1914382" cy="779666"/>
            </a:xfrm>
          </p:grpSpPr>
          <p:sp>
            <p:nvSpPr>
              <p:cNvPr id="40" name="文本框 39"/>
              <p:cNvSpPr txBox="1"/>
              <p:nvPr/>
            </p:nvSpPr>
            <p:spPr>
              <a:xfrm>
                <a:off x="3818234" y="2242120"/>
                <a:ext cx="992579" cy="369332"/>
              </a:xfrm>
              <a:prstGeom prst="rect">
                <a:avLst/>
              </a:prstGeom>
              <a:noFill/>
            </p:spPr>
            <p:txBody>
              <a:bodyPr vert="horz" wrap="none" rtlCol="0">
                <a:spAutoFit/>
              </a:bodyPr>
              <a:lstStyle/>
              <a:p>
                <a:pPr algn="ctr"/>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美丽的</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sp>
            <p:nvSpPr>
              <p:cNvPr id="41" name="文本框 40"/>
              <p:cNvSpPr txBox="1"/>
              <p:nvPr/>
            </p:nvSpPr>
            <p:spPr>
              <a:xfrm>
                <a:off x="3387274" y="2767870"/>
                <a:ext cx="1914382" cy="253916"/>
              </a:xfrm>
              <a:prstGeom prst="rect">
                <a:avLst/>
              </a:prstGeom>
              <a:noFill/>
            </p:spPr>
            <p:txBody>
              <a:bodyPr vert="horz" wrap="square" rtlCol="0">
                <a:spAutoFit/>
              </a:bodyPr>
              <a:lstStyle/>
              <a:p>
                <a:pPr algn="ctr"/>
                <a:r>
                  <a:rPr lang="en-US" altLang="zh-CN" sz="1050" spc="300" dirty="0" smtClean="0">
                    <a:solidFill>
                      <a:srgbClr val="45275A"/>
                    </a:solidFill>
                    <a:latin typeface="Kozuka Gothic Pr6N L" panose="020B0200000000000000" pitchFamily="34" charset="-128"/>
                    <a:ea typeface="Kozuka Gothic Pr6N L" panose="020B0200000000000000" pitchFamily="34" charset="-128"/>
                  </a:rPr>
                  <a:t>NA HUO</a:t>
                </a:r>
                <a:endParaRPr lang="zh-CN" altLang="en-US" sz="1050" spc="300" dirty="0">
                  <a:solidFill>
                    <a:srgbClr val="45275A"/>
                  </a:solidFill>
                  <a:latin typeface="Kozuka Gothic Pr6N L" panose="020B0200000000000000" pitchFamily="34" charset="-128"/>
                  <a:ea typeface="Kozuka Gothic Pr6N L" panose="020B0200000000000000" pitchFamily="34" charset="-128"/>
                </a:endParaRPr>
              </a:p>
            </p:txBody>
          </p:sp>
          <p:cxnSp>
            <p:nvCxnSpPr>
              <p:cNvPr id="42" name="直接连接符 41"/>
              <p:cNvCxnSpPr/>
              <p:nvPr/>
            </p:nvCxnSpPr>
            <p:spPr>
              <a:xfrm>
                <a:off x="3470487" y="2673383"/>
                <a:ext cx="1579922" cy="0"/>
              </a:xfrm>
              <a:prstGeom prst="line">
                <a:avLst/>
              </a:prstGeom>
              <a:ln>
                <a:solidFill>
                  <a:srgbClr val="45275A"/>
                </a:solidFill>
                <a:prstDash val="dash"/>
              </a:ln>
            </p:spPr>
            <p:style>
              <a:lnRef idx="1">
                <a:schemeClr val="accent1"/>
              </a:lnRef>
              <a:fillRef idx="0">
                <a:schemeClr val="accent1"/>
              </a:fillRef>
              <a:effectRef idx="0">
                <a:schemeClr val="accent1"/>
              </a:effectRef>
              <a:fontRef idx="minor">
                <a:schemeClr val="tx1"/>
              </a:fontRef>
            </p:style>
          </p:cxnSp>
        </p:grpSp>
      </p:grpSp>
      <p:grpSp>
        <p:nvGrpSpPr>
          <p:cNvPr id="20" name="组合 19"/>
          <p:cNvGrpSpPr/>
          <p:nvPr/>
        </p:nvGrpSpPr>
        <p:grpSpPr>
          <a:xfrm>
            <a:off x="9482840" y="24019"/>
            <a:ext cx="1914382" cy="3868530"/>
            <a:chOff x="9482840" y="24019"/>
            <a:chExt cx="1914382" cy="3868530"/>
          </a:xfrm>
        </p:grpSpPr>
        <p:grpSp>
          <p:nvGrpSpPr>
            <p:cNvPr id="30" name="组合 29"/>
            <p:cNvGrpSpPr/>
            <p:nvPr/>
          </p:nvGrpSpPr>
          <p:grpSpPr>
            <a:xfrm>
              <a:off x="9751750" y="24019"/>
              <a:ext cx="1208362" cy="3868530"/>
              <a:chOff x="7736221" y="-1666930"/>
              <a:chExt cx="1579922" cy="5058067"/>
            </a:xfrm>
          </p:grpSpPr>
          <p:sp>
            <p:nvSpPr>
              <p:cNvPr id="31" name="任意多边形 30"/>
              <p:cNvSpPr/>
              <p:nvPr/>
            </p:nvSpPr>
            <p:spPr>
              <a:xfrm>
                <a:off x="8352692" y="-1666930"/>
                <a:ext cx="173490" cy="3671576"/>
              </a:xfrm>
              <a:custGeom>
                <a:avLst/>
                <a:gdLst>
                  <a:gd name="connsiteX0" fmla="*/ 35170 w 173490"/>
                  <a:gd name="connsiteY0" fmla="*/ 0 h 2162908"/>
                  <a:gd name="connsiteX1" fmla="*/ 158262 w 173490"/>
                  <a:gd name="connsiteY1" fmla="*/ 650631 h 2162908"/>
                  <a:gd name="connsiteX2" fmla="*/ 0 w 173490"/>
                  <a:gd name="connsiteY2" fmla="*/ 1195754 h 2162908"/>
                  <a:gd name="connsiteX3" fmla="*/ 158262 w 173490"/>
                  <a:gd name="connsiteY3" fmla="*/ 1793631 h 2162908"/>
                  <a:gd name="connsiteX4" fmla="*/ 158262 w 173490"/>
                  <a:gd name="connsiteY4" fmla="*/ 2162908 h 2162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490" h="2162908">
                    <a:moveTo>
                      <a:pt x="35170" y="0"/>
                    </a:moveTo>
                    <a:cubicBezTo>
                      <a:pt x="99647" y="225669"/>
                      <a:pt x="164124" y="451339"/>
                      <a:pt x="158262" y="650631"/>
                    </a:cubicBezTo>
                    <a:cubicBezTo>
                      <a:pt x="152400" y="849923"/>
                      <a:pt x="0" y="1005254"/>
                      <a:pt x="0" y="1195754"/>
                    </a:cubicBezTo>
                    <a:cubicBezTo>
                      <a:pt x="0" y="1386254"/>
                      <a:pt x="131885" y="1632439"/>
                      <a:pt x="158262" y="1793631"/>
                    </a:cubicBezTo>
                    <a:cubicBezTo>
                      <a:pt x="184639" y="1954823"/>
                      <a:pt x="171450" y="2058865"/>
                      <a:pt x="158262" y="2162908"/>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736221" y="1811215"/>
                <a:ext cx="1579922" cy="1579922"/>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9482840" y="2955974"/>
              <a:ext cx="1914382" cy="754614"/>
              <a:chOff x="3387274" y="2267172"/>
              <a:chExt cx="1914382" cy="754614"/>
            </a:xfrm>
          </p:grpSpPr>
          <p:sp>
            <p:nvSpPr>
              <p:cNvPr id="48" name="文本框 47"/>
              <p:cNvSpPr txBox="1"/>
              <p:nvPr/>
            </p:nvSpPr>
            <p:spPr>
              <a:xfrm>
                <a:off x="3818234" y="2267172"/>
                <a:ext cx="992580" cy="369332"/>
              </a:xfrm>
              <a:prstGeom prst="rect">
                <a:avLst/>
              </a:prstGeom>
              <a:noFill/>
            </p:spPr>
            <p:txBody>
              <a:bodyPr vert="horz" wrap="none" rtlCol="0">
                <a:spAutoFit/>
              </a:bodyPr>
              <a:lstStyle/>
              <a:p>
                <a:pPr algn="ctr"/>
                <a:r>
                  <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rPr>
                  <a:t>格桑花</a:t>
                </a:r>
              </a:p>
            </p:txBody>
          </p:sp>
          <p:sp>
            <p:nvSpPr>
              <p:cNvPr id="49" name="文本框 48"/>
              <p:cNvSpPr txBox="1"/>
              <p:nvPr/>
            </p:nvSpPr>
            <p:spPr>
              <a:xfrm>
                <a:off x="3387274" y="2767870"/>
                <a:ext cx="1914382" cy="253916"/>
              </a:xfrm>
              <a:prstGeom prst="rect">
                <a:avLst/>
              </a:prstGeom>
              <a:noFill/>
            </p:spPr>
            <p:txBody>
              <a:bodyPr vert="horz" wrap="square" rtlCol="0">
                <a:spAutoFit/>
              </a:bodyPr>
              <a:lstStyle/>
              <a:p>
                <a:pPr algn="ctr"/>
                <a:r>
                  <a:rPr lang="en-US" altLang="zh-CN" sz="1050" spc="300" dirty="0" smtClean="0">
                    <a:solidFill>
                      <a:srgbClr val="45275A"/>
                    </a:solidFill>
                    <a:latin typeface="Kozuka Gothic Pr6N L" panose="020B0200000000000000" pitchFamily="34" charset="-128"/>
                    <a:ea typeface="Kozuka Gothic Pr6N L" panose="020B0200000000000000" pitchFamily="34" charset="-128"/>
                  </a:rPr>
                  <a:t>NA HUO</a:t>
                </a:r>
                <a:endParaRPr lang="zh-CN" altLang="en-US" sz="1050" spc="300" dirty="0">
                  <a:solidFill>
                    <a:srgbClr val="45275A"/>
                  </a:solidFill>
                  <a:latin typeface="Kozuka Gothic Pr6N L" panose="020B0200000000000000" pitchFamily="34" charset="-128"/>
                  <a:ea typeface="Kozuka Gothic Pr6N L" panose="020B0200000000000000" pitchFamily="34" charset="-128"/>
                </a:endParaRPr>
              </a:p>
            </p:txBody>
          </p:sp>
          <p:cxnSp>
            <p:nvCxnSpPr>
              <p:cNvPr id="50" name="直接连接符 49"/>
              <p:cNvCxnSpPr/>
              <p:nvPr/>
            </p:nvCxnSpPr>
            <p:spPr>
              <a:xfrm>
                <a:off x="3673683" y="2673383"/>
                <a:ext cx="1181099" cy="0"/>
              </a:xfrm>
              <a:prstGeom prst="line">
                <a:avLst/>
              </a:prstGeom>
              <a:ln>
                <a:solidFill>
                  <a:srgbClr val="45275A"/>
                </a:solidFill>
                <a:prstDash val="dash"/>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951328791"/>
      </p:ext>
    </p:extLst>
  </p:cSld>
  <p:clrMapOvr>
    <a:masterClrMapping/>
  </p:clrMapOvr>
  <p:transition advTm="8065"/>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26000">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14:bounceEnd="26000">
                                          <p:cBhvr additive="base">
                                            <p:cTn id="7" dur="100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8" dur="1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26000">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14:bounceEnd="26000">
                                          <p:cBhvr additive="base">
                                            <p:cTn id="11" dur="1000" fill="hold"/>
                                            <p:tgtEl>
                                              <p:spTgt spid="11"/>
                                            </p:tgtEl>
                                            <p:attrNameLst>
                                              <p:attrName>ppt_x</p:attrName>
                                            </p:attrNameLst>
                                          </p:cBhvr>
                                          <p:tavLst>
                                            <p:tav tm="0">
                                              <p:val>
                                                <p:strVal val="#ppt_x"/>
                                              </p:val>
                                            </p:tav>
                                            <p:tav tm="100000">
                                              <p:val>
                                                <p:strVal val="#ppt_x"/>
                                              </p:val>
                                            </p:tav>
                                          </p:tavLst>
                                        </p:anim>
                                        <p:anim calcmode="lin" valueType="num" p14:bounceEnd="26000">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26000">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14:bounceEnd="26000">
                                          <p:cBhvr additive="base">
                                            <p:cTn id="15" dur="1000" fill="hold"/>
                                            <p:tgtEl>
                                              <p:spTgt spid="12"/>
                                            </p:tgtEl>
                                            <p:attrNameLst>
                                              <p:attrName>ppt_x</p:attrName>
                                            </p:attrNameLst>
                                          </p:cBhvr>
                                          <p:tavLst>
                                            <p:tav tm="0">
                                              <p:val>
                                                <p:strVal val="#ppt_x"/>
                                              </p:val>
                                            </p:tav>
                                            <p:tav tm="100000">
                                              <p:val>
                                                <p:strVal val="#ppt_x"/>
                                              </p:val>
                                            </p:tav>
                                          </p:tavLst>
                                        </p:anim>
                                        <p:anim calcmode="lin" valueType="num" p14:bounceEnd="26000">
                                          <p:cBhvr additive="base">
                                            <p:cTn id="16" dur="10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28000">
                                      <p:stCondLst>
                                        <p:cond delay="250"/>
                                      </p:stCondLst>
                                      <p:childTnLst>
                                        <p:set>
                                          <p:cBhvr>
                                            <p:cTn id="18" dur="1" fill="hold">
                                              <p:stCondLst>
                                                <p:cond delay="0"/>
                                              </p:stCondLst>
                                            </p:cTn>
                                            <p:tgtEl>
                                              <p:spTgt spid="14"/>
                                            </p:tgtEl>
                                            <p:attrNameLst>
                                              <p:attrName>style.visibility</p:attrName>
                                            </p:attrNameLst>
                                          </p:cBhvr>
                                          <p:to>
                                            <p:strVal val="visible"/>
                                          </p:to>
                                        </p:set>
                                        <p:anim calcmode="lin" valueType="num" p14:bounceEnd="28000">
                                          <p:cBhvr additive="base">
                                            <p:cTn id="19" dur="1000" fill="hold"/>
                                            <p:tgtEl>
                                              <p:spTgt spid="14"/>
                                            </p:tgtEl>
                                            <p:attrNameLst>
                                              <p:attrName>ppt_x</p:attrName>
                                            </p:attrNameLst>
                                          </p:cBhvr>
                                          <p:tavLst>
                                            <p:tav tm="0">
                                              <p:val>
                                                <p:strVal val="#ppt_x"/>
                                              </p:val>
                                            </p:tav>
                                            <p:tav tm="100000">
                                              <p:val>
                                                <p:strVal val="#ppt_x"/>
                                              </p:val>
                                            </p:tav>
                                          </p:tavLst>
                                        </p:anim>
                                        <p:anim calcmode="lin" valueType="num" p14:bounceEnd="28000">
                                          <p:cBhvr additive="base">
                                            <p:cTn id="20" dur="10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28000">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14:bounceEnd="28000">
                                          <p:cBhvr additive="base">
                                            <p:cTn id="23" dur="1000" fill="hold"/>
                                            <p:tgtEl>
                                              <p:spTgt spid="15"/>
                                            </p:tgtEl>
                                            <p:attrNameLst>
                                              <p:attrName>ppt_x</p:attrName>
                                            </p:attrNameLst>
                                          </p:cBhvr>
                                          <p:tavLst>
                                            <p:tav tm="0">
                                              <p:val>
                                                <p:strVal val="#ppt_x"/>
                                              </p:val>
                                            </p:tav>
                                            <p:tav tm="100000">
                                              <p:val>
                                                <p:strVal val="#ppt_x"/>
                                              </p:val>
                                            </p:tav>
                                          </p:tavLst>
                                        </p:anim>
                                        <p:anim calcmode="lin" valueType="num" p14:bounceEnd="28000">
                                          <p:cBhvr additive="base">
                                            <p:cTn id="24" dur="10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14:presetBounceEnd="38000">
                                      <p:stCondLst>
                                        <p:cond delay="300"/>
                                      </p:stCondLst>
                                      <p:childTnLst>
                                        <p:set>
                                          <p:cBhvr>
                                            <p:cTn id="26" dur="1" fill="hold">
                                              <p:stCondLst>
                                                <p:cond delay="0"/>
                                              </p:stCondLst>
                                            </p:cTn>
                                            <p:tgtEl>
                                              <p:spTgt spid="17"/>
                                            </p:tgtEl>
                                            <p:attrNameLst>
                                              <p:attrName>style.visibility</p:attrName>
                                            </p:attrNameLst>
                                          </p:cBhvr>
                                          <p:to>
                                            <p:strVal val="visible"/>
                                          </p:to>
                                        </p:set>
                                        <p:anim calcmode="lin" valueType="num" p14:bounceEnd="38000">
                                          <p:cBhvr additive="base">
                                            <p:cTn id="27" dur="1000" fill="hold"/>
                                            <p:tgtEl>
                                              <p:spTgt spid="17"/>
                                            </p:tgtEl>
                                            <p:attrNameLst>
                                              <p:attrName>ppt_x</p:attrName>
                                            </p:attrNameLst>
                                          </p:cBhvr>
                                          <p:tavLst>
                                            <p:tav tm="0">
                                              <p:val>
                                                <p:strVal val="#ppt_x"/>
                                              </p:val>
                                            </p:tav>
                                            <p:tav tm="100000">
                                              <p:val>
                                                <p:strVal val="#ppt_x"/>
                                              </p:val>
                                            </p:tav>
                                          </p:tavLst>
                                        </p:anim>
                                        <p:anim calcmode="lin" valueType="num" p14:bounceEnd="38000">
                                          <p:cBhvr additive="base">
                                            <p:cTn id="28" dur="10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14:presetBounceEnd="38000">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14:bounceEnd="38000">
                                          <p:cBhvr additive="base">
                                            <p:cTn id="31" dur="1000" fill="hold"/>
                                            <p:tgtEl>
                                              <p:spTgt spid="19"/>
                                            </p:tgtEl>
                                            <p:attrNameLst>
                                              <p:attrName>ppt_x</p:attrName>
                                            </p:attrNameLst>
                                          </p:cBhvr>
                                          <p:tavLst>
                                            <p:tav tm="0">
                                              <p:val>
                                                <p:strVal val="#ppt_x"/>
                                              </p:val>
                                            </p:tav>
                                            <p:tav tm="100000">
                                              <p:val>
                                                <p:strVal val="#ppt_x"/>
                                              </p:val>
                                            </p:tav>
                                          </p:tavLst>
                                        </p:anim>
                                        <p:anim calcmode="lin" valueType="num" p14:bounceEnd="38000">
                                          <p:cBhvr additive="base">
                                            <p:cTn id="32" dur="10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38000">
                                      <p:stCondLst>
                                        <p:cond delay="1100"/>
                                      </p:stCondLst>
                                      <p:childTnLst>
                                        <p:set>
                                          <p:cBhvr>
                                            <p:cTn id="34" dur="1" fill="hold">
                                              <p:stCondLst>
                                                <p:cond delay="0"/>
                                              </p:stCondLst>
                                            </p:cTn>
                                            <p:tgtEl>
                                              <p:spTgt spid="18"/>
                                            </p:tgtEl>
                                            <p:attrNameLst>
                                              <p:attrName>style.visibility</p:attrName>
                                            </p:attrNameLst>
                                          </p:cBhvr>
                                          <p:to>
                                            <p:strVal val="visible"/>
                                          </p:to>
                                        </p:set>
                                        <p:anim calcmode="lin" valueType="num" p14:bounceEnd="38000">
                                          <p:cBhvr additive="base">
                                            <p:cTn id="35" dur="1000" fill="hold"/>
                                            <p:tgtEl>
                                              <p:spTgt spid="18"/>
                                            </p:tgtEl>
                                            <p:attrNameLst>
                                              <p:attrName>ppt_x</p:attrName>
                                            </p:attrNameLst>
                                          </p:cBhvr>
                                          <p:tavLst>
                                            <p:tav tm="0">
                                              <p:val>
                                                <p:strVal val="#ppt_x"/>
                                              </p:val>
                                            </p:tav>
                                            <p:tav tm="100000">
                                              <p:val>
                                                <p:strVal val="#ppt_x"/>
                                              </p:val>
                                            </p:tav>
                                          </p:tavLst>
                                        </p:anim>
                                        <p:anim calcmode="lin" valueType="num" p14:bounceEnd="38000">
                                          <p:cBhvr additive="base">
                                            <p:cTn id="36" dur="1000" fill="hold"/>
                                            <p:tgtEl>
                                              <p:spTgt spid="18"/>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14:presetBounceEnd="38000">
                                      <p:stCondLst>
                                        <p:cond delay="1500"/>
                                      </p:stCondLst>
                                      <p:childTnLst>
                                        <p:set>
                                          <p:cBhvr>
                                            <p:cTn id="38" dur="1" fill="hold">
                                              <p:stCondLst>
                                                <p:cond delay="0"/>
                                              </p:stCondLst>
                                            </p:cTn>
                                            <p:tgtEl>
                                              <p:spTgt spid="20"/>
                                            </p:tgtEl>
                                            <p:attrNameLst>
                                              <p:attrName>style.visibility</p:attrName>
                                            </p:attrNameLst>
                                          </p:cBhvr>
                                          <p:to>
                                            <p:strVal val="visible"/>
                                          </p:to>
                                        </p:set>
                                        <p:anim calcmode="lin" valueType="num" p14:bounceEnd="38000">
                                          <p:cBhvr additive="base">
                                            <p:cTn id="39" dur="1000" fill="hold"/>
                                            <p:tgtEl>
                                              <p:spTgt spid="20"/>
                                            </p:tgtEl>
                                            <p:attrNameLst>
                                              <p:attrName>ppt_x</p:attrName>
                                            </p:attrNameLst>
                                          </p:cBhvr>
                                          <p:tavLst>
                                            <p:tav tm="0">
                                              <p:val>
                                                <p:strVal val="#ppt_x"/>
                                              </p:val>
                                            </p:tav>
                                            <p:tav tm="100000">
                                              <p:val>
                                                <p:strVal val="#ppt_x"/>
                                              </p:val>
                                            </p:tav>
                                          </p:tavLst>
                                        </p:anim>
                                        <p:anim calcmode="lin" valueType="num" p14:bounceEnd="38000">
                                          <p:cBhvr additive="base">
                                            <p:cTn id="40"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ppt_x"/>
                                              </p:val>
                                            </p:tav>
                                            <p:tav tm="100000">
                                              <p:val>
                                                <p:strVal val="#ppt_x"/>
                                              </p:val>
                                            </p:tav>
                                          </p:tavLst>
                                        </p:anim>
                                        <p:anim calcmode="lin" valueType="num">
                                          <p:cBhvr additive="base">
                                            <p:cTn id="8" dur="10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2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ppt_x"/>
                                              </p:val>
                                            </p:tav>
                                            <p:tav tm="100000">
                                              <p:val>
                                                <p:strVal val="#ppt_x"/>
                                              </p:val>
                                            </p:tav>
                                          </p:tavLst>
                                        </p:anim>
                                        <p:anim calcmode="lin" valueType="num">
                                          <p:cBhvr additive="base">
                                            <p:cTn id="20" dur="10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ppt_x"/>
                                              </p:val>
                                            </p:tav>
                                            <p:tav tm="100000">
                                              <p:val>
                                                <p:strVal val="#ppt_x"/>
                                              </p:val>
                                            </p:tav>
                                          </p:tavLst>
                                        </p:anim>
                                        <p:anim calcmode="lin" valueType="num">
                                          <p:cBhvr additive="base">
                                            <p:cTn id="24" dur="1000" fill="hold"/>
                                            <p:tgtEl>
                                              <p:spTgt spid="15"/>
                                            </p:tgtEl>
                                            <p:attrNameLst>
                                              <p:attrName>ppt_y</p:attrName>
                                            </p:attrNameLst>
                                          </p:cBhvr>
                                          <p:tavLst>
                                            <p:tav tm="0">
                                              <p:val>
                                                <p:strVal val="1+#ppt_h/2"/>
                                              </p:val>
                                            </p:tav>
                                            <p:tav tm="100000">
                                              <p:val>
                                                <p:strVal val="#ppt_y"/>
                                              </p:val>
                                            </p:tav>
                                          </p:tavLst>
                                        </p:anim>
                                      </p:childTnLst>
                                    </p:cTn>
                                  </p:par>
                                  <p:par>
                                    <p:cTn id="25" presetID="2" presetClass="entr" presetSubtype="1" fill="hold" nodeType="withEffect">
                                      <p:stCondLst>
                                        <p:cond delay="30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1000" fill="hold"/>
                                            <p:tgtEl>
                                              <p:spTgt spid="17"/>
                                            </p:tgtEl>
                                            <p:attrNameLst>
                                              <p:attrName>ppt_x</p:attrName>
                                            </p:attrNameLst>
                                          </p:cBhvr>
                                          <p:tavLst>
                                            <p:tav tm="0">
                                              <p:val>
                                                <p:strVal val="#ppt_x"/>
                                              </p:val>
                                            </p:tav>
                                            <p:tav tm="100000">
                                              <p:val>
                                                <p:strVal val="#ppt_x"/>
                                              </p:val>
                                            </p:tav>
                                          </p:tavLst>
                                        </p:anim>
                                        <p:anim calcmode="lin" valueType="num">
                                          <p:cBhvr additive="base">
                                            <p:cTn id="28" dur="1000" fill="hold"/>
                                            <p:tgtEl>
                                              <p:spTgt spid="17"/>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7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ppt_x"/>
                                              </p:val>
                                            </p:tav>
                                            <p:tav tm="100000">
                                              <p:val>
                                                <p:strVal val="#ppt_x"/>
                                              </p:val>
                                            </p:tav>
                                          </p:tavLst>
                                        </p:anim>
                                        <p:anim calcmode="lin" valueType="num">
                                          <p:cBhvr additive="base">
                                            <p:cTn id="32" dur="10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110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000" fill="hold"/>
                                            <p:tgtEl>
                                              <p:spTgt spid="18"/>
                                            </p:tgtEl>
                                            <p:attrNameLst>
                                              <p:attrName>ppt_x</p:attrName>
                                            </p:attrNameLst>
                                          </p:cBhvr>
                                          <p:tavLst>
                                            <p:tav tm="0">
                                              <p:val>
                                                <p:strVal val="#ppt_x"/>
                                              </p:val>
                                            </p:tav>
                                            <p:tav tm="100000">
                                              <p:val>
                                                <p:strVal val="#ppt_x"/>
                                              </p:val>
                                            </p:tav>
                                          </p:tavLst>
                                        </p:anim>
                                        <p:anim calcmode="lin" valueType="num">
                                          <p:cBhvr additive="base">
                                            <p:cTn id="36" dur="1000" fill="hold"/>
                                            <p:tgtEl>
                                              <p:spTgt spid="18"/>
                                            </p:tgtEl>
                                            <p:attrNameLst>
                                              <p:attrName>ppt_y</p:attrName>
                                            </p:attrNameLst>
                                          </p:cBhvr>
                                          <p:tavLst>
                                            <p:tav tm="0">
                                              <p:val>
                                                <p:strVal val="0-#ppt_h/2"/>
                                              </p:val>
                                            </p:tav>
                                            <p:tav tm="100000">
                                              <p:val>
                                                <p:strVal val="#ppt_y"/>
                                              </p:val>
                                            </p:tav>
                                          </p:tavLst>
                                        </p:anim>
                                      </p:childTnLst>
                                    </p:cTn>
                                  </p:par>
                                  <p:par>
                                    <p:cTn id="37" presetID="2" presetClass="entr" presetSubtype="1" fill="hold" nodeType="withEffect">
                                      <p:stCondLst>
                                        <p:cond delay="150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1000" fill="hold"/>
                                            <p:tgtEl>
                                              <p:spTgt spid="20"/>
                                            </p:tgtEl>
                                            <p:attrNameLst>
                                              <p:attrName>ppt_x</p:attrName>
                                            </p:attrNameLst>
                                          </p:cBhvr>
                                          <p:tavLst>
                                            <p:tav tm="0">
                                              <p:val>
                                                <p:strVal val="#ppt_x"/>
                                              </p:val>
                                            </p:tav>
                                            <p:tav tm="100000">
                                              <p:val>
                                                <p:strVal val="#ppt_x"/>
                                              </p:val>
                                            </p:tav>
                                          </p:tavLst>
                                        </p:anim>
                                        <p:anim calcmode="lin" valueType="num">
                                          <p:cBhvr additive="base">
                                            <p:cTn id="40" dur="10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987846">
            <a:off x="220205" y="330789"/>
            <a:ext cx="6536755" cy="3008671"/>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513" y="2169699"/>
            <a:ext cx="3090194" cy="4193003"/>
          </a:xfrm>
          <a:prstGeom prst="rect">
            <a:avLst/>
          </a:prstGeom>
        </p:spPr>
      </p:pic>
      <p:sp>
        <p:nvSpPr>
          <p:cNvPr id="13" name="任意多边形 12"/>
          <p:cNvSpPr/>
          <p:nvPr/>
        </p:nvSpPr>
        <p:spPr>
          <a:xfrm>
            <a:off x="1553862" y="5981516"/>
            <a:ext cx="10638138" cy="1117922"/>
          </a:xfrm>
          <a:custGeom>
            <a:avLst/>
            <a:gdLst>
              <a:gd name="connsiteX0" fmla="*/ 3425014 w 10638138"/>
              <a:gd name="connsiteY0" fmla="*/ 231 h 1117922"/>
              <a:gd name="connsiteX1" fmla="*/ 5662541 w 10638138"/>
              <a:gd name="connsiteY1" fmla="*/ 321344 h 1117922"/>
              <a:gd name="connsiteX2" fmla="*/ 8017831 w 10638138"/>
              <a:gd name="connsiteY2" fmla="*/ 148437 h 1117922"/>
              <a:gd name="connsiteX3" fmla="*/ 10507040 w 10638138"/>
              <a:gd name="connsiteY3" fmla="*/ 42515 h 1117922"/>
              <a:gd name="connsiteX4" fmla="*/ 10638138 w 10638138"/>
              <a:gd name="connsiteY4" fmla="*/ 45648 h 1117922"/>
              <a:gd name="connsiteX5" fmla="*/ 10638138 w 10638138"/>
              <a:gd name="connsiteY5" fmla="*/ 1117922 h 1117922"/>
              <a:gd name="connsiteX6" fmla="*/ 187098 w 10638138"/>
              <a:gd name="connsiteY6" fmla="*/ 1076783 h 1117922"/>
              <a:gd name="connsiteX7" fmla="*/ 390358 w 10638138"/>
              <a:gd name="connsiteY7" fmla="*/ 380227 h 1117922"/>
              <a:gd name="connsiteX8" fmla="*/ 3425014 w 10638138"/>
              <a:gd name="connsiteY8" fmla="*/ 231 h 111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38138" h="1117922">
                <a:moveTo>
                  <a:pt x="3425014" y="231"/>
                </a:moveTo>
                <a:cubicBezTo>
                  <a:pt x="4303710" y="-9584"/>
                  <a:pt x="4897071" y="296643"/>
                  <a:pt x="5662541" y="321344"/>
                </a:cubicBezTo>
                <a:cubicBezTo>
                  <a:pt x="6428010" y="346045"/>
                  <a:pt x="7160766" y="193722"/>
                  <a:pt x="8017831" y="148437"/>
                </a:cubicBezTo>
                <a:cubicBezTo>
                  <a:pt x="8767762" y="108812"/>
                  <a:pt x="9770435" y="37534"/>
                  <a:pt x="10507040" y="42515"/>
                </a:cubicBezTo>
                <a:lnTo>
                  <a:pt x="10638138" y="45648"/>
                </a:lnTo>
                <a:lnTo>
                  <a:pt x="10638138" y="1117922"/>
                </a:lnTo>
                <a:lnTo>
                  <a:pt x="187098" y="1076783"/>
                </a:lnTo>
                <a:cubicBezTo>
                  <a:pt x="-40254" y="1120009"/>
                  <a:pt x="-149295" y="559652"/>
                  <a:pt x="390358" y="380227"/>
                </a:cubicBezTo>
                <a:cubicBezTo>
                  <a:pt x="930012" y="200802"/>
                  <a:pt x="2546317" y="10045"/>
                  <a:pt x="3425014" y="231"/>
                </a:cubicBezTo>
                <a:close/>
              </a:path>
            </a:pathLst>
          </a:custGeom>
          <a:solidFill>
            <a:srgbClr val="E4D0D7"/>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a:off x="0" y="5505548"/>
            <a:ext cx="3488582" cy="1714309"/>
          </a:xfrm>
          <a:custGeom>
            <a:avLst/>
            <a:gdLst>
              <a:gd name="connsiteX0" fmla="*/ 0 w 3488582"/>
              <a:gd name="connsiteY0" fmla="*/ 0 h 1714309"/>
              <a:gd name="connsiteX1" fmla="*/ 181041 w 3488582"/>
              <a:gd name="connsiteY1" fmla="*/ 29790 h 1714309"/>
              <a:gd name="connsiteX2" fmla="*/ 3350650 w 3488582"/>
              <a:gd name="connsiteY2" fmla="*/ 1080816 h 1714309"/>
              <a:gd name="connsiteX3" fmla="*/ 3330598 w 3488582"/>
              <a:gd name="connsiteY3" fmla="*/ 1714309 h 1714309"/>
              <a:gd name="connsiteX4" fmla="*/ 0 w 3488582"/>
              <a:gd name="connsiteY4" fmla="*/ 1696143 h 1714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8582" h="1714309">
                <a:moveTo>
                  <a:pt x="0" y="0"/>
                </a:moveTo>
                <a:lnTo>
                  <a:pt x="181041" y="29790"/>
                </a:lnTo>
                <a:cubicBezTo>
                  <a:pt x="1211987" y="237251"/>
                  <a:pt x="2315439" y="849542"/>
                  <a:pt x="3350650" y="1080816"/>
                </a:cubicBezTo>
                <a:cubicBezTo>
                  <a:pt x="3705857" y="1154238"/>
                  <a:pt x="3253730" y="1709584"/>
                  <a:pt x="3330598" y="1714309"/>
                </a:cubicBezTo>
                <a:lnTo>
                  <a:pt x="0" y="1696143"/>
                </a:lnTo>
                <a:close/>
              </a:path>
            </a:pathLst>
          </a:custGeom>
          <a:solidFill>
            <a:srgbClr val="D6A6B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14"/>
          <p:cNvSpPr/>
          <p:nvPr/>
        </p:nvSpPr>
        <p:spPr>
          <a:xfrm>
            <a:off x="1" y="6226655"/>
            <a:ext cx="12191999" cy="1124176"/>
          </a:xfrm>
          <a:custGeom>
            <a:avLst/>
            <a:gdLst>
              <a:gd name="connsiteX0" fmla="*/ 1937169 w 12191999"/>
              <a:gd name="connsiteY0" fmla="*/ 231 h 1124176"/>
              <a:gd name="connsiteX1" fmla="*/ 4544068 w 12191999"/>
              <a:gd name="connsiteY1" fmla="*/ 321344 h 1124176"/>
              <a:gd name="connsiteX2" fmla="*/ 7288171 w 12191999"/>
              <a:gd name="connsiteY2" fmla="*/ 148437 h 1124176"/>
              <a:gd name="connsiteX3" fmla="*/ 10535361 w 12191999"/>
              <a:gd name="connsiteY3" fmla="*/ 49633 h 1124176"/>
              <a:gd name="connsiteX4" fmla="*/ 12100527 w 12191999"/>
              <a:gd name="connsiteY4" fmla="*/ 282919 h 1124176"/>
              <a:gd name="connsiteX5" fmla="*/ 12191999 w 12191999"/>
              <a:gd name="connsiteY5" fmla="*/ 301302 h 1124176"/>
              <a:gd name="connsiteX6" fmla="*/ 12191999 w 12191999"/>
              <a:gd name="connsiteY6" fmla="*/ 1124176 h 1124176"/>
              <a:gd name="connsiteX7" fmla="*/ 0 w 12191999"/>
              <a:gd name="connsiteY7" fmla="*/ 1082984 h 1124176"/>
              <a:gd name="connsiteX8" fmla="*/ 0 w 12191999"/>
              <a:gd name="connsiteY8" fmla="*/ 129076 h 1124176"/>
              <a:gd name="connsiteX9" fmla="*/ 21230 w 12191999"/>
              <a:gd name="connsiteY9" fmla="*/ 126625 h 1124176"/>
              <a:gd name="connsiteX10" fmla="*/ 1937169 w 12191999"/>
              <a:gd name="connsiteY10" fmla="*/ 231 h 1124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91999" h="1124176">
                <a:moveTo>
                  <a:pt x="1937169" y="231"/>
                </a:moveTo>
                <a:cubicBezTo>
                  <a:pt x="2960922" y="-9584"/>
                  <a:pt x="3652234" y="296643"/>
                  <a:pt x="4544068" y="321344"/>
                </a:cubicBezTo>
                <a:cubicBezTo>
                  <a:pt x="5435902" y="346045"/>
                  <a:pt x="6289623" y="193722"/>
                  <a:pt x="7288171" y="148437"/>
                </a:cubicBezTo>
                <a:cubicBezTo>
                  <a:pt x="8286720" y="103152"/>
                  <a:pt x="9669876" y="16523"/>
                  <a:pt x="10535361" y="49633"/>
                </a:cubicBezTo>
                <a:cubicBezTo>
                  <a:pt x="11184475" y="74466"/>
                  <a:pt x="11705829" y="199567"/>
                  <a:pt x="12100527" y="282919"/>
                </a:cubicBezTo>
                <a:lnTo>
                  <a:pt x="12191999" y="301302"/>
                </a:lnTo>
                <a:lnTo>
                  <a:pt x="12191999" y="1124176"/>
                </a:lnTo>
                <a:lnTo>
                  <a:pt x="0" y="1082984"/>
                </a:lnTo>
                <a:lnTo>
                  <a:pt x="0" y="129076"/>
                </a:lnTo>
                <a:lnTo>
                  <a:pt x="21230" y="126625"/>
                </a:lnTo>
                <a:cubicBezTo>
                  <a:pt x="698573" y="55281"/>
                  <a:pt x="1425293" y="5138"/>
                  <a:pt x="1937169" y="231"/>
                </a:cubicBezTo>
                <a:close/>
              </a:path>
            </a:pathLst>
          </a:custGeom>
          <a:solidFill>
            <a:srgbClr val="E2BAC6"/>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r="33984" b="48423"/>
          <a:stretch/>
        </p:blipFill>
        <p:spPr>
          <a:xfrm>
            <a:off x="9633669" y="-51717"/>
            <a:ext cx="2144673" cy="1524790"/>
          </a:xfrm>
          <a:prstGeom prst="rect">
            <a:avLst/>
          </a:prstGeom>
        </p:spPr>
      </p:pic>
      <p:sp>
        <p:nvSpPr>
          <p:cNvPr id="19" name="任意多边形 18"/>
          <p:cNvSpPr/>
          <p:nvPr/>
        </p:nvSpPr>
        <p:spPr>
          <a:xfrm>
            <a:off x="5190230" y="1231965"/>
            <a:ext cx="1736396" cy="651910"/>
          </a:xfrm>
          <a:custGeom>
            <a:avLst/>
            <a:gdLst>
              <a:gd name="connsiteX0" fmla="*/ 306938 w 3036977"/>
              <a:gd name="connsiteY0" fmla="*/ 936208 h 1198361"/>
              <a:gd name="connsiteX1" fmla="*/ 589966 w 3036977"/>
              <a:gd name="connsiteY1" fmla="*/ 348380 h 1198361"/>
              <a:gd name="connsiteX2" fmla="*/ 1439052 w 3036977"/>
              <a:gd name="connsiteY2" fmla="*/ 457237 h 1198361"/>
              <a:gd name="connsiteX3" fmla="*/ 1809166 w 3036977"/>
              <a:gd name="connsiteY3" fmla="*/ 37 h 1198361"/>
              <a:gd name="connsiteX4" fmla="*/ 2549395 w 3036977"/>
              <a:gd name="connsiteY4" fmla="*/ 435466 h 1198361"/>
              <a:gd name="connsiteX5" fmla="*/ 2984823 w 3036977"/>
              <a:gd name="connsiteY5" fmla="*/ 1088608 h 1198361"/>
              <a:gd name="connsiteX6" fmla="*/ 1330195 w 3036977"/>
              <a:gd name="connsiteY6" fmla="*/ 1197466 h 1198361"/>
              <a:gd name="connsiteX7" fmla="*/ 45681 w 3036977"/>
              <a:gd name="connsiteY7" fmla="*/ 1088608 h 1198361"/>
              <a:gd name="connsiteX8" fmla="*/ 306938 w 3036977"/>
              <a:gd name="connsiteY8" fmla="*/ 936208 h 1198361"/>
              <a:gd name="connsiteX0" fmla="*/ 21591 w 3012887"/>
              <a:gd name="connsiteY0" fmla="*/ 1088608 h 1200722"/>
              <a:gd name="connsiteX1" fmla="*/ 565876 w 3012887"/>
              <a:gd name="connsiteY1" fmla="*/ 348380 h 1200722"/>
              <a:gd name="connsiteX2" fmla="*/ 1414962 w 3012887"/>
              <a:gd name="connsiteY2" fmla="*/ 457237 h 1200722"/>
              <a:gd name="connsiteX3" fmla="*/ 1785076 w 3012887"/>
              <a:gd name="connsiteY3" fmla="*/ 37 h 1200722"/>
              <a:gd name="connsiteX4" fmla="*/ 2525305 w 3012887"/>
              <a:gd name="connsiteY4" fmla="*/ 435466 h 1200722"/>
              <a:gd name="connsiteX5" fmla="*/ 2960733 w 3012887"/>
              <a:gd name="connsiteY5" fmla="*/ 1088608 h 1200722"/>
              <a:gd name="connsiteX6" fmla="*/ 1306105 w 3012887"/>
              <a:gd name="connsiteY6" fmla="*/ 1197466 h 1200722"/>
              <a:gd name="connsiteX7" fmla="*/ 21591 w 3012887"/>
              <a:gd name="connsiteY7" fmla="*/ 1088608 h 1200722"/>
              <a:gd name="connsiteX0" fmla="*/ 27060 w 2887728"/>
              <a:gd name="connsiteY0" fmla="*/ 1088608 h 1200722"/>
              <a:gd name="connsiteX1" fmla="*/ 440717 w 2887728"/>
              <a:gd name="connsiteY1" fmla="*/ 348380 h 1200722"/>
              <a:gd name="connsiteX2" fmla="*/ 1289803 w 2887728"/>
              <a:gd name="connsiteY2" fmla="*/ 457237 h 1200722"/>
              <a:gd name="connsiteX3" fmla="*/ 1659917 w 2887728"/>
              <a:gd name="connsiteY3" fmla="*/ 37 h 1200722"/>
              <a:gd name="connsiteX4" fmla="*/ 2400146 w 2887728"/>
              <a:gd name="connsiteY4" fmla="*/ 435466 h 1200722"/>
              <a:gd name="connsiteX5" fmla="*/ 2835574 w 2887728"/>
              <a:gd name="connsiteY5" fmla="*/ 1088608 h 1200722"/>
              <a:gd name="connsiteX6" fmla="*/ 1180946 w 2887728"/>
              <a:gd name="connsiteY6" fmla="*/ 1197466 h 1200722"/>
              <a:gd name="connsiteX7" fmla="*/ 27060 w 2887728"/>
              <a:gd name="connsiteY7" fmla="*/ 1088608 h 1200722"/>
              <a:gd name="connsiteX0" fmla="*/ 62513 w 2923181"/>
              <a:gd name="connsiteY0" fmla="*/ 1088608 h 1200722"/>
              <a:gd name="connsiteX1" fmla="*/ 476170 w 2923181"/>
              <a:gd name="connsiteY1" fmla="*/ 348380 h 1200722"/>
              <a:gd name="connsiteX2" fmla="*/ 1325256 w 2923181"/>
              <a:gd name="connsiteY2" fmla="*/ 457237 h 1200722"/>
              <a:gd name="connsiteX3" fmla="*/ 1695370 w 2923181"/>
              <a:gd name="connsiteY3" fmla="*/ 37 h 1200722"/>
              <a:gd name="connsiteX4" fmla="*/ 2435599 w 2923181"/>
              <a:gd name="connsiteY4" fmla="*/ 435466 h 1200722"/>
              <a:gd name="connsiteX5" fmla="*/ 2871027 w 2923181"/>
              <a:gd name="connsiteY5" fmla="*/ 1088608 h 1200722"/>
              <a:gd name="connsiteX6" fmla="*/ 1216399 w 2923181"/>
              <a:gd name="connsiteY6" fmla="*/ 1197466 h 1200722"/>
              <a:gd name="connsiteX7" fmla="*/ 62513 w 2923181"/>
              <a:gd name="connsiteY7" fmla="*/ 1088608 h 1200722"/>
              <a:gd name="connsiteX0" fmla="*/ 62513 w 2923181"/>
              <a:gd name="connsiteY0" fmla="*/ 1103506 h 1215620"/>
              <a:gd name="connsiteX1" fmla="*/ 476170 w 2923181"/>
              <a:gd name="connsiteY1" fmla="*/ 363278 h 1215620"/>
              <a:gd name="connsiteX2" fmla="*/ 1325256 w 2923181"/>
              <a:gd name="connsiteY2" fmla="*/ 472135 h 1215620"/>
              <a:gd name="connsiteX3" fmla="*/ 1695370 w 2923181"/>
              <a:gd name="connsiteY3" fmla="*/ 14935 h 1215620"/>
              <a:gd name="connsiteX4" fmla="*/ 2435599 w 2923181"/>
              <a:gd name="connsiteY4" fmla="*/ 450364 h 1215620"/>
              <a:gd name="connsiteX5" fmla="*/ 2871027 w 2923181"/>
              <a:gd name="connsiteY5" fmla="*/ 1103506 h 1215620"/>
              <a:gd name="connsiteX6" fmla="*/ 1216399 w 2923181"/>
              <a:gd name="connsiteY6" fmla="*/ 1212364 h 1215620"/>
              <a:gd name="connsiteX7" fmla="*/ 62513 w 2923181"/>
              <a:gd name="connsiteY7" fmla="*/ 1103506 h 1215620"/>
              <a:gd name="connsiteX0" fmla="*/ 62513 w 2961172"/>
              <a:gd name="connsiteY0" fmla="*/ 1088944 h 1201058"/>
              <a:gd name="connsiteX1" fmla="*/ 476170 w 2961172"/>
              <a:gd name="connsiteY1" fmla="*/ 348716 h 1201058"/>
              <a:gd name="connsiteX2" fmla="*/ 1325256 w 2961172"/>
              <a:gd name="connsiteY2" fmla="*/ 457573 h 1201058"/>
              <a:gd name="connsiteX3" fmla="*/ 1695370 w 2961172"/>
              <a:gd name="connsiteY3" fmla="*/ 373 h 1201058"/>
              <a:gd name="connsiteX4" fmla="*/ 2631542 w 2961172"/>
              <a:gd name="connsiteY4" fmla="*/ 544659 h 1201058"/>
              <a:gd name="connsiteX5" fmla="*/ 2871027 w 2961172"/>
              <a:gd name="connsiteY5" fmla="*/ 1088944 h 1201058"/>
              <a:gd name="connsiteX6" fmla="*/ 1216399 w 2961172"/>
              <a:gd name="connsiteY6" fmla="*/ 1197802 h 1201058"/>
              <a:gd name="connsiteX7" fmla="*/ 62513 w 2961172"/>
              <a:gd name="connsiteY7" fmla="*/ 1088944 h 1201058"/>
              <a:gd name="connsiteX0" fmla="*/ 62513 w 2875558"/>
              <a:gd name="connsiteY0" fmla="*/ 1102963 h 1232390"/>
              <a:gd name="connsiteX1" fmla="*/ 476170 w 2875558"/>
              <a:gd name="connsiteY1" fmla="*/ 362735 h 1232390"/>
              <a:gd name="connsiteX2" fmla="*/ 1325256 w 2875558"/>
              <a:gd name="connsiteY2" fmla="*/ 471592 h 1232390"/>
              <a:gd name="connsiteX3" fmla="*/ 1695370 w 2875558"/>
              <a:gd name="connsiteY3" fmla="*/ 14392 h 1232390"/>
              <a:gd name="connsiteX4" fmla="*/ 2871027 w 2875558"/>
              <a:gd name="connsiteY4" fmla="*/ 1102963 h 1232390"/>
              <a:gd name="connsiteX5" fmla="*/ 1216399 w 2875558"/>
              <a:gd name="connsiteY5" fmla="*/ 1211821 h 1232390"/>
              <a:gd name="connsiteX6" fmla="*/ 62513 w 2875558"/>
              <a:gd name="connsiteY6" fmla="*/ 1102963 h 1232390"/>
              <a:gd name="connsiteX0" fmla="*/ 62513 w 2877914"/>
              <a:gd name="connsiteY0" fmla="*/ 1097354 h 1226781"/>
              <a:gd name="connsiteX1" fmla="*/ 476170 w 2877914"/>
              <a:gd name="connsiteY1" fmla="*/ 357126 h 1226781"/>
              <a:gd name="connsiteX2" fmla="*/ 1325256 w 2877914"/>
              <a:gd name="connsiteY2" fmla="*/ 465983 h 1226781"/>
              <a:gd name="connsiteX3" fmla="*/ 1695370 w 2877914"/>
              <a:gd name="connsiteY3" fmla="*/ 8783 h 1226781"/>
              <a:gd name="connsiteX4" fmla="*/ 2871027 w 2877914"/>
              <a:gd name="connsiteY4" fmla="*/ 1097354 h 1226781"/>
              <a:gd name="connsiteX5" fmla="*/ 1216399 w 2877914"/>
              <a:gd name="connsiteY5" fmla="*/ 1206212 h 1226781"/>
              <a:gd name="connsiteX6" fmla="*/ 62513 w 2877914"/>
              <a:gd name="connsiteY6" fmla="*/ 1097354 h 1226781"/>
              <a:gd name="connsiteX0" fmla="*/ 62513 w 2889448"/>
              <a:gd name="connsiteY0" fmla="*/ 967709 h 1089719"/>
              <a:gd name="connsiteX1" fmla="*/ 476170 w 2889448"/>
              <a:gd name="connsiteY1" fmla="*/ 227481 h 1089719"/>
              <a:gd name="connsiteX2" fmla="*/ 1325256 w 2889448"/>
              <a:gd name="connsiteY2" fmla="*/ 336338 h 1089719"/>
              <a:gd name="connsiteX3" fmla="*/ 1913084 w 2889448"/>
              <a:gd name="connsiteY3" fmla="*/ 9767 h 1089719"/>
              <a:gd name="connsiteX4" fmla="*/ 2871027 w 2889448"/>
              <a:gd name="connsiteY4" fmla="*/ 967709 h 1089719"/>
              <a:gd name="connsiteX5" fmla="*/ 1216399 w 2889448"/>
              <a:gd name="connsiteY5" fmla="*/ 1076567 h 1089719"/>
              <a:gd name="connsiteX6" fmla="*/ 62513 w 2889448"/>
              <a:gd name="connsiteY6" fmla="*/ 967709 h 1089719"/>
              <a:gd name="connsiteX0" fmla="*/ 62513 w 2889448"/>
              <a:gd name="connsiteY0" fmla="*/ 967709 h 1089719"/>
              <a:gd name="connsiteX1" fmla="*/ 476170 w 2889448"/>
              <a:gd name="connsiteY1" fmla="*/ 227481 h 1089719"/>
              <a:gd name="connsiteX2" fmla="*/ 1325256 w 2889448"/>
              <a:gd name="connsiteY2" fmla="*/ 336338 h 1089719"/>
              <a:gd name="connsiteX3" fmla="*/ 1913084 w 2889448"/>
              <a:gd name="connsiteY3" fmla="*/ 9767 h 1089719"/>
              <a:gd name="connsiteX4" fmla="*/ 2871027 w 2889448"/>
              <a:gd name="connsiteY4" fmla="*/ 967709 h 1089719"/>
              <a:gd name="connsiteX5" fmla="*/ 1216399 w 2889448"/>
              <a:gd name="connsiteY5" fmla="*/ 1076567 h 1089719"/>
              <a:gd name="connsiteX6" fmla="*/ 62513 w 2889448"/>
              <a:gd name="connsiteY6" fmla="*/ 967709 h 1089719"/>
              <a:gd name="connsiteX0" fmla="*/ 62513 w 2889448"/>
              <a:gd name="connsiteY0" fmla="*/ 967709 h 1089719"/>
              <a:gd name="connsiteX1" fmla="*/ 476170 w 2889448"/>
              <a:gd name="connsiteY1" fmla="*/ 227481 h 1089719"/>
              <a:gd name="connsiteX2" fmla="*/ 1325256 w 2889448"/>
              <a:gd name="connsiteY2" fmla="*/ 336338 h 1089719"/>
              <a:gd name="connsiteX3" fmla="*/ 1913084 w 2889448"/>
              <a:gd name="connsiteY3" fmla="*/ 9767 h 1089719"/>
              <a:gd name="connsiteX4" fmla="*/ 2871027 w 2889448"/>
              <a:gd name="connsiteY4" fmla="*/ 967709 h 1089719"/>
              <a:gd name="connsiteX5" fmla="*/ 1216399 w 2889448"/>
              <a:gd name="connsiteY5" fmla="*/ 1076567 h 1089719"/>
              <a:gd name="connsiteX6" fmla="*/ 62513 w 2889448"/>
              <a:gd name="connsiteY6" fmla="*/ 967709 h 1089719"/>
              <a:gd name="connsiteX0" fmla="*/ 62513 w 2887087"/>
              <a:gd name="connsiteY0" fmla="*/ 961914 h 1083924"/>
              <a:gd name="connsiteX1" fmla="*/ 476170 w 2887087"/>
              <a:gd name="connsiteY1" fmla="*/ 221686 h 1083924"/>
              <a:gd name="connsiteX2" fmla="*/ 1325256 w 2887087"/>
              <a:gd name="connsiteY2" fmla="*/ 330543 h 1083924"/>
              <a:gd name="connsiteX3" fmla="*/ 1913084 w 2887087"/>
              <a:gd name="connsiteY3" fmla="*/ 3972 h 1083924"/>
              <a:gd name="connsiteX4" fmla="*/ 2871027 w 2887087"/>
              <a:gd name="connsiteY4" fmla="*/ 961914 h 1083924"/>
              <a:gd name="connsiteX5" fmla="*/ 1216399 w 2887087"/>
              <a:gd name="connsiteY5" fmla="*/ 1070772 h 1083924"/>
              <a:gd name="connsiteX6" fmla="*/ 62513 w 2887087"/>
              <a:gd name="connsiteY6" fmla="*/ 961914 h 108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7087" h="1083924">
                <a:moveTo>
                  <a:pt x="62513" y="961914"/>
                </a:moveTo>
                <a:cubicBezTo>
                  <a:pt x="-60859" y="820400"/>
                  <a:pt x="-39087" y="283371"/>
                  <a:pt x="476170" y="221686"/>
                </a:cubicBezTo>
                <a:cubicBezTo>
                  <a:pt x="991427" y="160001"/>
                  <a:pt x="1129312" y="388601"/>
                  <a:pt x="1325256" y="330543"/>
                </a:cubicBezTo>
                <a:cubicBezTo>
                  <a:pt x="1521200" y="272485"/>
                  <a:pt x="1372427" y="72914"/>
                  <a:pt x="1913084" y="3972"/>
                </a:cubicBezTo>
                <a:cubicBezTo>
                  <a:pt x="2453741" y="-64970"/>
                  <a:pt x="2987141" y="784114"/>
                  <a:pt x="2871027" y="961914"/>
                </a:cubicBezTo>
                <a:cubicBezTo>
                  <a:pt x="2754913" y="1139714"/>
                  <a:pt x="1706256" y="1070772"/>
                  <a:pt x="1216399" y="1070772"/>
                </a:cubicBezTo>
                <a:cubicBezTo>
                  <a:pt x="726542" y="1070772"/>
                  <a:pt x="185885" y="1103428"/>
                  <a:pt x="62513" y="9619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flipH="1">
            <a:off x="6682934" y="1312228"/>
            <a:ext cx="912963" cy="342762"/>
          </a:xfrm>
          <a:custGeom>
            <a:avLst/>
            <a:gdLst>
              <a:gd name="connsiteX0" fmla="*/ 306938 w 3036977"/>
              <a:gd name="connsiteY0" fmla="*/ 936208 h 1198361"/>
              <a:gd name="connsiteX1" fmla="*/ 589966 w 3036977"/>
              <a:gd name="connsiteY1" fmla="*/ 348380 h 1198361"/>
              <a:gd name="connsiteX2" fmla="*/ 1439052 w 3036977"/>
              <a:gd name="connsiteY2" fmla="*/ 457237 h 1198361"/>
              <a:gd name="connsiteX3" fmla="*/ 1809166 w 3036977"/>
              <a:gd name="connsiteY3" fmla="*/ 37 h 1198361"/>
              <a:gd name="connsiteX4" fmla="*/ 2549395 w 3036977"/>
              <a:gd name="connsiteY4" fmla="*/ 435466 h 1198361"/>
              <a:gd name="connsiteX5" fmla="*/ 2984823 w 3036977"/>
              <a:gd name="connsiteY5" fmla="*/ 1088608 h 1198361"/>
              <a:gd name="connsiteX6" fmla="*/ 1330195 w 3036977"/>
              <a:gd name="connsiteY6" fmla="*/ 1197466 h 1198361"/>
              <a:gd name="connsiteX7" fmla="*/ 45681 w 3036977"/>
              <a:gd name="connsiteY7" fmla="*/ 1088608 h 1198361"/>
              <a:gd name="connsiteX8" fmla="*/ 306938 w 3036977"/>
              <a:gd name="connsiteY8" fmla="*/ 936208 h 1198361"/>
              <a:gd name="connsiteX0" fmla="*/ 21591 w 3012887"/>
              <a:gd name="connsiteY0" fmla="*/ 1088608 h 1200722"/>
              <a:gd name="connsiteX1" fmla="*/ 565876 w 3012887"/>
              <a:gd name="connsiteY1" fmla="*/ 348380 h 1200722"/>
              <a:gd name="connsiteX2" fmla="*/ 1414962 w 3012887"/>
              <a:gd name="connsiteY2" fmla="*/ 457237 h 1200722"/>
              <a:gd name="connsiteX3" fmla="*/ 1785076 w 3012887"/>
              <a:gd name="connsiteY3" fmla="*/ 37 h 1200722"/>
              <a:gd name="connsiteX4" fmla="*/ 2525305 w 3012887"/>
              <a:gd name="connsiteY4" fmla="*/ 435466 h 1200722"/>
              <a:gd name="connsiteX5" fmla="*/ 2960733 w 3012887"/>
              <a:gd name="connsiteY5" fmla="*/ 1088608 h 1200722"/>
              <a:gd name="connsiteX6" fmla="*/ 1306105 w 3012887"/>
              <a:gd name="connsiteY6" fmla="*/ 1197466 h 1200722"/>
              <a:gd name="connsiteX7" fmla="*/ 21591 w 3012887"/>
              <a:gd name="connsiteY7" fmla="*/ 1088608 h 1200722"/>
              <a:gd name="connsiteX0" fmla="*/ 27060 w 2887728"/>
              <a:gd name="connsiteY0" fmla="*/ 1088608 h 1200722"/>
              <a:gd name="connsiteX1" fmla="*/ 440717 w 2887728"/>
              <a:gd name="connsiteY1" fmla="*/ 348380 h 1200722"/>
              <a:gd name="connsiteX2" fmla="*/ 1289803 w 2887728"/>
              <a:gd name="connsiteY2" fmla="*/ 457237 h 1200722"/>
              <a:gd name="connsiteX3" fmla="*/ 1659917 w 2887728"/>
              <a:gd name="connsiteY3" fmla="*/ 37 h 1200722"/>
              <a:gd name="connsiteX4" fmla="*/ 2400146 w 2887728"/>
              <a:gd name="connsiteY4" fmla="*/ 435466 h 1200722"/>
              <a:gd name="connsiteX5" fmla="*/ 2835574 w 2887728"/>
              <a:gd name="connsiteY5" fmla="*/ 1088608 h 1200722"/>
              <a:gd name="connsiteX6" fmla="*/ 1180946 w 2887728"/>
              <a:gd name="connsiteY6" fmla="*/ 1197466 h 1200722"/>
              <a:gd name="connsiteX7" fmla="*/ 27060 w 2887728"/>
              <a:gd name="connsiteY7" fmla="*/ 1088608 h 1200722"/>
              <a:gd name="connsiteX0" fmla="*/ 62513 w 2923181"/>
              <a:gd name="connsiteY0" fmla="*/ 1088608 h 1200722"/>
              <a:gd name="connsiteX1" fmla="*/ 476170 w 2923181"/>
              <a:gd name="connsiteY1" fmla="*/ 348380 h 1200722"/>
              <a:gd name="connsiteX2" fmla="*/ 1325256 w 2923181"/>
              <a:gd name="connsiteY2" fmla="*/ 457237 h 1200722"/>
              <a:gd name="connsiteX3" fmla="*/ 1695370 w 2923181"/>
              <a:gd name="connsiteY3" fmla="*/ 37 h 1200722"/>
              <a:gd name="connsiteX4" fmla="*/ 2435599 w 2923181"/>
              <a:gd name="connsiteY4" fmla="*/ 435466 h 1200722"/>
              <a:gd name="connsiteX5" fmla="*/ 2871027 w 2923181"/>
              <a:gd name="connsiteY5" fmla="*/ 1088608 h 1200722"/>
              <a:gd name="connsiteX6" fmla="*/ 1216399 w 2923181"/>
              <a:gd name="connsiteY6" fmla="*/ 1197466 h 1200722"/>
              <a:gd name="connsiteX7" fmla="*/ 62513 w 2923181"/>
              <a:gd name="connsiteY7" fmla="*/ 1088608 h 1200722"/>
              <a:gd name="connsiteX0" fmla="*/ 62513 w 2923181"/>
              <a:gd name="connsiteY0" fmla="*/ 1103506 h 1215620"/>
              <a:gd name="connsiteX1" fmla="*/ 476170 w 2923181"/>
              <a:gd name="connsiteY1" fmla="*/ 363278 h 1215620"/>
              <a:gd name="connsiteX2" fmla="*/ 1325256 w 2923181"/>
              <a:gd name="connsiteY2" fmla="*/ 472135 h 1215620"/>
              <a:gd name="connsiteX3" fmla="*/ 1695370 w 2923181"/>
              <a:gd name="connsiteY3" fmla="*/ 14935 h 1215620"/>
              <a:gd name="connsiteX4" fmla="*/ 2435599 w 2923181"/>
              <a:gd name="connsiteY4" fmla="*/ 450364 h 1215620"/>
              <a:gd name="connsiteX5" fmla="*/ 2871027 w 2923181"/>
              <a:gd name="connsiteY5" fmla="*/ 1103506 h 1215620"/>
              <a:gd name="connsiteX6" fmla="*/ 1216399 w 2923181"/>
              <a:gd name="connsiteY6" fmla="*/ 1212364 h 1215620"/>
              <a:gd name="connsiteX7" fmla="*/ 62513 w 2923181"/>
              <a:gd name="connsiteY7" fmla="*/ 1103506 h 1215620"/>
              <a:gd name="connsiteX0" fmla="*/ 62513 w 2961172"/>
              <a:gd name="connsiteY0" fmla="*/ 1088944 h 1201058"/>
              <a:gd name="connsiteX1" fmla="*/ 476170 w 2961172"/>
              <a:gd name="connsiteY1" fmla="*/ 348716 h 1201058"/>
              <a:gd name="connsiteX2" fmla="*/ 1325256 w 2961172"/>
              <a:gd name="connsiteY2" fmla="*/ 457573 h 1201058"/>
              <a:gd name="connsiteX3" fmla="*/ 1695370 w 2961172"/>
              <a:gd name="connsiteY3" fmla="*/ 373 h 1201058"/>
              <a:gd name="connsiteX4" fmla="*/ 2631542 w 2961172"/>
              <a:gd name="connsiteY4" fmla="*/ 544659 h 1201058"/>
              <a:gd name="connsiteX5" fmla="*/ 2871027 w 2961172"/>
              <a:gd name="connsiteY5" fmla="*/ 1088944 h 1201058"/>
              <a:gd name="connsiteX6" fmla="*/ 1216399 w 2961172"/>
              <a:gd name="connsiteY6" fmla="*/ 1197802 h 1201058"/>
              <a:gd name="connsiteX7" fmla="*/ 62513 w 2961172"/>
              <a:gd name="connsiteY7" fmla="*/ 1088944 h 1201058"/>
              <a:gd name="connsiteX0" fmla="*/ 62513 w 2875558"/>
              <a:gd name="connsiteY0" fmla="*/ 1102963 h 1232390"/>
              <a:gd name="connsiteX1" fmla="*/ 476170 w 2875558"/>
              <a:gd name="connsiteY1" fmla="*/ 362735 h 1232390"/>
              <a:gd name="connsiteX2" fmla="*/ 1325256 w 2875558"/>
              <a:gd name="connsiteY2" fmla="*/ 471592 h 1232390"/>
              <a:gd name="connsiteX3" fmla="*/ 1695370 w 2875558"/>
              <a:gd name="connsiteY3" fmla="*/ 14392 h 1232390"/>
              <a:gd name="connsiteX4" fmla="*/ 2871027 w 2875558"/>
              <a:gd name="connsiteY4" fmla="*/ 1102963 h 1232390"/>
              <a:gd name="connsiteX5" fmla="*/ 1216399 w 2875558"/>
              <a:gd name="connsiteY5" fmla="*/ 1211821 h 1232390"/>
              <a:gd name="connsiteX6" fmla="*/ 62513 w 2875558"/>
              <a:gd name="connsiteY6" fmla="*/ 1102963 h 1232390"/>
              <a:gd name="connsiteX0" fmla="*/ 62513 w 2877914"/>
              <a:gd name="connsiteY0" fmla="*/ 1097354 h 1226781"/>
              <a:gd name="connsiteX1" fmla="*/ 476170 w 2877914"/>
              <a:gd name="connsiteY1" fmla="*/ 357126 h 1226781"/>
              <a:gd name="connsiteX2" fmla="*/ 1325256 w 2877914"/>
              <a:gd name="connsiteY2" fmla="*/ 465983 h 1226781"/>
              <a:gd name="connsiteX3" fmla="*/ 1695370 w 2877914"/>
              <a:gd name="connsiteY3" fmla="*/ 8783 h 1226781"/>
              <a:gd name="connsiteX4" fmla="*/ 2871027 w 2877914"/>
              <a:gd name="connsiteY4" fmla="*/ 1097354 h 1226781"/>
              <a:gd name="connsiteX5" fmla="*/ 1216399 w 2877914"/>
              <a:gd name="connsiteY5" fmla="*/ 1206212 h 1226781"/>
              <a:gd name="connsiteX6" fmla="*/ 62513 w 2877914"/>
              <a:gd name="connsiteY6" fmla="*/ 1097354 h 1226781"/>
              <a:gd name="connsiteX0" fmla="*/ 62513 w 2889448"/>
              <a:gd name="connsiteY0" fmla="*/ 967709 h 1089719"/>
              <a:gd name="connsiteX1" fmla="*/ 476170 w 2889448"/>
              <a:gd name="connsiteY1" fmla="*/ 227481 h 1089719"/>
              <a:gd name="connsiteX2" fmla="*/ 1325256 w 2889448"/>
              <a:gd name="connsiteY2" fmla="*/ 336338 h 1089719"/>
              <a:gd name="connsiteX3" fmla="*/ 1913084 w 2889448"/>
              <a:gd name="connsiteY3" fmla="*/ 9767 h 1089719"/>
              <a:gd name="connsiteX4" fmla="*/ 2871027 w 2889448"/>
              <a:gd name="connsiteY4" fmla="*/ 967709 h 1089719"/>
              <a:gd name="connsiteX5" fmla="*/ 1216399 w 2889448"/>
              <a:gd name="connsiteY5" fmla="*/ 1076567 h 1089719"/>
              <a:gd name="connsiteX6" fmla="*/ 62513 w 2889448"/>
              <a:gd name="connsiteY6" fmla="*/ 967709 h 1089719"/>
              <a:gd name="connsiteX0" fmla="*/ 62513 w 2889448"/>
              <a:gd name="connsiteY0" fmla="*/ 967709 h 1089719"/>
              <a:gd name="connsiteX1" fmla="*/ 476170 w 2889448"/>
              <a:gd name="connsiteY1" fmla="*/ 227481 h 1089719"/>
              <a:gd name="connsiteX2" fmla="*/ 1325256 w 2889448"/>
              <a:gd name="connsiteY2" fmla="*/ 336338 h 1089719"/>
              <a:gd name="connsiteX3" fmla="*/ 1913084 w 2889448"/>
              <a:gd name="connsiteY3" fmla="*/ 9767 h 1089719"/>
              <a:gd name="connsiteX4" fmla="*/ 2871027 w 2889448"/>
              <a:gd name="connsiteY4" fmla="*/ 967709 h 1089719"/>
              <a:gd name="connsiteX5" fmla="*/ 1216399 w 2889448"/>
              <a:gd name="connsiteY5" fmla="*/ 1076567 h 1089719"/>
              <a:gd name="connsiteX6" fmla="*/ 62513 w 2889448"/>
              <a:gd name="connsiteY6" fmla="*/ 967709 h 1089719"/>
              <a:gd name="connsiteX0" fmla="*/ 62513 w 2889448"/>
              <a:gd name="connsiteY0" fmla="*/ 967709 h 1089719"/>
              <a:gd name="connsiteX1" fmla="*/ 476170 w 2889448"/>
              <a:gd name="connsiteY1" fmla="*/ 227481 h 1089719"/>
              <a:gd name="connsiteX2" fmla="*/ 1325256 w 2889448"/>
              <a:gd name="connsiteY2" fmla="*/ 336338 h 1089719"/>
              <a:gd name="connsiteX3" fmla="*/ 1913084 w 2889448"/>
              <a:gd name="connsiteY3" fmla="*/ 9767 h 1089719"/>
              <a:gd name="connsiteX4" fmla="*/ 2871027 w 2889448"/>
              <a:gd name="connsiteY4" fmla="*/ 967709 h 1089719"/>
              <a:gd name="connsiteX5" fmla="*/ 1216399 w 2889448"/>
              <a:gd name="connsiteY5" fmla="*/ 1076567 h 1089719"/>
              <a:gd name="connsiteX6" fmla="*/ 62513 w 2889448"/>
              <a:gd name="connsiteY6" fmla="*/ 967709 h 1089719"/>
              <a:gd name="connsiteX0" fmla="*/ 62513 w 2887087"/>
              <a:gd name="connsiteY0" fmla="*/ 961914 h 1083924"/>
              <a:gd name="connsiteX1" fmla="*/ 476170 w 2887087"/>
              <a:gd name="connsiteY1" fmla="*/ 221686 h 1083924"/>
              <a:gd name="connsiteX2" fmla="*/ 1325256 w 2887087"/>
              <a:gd name="connsiteY2" fmla="*/ 330543 h 1083924"/>
              <a:gd name="connsiteX3" fmla="*/ 1913084 w 2887087"/>
              <a:gd name="connsiteY3" fmla="*/ 3972 h 1083924"/>
              <a:gd name="connsiteX4" fmla="*/ 2871027 w 2887087"/>
              <a:gd name="connsiteY4" fmla="*/ 961914 h 1083924"/>
              <a:gd name="connsiteX5" fmla="*/ 1216399 w 2887087"/>
              <a:gd name="connsiteY5" fmla="*/ 1070772 h 1083924"/>
              <a:gd name="connsiteX6" fmla="*/ 62513 w 2887087"/>
              <a:gd name="connsiteY6" fmla="*/ 961914 h 108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7087" h="1083924">
                <a:moveTo>
                  <a:pt x="62513" y="961914"/>
                </a:moveTo>
                <a:cubicBezTo>
                  <a:pt x="-60859" y="820400"/>
                  <a:pt x="-39087" y="283371"/>
                  <a:pt x="476170" y="221686"/>
                </a:cubicBezTo>
                <a:cubicBezTo>
                  <a:pt x="991427" y="160001"/>
                  <a:pt x="1129312" y="388601"/>
                  <a:pt x="1325256" y="330543"/>
                </a:cubicBezTo>
                <a:cubicBezTo>
                  <a:pt x="1521200" y="272485"/>
                  <a:pt x="1372427" y="72914"/>
                  <a:pt x="1913084" y="3972"/>
                </a:cubicBezTo>
                <a:cubicBezTo>
                  <a:pt x="2453741" y="-64970"/>
                  <a:pt x="2987141" y="784114"/>
                  <a:pt x="2871027" y="961914"/>
                </a:cubicBezTo>
                <a:cubicBezTo>
                  <a:pt x="2754913" y="1139714"/>
                  <a:pt x="1706256" y="1070772"/>
                  <a:pt x="1216399" y="1070772"/>
                </a:cubicBezTo>
                <a:cubicBezTo>
                  <a:pt x="726542" y="1070772"/>
                  <a:pt x="185885" y="1103428"/>
                  <a:pt x="62513" y="96191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原创设计师QQ：178119980 喵小姐"/>
          <p:cNvSpPr/>
          <p:nvPr/>
        </p:nvSpPr>
        <p:spPr>
          <a:xfrm>
            <a:off x="3878842" y="2239495"/>
            <a:ext cx="6809279" cy="1812804"/>
          </a:xfrm>
          <a:prstGeom prst="rect">
            <a:avLst/>
          </a:prstGeom>
        </p:spPr>
        <p:txBody>
          <a:bodyPr wrap="square">
            <a:spAutoFit/>
          </a:bodyPr>
          <a:lstStyle/>
          <a:p>
            <a:pPr>
              <a:lnSpc>
                <a:spcPct val="130000"/>
              </a:lnSpc>
            </a:pPr>
            <a:r>
              <a:rPr lang="zh-CN" altLang="en-US" sz="3200" b="1" dirty="0">
                <a:solidFill>
                  <a:schemeClr val="bg1"/>
                </a:solidFill>
                <a:latin typeface="方正喵呜体" panose="02010600010101010101" pitchFamily="2" charset="-122"/>
                <a:ea typeface="方正喵呜体" panose="02010600010101010101" pitchFamily="2" charset="-122"/>
              </a:rPr>
              <a:t>添加</a:t>
            </a:r>
            <a:r>
              <a:rPr lang="zh-CN" altLang="en-US" sz="3200" b="1" dirty="0" smtClean="0">
                <a:solidFill>
                  <a:schemeClr val="bg1"/>
                </a:solidFill>
                <a:latin typeface="方正喵呜体" panose="02010600010101010101" pitchFamily="2" charset="-122"/>
                <a:ea typeface="方正喵呜体" panose="02010600010101010101" pitchFamily="2" charset="-122"/>
              </a:rPr>
              <a:t>标题</a:t>
            </a:r>
            <a:endParaRPr lang="en-US" altLang="zh-CN" sz="3200" b="1" dirty="0" smtClean="0">
              <a:solidFill>
                <a:schemeClr val="bg1"/>
              </a:solidFill>
              <a:latin typeface="方正喵呜体" panose="02010600010101010101" pitchFamily="2" charset="-122"/>
              <a:ea typeface="方正喵呜体" panose="02010600010101010101" pitchFamily="2" charset="-122"/>
            </a:endParaRPr>
          </a:p>
          <a:p>
            <a:pPr>
              <a:lnSpc>
                <a:spcPct val="130000"/>
              </a:lnSpc>
            </a:pPr>
            <a:r>
              <a:rPr lang="zh-CN" altLang="en-US" dirty="0" smtClean="0">
                <a:solidFill>
                  <a:schemeClr val="bg1"/>
                </a:solidFill>
                <a:latin typeface="方正喵呜体" panose="02010600010101010101" pitchFamily="2" charset="-122"/>
                <a:ea typeface="方正喵呜体" panose="02010600010101010101" pitchFamily="2" charset="-122"/>
              </a:rPr>
              <a:t>添加</a:t>
            </a:r>
            <a:r>
              <a:rPr lang="zh-CN" altLang="en-US" dirty="0">
                <a:solidFill>
                  <a:schemeClr val="bg1"/>
                </a:solidFill>
                <a:latin typeface="方正喵呜体" panose="02010600010101010101" pitchFamily="2" charset="-122"/>
                <a:ea typeface="方正喵呜体" panose="02010600010101010101" pitchFamily="2" charset="-122"/>
              </a:rPr>
              <a:t>您的小标题添加您的</a:t>
            </a:r>
            <a:r>
              <a:rPr lang="zh-CN" altLang="en-US" dirty="0" smtClean="0">
                <a:solidFill>
                  <a:schemeClr val="bg1"/>
                </a:solidFill>
                <a:latin typeface="方正喵呜体" panose="02010600010101010101" pitchFamily="2" charset="-122"/>
                <a:ea typeface="方正喵呜体" panose="02010600010101010101" pitchFamily="2" charset="-122"/>
              </a:rPr>
              <a:t>小标题添加</a:t>
            </a:r>
            <a:r>
              <a:rPr lang="zh-CN" altLang="en-US" dirty="0">
                <a:solidFill>
                  <a:schemeClr val="bg1"/>
                </a:solidFill>
                <a:latin typeface="方正喵呜体" panose="02010600010101010101" pitchFamily="2" charset="-122"/>
                <a:ea typeface="方正喵呜体" panose="02010600010101010101" pitchFamily="2" charset="-122"/>
              </a:rPr>
              <a:t>您的</a:t>
            </a:r>
            <a:r>
              <a:rPr lang="zh-CN" altLang="en-US" dirty="0" smtClean="0">
                <a:solidFill>
                  <a:schemeClr val="bg1"/>
                </a:solidFill>
                <a:latin typeface="方正喵呜体" panose="02010600010101010101" pitchFamily="2" charset="-122"/>
                <a:ea typeface="方正喵呜体" panose="02010600010101010101" pitchFamily="2" charset="-122"/>
              </a:rPr>
              <a:t>小标题添加</a:t>
            </a:r>
            <a:r>
              <a:rPr lang="zh-CN" altLang="en-US" dirty="0">
                <a:solidFill>
                  <a:schemeClr val="bg1"/>
                </a:solidFill>
                <a:latin typeface="方正喵呜体" panose="02010600010101010101" pitchFamily="2" charset="-122"/>
                <a:ea typeface="方正喵呜体" panose="02010600010101010101" pitchFamily="2" charset="-122"/>
              </a:rPr>
              <a:t>您的小标题，添加您的小标题添加您的小标题添加您的小标题添加您的小标题</a:t>
            </a:r>
            <a:endParaRPr lang="en-US" altLang="zh-CN" dirty="0">
              <a:solidFill>
                <a:schemeClr val="bg1"/>
              </a:solidFill>
              <a:latin typeface="方正喵呜体" panose="02010600010101010101" pitchFamily="2" charset="-122"/>
              <a:ea typeface="方正喵呜体" panose="02010600010101010101" pitchFamily="2" charset="-122"/>
            </a:endParaRPr>
          </a:p>
          <a:p>
            <a:pPr>
              <a:lnSpc>
                <a:spcPct val="130000"/>
              </a:lnSpc>
            </a:pPr>
            <a:endParaRPr lang="en-US" altLang="zh-CN" dirty="0">
              <a:solidFill>
                <a:schemeClr val="bg1"/>
              </a:solidFill>
              <a:latin typeface="方正喵呜体" panose="02010600010101010101" pitchFamily="2" charset="-122"/>
              <a:ea typeface="方正喵呜体" panose="02010600010101010101" pitchFamily="2" charset="-122"/>
            </a:endParaRPr>
          </a:p>
        </p:txBody>
      </p:sp>
      <p:sp>
        <p:nvSpPr>
          <p:cNvPr id="12" name="原创设计师QQ：178119980 喵小姐"/>
          <p:cNvSpPr/>
          <p:nvPr/>
        </p:nvSpPr>
        <p:spPr>
          <a:xfrm>
            <a:off x="3796717" y="3992952"/>
            <a:ext cx="6809279" cy="1812804"/>
          </a:xfrm>
          <a:prstGeom prst="rect">
            <a:avLst/>
          </a:prstGeom>
        </p:spPr>
        <p:txBody>
          <a:bodyPr wrap="square">
            <a:spAutoFit/>
          </a:bodyPr>
          <a:lstStyle/>
          <a:p>
            <a:pPr>
              <a:lnSpc>
                <a:spcPct val="130000"/>
              </a:lnSpc>
            </a:pPr>
            <a:r>
              <a:rPr lang="zh-CN" altLang="en-US" sz="3200" b="1" dirty="0">
                <a:solidFill>
                  <a:schemeClr val="bg1"/>
                </a:solidFill>
                <a:latin typeface="方正喵呜体" panose="02010600010101010101" pitchFamily="2" charset="-122"/>
                <a:ea typeface="方正喵呜体" panose="02010600010101010101" pitchFamily="2" charset="-122"/>
              </a:rPr>
              <a:t>添加</a:t>
            </a:r>
            <a:r>
              <a:rPr lang="zh-CN" altLang="en-US" sz="3200" b="1" dirty="0" smtClean="0">
                <a:solidFill>
                  <a:schemeClr val="bg1"/>
                </a:solidFill>
                <a:latin typeface="方正喵呜体" panose="02010600010101010101" pitchFamily="2" charset="-122"/>
                <a:ea typeface="方正喵呜体" panose="02010600010101010101" pitchFamily="2" charset="-122"/>
              </a:rPr>
              <a:t>标题</a:t>
            </a:r>
            <a:endParaRPr lang="en-US" altLang="zh-CN" sz="3200" b="1" dirty="0" smtClean="0">
              <a:solidFill>
                <a:schemeClr val="bg1"/>
              </a:solidFill>
              <a:latin typeface="方正喵呜体" panose="02010600010101010101" pitchFamily="2" charset="-122"/>
              <a:ea typeface="方正喵呜体" panose="02010600010101010101" pitchFamily="2" charset="-122"/>
            </a:endParaRPr>
          </a:p>
          <a:p>
            <a:pPr>
              <a:lnSpc>
                <a:spcPct val="130000"/>
              </a:lnSpc>
            </a:pPr>
            <a:r>
              <a:rPr lang="zh-CN" altLang="en-US" dirty="0" smtClean="0">
                <a:solidFill>
                  <a:schemeClr val="bg1"/>
                </a:solidFill>
                <a:latin typeface="方正喵呜体" panose="02010600010101010101" pitchFamily="2" charset="-122"/>
                <a:ea typeface="方正喵呜体" panose="02010600010101010101" pitchFamily="2" charset="-122"/>
              </a:rPr>
              <a:t>添加</a:t>
            </a:r>
            <a:r>
              <a:rPr lang="zh-CN" altLang="en-US" dirty="0">
                <a:solidFill>
                  <a:schemeClr val="bg1"/>
                </a:solidFill>
                <a:latin typeface="方正喵呜体" panose="02010600010101010101" pitchFamily="2" charset="-122"/>
                <a:ea typeface="方正喵呜体" panose="02010600010101010101" pitchFamily="2" charset="-122"/>
              </a:rPr>
              <a:t>您的小标题添加您的</a:t>
            </a:r>
            <a:r>
              <a:rPr lang="zh-CN" altLang="en-US" dirty="0" smtClean="0">
                <a:solidFill>
                  <a:schemeClr val="bg1"/>
                </a:solidFill>
                <a:latin typeface="方正喵呜体" panose="02010600010101010101" pitchFamily="2" charset="-122"/>
                <a:ea typeface="方正喵呜体" panose="02010600010101010101" pitchFamily="2" charset="-122"/>
              </a:rPr>
              <a:t>小标题添加</a:t>
            </a:r>
            <a:r>
              <a:rPr lang="zh-CN" altLang="en-US" dirty="0">
                <a:solidFill>
                  <a:schemeClr val="bg1"/>
                </a:solidFill>
                <a:latin typeface="方正喵呜体" panose="02010600010101010101" pitchFamily="2" charset="-122"/>
                <a:ea typeface="方正喵呜体" panose="02010600010101010101" pitchFamily="2" charset="-122"/>
              </a:rPr>
              <a:t>您的</a:t>
            </a:r>
            <a:r>
              <a:rPr lang="zh-CN" altLang="en-US" dirty="0" smtClean="0">
                <a:solidFill>
                  <a:schemeClr val="bg1"/>
                </a:solidFill>
                <a:latin typeface="方正喵呜体" panose="02010600010101010101" pitchFamily="2" charset="-122"/>
                <a:ea typeface="方正喵呜体" panose="02010600010101010101" pitchFamily="2" charset="-122"/>
              </a:rPr>
              <a:t>小标题添加</a:t>
            </a:r>
            <a:r>
              <a:rPr lang="zh-CN" altLang="en-US" dirty="0">
                <a:solidFill>
                  <a:schemeClr val="bg1"/>
                </a:solidFill>
                <a:latin typeface="方正喵呜体" panose="02010600010101010101" pitchFamily="2" charset="-122"/>
                <a:ea typeface="方正喵呜体" panose="02010600010101010101" pitchFamily="2" charset="-122"/>
              </a:rPr>
              <a:t>您的小标题，添加您的小标题添加您的小标题添加您的小标题添加您的小标题</a:t>
            </a:r>
            <a:endParaRPr lang="en-US" altLang="zh-CN" dirty="0">
              <a:solidFill>
                <a:schemeClr val="bg1"/>
              </a:solidFill>
              <a:latin typeface="方正喵呜体" panose="02010600010101010101" pitchFamily="2" charset="-122"/>
              <a:ea typeface="方正喵呜体" panose="02010600010101010101" pitchFamily="2" charset="-122"/>
            </a:endParaRPr>
          </a:p>
          <a:p>
            <a:pPr>
              <a:lnSpc>
                <a:spcPct val="130000"/>
              </a:lnSpc>
            </a:pPr>
            <a:endParaRPr lang="en-US" altLang="zh-CN"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902833193"/>
      </p:ext>
    </p:extLst>
  </p:cSld>
  <p:clrMapOvr>
    <a:masterClrMapping/>
  </p:clrMapOvr>
  <p:transition advTm="7644"/>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33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33000">
                                          <p:cBhvr additive="base">
                                            <p:cTn id="7" dur="1000" fill="hold"/>
                                            <p:tgtEl>
                                              <p:spTgt spid="15"/>
                                            </p:tgtEl>
                                            <p:attrNameLst>
                                              <p:attrName>ppt_x</p:attrName>
                                            </p:attrNameLst>
                                          </p:cBhvr>
                                          <p:tavLst>
                                            <p:tav tm="0">
                                              <p:val>
                                                <p:strVal val="#ppt_x"/>
                                              </p:val>
                                            </p:tav>
                                            <p:tav tm="100000">
                                              <p:val>
                                                <p:strVal val="#ppt_x"/>
                                              </p:val>
                                            </p:tav>
                                          </p:tavLst>
                                        </p:anim>
                                        <p:anim calcmode="lin" valueType="num" p14:bounceEnd="33000">
                                          <p:cBhvr additive="base">
                                            <p:cTn id="8" dur="10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33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33000">
                                          <p:cBhvr additive="base">
                                            <p:cTn id="11" dur="1000" fill="hold"/>
                                            <p:tgtEl>
                                              <p:spTgt spid="13"/>
                                            </p:tgtEl>
                                            <p:attrNameLst>
                                              <p:attrName>ppt_x</p:attrName>
                                            </p:attrNameLst>
                                          </p:cBhvr>
                                          <p:tavLst>
                                            <p:tav tm="0">
                                              <p:val>
                                                <p:strVal val="#ppt_x"/>
                                              </p:val>
                                            </p:tav>
                                            <p:tav tm="100000">
                                              <p:val>
                                                <p:strVal val="#ppt_x"/>
                                              </p:val>
                                            </p:tav>
                                          </p:tavLst>
                                        </p:anim>
                                        <p:anim calcmode="lin" valueType="num" p14:bounceEnd="33000">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33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33000">
                                          <p:cBhvr additive="base">
                                            <p:cTn id="15" dur="1000" fill="hold"/>
                                            <p:tgtEl>
                                              <p:spTgt spid="9"/>
                                            </p:tgtEl>
                                            <p:attrNameLst>
                                              <p:attrName>ppt_x</p:attrName>
                                            </p:attrNameLst>
                                          </p:cBhvr>
                                          <p:tavLst>
                                            <p:tav tm="0">
                                              <p:val>
                                                <p:strVal val="#ppt_x"/>
                                              </p:val>
                                            </p:tav>
                                            <p:tav tm="100000">
                                              <p:val>
                                                <p:strVal val="#ppt_x"/>
                                              </p:val>
                                            </p:tav>
                                          </p:tavLst>
                                        </p:anim>
                                        <p:anim calcmode="lin" valueType="num" p14:bounceEnd="33000">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2" presetClass="entr" presetSubtype="4" fill="hold" nodeType="withEffect" p14:presetBounceEnd="31000">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14:bounceEnd="31000">
                                          <p:cBhvr additive="base">
                                            <p:cTn id="22" dur="1000" fill="hold"/>
                                            <p:tgtEl>
                                              <p:spTgt spid="3"/>
                                            </p:tgtEl>
                                            <p:attrNameLst>
                                              <p:attrName>ppt_x</p:attrName>
                                            </p:attrNameLst>
                                          </p:cBhvr>
                                          <p:tavLst>
                                            <p:tav tm="0">
                                              <p:val>
                                                <p:strVal val="#ppt_x"/>
                                              </p:val>
                                            </p:tav>
                                            <p:tav tm="100000">
                                              <p:val>
                                                <p:strVal val="#ppt_x"/>
                                              </p:val>
                                            </p:tav>
                                          </p:tavLst>
                                        </p:anim>
                                        <p:anim calcmode="lin" valueType="num" p14:bounceEnd="31000">
                                          <p:cBhvr additive="base">
                                            <p:cTn id="23" dur="1000" fill="hold"/>
                                            <p:tgtEl>
                                              <p:spTgt spid="3"/>
                                            </p:tgtEl>
                                            <p:attrNameLst>
                                              <p:attrName>ppt_y</p:attrName>
                                            </p:attrNameLst>
                                          </p:cBhvr>
                                          <p:tavLst>
                                            <p:tav tm="0">
                                              <p:val>
                                                <p:strVal val="1+#ppt_h/2"/>
                                              </p:val>
                                            </p:tav>
                                            <p:tav tm="100000">
                                              <p:val>
                                                <p:strVal val="#ppt_y"/>
                                              </p:val>
                                            </p:tav>
                                          </p:tavLst>
                                        </p:anim>
                                      </p:childTnLst>
                                    </p:cTn>
                                  </p:par>
                                  <p:par>
                                    <p:cTn id="24" presetID="22" presetClass="entr" presetSubtype="8" fill="hold" nodeType="withEffect">
                                      <p:stCondLst>
                                        <p:cond delay="50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par>
                                    <p:cTn id="27" presetID="2" presetClass="entr" presetSubtype="8" fill="hold" grpId="0" nodeType="withEffect">
                                      <p:stCondLst>
                                        <p:cond delay="75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0-#ppt_w/2"/>
                                              </p:val>
                                            </p:tav>
                                            <p:tav tm="100000">
                                              <p:val>
                                                <p:strVal val="#ppt_x"/>
                                              </p:val>
                                            </p:tav>
                                          </p:tavLst>
                                        </p:anim>
                                        <p:anim calcmode="lin" valueType="num">
                                          <p:cBhvr additive="base">
                                            <p:cTn id="34" dur="500" fill="hold"/>
                                            <p:tgtEl>
                                              <p:spTgt spid="21"/>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1"/>
                                            </p:tgtEl>
                                            <p:attrNameLst>
                                              <p:attrName>ppt_y</p:attrName>
                                            </p:attrNameLst>
                                          </p:cBhvr>
                                          <p:tavLst>
                                            <p:tav tm="0">
                                              <p:val>
                                                <p:strVal val="#ppt_y"/>
                                              </p:val>
                                            </p:tav>
                                            <p:tav tm="100000">
                                              <p:val>
                                                <p:strVal val="#ppt_y"/>
                                              </p:val>
                                            </p:tav>
                                          </p:tavLst>
                                        </p:anim>
                                        <p:anim calcmode="lin" valueType="num">
                                          <p:cBhvr>
                                            <p:cTn id="4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1"/>
                                            </p:tgtEl>
                                          </p:cBhvr>
                                        </p:animEffect>
                                      </p:childTnLst>
                                    </p:cTn>
                                  </p:par>
                                </p:childTnLst>
                              </p:cTn>
                            </p:par>
                            <p:par>
                              <p:cTn id="43" fill="hold">
                                <p:stCondLst>
                                  <p:cond delay="5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2"/>
                                            </p:tgtEl>
                                            <p:attrNameLst>
                                              <p:attrName>ppt_y</p:attrName>
                                            </p:attrNameLst>
                                          </p:cBhvr>
                                          <p:tavLst>
                                            <p:tav tm="0">
                                              <p:val>
                                                <p:strVal val="#ppt_y"/>
                                              </p:val>
                                            </p:tav>
                                            <p:tav tm="100000">
                                              <p:val>
                                                <p:strVal val="#ppt_y"/>
                                              </p:val>
                                            </p:tav>
                                          </p:tavLst>
                                        </p:anim>
                                        <p:anim calcmode="lin" valueType="num">
                                          <p:cBhvr>
                                            <p:cTn id="4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P spid="15" grpId="0" animBg="1"/>
          <p:bldP spid="19" grpId="0" animBg="1"/>
          <p:bldP spid="21" grpId="0" animBg="1"/>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ppt_x"/>
                                              </p:val>
                                            </p:tav>
                                            <p:tav tm="100000">
                                              <p:val>
                                                <p:strVal val="#ppt_x"/>
                                              </p:val>
                                            </p:tav>
                                          </p:tavLst>
                                        </p:anim>
                                        <p:anim calcmode="lin" valueType="num">
                                          <p:cBhvr additive="base">
                                            <p:cTn id="8" dur="10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000" fill="hold"/>
                                            <p:tgtEl>
                                              <p:spTgt spid="13"/>
                                            </p:tgtEl>
                                            <p:attrNameLst>
                                              <p:attrName>ppt_x</p:attrName>
                                            </p:attrNameLst>
                                          </p:cBhvr>
                                          <p:tavLst>
                                            <p:tav tm="0">
                                              <p:val>
                                                <p:strVal val="#ppt_x"/>
                                              </p:val>
                                            </p:tav>
                                            <p:tav tm="100000">
                                              <p:val>
                                                <p:strVal val="#ppt_x"/>
                                              </p:val>
                                            </p:tav>
                                          </p:tavLst>
                                        </p:anim>
                                        <p:anim calcmode="lin" valueType="num">
                                          <p:cBhvr additive="base">
                                            <p:cTn id="12" dur="10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ppt_x"/>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2" presetClass="entr" presetSubtype="4" fill="hold" nodeType="withEffect">
                                      <p:stCondLst>
                                        <p:cond delay="25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ppt_x"/>
                                              </p:val>
                                            </p:tav>
                                            <p:tav tm="100000">
                                              <p:val>
                                                <p:strVal val="#ppt_x"/>
                                              </p:val>
                                            </p:tav>
                                          </p:tavLst>
                                        </p:anim>
                                        <p:anim calcmode="lin" valueType="num">
                                          <p:cBhvr additive="base">
                                            <p:cTn id="23" dur="1000" fill="hold"/>
                                            <p:tgtEl>
                                              <p:spTgt spid="3"/>
                                            </p:tgtEl>
                                            <p:attrNameLst>
                                              <p:attrName>ppt_y</p:attrName>
                                            </p:attrNameLst>
                                          </p:cBhvr>
                                          <p:tavLst>
                                            <p:tav tm="0">
                                              <p:val>
                                                <p:strVal val="1+#ppt_h/2"/>
                                              </p:val>
                                            </p:tav>
                                            <p:tav tm="100000">
                                              <p:val>
                                                <p:strVal val="#ppt_y"/>
                                              </p:val>
                                            </p:tav>
                                          </p:tavLst>
                                        </p:anim>
                                      </p:childTnLst>
                                    </p:cTn>
                                  </p:par>
                                  <p:par>
                                    <p:cTn id="24" presetID="22" presetClass="entr" presetSubtype="8" fill="hold" nodeType="withEffect">
                                      <p:stCondLst>
                                        <p:cond delay="50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1000"/>
                                            <p:tgtEl>
                                              <p:spTgt spid="2"/>
                                            </p:tgtEl>
                                          </p:cBhvr>
                                        </p:animEffect>
                                      </p:childTnLst>
                                    </p:cTn>
                                  </p:par>
                                  <p:par>
                                    <p:cTn id="27" presetID="2" presetClass="entr" presetSubtype="8" fill="hold" grpId="0" nodeType="withEffect">
                                      <p:stCondLst>
                                        <p:cond delay="75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500" fill="hold"/>
                                            <p:tgtEl>
                                              <p:spTgt spid="19"/>
                                            </p:tgtEl>
                                            <p:attrNameLst>
                                              <p:attrName>ppt_x</p:attrName>
                                            </p:attrNameLst>
                                          </p:cBhvr>
                                          <p:tavLst>
                                            <p:tav tm="0">
                                              <p:val>
                                                <p:strVal val="0-#ppt_w/2"/>
                                              </p:val>
                                            </p:tav>
                                            <p:tav tm="100000">
                                              <p:val>
                                                <p:strVal val="#ppt_x"/>
                                              </p:val>
                                            </p:tav>
                                          </p:tavLst>
                                        </p:anim>
                                        <p:anim calcmode="lin" valueType="num">
                                          <p:cBhvr additive="base">
                                            <p:cTn id="30" dur="500" fill="hold"/>
                                            <p:tgtEl>
                                              <p:spTgt spid="19"/>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75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fill="hold"/>
                                            <p:tgtEl>
                                              <p:spTgt spid="21"/>
                                            </p:tgtEl>
                                            <p:attrNameLst>
                                              <p:attrName>ppt_x</p:attrName>
                                            </p:attrNameLst>
                                          </p:cBhvr>
                                          <p:tavLst>
                                            <p:tav tm="0">
                                              <p:val>
                                                <p:strVal val="0-#ppt_w/2"/>
                                              </p:val>
                                            </p:tav>
                                            <p:tav tm="100000">
                                              <p:val>
                                                <p:strVal val="#ppt_x"/>
                                              </p:val>
                                            </p:tav>
                                          </p:tavLst>
                                        </p:anim>
                                        <p:anim calcmode="lin" valueType="num">
                                          <p:cBhvr additive="base">
                                            <p:cTn id="34" dur="500" fill="hold"/>
                                            <p:tgtEl>
                                              <p:spTgt spid="21"/>
                                            </p:tgtEl>
                                            <p:attrNameLst>
                                              <p:attrName>ppt_y</p:attrName>
                                            </p:attrNameLst>
                                          </p:cBhvr>
                                          <p:tavLst>
                                            <p:tav tm="0">
                                              <p:val>
                                                <p:strVal val="#ppt_y"/>
                                              </p:val>
                                            </p:tav>
                                            <p:tav tm="100000">
                                              <p:val>
                                                <p:strVal val="#ppt_y"/>
                                              </p:val>
                                            </p:tav>
                                          </p:tavLst>
                                        </p:anim>
                                      </p:childTnLst>
                                    </p:cTn>
                                  </p:par>
                                </p:childTnLst>
                              </p:cTn>
                            </p:par>
                            <p:par>
                              <p:cTn id="35" fill="hold">
                                <p:stCondLst>
                                  <p:cond delay="15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1"/>
                                            </p:tgtEl>
                                            <p:attrNameLst>
                                              <p:attrName>ppt_y</p:attrName>
                                            </p:attrNameLst>
                                          </p:cBhvr>
                                          <p:tavLst>
                                            <p:tav tm="0">
                                              <p:val>
                                                <p:strVal val="#ppt_y"/>
                                              </p:val>
                                            </p:tav>
                                            <p:tav tm="100000">
                                              <p:val>
                                                <p:strVal val="#ppt_y"/>
                                              </p:val>
                                            </p:tav>
                                          </p:tavLst>
                                        </p:anim>
                                        <p:anim calcmode="lin" valueType="num">
                                          <p:cBhvr>
                                            <p:cTn id="40"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1"/>
                                            </p:tgtEl>
                                          </p:cBhvr>
                                        </p:animEffect>
                                      </p:childTnLst>
                                    </p:cTn>
                                  </p:par>
                                </p:childTnLst>
                              </p:cTn>
                            </p:par>
                            <p:par>
                              <p:cTn id="43" fill="hold">
                                <p:stCondLst>
                                  <p:cond delay="5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2"/>
                                            </p:tgtEl>
                                            <p:attrNameLst>
                                              <p:attrName>ppt_y</p:attrName>
                                            </p:attrNameLst>
                                          </p:cBhvr>
                                          <p:tavLst>
                                            <p:tav tm="0">
                                              <p:val>
                                                <p:strVal val="#ppt_y"/>
                                              </p:val>
                                            </p:tav>
                                            <p:tav tm="100000">
                                              <p:val>
                                                <p:strVal val="#ppt_y"/>
                                              </p:val>
                                            </p:tav>
                                          </p:tavLst>
                                        </p:anim>
                                        <p:anim calcmode="lin" valueType="num">
                                          <p:cBhvr>
                                            <p:cTn id="4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9" grpId="0" animBg="1"/>
          <p:bldP spid="15" grpId="0" animBg="1"/>
          <p:bldP spid="19" grpId="0" animBg="1"/>
          <p:bldP spid="21" grpId="0" animBg="1"/>
          <p:bldP spid="11" grpId="0"/>
          <p:bldP spid="1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2132996" y="5978472"/>
            <a:ext cx="10105897" cy="879528"/>
          </a:xfrm>
          <a:custGeom>
            <a:avLst/>
            <a:gdLst>
              <a:gd name="connsiteX0" fmla="*/ 3589968 w 10105897"/>
              <a:gd name="connsiteY0" fmla="*/ 667 h 879528"/>
              <a:gd name="connsiteX1" fmla="*/ 7852001 w 10105897"/>
              <a:gd name="connsiteY1" fmla="*/ 373681 h 879528"/>
              <a:gd name="connsiteX2" fmla="*/ 10052760 w 10105897"/>
              <a:gd name="connsiteY2" fmla="*/ 202717 h 879528"/>
              <a:gd name="connsiteX3" fmla="*/ 10105897 w 10105897"/>
              <a:gd name="connsiteY3" fmla="*/ 206588 h 879528"/>
              <a:gd name="connsiteX4" fmla="*/ 10105897 w 10105897"/>
              <a:gd name="connsiteY4" fmla="*/ 879528 h 879528"/>
              <a:gd name="connsiteX5" fmla="*/ 147431 w 10105897"/>
              <a:gd name="connsiteY5" fmla="*/ 879528 h 879528"/>
              <a:gd name="connsiteX6" fmla="*/ 127618 w 10105897"/>
              <a:gd name="connsiteY6" fmla="*/ 806511 h 879528"/>
              <a:gd name="connsiteX7" fmla="*/ 304328 w 10105897"/>
              <a:gd name="connsiteY7" fmla="*/ 482476 h 879528"/>
              <a:gd name="connsiteX8" fmla="*/ 3589968 w 10105897"/>
              <a:gd name="connsiteY8" fmla="*/ 667 h 87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05897" h="879528">
                <a:moveTo>
                  <a:pt x="3589968" y="667"/>
                </a:moveTo>
                <a:cubicBezTo>
                  <a:pt x="4847913" y="-17466"/>
                  <a:pt x="6774869" y="340006"/>
                  <a:pt x="7852001" y="373681"/>
                </a:cubicBezTo>
                <a:cubicBezTo>
                  <a:pt x="8929133" y="407356"/>
                  <a:pt x="9324340" y="169042"/>
                  <a:pt x="10052760" y="202717"/>
                </a:cubicBezTo>
                <a:lnTo>
                  <a:pt x="10105897" y="206588"/>
                </a:lnTo>
                <a:lnTo>
                  <a:pt x="10105897" y="879528"/>
                </a:lnTo>
                <a:lnTo>
                  <a:pt x="147431" y="879528"/>
                </a:lnTo>
                <a:lnTo>
                  <a:pt x="127618" y="806511"/>
                </a:lnTo>
                <a:cubicBezTo>
                  <a:pt x="48123" y="643890"/>
                  <a:pt x="-190479" y="636283"/>
                  <a:pt x="304328" y="482476"/>
                </a:cubicBezTo>
                <a:cubicBezTo>
                  <a:pt x="1004335" y="264886"/>
                  <a:pt x="2332023" y="18799"/>
                  <a:pt x="3589968" y="667"/>
                </a:cubicBez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71027" y="2481668"/>
            <a:ext cx="1916149" cy="3936568"/>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42" y="4449952"/>
            <a:ext cx="1726119" cy="2202224"/>
          </a:xfrm>
          <a:prstGeom prst="rect">
            <a:avLst/>
          </a:prstGeom>
        </p:spPr>
      </p:pic>
      <p:sp>
        <p:nvSpPr>
          <p:cNvPr id="13" name="任意多边形 12"/>
          <p:cNvSpPr/>
          <p:nvPr/>
        </p:nvSpPr>
        <p:spPr>
          <a:xfrm>
            <a:off x="1" y="6106332"/>
            <a:ext cx="12246403" cy="751668"/>
          </a:xfrm>
          <a:custGeom>
            <a:avLst/>
            <a:gdLst>
              <a:gd name="connsiteX0" fmla="*/ 3413715 w 12246403"/>
              <a:gd name="connsiteY0" fmla="*/ 559 h 751668"/>
              <a:gd name="connsiteX1" fmla="*/ 7675749 w 12246403"/>
              <a:gd name="connsiteY1" fmla="*/ 313240 h 751668"/>
              <a:gd name="connsiteX2" fmla="*/ 9876508 w 12246403"/>
              <a:gd name="connsiteY2" fmla="*/ 169929 h 751668"/>
              <a:gd name="connsiteX3" fmla="*/ 12046271 w 12246403"/>
              <a:gd name="connsiteY3" fmla="*/ 482608 h 751668"/>
              <a:gd name="connsiteX4" fmla="*/ 12231071 w 12246403"/>
              <a:gd name="connsiteY4" fmla="*/ 742094 h 751668"/>
              <a:gd name="connsiteX5" fmla="*/ 12230773 w 12246403"/>
              <a:gd name="connsiteY5" fmla="*/ 751668 h 751668"/>
              <a:gd name="connsiteX6" fmla="*/ 336178 w 12246403"/>
              <a:gd name="connsiteY6" fmla="*/ 751668 h 751668"/>
              <a:gd name="connsiteX7" fmla="*/ 0 w 12246403"/>
              <a:gd name="connsiteY7" fmla="*/ 743805 h 751668"/>
              <a:gd name="connsiteX8" fmla="*/ 0 w 12246403"/>
              <a:gd name="connsiteY8" fmla="*/ 441020 h 751668"/>
              <a:gd name="connsiteX9" fmla="*/ 128076 w 12246403"/>
              <a:gd name="connsiteY9" fmla="*/ 404438 h 751668"/>
              <a:gd name="connsiteX10" fmla="*/ 3413715 w 12246403"/>
              <a:gd name="connsiteY10" fmla="*/ 559 h 7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46403" h="751668">
                <a:moveTo>
                  <a:pt x="3413715" y="559"/>
                </a:moveTo>
                <a:cubicBezTo>
                  <a:pt x="4671660" y="-14641"/>
                  <a:pt x="6598617" y="285012"/>
                  <a:pt x="7675749" y="313240"/>
                </a:cubicBezTo>
                <a:cubicBezTo>
                  <a:pt x="8752881" y="341468"/>
                  <a:pt x="9148088" y="141700"/>
                  <a:pt x="9876508" y="169929"/>
                </a:cubicBezTo>
                <a:cubicBezTo>
                  <a:pt x="10604928" y="198157"/>
                  <a:pt x="11638149" y="382725"/>
                  <a:pt x="12046271" y="482608"/>
                </a:cubicBezTo>
                <a:cubicBezTo>
                  <a:pt x="12301347" y="545036"/>
                  <a:pt x="12245651" y="674471"/>
                  <a:pt x="12231071" y="742094"/>
                </a:cubicBezTo>
                <a:lnTo>
                  <a:pt x="12230773" y="751668"/>
                </a:lnTo>
                <a:lnTo>
                  <a:pt x="336178" y="751668"/>
                </a:lnTo>
                <a:lnTo>
                  <a:pt x="0" y="743805"/>
                </a:lnTo>
                <a:lnTo>
                  <a:pt x="0" y="441020"/>
                </a:lnTo>
                <a:lnTo>
                  <a:pt x="128076" y="404438"/>
                </a:lnTo>
                <a:cubicBezTo>
                  <a:pt x="828083" y="222042"/>
                  <a:pt x="2155770" y="15759"/>
                  <a:pt x="3413715" y="559"/>
                </a:cubicBez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l="87190" t="60000" b="351"/>
          <a:stretch/>
        </p:blipFill>
        <p:spPr>
          <a:xfrm rot="4699266">
            <a:off x="1295671" y="5676445"/>
            <a:ext cx="598726" cy="1669181"/>
          </a:xfrm>
          <a:prstGeom prst="rect">
            <a:avLst/>
          </a:prstGeom>
        </p:spPr>
      </p:pic>
      <p:pic>
        <p:nvPicPr>
          <p:cNvPr id="18" name="图片 17"/>
          <p:cNvPicPr>
            <a:picLocks noChangeAspect="1"/>
          </p:cNvPicPr>
          <p:nvPr/>
        </p:nvPicPr>
        <p:blipFill rotWithShape="1">
          <a:blip r:embed="rId5" cstate="print">
            <a:extLst>
              <a:ext uri="{28A0092B-C50C-407E-A947-70E740481C1C}">
                <a14:useLocalDpi xmlns:a14="http://schemas.microsoft.com/office/drawing/2010/main" val="0"/>
              </a:ext>
            </a:extLst>
          </a:blip>
          <a:srcRect l="68719" t="73547" r="19910" b="12088"/>
          <a:stretch/>
        </p:blipFill>
        <p:spPr>
          <a:xfrm rot="18454796">
            <a:off x="630383" y="511232"/>
            <a:ext cx="865773" cy="985087"/>
          </a:xfrm>
          <a:prstGeom prst="rect">
            <a:avLst/>
          </a:prstGeom>
        </p:spPr>
      </p:pic>
      <p:grpSp>
        <p:nvGrpSpPr>
          <p:cNvPr id="20" name="组合 19"/>
          <p:cNvGrpSpPr/>
          <p:nvPr/>
        </p:nvGrpSpPr>
        <p:grpSpPr>
          <a:xfrm>
            <a:off x="8880512" y="470690"/>
            <a:ext cx="3696052" cy="572753"/>
            <a:chOff x="7773633" y="765100"/>
            <a:chExt cx="3696052" cy="572753"/>
          </a:xfrm>
          <a:solidFill>
            <a:srgbClr val="0070C0"/>
          </a:solidFill>
        </p:grpSpPr>
        <p:sp>
          <p:nvSpPr>
            <p:cNvPr id="21" name="任意多边形 20"/>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rot="763210">
            <a:off x="9776639" y="597609"/>
            <a:ext cx="2008883" cy="369332"/>
          </a:xfrm>
          <a:prstGeom prst="rect">
            <a:avLst/>
          </a:prstGeom>
          <a:noFill/>
        </p:spPr>
        <p:txBody>
          <a:bodyPr wrap="none" rtlCol="0">
            <a:spAutoFit/>
          </a:bodyPr>
          <a:lstStyle/>
          <a:p>
            <a:r>
              <a:rPr lang="en-US" altLang="zh-CN" b="1" dirty="0" smtClean="0">
                <a:solidFill>
                  <a:schemeClr val="bg1"/>
                </a:solidFill>
                <a:latin typeface="方正喵呜体" panose="02010600010101010101" pitchFamily="2" charset="-122"/>
                <a:ea typeface="方正喵呜体" panose="02010600010101010101" pitchFamily="2" charset="-122"/>
              </a:rPr>
              <a:t>QING WA NI ZAI A </a:t>
            </a:r>
            <a:endParaRPr lang="zh-CN" altLang="en-US" b="1" dirty="0">
              <a:solidFill>
                <a:schemeClr val="bg1"/>
              </a:solidFill>
              <a:latin typeface="方正喵呜体" panose="02010600010101010101" pitchFamily="2" charset="-122"/>
              <a:ea typeface="方正喵呜体" panose="02010600010101010101" pitchFamily="2" charset="-122"/>
            </a:endParaRPr>
          </a:p>
        </p:txBody>
      </p:sp>
      <p:sp>
        <p:nvSpPr>
          <p:cNvPr id="14" name="Freeform 140"/>
          <p:cNvSpPr>
            <a:spLocks noEditPoints="1"/>
          </p:cNvSpPr>
          <p:nvPr/>
        </p:nvSpPr>
        <p:spPr bwMode="auto">
          <a:xfrm rot="4737770" flipH="1">
            <a:off x="-387004" y="1938572"/>
            <a:ext cx="3723932" cy="1243321"/>
          </a:xfrm>
          <a:custGeom>
            <a:avLst/>
            <a:gdLst/>
            <a:ahLst/>
            <a:cxnLst>
              <a:cxn ang="0">
                <a:pos x="1197" y="631"/>
              </a:cxn>
              <a:cxn ang="0">
                <a:pos x="1794" y="471"/>
              </a:cxn>
              <a:cxn ang="0">
                <a:pos x="828" y="176"/>
              </a:cxn>
              <a:cxn ang="0">
                <a:pos x="21" y="382"/>
              </a:cxn>
              <a:cxn ang="0">
                <a:pos x="117" y="373"/>
              </a:cxn>
              <a:cxn ang="0">
                <a:pos x="100" y="488"/>
              </a:cxn>
              <a:cxn ang="0">
                <a:pos x="87" y="613"/>
              </a:cxn>
              <a:cxn ang="0">
                <a:pos x="200" y="507"/>
              </a:cxn>
              <a:cxn ang="0">
                <a:pos x="386" y="462"/>
              </a:cxn>
              <a:cxn ang="0">
                <a:pos x="458" y="485"/>
              </a:cxn>
              <a:cxn ang="0">
                <a:pos x="277" y="472"/>
              </a:cxn>
              <a:cxn ang="0">
                <a:pos x="301" y="514"/>
              </a:cxn>
              <a:cxn ang="0">
                <a:pos x="308" y="537"/>
              </a:cxn>
              <a:cxn ang="0">
                <a:pos x="344" y="564"/>
              </a:cxn>
              <a:cxn ang="0">
                <a:pos x="420" y="529"/>
              </a:cxn>
              <a:cxn ang="0">
                <a:pos x="513" y="589"/>
              </a:cxn>
              <a:cxn ang="0">
                <a:pos x="579" y="488"/>
              </a:cxn>
              <a:cxn ang="0">
                <a:pos x="585" y="533"/>
              </a:cxn>
              <a:cxn ang="0">
                <a:pos x="658" y="507"/>
              </a:cxn>
              <a:cxn ang="0">
                <a:pos x="620" y="590"/>
              </a:cxn>
              <a:cxn ang="0">
                <a:pos x="739" y="486"/>
              </a:cxn>
              <a:cxn ang="0">
                <a:pos x="726" y="585"/>
              </a:cxn>
              <a:cxn ang="0">
                <a:pos x="1183" y="491"/>
              </a:cxn>
              <a:cxn ang="0">
                <a:pos x="1027" y="568"/>
              </a:cxn>
              <a:cxn ang="0">
                <a:pos x="867" y="534"/>
              </a:cxn>
              <a:cxn ang="0">
                <a:pos x="749" y="575"/>
              </a:cxn>
              <a:cxn ang="0">
                <a:pos x="812" y="530"/>
              </a:cxn>
              <a:cxn ang="0">
                <a:pos x="849" y="561"/>
              </a:cxn>
              <a:cxn ang="0">
                <a:pos x="881" y="607"/>
              </a:cxn>
              <a:cxn ang="0">
                <a:pos x="970" y="492"/>
              </a:cxn>
              <a:cxn ang="0">
                <a:pos x="1060" y="513"/>
              </a:cxn>
              <a:cxn ang="0">
                <a:pos x="1117" y="507"/>
              </a:cxn>
              <a:cxn ang="0">
                <a:pos x="1078" y="602"/>
              </a:cxn>
              <a:cxn ang="0">
                <a:pos x="1237" y="530"/>
              </a:cxn>
              <a:cxn ang="0">
                <a:pos x="1137" y="610"/>
              </a:cxn>
              <a:cxn ang="0">
                <a:pos x="1241" y="474"/>
              </a:cxn>
              <a:cxn ang="0">
                <a:pos x="1303" y="533"/>
              </a:cxn>
              <a:cxn ang="0">
                <a:pos x="1262" y="573"/>
              </a:cxn>
              <a:cxn ang="0">
                <a:pos x="1196" y="738"/>
              </a:cxn>
              <a:cxn ang="0">
                <a:pos x="1231" y="710"/>
              </a:cxn>
              <a:cxn ang="0">
                <a:pos x="1220" y="796"/>
              </a:cxn>
              <a:cxn ang="0">
                <a:pos x="1342" y="676"/>
              </a:cxn>
              <a:cxn ang="0">
                <a:pos x="1411" y="631"/>
              </a:cxn>
              <a:cxn ang="0">
                <a:pos x="1421" y="634"/>
              </a:cxn>
              <a:cxn ang="0">
                <a:pos x="1539" y="523"/>
              </a:cxn>
              <a:cxn ang="0">
                <a:pos x="1560" y="506"/>
              </a:cxn>
              <a:cxn ang="0">
                <a:pos x="1645" y="450"/>
              </a:cxn>
              <a:cxn ang="0">
                <a:pos x="1616" y="538"/>
              </a:cxn>
              <a:cxn ang="0">
                <a:pos x="1765" y="370"/>
              </a:cxn>
              <a:cxn ang="0">
                <a:pos x="1726" y="491"/>
              </a:cxn>
              <a:cxn ang="0">
                <a:pos x="1799" y="444"/>
              </a:cxn>
              <a:cxn ang="0">
                <a:pos x="1279" y="179"/>
              </a:cxn>
              <a:cxn ang="0">
                <a:pos x="1289" y="104"/>
              </a:cxn>
              <a:cxn ang="0">
                <a:pos x="1201" y="193"/>
              </a:cxn>
              <a:cxn ang="0">
                <a:pos x="1284" y="37"/>
              </a:cxn>
              <a:cxn ang="0">
                <a:pos x="1201" y="86"/>
              </a:cxn>
              <a:cxn ang="0">
                <a:pos x="1106" y="190"/>
              </a:cxn>
              <a:cxn ang="0">
                <a:pos x="1322" y="210"/>
              </a:cxn>
              <a:cxn ang="0">
                <a:pos x="1318" y="478"/>
              </a:cxn>
              <a:cxn ang="0">
                <a:pos x="306" y="202"/>
              </a:cxn>
              <a:cxn ang="0">
                <a:pos x="29" y="430"/>
              </a:cxn>
              <a:cxn ang="0">
                <a:pos x="111" y="214"/>
              </a:cxn>
            </a:cxnLst>
            <a:rect l="0" t="0" r="r" b="b"/>
            <a:pathLst>
              <a:path w="1858" h="840">
                <a:moveTo>
                  <a:pt x="15" y="443"/>
                </a:moveTo>
                <a:lnTo>
                  <a:pt x="15" y="443"/>
                </a:lnTo>
                <a:lnTo>
                  <a:pt x="21" y="467"/>
                </a:lnTo>
                <a:lnTo>
                  <a:pt x="27" y="491"/>
                </a:lnTo>
                <a:lnTo>
                  <a:pt x="35" y="543"/>
                </a:lnTo>
                <a:lnTo>
                  <a:pt x="35" y="543"/>
                </a:lnTo>
                <a:lnTo>
                  <a:pt x="39" y="566"/>
                </a:lnTo>
                <a:lnTo>
                  <a:pt x="45" y="590"/>
                </a:lnTo>
                <a:lnTo>
                  <a:pt x="48" y="602"/>
                </a:lnTo>
                <a:lnTo>
                  <a:pt x="53" y="613"/>
                </a:lnTo>
                <a:lnTo>
                  <a:pt x="58" y="621"/>
                </a:lnTo>
                <a:lnTo>
                  <a:pt x="65" y="628"/>
                </a:lnTo>
                <a:lnTo>
                  <a:pt x="65" y="628"/>
                </a:lnTo>
                <a:lnTo>
                  <a:pt x="94" y="624"/>
                </a:lnTo>
                <a:lnTo>
                  <a:pt x="124" y="621"/>
                </a:lnTo>
                <a:lnTo>
                  <a:pt x="155" y="618"/>
                </a:lnTo>
                <a:lnTo>
                  <a:pt x="185" y="617"/>
                </a:lnTo>
                <a:lnTo>
                  <a:pt x="312" y="614"/>
                </a:lnTo>
                <a:lnTo>
                  <a:pt x="312" y="614"/>
                </a:lnTo>
                <a:lnTo>
                  <a:pt x="415" y="613"/>
                </a:lnTo>
                <a:lnTo>
                  <a:pt x="516" y="613"/>
                </a:lnTo>
                <a:lnTo>
                  <a:pt x="618" y="614"/>
                </a:lnTo>
                <a:lnTo>
                  <a:pt x="719" y="617"/>
                </a:lnTo>
                <a:lnTo>
                  <a:pt x="923" y="623"/>
                </a:lnTo>
                <a:lnTo>
                  <a:pt x="1026" y="625"/>
                </a:lnTo>
                <a:lnTo>
                  <a:pt x="1128" y="627"/>
                </a:lnTo>
                <a:lnTo>
                  <a:pt x="1128" y="627"/>
                </a:lnTo>
                <a:lnTo>
                  <a:pt x="1158" y="625"/>
                </a:lnTo>
                <a:lnTo>
                  <a:pt x="1172" y="627"/>
                </a:lnTo>
                <a:lnTo>
                  <a:pt x="1179" y="630"/>
                </a:lnTo>
                <a:lnTo>
                  <a:pt x="1185" y="632"/>
                </a:lnTo>
                <a:lnTo>
                  <a:pt x="1185" y="632"/>
                </a:lnTo>
                <a:lnTo>
                  <a:pt x="1187" y="625"/>
                </a:lnTo>
                <a:lnTo>
                  <a:pt x="1192" y="618"/>
                </a:lnTo>
                <a:lnTo>
                  <a:pt x="1201" y="604"/>
                </a:lnTo>
                <a:lnTo>
                  <a:pt x="1214" y="592"/>
                </a:lnTo>
                <a:lnTo>
                  <a:pt x="1225" y="582"/>
                </a:lnTo>
                <a:lnTo>
                  <a:pt x="1225" y="582"/>
                </a:lnTo>
                <a:lnTo>
                  <a:pt x="1214" y="600"/>
                </a:lnTo>
                <a:lnTo>
                  <a:pt x="1203" y="618"/>
                </a:lnTo>
                <a:lnTo>
                  <a:pt x="1203" y="618"/>
                </a:lnTo>
                <a:lnTo>
                  <a:pt x="1197" y="631"/>
                </a:lnTo>
                <a:lnTo>
                  <a:pt x="1196" y="637"/>
                </a:lnTo>
                <a:lnTo>
                  <a:pt x="1197" y="638"/>
                </a:lnTo>
                <a:lnTo>
                  <a:pt x="1199" y="637"/>
                </a:lnTo>
                <a:lnTo>
                  <a:pt x="1199" y="637"/>
                </a:lnTo>
                <a:lnTo>
                  <a:pt x="1230" y="607"/>
                </a:lnTo>
                <a:lnTo>
                  <a:pt x="1259" y="578"/>
                </a:lnTo>
                <a:lnTo>
                  <a:pt x="1200" y="661"/>
                </a:lnTo>
                <a:lnTo>
                  <a:pt x="1193" y="627"/>
                </a:lnTo>
                <a:lnTo>
                  <a:pt x="1193" y="627"/>
                </a:lnTo>
                <a:lnTo>
                  <a:pt x="1192" y="631"/>
                </a:lnTo>
                <a:lnTo>
                  <a:pt x="1190" y="634"/>
                </a:lnTo>
                <a:lnTo>
                  <a:pt x="1185" y="638"/>
                </a:lnTo>
                <a:lnTo>
                  <a:pt x="1182" y="640"/>
                </a:lnTo>
                <a:lnTo>
                  <a:pt x="1179" y="642"/>
                </a:lnTo>
                <a:lnTo>
                  <a:pt x="1176" y="647"/>
                </a:lnTo>
                <a:lnTo>
                  <a:pt x="1176" y="652"/>
                </a:lnTo>
                <a:lnTo>
                  <a:pt x="1176" y="652"/>
                </a:lnTo>
                <a:lnTo>
                  <a:pt x="1176" y="677"/>
                </a:lnTo>
                <a:lnTo>
                  <a:pt x="1176" y="703"/>
                </a:lnTo>
                <a:lnTo>
                  <a:pt x="1179" y="728"/>
                </a:lnTo>
                <a:lnTo>
                  <a:pt x="1182" y="752"/>
                </a:lnTo>
                <a:lnTo>
                  <a:pt x="1189" y="797"/>
                </a:lnTo>
                <a:lnTo>
                  <a:pt x="1197" y="840"/>
                </a:lnTo>
                <a:lnTo>
                  <a:pt x="1197" y="840"/>
                </a:lnTo>
                <a:lnTo>
                  <a:pt x="1277" y="794"/>
                </a:lnTo>
                <a:lnTo>
                  <a:pt x="1359" y="748"/>
                </a:lnTo>
                <a:lnTo>
                  <a:pt x="1439" y="701"/>
                </a:lnTo>
                <a:lnTo>
                  <a:pt x="1478" y="677"/>
                </a:lnTo>
                <a:lnTo>
                  <a:pt x="1516" y="654"/>
                </a:lnTo>
                <a:lnTo>
                  <a:pt x="1516" y="654"/>
                </a:lnTo>
                <a:lnTo>
                  <a:pt x="1547" y="632"/>
                </a:lnTo>
                <a:lnTo>
                  <a:pt x="1577" y="610"/>
                </a:lnTo>
                <a:lnTo>
                  <a:pt x="1634" y="568"/>
                </a:lnTo>
                <a:lnTo>
                  <a:pt x="1665" y="547"/>
                </a:lnTo>
                <a:lnTo>
                  <a:pt x="1696" y="529"/>
                </a:lnTo>
                <a:lnTo>
                  <a:pt x="1728" y="510"/>
                </a:lnTo>
                <a:lnTo>
                  <a:pt x="1762" y="495"/>
                </a:lnTo>
                <a:lnTo>
                  <a:pt x="1762" y="495"/>
                </a:lnTo>
                <a:lnTo>
                  <a:pt x="1772" y="489"/>
                </a:lnTo>
                <a:lnTo>
                  <a:pt x="1780" y="485"/>
                </a:lnTo>
                <a:lnTo>
                  <a:pt x="1787" y="478"/>
                </a:lnTo>
                <a:lnTo>
                  <a:pt x="1794" y="471"/>
                </a:lnTo>
                <a:lnTo>
                  <a:pt x="1807" y="457"/>
                </a:lnTo>
                <a:lnTo>
                  <a:pt x="1820" y="441"/>
                </a:lnTo>
                <a:lnTo>
                  <a:pt x="1820" y="441"/>
                </a:lnTo>
                <a:lnTo>
                  <a:pt x="1827" y="403"/>
                </a:lnTo>
                <a:lnTo>
                  <a:pt x="1835" y="366"/>
                </a:lnTo>
                <a:lnTo>
                  <a:pt x="1846" y="329"/>
                </a:lnTo>
                <a:lnTo>
                  <a:pt x="1858" y="294"/>
                </a:lnTo>
                <a:lnTo>
                  <a:pt x="1296" y="2"/>
                </a:lnTo>
                <a:lnTo>
                  <a:pt x="1296" y="2"/>
                </a:lnTo>
                <a:lnTo>
                  <a:pt x="1293" y="0"/>
                </a:lnTo>
                <a:lnTo>
                  <a:pt x="1289" y="3"/>
                </a:lnTo>
                <a:lnTo>
                  <a:pt x="1287" y="6"/>
                </a:lnTo>
                <a:lnTo>
                  <a:pt x="1286" y="9"/>
                </a:lnTo>
                <a:lnTo>
                  <a:pt x="1286" y="9"/>
                </a:lnTo>
                <a:lnTo>
                  <a:pt x="1284" y="11"/>
                </a:lnTo>
                <a:lnTo>
                  <a:pt x="1284" y="11"/>
                </a:lnTo>
                <a:lnTo>
                  <a:pt x="1282" y="9"/>
                </a:lnTo>
                <a:lnTo>
                  <a:pt x="1280" y="4"/>
                </a:lnTo>
                <a:lnTo>
                  <a:pt x="1277" y="4"/>
                </a:lnTo>
                <a:lnTo>
                  <a:pt x="1276" y="4"/>
                </a:lnTo>
                <a:lnTo>
                  <a:pt x="1276" y="4"/>
                </a:lnTo>
                <a:lnTo>
                  <a:pt x="1256" y="21"/>
                </a:lnTo>
                <a:lnTo>
                  <a:pt x="1237" y="37"/>
                </a:lnTo>
                <a:lnTo>
                  <a:pt x="1217" y="51"/>
                </a:lnTo>
                <a:lnTo>
                  <a:pt x="1206" y="56"/>
                </a:lnTo>
                <a:lnTo>
                  <a:pt x="1194" y="62"/>
                </a:lnTo>
                <a:lnTo>
                  <a:pt x="1194" y="62"/>
                </a:lnTo>
                <a:lnTo>
                  <a:pt x="1189" y="65"/>
                </a:lnTo>
                <a:lnTo>
                  <a:pt x="1186" y="69"/>
                </a:lnTo>
                <a:lnTo>
                  <a:pt x="1183" y="73"/>
                </a:lnTo>
                <a:lnTo>
                  <a:pt x="1180" y="79"/>
                </a:lnTo>
                <a:lnTo>
                  <a:pt x="1178" y="91"/>
                </a:lnTo>
                <a:lnTo>
                  <a:pt x="1175" y="104"/>
                </a:lnTo>
                <a:lnTo>
                  <a:pt x="1175" y="104"/>
                </a:lnTo>
                <a:lnTo>
                  <a:pt x="1172" y="122"/>
                </a:lnTo>
                <a:lnTo>
                  <a:pt x="1171" y="142"/>
                </a:lnTo>
                <a:lnTo>
                  <a:pt x="1172" y="160"/>
                </a:lnTo>
                <a:lnTo>
                  <a:pt x="1175" y="179"/>
                </a:lnTo>
                <a:lnTo>
                  <a:pt x="1069" y="179"/>
                </a:lnTo>
                <a:lnTo>
                  <a:pt x="1069" y="179"/>
                </a:lnTo>
                <a:lnTo>
                  <a:pt x="948" y="176"/>
                </a:lnTo>
                <a:lnTo>
                  <a:pt x="828" y="176"/>
                </a:lnTo>
                <a:lnTo>
                  <a:pt x="708" y="177"/>
                </a:lnTo>
                <a:lnTo>
                  <a:pt x="589" y="180"/>
                </a:lnTo>
                <a:lnTo>
                  <a:pt x="353" y="186"/>
                </a:lnTo>
                <a:lnTo>
                  <a:pt x="233" y="188"/>
                </a:lnTo>
                <a:lnTo>
                  <a:pt x="115" y="190"/>
                </a:lnTo>
                <a:lnTo>
                  <a:pt x="115" y="190"/>
                </a:lnTo>
                <a:lnTo>
                  <a:pt x="98" y="210"/>
                </a:lnTo>
                <a:lnTo>
                  <a:pt x="84" y="231"/>
                </a:lnTo>
                <a:lnTo>
                  <a:pt x="55" y="273"/>
                </a:lnTo>
                <a:lnTo>
                  <a:pt x="28" y="318"/>
                </a:lnTo>
                <a:lnTo>
                  <a:pt x="0" y="363"/>
                </a:lnTo>
                <a:lnTo>
                  <a:pt x="0" y="363"/>
                </a:lnTo>
                <a:lnTo>
                  <a:pt x="1" y="378"/>
                </a:lnTo>
                <a:lnTo>
                  <a:pt x="4" y="395"/>
                </a:lnTo>
                <a:lnTo>
                  <a:pt x="8" y="412"/>
                </a:lnTo>
                <a:lnTo>
                  <a:pt x="8" y="420"/>
                </a:lnTo>
                <a:lnTo>
                  <a:pt x="8" y="429"/>
                </a:lnTo>
                <a:lnTo>
                  <a:pt x="8" y="429"/>
                </a:lnTo>
                <a:lnTo>
                  <a:pt x="8" y="436"/>
                </a:lnTo>
                <a:lnTo>
                  <a:pt x="8" y="441"/>
                </a:lnTo>
                <a:lnTo>
                  <a:pt x="10" y="443"/>
                </a:lnTo>
                <a:lnTo>
                  <a:pt x="11" y="444"/>
                </a:lnTo>
                <a:lnTo>
                  <a:pt x="13" y="444"/>
                </a:lnTo>
                <a:lnTo>
                  <a:pt x="15" y="443"/>
                </a:lnTo>
                <a:lnTo>
                  <a:pt x="15" y="443"/>
                </a:lnTo>
                <a:close/>
                <a:moveTo>
                  <a:pt x="32" y="364"/>
                </a:moveTo>
                <a:lnTo>
                  <a:pt x="32" y="364"/>
                </a:lnTo>
                <a:lnTo>
                  <a:pt x="48" y="337"/>
                </a:lnTo>
                <a:lnTo>
                  <a:pt x="66" y="311"/>
                </a:lnTo>
                <a:lnTo>
                  <a:pt x="84" y="287"/>
                </a:lnTo>
                <a:lnTo>
                  <a:pt x="104" y="266"/>
                </a:lnTo>
                <a:lnTo>
                  <a:pt x="104" y="266"/>
                </a:lnTo>
                <a:lnTo>
                  <a:pt x="107" y="266"/>
                </a:lnTo>
                <a:lnTo>
                  <a:pt x="107" y="266"/>
                </a:lnTo>
                <a:lnTo>
                  <a:pt x="79" y="309"/>
                </a:lnTo>
                <a:lnTo>
                  <a:pt x="49" y="356"/>
                </a:lnTo>
                <a:lnTo>
                  <a:pt x="21" y="405"/>
                </a:lnTo>
                <a:lnTo>
                  <a:pt x="21" y="405"/>
                </a:lnTo>
                <a:lnTo>
                  <a:pt x="18" y="399"/>
                </a:lnTo>
                <a:lnTo>
                  <a:pt x="18" y="394"/>
                </a:lnTo>
                <a:lnTo>
                  <a:pt x="20" y="388"/>
                </a:lnTo>
                <a:lnTo>
                  <a:pt x="21" y="382"/>
                </a:lnTo>
                <a:lnTo>
                  <a:pt x="27" y="373"/>
                </a:lnTo>
                <a:lnTo>
                  <a:pt x="32" y="364"/>
                </a:lnTo>
                <a:lnTo>
                  <a:pt x="32" y="364"/>
                </a:lnTo>
                <a:close/>
                <a:moveTo>
                  <a:pt x="135" y="378"/>
                </a:moveTo>
                <a:lnTo>
                  <a:pt x="94" y="425"/>
                </a:lnTo>
                <a:lnTo>
                  <a:pt x="94" y="425"/>
                </a:lnTo>
                <a:lnTo>
                  <a:pt x="104" y="406"/>
                </a:lnTo>
                <a:lnTo>
                  <a:pt x="114" y="389"/>
                </a:lnTo>
                <a:lnTo>
                  <a:pt x="136" y="354"/>
                </a:lnTo>
                <a:lnTo>
                  <a:pt x="136" y="354"/>
                </a:lnTo>
                <a:lnTo>
                  <a:pt x="138" y="356"/>
                </a:lnTo>
                <a:lnTo>
                  <a:pt x="139" y="358"/>
                </a:lnTo>
                <a:lnTo>
                  <a:pt x="140" y="364"/>
                </a:lnTo>
                <a:lnTo>
                  <a:pt x="139" y="371"/>
                </a:lnTo>
                <a:lnTo>
                  <a:pt x="135" y="378"/>
                </a:lnTo>
                <a:lnTo>
                  <a:pt x="135" y="378"/>
                </a:lnTo>
                <a:close/>
                <a:moveTo>
                  <a:pt x="143" y="391"/>
                </a:moveTo>
                <a:lnTo>
                  <a:pt x="143" y="391"/>
                </a:lnTo>
                <a:lnTo>
                  <a:pt x="146" y="396"/>
                </a:lnTo>
                <a:lnTo>
                  <a:pt x="148" y="403"/>
                </a:lnTo>
                <a:lnTo>
                  <a:pt x="146" y="413"/>
                </a:lnTo>
                <a:lnTo>
                  <a:pt x="145" y="417"/>
                </a:lnTo>
                <a:lnTo>
                  <a:pt x="142" y="422"/>
                </a:lnTo>
                <a:lnTo>
                  <a:pt x="96" y="478"/>
                </a:lnTo>
                <a:lnTo>
                  <a:pt x="96" y="478"/>
                </a:lnTo>
                <a:lnTo>
                  <a:pt x="118" y="434"/>
                </a:lnTo>
                <a:lnTo>
                  <a:pt x="143" y="391"/>
                </a:lnTo>
                <a:lnTo>
                  <a:pt x="143" y="391"/>
                </a:lnTo>
                <a:close/>
                <a:moveTo>
                  <a:pt x="129" y="332"/>
                </a:moveTo>
                <a:lnTo>
                  <a:pt x="129" y="332"/>
                </a:lnTo>
                <a:lnTo>
                  <a:pt x="110" y="356"/>
                </a:lnTo>
                <a:lnTo>
                  <a:pt x="90" y="381"/>
                </a:lnTo>
                <a:lnTo>
                  <a:pt x="70" y="406"/>
                </a:lnTo>
                <a:lnTo>
                  <a:pt x="63" y="420"/>
                </a:lnTo>
                <a:lnTo>
                  <a:pt x="56" y="436"/>
                </a:lnTo>
                <a:lnTo>
                  <a:pt x="56" y="436"/>
                </a:lnTo>
                <a:lnTo>
                  <a:pt x="73" y="415"/>
                </a:lnTo>
                <a:lnTo>
                  <a:pt x="90" y="394"/>
                </a:lnTo>
                <a:lnTo>
                  <a:pt x="108" y="373"/>
                </a:lnTo>
                <a:lnTo>
                  <a:pt x="125" y="354"/>
                </a:lnTo>
                <a:lnTo>
                  <a:pt x="125" y="354"/>
                </a:lnTo>
                <a:lnTo>
                  <a:pt x="117" y="373"/>
                </a:lnTo>
                <a:lnTo>
                  <a:pt x="107" y="389"/>
                </a:lnTo>
                <a:lnTo>
                  <a:pt x="84" y="423"/>
                </a:lnTo>
                <a:lnTo>
                  <a:pt x="60" y="455"/>
                </a:lnTo>
                <a:lnTo>
                  <a:pt x="38" y="491"/>
                </a:lnTo>
                <a:lnTo>
                  <a:pt x="38" y="491"/>
                </a:lnTo>
                <a:lnTo>
                  <a:pt x="38" y="478"/>
                </a:lnTo>
                <a:lnTo>
                  <a:pt x="39" y="467"/>
                </a:lnTo>
                <a:lnTo>
                  <a:pt x="44" y="448"/>
                </a:lnTo>
                <a:lnTo>
                  <a:pt x="51" y="430"/>
                </a:lnTo>
                <a:lnTo>
                  <a:pt x="59" y="413"/>
                </a:lnTo>
                <a:lnTo>
                  <a:pt x="124" y="306"/>
                </a:lnTo>
                <a:lnTo>
                  <a:pt x="124" y="306"/>
                </a:lnTo>
                <a:lnTo>
                  <a:pt x="125" y="305"/>
                </a:lnTo>
                <a:lnTo>
                  <a:pt x="126" y="306"/>
                </a:lnTo>
                <a:lnTo>
                  <a:pt x="129" y="315"/>
                </a:lnTo>
                <a:lnTo>
                  <a:pt x="131" y="325"/>
                </a:lnTo>
                <a:lnTo>
                  <a:pt x="131" y="329"/>
                </a:lnTo>
                <a:lnTo>
                  <a:pt x="129" y="332"/>
                </a:lnTo>
                <a:lnTo>
                  <a:pt x="129" y="332"/>
                </a:lnTo>
                <a:close/>
                <a:moveTo>
                  <a:pt x="65" y="479"/>
                </a:moveTo>
                <a:lnTo>
                  <a:pt x="65" y="477"/>
                </a:lnTo>
                <a:lnTo>
                  <a:pt x="65" y="472"/>
                </a:lnTo>
                <a:lnTo>
                  <a:pt x="133" y="395"/>
                </a:lnTo>
                <a:lnTo>
                  <a:pt x="133" y="395"/>
                </a:lnTo>
                <a:lnTo>
                  <a:pt x="111" y="432"/>
                </a:lnTo>
                <a:lnTo>
                  <a:pt x="88" y="468"/>
                </a:lnTo>
                <a:lnTo>
                  <a:pt x="48" y="544"/>
                </a:lnTo>
                <a:lnTo>
                  <a:pt x="48" y="544"/>
                </a:lnTo>
                <a:lnTo>
                  <a:pt x="44" y="533"/>
                </a:lnTo>
                <a:lnTo>
                  <a:pt x="42" y="524"/>
                </a:lnTo>
                <a:lnTo>
                  <a:pt x="44" y="514"/>
                </a:lnTo>
                <a:lnTo>
                  <a:pt x="45" y="506"/>
                </a:lnTo>
                <a:lnTo>
                  <a:pt x="49" y="498"/>
                </a:lnTo>
                <a:lnTo>
                  <a:pt x="53" y="491"/>
                </a:lnTo>
                <a:lnTo>
                  <a:pt x="59" y="485"/>
                </a:lnTo>
                <a:lnTo>
                  <a:pt x="65" y="479"/>
                </a:lnTo>
                <a:lnTo>
                  <a:pt x="65" y="479"/>
                </a:lnTo>
                <a:close/>
                <a:moveTo>
                  <a:pt x="49" y="562"/>
                </a:moveTo>
                <a:lnTo>
                  <a:pt x="49" y="562"/>
                </a:lnTo>
                <a:lnTo>
                  <a:pt x="65" y="537"/>
                </a:lnTo>
                <a:lnTo>
                  <a:pt x="81" y="512"/>
                </a:lnTo>
                <a:lnTo>
                  <a:pt x="100" y="488"/>
                </a:lnTo>
                <a:lnTo>
                  <a:pt x="118" y="465"/>
                </a:lnTo>
                <a:lnTo>
                  <a:pt x="55" y="581"/>
                </a:lnTo>
                <a:lnTo>
                  <a:pt x="55" y="581"/>
                </a:lnTo>
                <a:lnTo>
                  <a:pt x="53" y="576"/>
                </a:lnTo>
                <a:lnTo>
                  <a:pt x="52" y="571"/>
                </a:lnTo>
                <a:lnTo>
                  <a:pt x="49" y="566"/>
                </a:lnTo>
                <a:lnTo>
                  <a:pt x="49" y="562"/>
                </a:lnTo>
                <a:lnTo>
                  <a:pt x="49" y="562"/>
                </a:lnTo>
                <a:close/>
                <a:moveTo>
                  <a:pt x="66" y="581"/>
                </a:moveTo>
                <a:lnTo>
                  <a:pt x="66" y="581"/>
                </a:lnTo>
                <a:lnTo>
                  <a:pt x="110" y="500"/>
                </a:lnTo>
                <a:lnTo>
                  <a:pt x="131" y="464"/>
                </a:lnTo>
                <a:lnTo>
                  <a:pt x="153" y="427"/>
                </a:lnTo>
                <a:lnTo>
                  <a:pt x="153" y="427"/>
                </a:lnTo>
                <a:lnTo>
                  <a:pt x="155" y="430"/>
                </a:lnTo>
                <a:lnTo>
                  <a:pt x="155" y="434"/>
                </a:lnTo>
                <a:lnTo>
                  <a:pt x="155" y="439"/>
                </a:lnTo>
                <a:lnTo>
                  <a:pt x="155" y="439"/>
                </a:lnTo>
                <a:lnTo>
                  <a:pt x="131" y="482"/>
                </a:lnTo>
                <a:lnTo>
                  <a:pt x="110" y="526"/>
                </a:lnTo>
                <a:lnTo>
                  <a:pt x="87" y="569"/>
                </a:lnTo>
                <a:lnTo>
                  <a:pt x="65" y="610"/>
                </a:lnTo>
                <a:lnTo>
                  <a:pt x="65" y="610"/>
                </a:lnTo>
                <a:lnTo>
                  <a:pt x="63" y="607"/>
                </a:lnTo>
                <a:lnTo>
                  <a:pt x="62" y="603"/>
                </a:lnTo>
                <a:lnTo>
                  <a:pt x="62" y="595"/>
                </a:lnTo>
                <a:lnTo>
                  <a:pt x="63" y="586"/>
                </a:lnTo>
                <a:lnTo>
                  <a:pt x="66" y="581"/>
                </a:lnTo>
                <a:lnTo>
                  <a:pt x="66" y="581"/>
                </a:lnTo>
                <a:close/>
                <a:moveTo>
                  <a:pt x="84" y="602"/>
                </a:moveTo>
                <a:lnTo>
                  <a:pt x="156" y="460"/>
                </a:lnTo>
                <a:lnTo>
                  <a:pt x="156" y="460"/>
                </a:lnTo>
                <a:lnTo>
                  <a:pt x="159" y="462"/>
                </a:lnTo>
                <a:lnTo>
                  <a:pt x="160" y="464"/>
                </a:lnTo>
                <a:lnTo>
                  <a:pt x="167" y="465"/>
                </a:lnTo>
                <a:lnTo>
                  <a:pt x="173" y="465"/>
                </a:lnTo>
                <a:lnTo>
                  <a:pt x="176" y="467"/>
                </a:lnTo>
                <a:lnTo>
                  <a:pt x="178" y="469"/>
                </a:lnTo>
                <a:lnTo>
                  <a:pt x="90" y="610"/>
                </a:lnTo>
                <a:lnTo>
                  <a:pt x="90" y="610"/>
                </a:lnTo>
                <a:lnTo>
                  <a:pt x="88" y="613"/>
                </a:lnTo>
                <a:lnTo>
                  <a:pt x="87" y="613"/>
                </a:lnTo>
                <a:lnTo>
                  <a:pt x="86" y="613"/>
                </a:lnTo>
                <a:lnTo>
                  <a:pt x="84" y="610"/>
                </a:lnTo>
                <a:lnTo>
                  <a:pt x="84" y="606"/>
                </a:lnTo>
                <a:lnTo>
                  <a:pt x="84" y="602"/>
                </a:lnTo>
                <a:lnTo>
                  <a:pt x="84" y="602"/>
                </a:lnTo>
                <a:close/>
                <a:moveTo>
                  <a:pt x="104" y="610"/>
                </a:moveTo>
                <a:lnTo>
                  <a:pt x="104" y="610"/>
                </a:lnTo>
                <a:lnTo>
                  <a:pt x="124" y="575"/>
                </a:lnTo>
                <a:lnTo>
                  <a:pt x="143" y="541"/>
                </a:lnTo>
                <a:lnTo>
                  <a:pt x="164" y="510"/>
                </a:lnTo>
                <a:lnTo>
                  <a:pt x="187" y="479"/>
                </a:lnTo>
                <a:lnTo>
                  <a:pt x="187" y="479"/>
                </a:lnTo>
                <a:lnTo>
                  <a:pt x="188" y="485"/>
                </a:lnTo>
                <a:lnTo>
                  <a:pt x="187" y="491"/>
                </a:lnTo>
                <a:lnTo>
                  <a:pt x="184" y="496"/>
                </a:lnTo>
                <a:lnTo>
                  <a:pt x="180" y="500"/>
                </a:lnTo>
                <a:lnTo>
                  <a:pt x="180" y="500"/>
                </a:lnTo>
                <a:lnTo>
                  <a:pt x="177" y="503"/>
                </a:lnTo>
                <a:lnTo>
                  <a:pt x="176" y="507"/>
                </a:lnTo>
                <a:lnTo>
                  <a:pt x="174" y="516"/>
                </a:lnTo>
                <a:lnTo>
                  <a:pt x="176" y="519"/>
                </a:lnTo>
                <a:lnTo>
                  <a:pt x="126" y="607"/>
                </a:lnTo>
                <a:lnTo>
                  <a:pt x="126" y="607"/>
                </a:lnTo>
                <a:lnTo>
                  <a:pt x="115" y="607"/>
                </a:lnTo>
                <a:lnTo>
                  <a:pt x="110" y="607"/>
                </a:lnTo>
                <a:lnTo>
                  <a:pt x="104" y="610"/>
                </a:lnTo>
                <a:lnTo>
                  <a:pt x="104" y="610"/>
                </a:lnTo>
                <a:close/>
                <a:moveTo>
                  <a:pt x="140" y="606"/>
                </a:moveTo>
                <a:lnTo>
                  <a:pt x="140" y="606"/>
                </a:lnTo>
                <a:lnTo>
                  <a:pt x="155" y="572"/>
                </a:lnTo>
                <a:lnTo>
                  <a:pt x="170" y="540"/>
                </a:lnTo>
                <a:lnTo>
                  <a:pt x="187" y="506"/>
                </a:lnTo>
                <a:lnTo>
                  <a:pt x="201" y="472"/>
                </a:lnTo>
                <a:lnTo>
                  <a:pt x="201" y="472"/>
                </a:lnTo>
                <a:lnTo>
                  <a:pt x="204" y="469"/>
                </a:lnTo>
                <a:lnTo>
                  <a:pt x="207" y="468"/>
                </a:lnTo>
                <a:lnTo>
                  <a:pt x="215" y="467"/>
                </a:lnTo>
                <a:lnTo>
                  <a:pt x="226" y="468"/>
                </a:lnTo>
                <a:lnTo>
                  <a:pt x="235" y="471"/>
                </a:lnTo>
                <a:lnTo>
                  <a:pt x="235" y="471"/>
                </a:lnTo>
                <a:lnTo>
                  <a:pt x="211" y="495"/>
                </a:lnTo>
                <a:lnTo>
                  <a:pt x="200" y="507"/>
                </a:lnTo>
                <a:lnTo>
                  <a:pt x="190" y="521"/>
                </a:lnTo>
                <a:lnTo>
                  <a:pt x="180" y="534"/>
                </a:lnTo>
                <a:lnTo>
                  <a:pt x="170" y="550"/>
                </a:lnTo>
                <a:lnTo>
                  <a:pt x="162" y="565"/>
                </a:lnTo>
                <a:lnTo>
                  <a:pt x="155" y="581"/>
                </a:lnTo>
                <a:lnTo>
                  <a:pt x="155" y="581"/>
                </a:lnTo>
                <a:lnTo>
                  <a:pt x="191" y="533"/>
                </a:lnTo>
                <a:lnTo>
                  <a:pt x="209" y="509"/>
                </a:lnTo>
                <a:lnTo>
                  <a:pt x="230" y="485"/>
                </a:lnTo>
                <a:lnTo>
                  <a:pt x="223" y="513"/>
                </a:lnTo>
                <a:lnTo>
                  <a:pt x="223" y="513"/>
                </a:lnTo>
                <a:lnTo>
                  <a:pt x="222" y="512"/>
                </a:lnTo>
                <a:lnTo>
                  <a:pt x="221" y="509"/>
                </a:lnTo>
                <a:lnTo>
                  <a:pt x="219" y="510"/>
                </a:lnTo>
                <a:lnTo>
                  <a:pt x="218" y="513"/>
                </a:lnTo>
                <a:lnTo>
                  <a:pt x="218" y="513"/>
                </a:lnTo>
                <a:lnTo>
                  <a:pt x="216" y="519"/>
                </a:lnTo>
                <a:lnTo>
                  <a:pt x="216" y="521"/>
                </a:lnTo>
                <a:lnTo>
                  <a:pt x="216" y="524"/>
                </a:lnTo>
                <a:lnTo>
                  <a:pt x="216" y="524"/>
                </a:lnTo>
                <a:lnTo>
                  <a:pt x="192" y="561"/>
                </a:lnTo>
                <a:lnTo>
                  <a:pt x="180" y="582"/>
                </a:lnTo>
                <a:lnTo>
                  <a:pt x="174" y="592"/>
                </a:lnTo>
                <a:lnTo>
                  <a:pt x="170" y="602"/>
                </a:lnTo>
                <a:lnTo>
                  <a:pt x="140" y="606"/>
                </a:lnTo>
                <a:close/>
                <a:moveTo>
                  <a:pt x="319" y="457"/>
                </a:moveTo>
                <a:lnTo>
                  <a:pt x="236" y="454"/>
                </a:lnTo>
                <a:lnTo>
                  <a:pt x="236" y="454"/>
                </a:lnTo>
                <a:lnTo>
                  <a:pt x="235" y="454"/>
                </a:lnTo>
                <a:lnTo>
                  <a:pt x="233" y="451"/>
                </a:lnTo>
                <a:lnTo>
                  <a:pt x="233" y="451"/>
                </a:lnTo>
                <a:lnTo>
                  <a:pt x="280" y="450"/>
                </a:lnTo>
                <a:lnTo>
                  <a:pt x="325" y="450"/>
                </a:lnTo>
                <a:lnTo>
                  <a:pt x="370" y="453"/>
                </a:lnTo>
                <a:lnTo>
                  <a:pt x="415" y="455"/>
                </a:lnTo>
                <a:lnTo>
                  <a:pt x="504" y="462"/>
                </a:lnTo>
                <a:lnTo>
                  <a:pt x="593" y="471"/>
                </a:lnTo>
                <a:lnTo>
                  <a:pt x="593" y="471"/>
                </a:lnTo>
                <a:lnTo>
                  <a:pt x="558" y="471"/>
                </a:lnTo>
                <a:lnTo>
                  <a:pt x="523" y="471"/>
                </a:lnTo>
                <a:lnTo>
                  <a:pt x="454" y="468"/>
                </a:lnTo>
                <a:lnTo>
                  <a:pt x="386" y="462"/>
                </a:lnTo>
                <a:lnTo>
                  <a:pt x="319" y="457"/>
                </a:lnTo>
                <a:lnTo>
                  <a:pt x="319" y="457"/>
                </a:lnTo>
                <a:close/>
                <a:moveTo>
                  <a:pt x="556" y="486"/>
                </a:moveTo>
                <a:lnTo>
                  <a:pt x="556" y="486"/>
                </a:lnTo>
                <a:lnTo>
                  <a:pt x="521" y="517"/>
                </a:lnTo>
                <a:lnTo>
                  <a:pt x="504" y="534"/>
                </a:lnTo>
                <a:lnTo>
                  <a:pt x="488" y="551"/>
                </a:lnTo>
                <a:lnTo>
                  <a:pt x="488" y="551"/>
                </a:lnTo>
                <a:lnTo>
                  <a:pt x="492" y="543"/>
                </a:lnTo>
                <a:lnTo>
                  <a:pt x="496" y="536"/>
                </a:lnTo>
                <a:lnTo>
                  <a:pt x="507" y="520"/>
                </a:lnTo>
                <a:lnTo>
                  <a:pt x="518" y="505"/>
                </a:lnTo>
                <a:lnTo>
                  <a:pt x="524" y="496"/>
                </a:lnTo>
                <a:lnTo>
                  <a:pt x="530" y="488"/>
                </a:lnTo>
                <a:lnTo>
                  <a:pt x="530" y="488"/>
                </a:lnTo>
                <a:lnTo>
                  <a:pt x="531" y="486"/>
                </a:lnTo>
                <a:lnTo>
                  <a:pt x="533" y="485"/>
                </a:lnTo>
                <a:lnTo>
                  <a:pt x="541" y="485"/>
                </a:lnTo>
                <a:lnTo>
                  <a:pt x="556" y="486"/>
                </a:lnTo>
                <a:lnTo>
                  <a:pt x="556" y="486"/>
                </a:lnTo>
                <a:close/>
                <a:moveTo>
                  <a:pt x="503" y="486"/>
                </a:moveTo>
                <a:lnTo>
                  <a:pt x="503" y="486"/>
                </a:lnTo>
                <a:lnTo>
                  <a:pt x="483" y="502"/>
                </a:lnTo>
                <a:lnTo>
                  <a:pt x="465" y="519"/>
                </a:lnTo>
                <a:lnTo>
                  <a:pt x="448" y="537"/>
                </a:lnTo>
                <a:lnTo>
                  <a:pt x="433" y="558"/>
                </a:lnTo>
                <a:lnTo>
                  <a:pt x="433" y="558"/>
                </a:lnTo>
                <a:lnTo>
                  <a:pt x="443" y="540"/>
                </a:lnTo>
                <a:lnTo>
                  <a:pt x="452" y="524"/>
                </a:lnTo>
                <a:lnTo>
                  <a:pt x="464" y="509"/>
                </a:lnTo>
                <a:lnTo>
                  <a:pt x="474" y="492"/>
                </a:lnTo>
                <a:lnTo>
                  <a:pt x="474" y="492"/>
                </a:lnTo>
                <a:lnTo>
                  <a:pt x="478" y="488"/>
                </a:lnTo>
                <a:lnTo>
                  <a:pt x="479" y="485"/>
                </a:lnTo>
                <a:lnTo>
                  <a:pt x="482" y="484"/>
                </a:lnTo>
                <a:lnTo>
                  <a:pt x="482" y="484"/>
                </a:lnTo>
                <a:lnTo>
                  <a:pt x="488" y="484"/>
                </a:lnTo>
                <a:lnTo>
                  <a:pt x="493" y="485"/>
                </a:lnTo>
                <a:lnTo>
                  <a:pt x="503" y="486"/>
                </a:lnTo>
                <a:lnTo>
                  <a:pt x="503" y="486"/>
                </a:lnTo>
                <a:close/>
                <a:moveTo>
                  <a:pt x="458" y="485"/>
                </a:moveTo>
                <a:lnTo>
                  <a:pt x="458" y="485"/>
                </a:lnTo>
                <a:lnTo>
                  <a:pt x="441" y="498"/>
                </a:lnTo>
                <a:lnTo>
                  <a:pt x="426" y="512"/>
                </a:lnTo>
                <a:lnTo>
                  <a:pt x="410" y="527"/>
                </a:lnTo>
                <a:lnTo>
                  <a:pt x="396" y="543"/>
                </a:lnTo>
                <a:lnTo>
                  <a:pt x="430" y="484"/>
                </a:lnTo>
                <a:lnTo>
                  <a:pt x="430" y="484"/>
                </a:lnTo>
                <a:lnTo>
                  <a:pt x="431" y="482"/>
                </a:lnTo>
                <a:lnTo>
                  <a:pt x="434" y="481"/>
                </a:lnTo>
                <a:lnTo>
                  <a:pt x="441" y="481"/>
                </a:lnTo>
                <a:lnTo>
                  <a:pt x="450" y="482"/>
                </a:lnTo>
                <a:lnTo>
                  <a:pt x="458" y="485"/>
                </a:lnTo>
                <a:lnTo>
                  <a:pt x="458" y="485"/>
                </a:lnTo>
                <a:close/>
                <a:moveTo>
                  <a:pt x="407" y="479"/>
                </a:moveTo>
                <a:lnTo>
                  <a:pt x="407" y="479"/>
                </a:lnTo>
                <a:lnTo>
                  <a:pt x="393" y="492"/>
                </a:lnTo>
                <a:lnTo>
                  <a:pt x="381" y="506"/>
                </a:lnTo>
                <a:lnTo>
                  <a:pt x="355" y="533"/>
                </a:lnTo>
                <a:lnTo>
                  <a:pt x="355" y="533"/>
                </a:lnTo>
                <a:lnTo>
                  <a:pt x="364" y="520"/>
                </a:lnTo>
                <a:lnTo>
                  <a:pt x="374" y="506"/>
                </a:lnTo>
                <a:lnTo>
                  <a:pt x="382" y="492"/>
                </a:lnTo>
                <a:lnTo>
                  <a:pt x="391" y="479"/>
                </a:lnTo>
                <a:lnTo>
                  <a:pt x="407" y="479"/>
                </a:lnTo>
                <a:close/>
                <a:moveTo>
                  <a:pt x="332" y="469"/>
                </a:moveTo>
                <a:lnTo>
                  <a:pt x="332" y="469"/>
                </a:lnTo>
                <a:lnTo>
                  <a:pt x="315" y="486"/>
                </a:lnTo>
                <a:lnTo>
                  <a:pt x="298" y="505"/>
                </a:lnTo>
                <a:lnTo>
                  <a:pt x="282" y="523"/>
                </a:lnTo>
                <a:lnTo>
                  <a:pt x="267" y="541"/>
                </a:lnTo>
                <a:lnTo>
                  <a:pt x="302" y="471"/>
                </a:lnTo>
                <a:lnTo>
                  <a:pt x="302" y="471"/>
                </a:lnTo>
                <a:lnTo>
                  <a:pt x="313" y="471"/>
                </a:lnTo>
                <a:lnTo>
                  <a:pt x="332" y="469"/>
                </a:lnTo>
                <a:lnTo>
                  <a:pt x="332" y="469"/>
                </a:lnTo>
                <a:close/>
                <a:moveTo>
                  <a:pt x="244" y="482"/>
                </a:moveTo>
                <a:lnTo>
                  <a:pt x="244" y="482"/>
                </a:lnTo>
                <a:lnTo>
                  <a:pt x="249" y="475"/>
                </a:lnTo>
                <a:lnTo>
                  <a:pt x="253" y="472"/>
                </a:lnTo>
                <a:lnTo>
                  <a:pt x="257" y="472"/>
                </a:lnTo>
                <a:lnTo>
                  <a:pt x="261" y="472"/>
                </a:lnTo>
                <a:lnTo>
                  <a:pt x="261" y="472"/>
                </a:lnTo>
                <a:lnTo>
                  <a:pt x="277" y="472"/>
                </a:lnTo>
                <a:lnTo>
                  <a:pt x="294" y="471"/>
                </a:lnTo>
                <a:lnTo>
                  <a:pt x="294" y="471"/>
                </a:lnTo>
                <a:lnTo>
                  <a:pt x="268" y="498"/>
                </a:lnTo>
                <a:lnTo>
                  <a:pt x="244" y="526"/>
                </a:lnTo>
                <a:lnTo>
                  <a:pt x="223" y="554"/>
                </a:lnTo>
                <a:lnTo>
                  <a:pt x="202" y="585"/>
                </a:lnTo>
                <a:lnTo>
                  <a:pt x="202" y="585"/>
                </a:lnTo>
                <a:lnTo>
                  <a:pt x="198" y="589"/>
                </a:lnTo>
                <a:lnTo>
                  <a:pt x="194" y="595"/>
                </a:lnTo>
                <a:lnTo>
                  <a:pt x="187" y="599"/>
                </a:lnTo>
                <a:lnTo>
                  <a:pt x="180" y="602"/>
                </a:lnTo>
                <a:lnTo>
                  <a:pt x="244" y="482"/>
                </a:lnTo>
                <a:close/>
                <a:moveTo>
                  <a:pt x="195" y="600"/>
                </a:moveTo>
                <a:lnTo>
                  <a:pt x="274" y="502"/>
                </a:lnTo>
                <a:lnTo>
                  <a:pt x="274" y="502"/>
                </a:lnTo>
                <a:lnTo>
                  <a:pt x="275" y="510"/>
                </a:lnTo>
                <a:lnTo>
                  <a:pt x="274" y="517"/>
                </a:lnTo>
                <a:lnTo>
                  <a:pt x="273" y="520"/>
                </a:lnTo>
                <a:lnTo>
                  <a:pt x="270" y="521"/>
                </a:lnTo>
                <a:lnTo>
                  <a:pt x="270" y="521"/>
                </a:lnTo>
                <a:lnTo>
                  <a:pt x="270" y="519"/>
                </a:lnTo>
                <a:lnTo>
                  <a:pt x="270" y="519"/>
                </a:lnTo>
                <a:lnTo>
                  <a:pt x="267" y="520"/>
                </a:lnTo>
                <a:lnTo>
                  <a:pt x="266" y="523"/>
                </a:lnTo>
                <a:lnTo>
                  <a:pt x="264" y="524"/>
                </a:lnTo>
                <a:lnTo>
                  <a:pt x="266" y="526"/>
                </a:lnTo>
                <a:lnTo>
                  <a:pt x="225" y="600"/>
                </a:lnTo>
                <a:lnTo>
                  <a:pt x="225" y="600"/>
                </a:lnTo>
                <a:lnTo>
                  <a:pt x="223" y="602"/>
                </a:lnTo>
                <a:lnTo>
                  <a:pt x="219" y="603"/>
                </a:lnTo>
                <a:lnTo>
                  <a:pt x="212" y="603"/>
                </a:lnTo>
                <a:lnTo>
                  <a:pt x="195" y="600"/>
                </a:lnTo>
                <a:lnTo>
                  <a:pt x="195" y="600"/>
                </a:lnTo>
                <a:close/>
                <a:moveTo>
                  <a:pt x="237" y="599"/>
                </a:moveTo>
                <a:lnTo>
                  <a:pt x="251" y="575"/>
                </a:lnTo>
                <a:lnTo>
                  <a:pt x="251" y="575"/>
                </a:lnTo>
                <a:lnTo>
                  <a:pt x="254" y="575"/>
                </a:lnTo>
                <a:lnTo>
                  <a:pt x="257" y="572"/>
                </a:lnTo>
                <a:lnTo>
                  <a:pt x="257" y="572"/>
                </a:lnTo>
                <a:lnTo>
                  <a:pt x="270" y="552"/>
                </a:lnTo>
                <a:lnTo>
                  <a:pt x="285" y="533"/>
                </a:lnTo>
                <a:lnTo>
                  <a:pt x="301" y="514"/>
                </a:lnTo>
                <a:lnTo>
                  <a:pt x="318" y="496"/>
                </a:lnTo>
                <a:lnTo>
                  <a:pt x="318" y="496"/>
                </a:lnTo>
                <a:lnTo>
                  <a:pt x="318" y="500"/>
                </a:lnTo>
                <a:lnTo>
                  <a:pt x="318" y="500"/>
                </a:lnTo>
                <a:lnTo>
                  <a:pt x="306" y="523"/>
                </a:lnTo>
                <a:lnTo>
                  <a:pt x="295" y="545"/>
                </a:lnTo>
                <a:lnTo>
                  <a:pt x="268" y="590"/>
                </a:lnTo>
                <a:lnTo>
                  <a:pt x="268" y="590"/>
                </a:lnTo>
                <a:lnTo>
                  <a:pt x="266" y="595"/>
                </a:lnTo>
                <a:lnTo>
                  <a:pt x="261" y="597"/>
                </a:lnTo>
                <a:lnTo>
                  <a:pt x="259" y="599"/>
                </a:lnTo>
                <a:lnTo>
                  <a:pt x="254" y="599"/>
                </a:lnTo>
                <a:lnTo>
                  <a:pt x="246" y="599"/>
                </a:lnTo>
                <a:lnTo>
                  <a:pt x="237" y="599"/>
                </a:lnTo>
                <a:lnTo>
                  <a:pt x="237" y="599"/>
                </a:lnTo>
                <a:close/>
                <a:moveTo>
                  <a:pt x="305" y="599"/>
                </a:moveTo>
                <a:lnTo>
                  <a:pt x="305" y="599"/>
                </a:lnTo>
                <a:lnTo>
                  <a:pt x="289" y="599"/>
                </a:lnTo>
                <a:lnTo>
                  <a:pt x="271" y="602"/>
                </a:lnTo>
                <a:lnTo>
                  <a:pt x="298" y="562"/>
                </a:lnTo>
                <a:lnTo>
                  <a:pt x="298" y="562"/>
                </a:lnTo>
                <a:lnTo>
                  <a:pt x="296" y="561"/>
                </a:lnTo>
                <a:lnTo>
                  <a:pt x="295" y="559"/>
                </a:lnTo>
                <a:lnTo>
                  <a:pt x="295" y="559"/>
                </a:lnTo>
                <a:lnTo>
                  <a:pt x="298" y="554"/>
                </a:lnTo>
                <a:lnTo>
                  <a:pt x="301" y="548"/>
                </a:lnTo>
                <a:lnTo>
                  <a:pt x="305" y="543"/>
                </a:lnTo>
                <a:lnTo>
                  <a:pt x="308" y="537"/>
                </a:lnTo>
                <a:lnTo>
                  <a:pt x="308" y="537"/>
                </a:lnTo>
                <a:lnTo>
                  <a:pt x="318" y="521"/>
                </a:lnTo>
                <a:lnTo>
                  <a:pt x="325" y="506"/>
                </a:lnTo>
                <a:lnTo>
                  <a:pt x="340" y="472"/>
                </a:lnTo>
                <a:lnTo>
                  <a:pt x="340" y="472"/>
                </a:lnTo>
                <a:lnTo>
                  <a:pt x="346" y="474"/>
                </a:lnTo>
                <a:lnTo>
                  <a:pt x="353" y="474"/>
                </a:lnTo>
                <a:lnTo>
                  <a:pt x="360" y="475"/>
                </a:lnTo>
                <a:lnTo>
                  <a:pt x="367" y="477"/>
                </a:lnTo>
                <a:lnTo>
                  <a:pt x="367" y="477"/>
                </a:lnTo>
                <a:lnTo>
                  <a:pt x="351" y="491"/>
                </a:lnTo>
                <a:lnTo>
                  <a:pt x="337" y="506"/>
                </a:lnTo>
                <a:lnTo>
                  <a:pt x="308" y="537"/>
                </a:lnTo>
                <a:lnTo>
                  <a:pt x="308" y="537"/>
                </a:lnTo>
                <a:lnTo>
                  <a:pt x="308" y="538"/>
                </a:lnTo>
                <a:lnTo>
                  <a:pt x="309" y="541"/>
                </a:lnTo>
                <a:lnTo>
                  <a:pt x="309" y="541"/>
                </a:lnTo>
                <a:lnTo>
                  <a:pt x="303" y="551"/>
                </a:lnTo>
                <a:lnTo>
                  <a:pt x="301" y="562"/>
                </a:lnTo>
                <a:lnTo>
                  <a:pt x="301" y="562"/>
                </a:lnTo>
                <a:lnTo>
                  <a:pt x="318" y="540"/>
                </a:lnTo>
                <a:lnTo>
                  <a:pt x="337" y="517"/>
                </a:lnTo>
                <a:lnTo>
                  <a:pt x="358" y="496"/>
                </a:lnTo>
                <a:lnTo>
                  <a:pt x="370" y="486"/>
                </a:lnTo>
                <a:lnTo>
                  <a:pt x="382" y="477"/>
                </a:lnTo>
                <a:lnTo>
                  <a:pt x="382" y="477"/>
                </a:lnTo>
                <a:lnTo>
                  <a:pt x="379" y="484"/>
                </a:lnTo>
                <a:lnTo>
                  <a:pt x="377" y="489"/>
                </a:lnTo>
                <a:lnTo>
                  <a:pt x="368" y="499"/>
                </a:lnTo>
                <a:lnTo>
                  <a:pt x="361" y="509"/>
                </a:lnTo>
                <a:lnTo>
                  <a:pt x="354" y="520"/>
                </a:lnTo>
                <a:lnTo>
                  <a:pt x="355" y="523"/>
                </a:lnTo>
                <a:lnTo>
                  <a:pt x="355" y="523"/>
                </a:lnTo>
                <a:lnTo>
                  <a:pt x="343" y="540"/>
                </a:lnTo>
                <a:lnTo>
                  <a:pt x="329" y="558"/>
                </a:lnTo>
                <a:lnTo>
                  <a:pt x="316" y="579"/>
                </a:lnTo>
                <a:lnTo>
                  <a:pt x="305" y="599"/>
                </a:lnTo>
                <a:lnTo>
                  <a:pt x="305" y="599"/>
                </a:lnTo>
                <a:close/>
                <a:moveTo>
                  <a:pt x="319" y="602"/>
                </a:moveTo>
                <a:lnTo>
                  <a:pt x="319" y="602"/>
                </a:lnTo>
                <a:lnTo>
                  <a:pt x="322" y="595"/>
                </a:lnTo>
                <a:lnTo>
                  <a:pt x="325" y="588"/>
                </a:lnTo>
                <a:lnTo>
                  <a:pt x="327" y="581"/>
                </a:lnTo>
                <a:lnTo>
                  <a:pt x="334" y="576"/>
                </a:lnTo>
                <a:lnTo>
                  <a:pt x="333" y="573"/>
                </a:lnTo>
                <a:lnTo>
                  <a:pt x="333" y="573"/>
                </a:lnTo>
                <a:lnTo>
                  <a:pt x="334" y="566"/>
                </a:lnTo>
                <a:lnTo>
                  <a:pt x="336" y="564"/>
                </a:lnTo>
                <a:lnTo>
                  <a:pt x="339" y="562"/>
                </a:lnTo>
                <a:lnTo>
                  <a:pt x="339" y="562"/>
                </a:lnTo>
                <a:lnTo>
                  <a:pt x="337" y="566"/>
                </a:lnTo>
                <a:lnTo>
                  <a:pt x="337" y="568"/>
                </a:lnTo>
                <a:lnTo>
                  <a:pt x="339" y="568"/>
                </a:lnTo>
                <a:lnTo>
                  <a:pt x="343" y="565"/>
                </a:lnTo>
                <a:lnTo>
                  <a:pt x="344" y="564"/>
                </a:lnTo>
                <a:lnTo>
                  <a:pt x="344" y="564"/>
                </a:lnTo>
                <a:lnTo>
                  <a:pt x="363" y="541"/>
                </a:lnTo>
                <a:lnTo>
                  <a:pt x="381" y="520"/>
                </a:lnTo>
                <a:lnTo>
                  <a:pt x="399" y="500"/>
                </a:lnTo>
                <a:lnTo>
                  <a:pt x="419" y="482"/>
                </a:lnTo>
                <a:lnTo>
                  <a:pt x="419" y="482"/>
                </a:lnTo>
                <a:lnTo>
                  <a:pt x="420" y="482"/>
                </a:lnTo>
                <a:lnTo>
                  <a:pt x="420" y="482"/>
                </a:lnTo>
                <a:lnTo>
                  <a:pt x="419" y="488"/>
                </a:lnTo>
                <a:lnTo>
                  <a:pt x="416" y="499"/>
                </a:lnTo>
                <a:lnTo>
                  <a:pt x="416" y="499"/>
                </a:lnTo>
                <a:lnTo>
                  <a:pt x="413" y="499"/>
                </a:lnTo>
                <a:lnTo>
                  <a:pt x="412" y="500"/>
                </a:lnTo>
                <a:lnTo>
                  <a:pt x="406" y="506"/>
                </a:lnTo>
                <a:lnTo>
                  <a:pt x="402" y="513"/>
                </a:lnTo>
                <a:lnTo>
                  <a:pt x="399" y="521"/>
                </a:lnTo>
                <a:lnTo>
                  <a:pt x="400" y="524"/>
                </a:lnTo>
                <a:lnTo>
                  <a:pt x="400" y="524"/>
                </a:lnTo>
                <a:lnTo>
                  <a:pt x="386" y="541"/>
                </a:lnTo>
                <a:lnTo>
                  <a:pt x="372" y="561"/>
                </a:lnTo>
                <a:lnTo>
                  <a:pt x="360" y="582"/>
                </a:lnTo>
                <a:lnTo>
                  <a:pt x="347" y="602"/>
                </a:lnTo>
                <a:lnTo>
                  <a:pt x="319" y="602"/>
                </a:lnTo>
                <a:close/>
                <a:moveTo>
                  <a:pt x="361" y="602"/>
                </a:moveTo>
                <a:lnTo>
                  <a:pt x="361" y="602"/>
                </a:lnTo>
                <a:lnTo>
                  <a:pt x="363" y="597"/>
                </a:lnTo>
                <a:lnTo>
                  <a:pt x="365" y="593"/>
                </a:lnTo>
                <a:lnTo>
                  <a:pt x="371" y="585"/>
                </a:lnTo>
                <a:lnTo>
                  <a:pt x="378" y="578"/>
                </a:lnTo>
                <a:lnTo>
                  <a:pt x="384" y="569"/>
                </a:lnTo>
                <a:lnTo>
                  <a:pt x="379" y="571"/>
                </a:lnTo>
                <a:lnTo>
                  <a:pt x="379" y="571"/>
                </a:lnTo>
                <a:lnTo>
                  <a:pt x="381" y="565"/>
                </a:lnTo>
                <a:lnTo>
                  <a:pt x="384" y="561"/>
                </a:lnTo>
                <a:lnTo>
                  <a:pt x="389" y="552"/>
                </a:lnTo>
                <a:lnTo>
                  <a:pt x="389" y="552"/>
                </a:lnTo>
                <a:lnTo>
                  <a:pt x="389" y="557"/>
                </a:lnTo>
                <a:lnTo>
                  <a:pt x="388" y="559"/>
                </a:lnTo>
                <a:lnTo>
                  <a:pt x="385" y="564"/>
                </a:lnTo>
                <a:lnTo>
                  <a:pt x="384" y="569"/>
                </a:lnTo>
                <a:lnTo>
                  <a:pt x="384" y="569"/>
                </a:lnTo>
                <a:lnTo>
                  <a:pt x="402" y="548"/>
                </a:lnTo>
                <a:lnTo>
                  <a:pt x="420" y="529"/>
                </a:lnTo>
                <a:lnTo>
                  <a:pt x="441" y="507"/>
                </a:lnTo>
                <a:lnTo>
                  <a:pt x="452" y="499"/>
                </a:lnTo>
                <a:lnTo>
                  <a:pt x="465" y="491"/>
                </a:lnTo>
                <a:lnTo>
                  <a:pt x="465" y="491"/>
                </a:lnTo>
                <a:lnTo>
                  <a:pt x="459" y="500"/>
                </a:lnTo>
                <a:lnTo>
                  <a:pt x="455" y="509"/>
                </a:lnTo>
                <a:lnTo>
                  <a:pt x="452" y="516"/>
                </a:lnTo>
                <a:lnTo>
                  <a:pt x="447" y="523"/>
                </a:lnTo>
                <a:lnTo>
                  <a:pt x="447" y="523"/>
                </a:lnTo>
                <a:lnTo>
                  <a:pt x="445" y="519"/>
                </a:lnTo>
                <a:lnTo>
                  <a:pt x="445" y="521"/>
                </a:lnTo>
                <a:lnTo>
                  <a:pt x="445" y="521"/>
                </a:lnTo>
                <a:lnTo>
                  <a:pt x="443" y="523"/>
                </a:lnTo>
                <a:lnTo>
                  <a:pt x="443" y="524"/>
                </a:lnTo>
                <a:lnTo>
                  <a:pt x="444" y="529"/>
                </a:lnTo>
                <a:lnTo>
                  <a:pt x="444" y="529"/>
                </a:lnTo>
                <a:lnTo>
                  <a:pt x="434" y="543"/>
                </a:lnTo>
                <a:lnTo>
                  <a:pt x="423" y="557"/>
                </a:lnTo>
                <a:lnTo>
                  <a:pt x="413" y="571"/>
                </a:lnTo>
                <a:lnTo>
                  <a:pt x="403" y="586"/>
                </a:lnTo>
                <a:lnTo>
                  <a:pt x="403" y="586"/>
                </a:lnTo>
                <a:lnTo>
                  <a:pt x="403" y="590"/>
                </a:lnTo>
                <a:lnTo>
                  <a:pt x="403" y="596"/>
                </a:lnTo>
                <a:lnTo>
                  <a:pt x="403" y="597"/>
                </a:lnTo>
                <a:lnTo>
                  <a:pt x="405" y="599"/>
                </a:lnTo>
                <a:lnTo>
                  <a:pt x="406" y="597"/>
                </a:lnTo>
                <a:lnTo>
                  <a:pt x="407" y="596"/>
                </a:lnTo>
                <a:lnTo>
                  <a:pt x="407" y="596"/>
                </a:lnTo>
                <a:lnTo>
                  <a:pt x="419" y="579"/>
                </a:lnTo>
                <a:lnTo>
                  <a:pt x="430" y="565"/>
                </a:lnTo>
                <a:lnTo>
                  <a:pt x="443" y="551"/>
                </a:lnTo>
                <a:lnTo>
                  <a:pt x="455" y="537"/>
                </a:lnTo>
                <a:lnTo>
                  <a:pt x="469" y="524"/>
                </a:lnTo>
                <a:lnTo>
                  <a:pt x="485" y="513"/>
                </a:lnTo>
                <a:lnTo>
                  <a:pt x="516" y="491"/>
                </a:lnTo>
                <a:lnTo>
                  <a:pt x="444" y="603"/>
                </a:lnTo>
                <a:lnTo>
                  <a:pt x="444" y="603"/>
                </a:lnTo>
                <a:lnTo>
                  <a:pt x="402" y="602"/>
                </a:lnTo>
                <a:lnTo>
                  <a:pt x="381" y="602"/>
                </a:lnTo>
                <a:lnTo>
                  <a:pt x="361" y="602"/>
                </a:lnTo>
                <a:lnTo>
                  <a:pt x="361" y="602"/>
                </a:lnTo>
                <a:close/>
                <a:moveTo>
                  <a:pt x="513" y="589"/>
                </a:moveTo>
                <a:lnTo>
                  <a:pt x="513" y="589"/>
                </a:lnTo>
                <a:lnTo>
                  <a:pt x="520" y="578"/>
                </a:lnTo>
                <a:lnTo>
                  <a:pt x="527" y="565"/>
                </a:lnTo>
                <a:lnTo>
                  <a:pt x="533" y="552"/>
                </a:lnTo>
                <a:lnTo>
                  <a:pt x="538" y="537"/>
                </a:lnTo>
                <a:lnTo>
                  <a:pt x="538" y="537"/>
                </a:lnTo>
                <a:lnTo>
                  <a:pt x="526" y="551"/>
                </a:lnTo>
                <a:lnTo>
                  <a:pt x="514" y="566"/>
                </a:lnTo>
                <a:lnTo>
                  <a:pt x="503" y="583"/>
                </a:lnTo>
                <a:lnTo>
                  <a:pt x="495" y="602"/>
                </a:lnTo>
                <a:lnTo>
                  <a:pt x="461" y="600"/>
                </a:lnTo>
                <a:lnTo>
                  <a:pt x="461" y="600"/>
                </a:lnTo>
                <a:lnTo>
                  <a:pt x="465" y="593"/>
                </a:lnTo>
                <a:lnTo>
                  <a:pt x="469" y="588"/>
                </a:lnTo>
                <a:lnTo>
                  <a:pt x="475" y="582"/>
                </a:lnTo>
                <a:lnTo>
                  <a:pt x="479" y="575"/>
                </a:lnTo>
                <a:lnTo>
                  <a:pt x="483" y="571"/>
                </a:lnTo>
                <a:lnTo>
                  <a:pt x="479" y="571"/>
                </a:lnTo>
                <a:lnTo>
                  <a:pt x="479" y="571"/>
                </a:lnTo>
                <a:lnTo>
                  <a:pt x="479" y="566"/>
                </a:lnTo>
                <a:lnTo>
                  <a:pt x="481" y="562"/>
                </a:lnTo>
                <a:lnTo>
                  <a:pt x="483" y="558"/>
                </a:lnTo>
                <a:lnTo>
                  <a:pt x="489" y="558"/>
                </a:lnTo>
                <a:lnTo>
                  <a:pt x="483" y="571"/>
                </a:lnTo>
                <a:lnTo>
                  <a:pt x="483" y="571"/>
                </a:lnTo>
                <a:lnTo>
                  <a:pt x="500" y="551"/>
                </a:lnTo>
                <a:lnTo>
                  <a:pt x="520" y="530"/>
                </a:lnTo>
                <a:lnTo>
                  <a:pt x="541" y="510"/>
                </a:lnTo>
                <a:lnTo>
                  <a:pt x="563" y="492"/>
                </a:lnTo>
                <a:lnTo>
                  <a:pt x="552" y="514"/>
                </a:lnTo>
                <a:lnTo>
                  <a:pt x="552" y="514"/>
                </a:lnTo>
                <a:lnTo>
                  <a:pt x="547" y="519"/>
                </a:lnTo>
                <a:lnTo>
                  <a:pt x="541" y="524"/>
                </a:lnTo>
                <a:lnTo>
                  <a:pt x="540" y="527"/>
                </a:lnTo>
                <a:lnTo>
                  <a:pt x="538" y="531"/>
                </a:lnTo>
                <a:lnTo>
                  <a:pt x="540" y="534"/>
                </a:lnTo>
                <a:lnTo>
                  <a:pt x="542" y="537"/>
                </a:lnTo>
                <a:lnTo>
                  <a:pt x="542" y="537"/>
                </a:lnTo>
                <a:lnTo>
                  <a:pt x="551" y="526"/>
                </a:lnTo>
                <a:lnTo>
                  <a:pt x="562" y="513"/>
                </a:lnTo>
                <a:lnTo>
                  <a:pt x="579" y="488"/>
                </a:lnTo>
                <a:lnTo>
                  <a:pt x="579" y="488"/>
                </a:lnTo>
                <a:lnTo>
                  <a:pt x="580" y="486"/>
                </a:lnTo>
                <a:lnTo>
                  <a:pt x="583" y="485"/>
                </a:lnTo>
                <a:lnTo>
                  <a:pt x="586" y="486"/>
                </a:lnTo>
                <a:lnTo>
                  <a:pt x="589" y="489"/>
                </a:lnTo>
                <a:lnTo>
                  <a:pt x="589" y="491"/>
                </a:lnTo>
                <a:lnTo>
                  <a:pt x="589" y="493"/>
                </a:lnTo>
                <a:lnTo>
                  <a:pt x="589" y="493"/>
                </a:lnTo>
                <a:lnTo>
                  <a:pt x="569" y="519"/>
                </a:lnTo>
                <a:lnTo>
                  <a:pt x="551" y="545"/>
                </a:lnTo>
                <a:lnTo>
                  <a:pt x="534" y="572"/>
                </a:lnTo>
                <a:lnTo>
                  <a:pt x="518" y="599"/>
                </a:lnTo>
                <a:lnTo>
                  <a:pt x="518" y="599"/>
                </a:lnTo>
                <a:lnTo>
                  <a:pt x="516" y="602"/>
                </a:lnTo>
                <a:lnTo>
                  <a:pt x="514" y="602"/>
                </a:lnTo>
                <a:lnTo>
                  <a:pt x="513" y="602"/>
                </a:lnTo>
                <a:lnTo>
                  <a:pt x="511" y="600"/>
                </a:lnTo>
                <a:lnTo>
                  <a:pt x="510" y="595"/>
                </a:lnTo>
                <a:lnTo>
                  <a:pt x="511" y="592"/>
                </a:lnTo>
                <a:lnTo>
                  <a:pt x="513" y="589"/>
                </a:lnTo>
                <a:lnTo>
                  <a:pt x="513" y="589"/>
                </a:lnTo>
                <a:close/>
                <a:moveTo>
                  <a:pt x="542" y="600"/>
                </a:moveTo>
                <a:lnTo>
                  <a:pt x="542" y="600"/>
                </a:lnTo>
                <a:lnTo>
                  <a:pt x="541" y="599"/>
                </a:lnTo>
                <a:lnTo>
                  <a:pt x="541" y="597"/>
                </a:lnTo>
                <a:lnTo>
                  <a:pt x="542" y="593"/>
                </a:lnTo>
                <a:lnTo>
                  <a:pt x="544" y="592"/>
                </a:lnTo>
                <a:lnTo>
                  <a:pt x="542" y="590"/>
                </a:lnTo>
                <a:lnTo>
                  <a:pt x="540" y="590"/>
                </a:lnTo>
                <a:lnTo>
                  <a:pt x="535" y="592"/>
                </a:lnTo>
                <a:lnTo>
                  <a:pt x="535" y="592"/>
                </a:lnTo>
                <a:lnTo>
                  <a:pt x="549" y="566"/>
                </a:lnTo>
                <a:lnTo>
                  <a:pt x="565" y="540"/>
                </a:lnTo>
                <a:lnTo>
                  <a:pt x="583" y="513"/>
                </a:lnTo>
                <a:lnTo>
                  <a:pt x="600" y="489"/>
                </a:lnTo>
                <a:lnTo>
                  <a:pt x="600" y="489"/>
                </a:lnTo>
                <a:lnTo>
                  <a:pt x="601" y="488"/>
                </a:lnTo>
                <a:lnTo>
                  <a:pt x="604" y="486"/>
                </a:lnTo>
                <a:lnTo>
                  <a:pt x="611" y="486"/>
                </a:lnTo>
                <a:lnTo>
                  <a:pt x="630" y="488"/>
                </a:lnTo>
                <a:lnTo>
                  <a:pt x="630" y="488"/>
                </a:lnTo>
                <a:lnTo>
                  <a:pt x="606" y="510"/>
                </a:lnTo>
                <a:lnTo>
                  <a:pt x="585" y="533"/>
                </a:lnTo>
                <a:lnTo>
                  <a:pt x="575" y="545"/>
                </a:lnTo>
                <a:lnTo>
                  <a:pt x="565" y="558"/>
                </a:lnTo>
                <a:lnTo>
                  <a:pt x="556" y="571"/>
                </a:lnTo>
                <a:lnTo>
                  <a:pt x="548" y="585"/>
                </a:lnTo>
                <a:lnTo>
                  <a:pt x="548" y="585"/>
                </a:lnTo>
                <a:lnTo>
                  <a:pt x="590" y="537"/>
                </a:lnTo>
                <a:lnTo>
                  <a:pt x="613" y="513"/>
                </a:lnTo>
                <a:lnTo>
                  <a:pt x="637" y="491"/>
                </a:lnTo>
                <a:lnTo>
                  <a:pt x="637" y="491"/>
                </a:lnTo>
                <a:lnTo>
                  <a:pt x="637" y="495"/>
                </a:lnTo>
                <a:lnTo>
                  <a:pt x="637" y="499"/>
                </a:lnTo>
                <a:lnTo>
                  <a:pt x="632" y="506"/>
                </a:lnTo>
                <a:lnTo>
                  <a:pt x="628" y="513"/>
                </a:lnTo>
                <a:lnTo>
                  <a:pt x="624" y="519"/>
                </a:lnTo>
                <a:lnTo>
                  <a:pt x="624" y="519"/>
                </a:lnTo>
                <a:lnTo>
                  <a:pt x="622" y="520"/>
                </a:lnTo>
                <a:lnTo>
                  <a:pt x="621" y="520"/>
                </a:lnTo>
                <a:lnTo>
                  <a:pt x="620" y="521"/>
                </a:lnTo>
                <a:lnTo>
                  <a:pt x="569" y="600"/>
                </a:lnTo>
                <a:lnTo>
                  <a:pt x="569" y="600"/>
                </a:lnTo>
                <a:lnTo>
                  <a:pt x="563" y="602"/>
                </a:lnTo>
                <a:lnTo>
                  <a:pt x="555" y="602"/>
                </a:lnTo>
                <a:lnTo>
                  <a:pt x="547" y="602"/>
                </a:lnTo>
                <a:lnTo>
                  <a:pt x="542" y="600"/>
                </a:lnTo>
                <a:lnTo>
                  <a:pt x="542" y="600"/>
                </a:lnTo>
                <a:close/>
                <a:moveTo>
                  <a:pt x="592" y="597"/>
                </a:moveTo>
                <a:lnTo>
                  <a:pt x="600" y="585"/>
                </a:lnTo>
                <a:lnTo>
                  <a:pt x="600" y="585"/>
                </a:lnTo>
                <a:lnTo>
                  <a:pt x="597" y="586"/>
                </a:lnTo>
                <a:lnTo>
                  <a:pt x="593" y="589"/>
                </a:lnTo>
                <a:lnTo>
                  <a:pt x="590" y="592"/>
                </a:lnTo>
                <a:lnTo>
                  <a:pt x="587" y="592"/>
                </a:lnTo>
                <a:lnTo>
                  <a:pt x="585" y="592"/>
                </a:lnTo>
                <a:lnTo>
                  <a:pt x="646" y="491"/>
                </a:lnTo>
                <a:lnTo>
                  <a:pt x="646" y="491"/>
                </a:lnTo>
                <a:lnTo>
                  <a:pt x="648" y="488"/>
                </a:lnTo>
                <a:lnTo>
                  <a:pt x="651" y="488"/>
                </a:lnTo>
                <a:lnTo>
                  <a:pt x="658" y="486"/>
                </a:lnTo>
                <a:lnTo>
                  <a:pt x="667" y="486"/>
                </a:lnTo>
                <a:lnTo>
                  <a:pt x="676" y="489"/>
                </a:lnTo>
                <a:lnTo>
                  <a:pt x="676" y="489"/>
                </a:lnTo>
                <a:lnTo>
                  <a:pt x="658" y="507"/>
                </a:lnTo>
                <a:lnTo>
                  <a:pt x="638" y="527"/>
                </a:lnTo>
                <a:lnTo>
                  <a:pt x="621" y="550"/>
                </a:lnTo>
                <a:lnTo>
                  <a:pt x="614" y="561"/>
                </a:lnTo>
                <a:lnTo>
                  <a:pt x="607" y="573"/>
                </a:lnTo>
                <a:lnTo>
                  <a:pt x="607" y="573"/>
                </a:lnTo>
                <a:lnTo>
                  <a:pt x="607" y="569"/>
                </a:lnTo>
                <a:lnTo>
                  <a:pt x="607" y="568"/>
                </a:lnTo>
                <a:lnTo>
                  <a:pt x="606" y="568"/>
                </a:lnTo>
                <a:lnTo>
                  <a:pt x="604" y="568"/>
                </a:lnTo>
                <a:lnTo>
                  <a:pt x="601" y="572"/>
                </a:lnTo>
                <a:lnTo>
                  <a:pt x="601" y="573"/>
                </a:lnTo>
                <a:lnTo>
                  <a:pt x="601" y="575"/>
                </a:lnTo>
                <a:lnTo>
                  <a:pt x="601" y="575"/>
                </a:lnTo>
                <a:lnTo>
                  <a:pt x="599" y="576"/>
                </a:lnTo>
                <a:lnTo>
                  <a:pt x="596" y="578"/>
                </a:lnTo>
                <a:lnTo>
                  <a:pt x="596" y="579"/>
                </a:lnTo>
                <a:lnTo>
                  <a:pt x="596" y="581"/>
                </a:lnTo>
                <a:lnTo>
                  <a:pt x="600" y="585"/>
                </a:lnTo>
                <a:lnTo>
                  <a:pt x="666" y="509"/>
                </a:lnTo>
                <a:lnTo>
                  <a:pt x="666" y="509"/>
                </a:lnTo>
                <a:lnTo>
                  <a:pt x="673" y="505"/>
                </a:lnTo>
                <a:lnTo>
                  <a:pt x="676" y="503"/>
                </a:lnTo>
                <a:lnTo>
                  <a:pt x="677" y="505"/>
                </a:lnTo>
                <a:lnTo>
                  <a:pt x="677" y="506"/>
                </a:lnTo>
                <a:lnTo>
                  <a:pt x="677" y="506"/>
                </a:lnTo>
                <a:lnTo>
                  <a:pt x="676" y="510"/>
                </a:lnTo>
                <a:lnTo>
                  <a:pt x="674" y="514"/>
                </a:lnTo>
                <a:lnTo>
                  <a:pt x="669" y="521"/>
                </a:lnTo>
                <a:lnTo>
                  <a:pt x="666" y="524"/>
                </a:lnTo>
                <a:lnTo>
                  <a:pt x="666" y="524"/>
                </a:lnTo>
                <a:lnTo>
                  <a:pt x="665" y="526"/>
                </a:lnTo>
                <a:lnTo>
                  <a:pt x="663" y="527"/>
                </a:lnTo>
                <a:lnTo>
                  <a:pt x="662" y="530"/>
                </a:lnTo>
                <a:lnTo>
                  <a:pt x="662" y="530"/>
                </a:lnTo>
                <a:lnTo>
                  <a:pt x="662" y="534"/>
                </a:lnTo>
                <a:lnTo>
                  <a:pt x="662" y="534"/>
                </a:lnTo>
                <a:lnTo>
                  <a:pt x="652" y="543"/>
                </a:lnTo>
                <a:lnTo>
                  <a:pt x="644" y="554"/>
                </a:lnTo>
                <a:lnTo>
                  <a:pt x="630" y="576"/>
                </a:lnTo>
                <a:lnTo>
                  <a:pt x="630" y="576"/>
                </a:lnTo>
                <a:lnTo>
                  <a:pt x="624" y="585"/>
                </a:lnTo>
                <a:lnTo>
                  <a:pt x="620" y="590"/>
                </a:lnTo>
                <a:lnTo>
                  <a:pt x="615" y="595"/>
                </a:lnTo>
                <a:lnTo>
                  <a:pt x="610" y="599"/>
                </a:lnTo>
                <a:lnTo>
                  <a:pt x="604" y="600"/>
                </a:lnTo>
                <a:lnTo>
                  <a:pt x="599" y="600"/>
                </a:lnTo>
                <a:lnTo>
                  <a:pt x="592" y="597"/>
                </a:lnTo>
                <a:lnTo>
                  <a:pt x="592" y="597"/>
                </a:lnTo>
                <a:close/>
                <a:moveTo>
                  <a:pt x="693" y="488"/>
                </a:moveTo>
                <a:lnTo>
                  <a:pt x="725" y="488"/>
                </a:lnTo>
                <a:lnTo>
                  <a:pt x="725" y="488"/>
                </a:lnTo>
                <a:lnTo>
                  <a:pt x="704" y="507"/>
                </a:lnTo>
                <a:lnTo>
                  <a:pt x="683" y="529"/>
                </a:lnTo>
                <a:lnTo>
                  <a:pt x="672" y="538"/>
                </a:lnTo>
                <a:lnTo>
                  <a:pt x="662" y="550"/>
                </a:lnTo>
                <a:lnTo>
                  <a:pt x="653" y="561"/>
                </a:lnTo>
                <a:lnTo>
                  <a:pt x="646" y="573"/>
                </a:lnTo>
                <a:lnTo>
                  <a:pt x="646" y="573"/>
                </a:lnTo>
                <a:lnTo>
                  <a:pt x="651" y="562"/>
                </a:lnTo>
                <a:lnTo>
                  <a:pt x="656" y="551"/>
                </a:lnTo>
                <a:lnTo>
                  <a:pt x="667" y="530"/>
                </a:lnTo>
                <a:lnTo>
                  <a:pt x="681" y="510"/>
                </a:lnTo>
                <a:lnTo>
                  <a:pt x="693" y="488"/>
                </a:lnTo>
                <a:lnTo>
                  <a:pt x="693" y="488"/>
                </a:lnTo>
                <a:close/>
                <a:moveTo>
                  <a:pt x="684" y="602"/>
                </a:moveTo>
                <a:lnTo>
                  <a:pt x="710" y="568"/>
                </a:lnTo>
                <a:lnTo>
                  <a:pt x="710" y="568"/>
                </a:lnTo>
                <a:lnTo>
                  <a:pt x="708" y="566"/>
                </a:lnTo>
                <a:lnTo>
                  <a:pt x="708" y="565"/>
                </a:lnTo>
                <a:lnTo>
                  <a:pt x="711" y="558"/>
                </a:lnTo>
                <a:lnTo>
                  <a:pt x="715" y="551"/>
                </a:lnTo>
                <a:lnTo>
                  <a:pt x="715" y="548"/>
                </a:lnTo>
                <a:lnTo>
                  <a:pt x="714" y="547"/>
                </a:lnTo>
                <a:lnTo>
                  <a:pt x="714" y="541"/>
                </a:lnTo>
                <a:lnTo>
                  <a:pt x="714" y="541"/>
                </a:lnTo>
                <a:lnTo>
                  <a:pt x="703" y="554"/>
                </a:lnTo>
                <a:lnTo>
                  <a:pt x="691" y="569"/>
                </a:lnTo>
                <a:lnTo>
                  <a:pt x="683" y="586"/>
                </a:lnTo>
                <a:lnTo>
                  <a:pt x="674" y="602"/>
                </a:lnTo>
                <a:lnTo>
                  <a:pt x="627" y="602"/>
                </a:lnTo>
                <a:lnTo>
                  <a:pt x="627" y="602"/>
                </a:lnTo>
                <a:lnTo>
                  <a:pt x="681" y="543"/>
                </a:lnTo>
                <a:lnTo>
                  <a:pt x="710" y="514"/>
                </a:lnTo>
                <a:lnTo>
                  <a:pt x="739" y="486"/>
                </a:lnTo>
                <a:lnTo>
                  <a:pt x="739" y="486"/>
                </a:lnTo>
                <a:lnTo>
                  <a:pt x="736" y="496"/>
                </a:lnTo>
                <a:lnTo>
                  <a:pt x="732" y="507"/>
                </a:lnTo>
                <a:lnTo>
                  <a:pt x="728" y="514"/>
                </a:lnTo>
                <a:lnTo>
                  <a:pt x="726" y="514"/>
                </a:lnTo>
                <a:lnTo>
                  <a:pt x="726" y="513"/>
                </a:lnTo>
                <a:lnTo>
                  <a:pt x="726" y="513"/>
                </a:lnTo>
                <a:lnTo>
                  <a:pt x="718" y="523"/>
                </a:lnTo>
                <a:lnTo>
                  <a:pt x="715" y="529"/>
                </a:lnTo>
                <a:lnTo>
                  <a:pt x="715" y="531"/>
                </a:lnTo>
                <a:lnTo>
                  <a:pt x="717" y="533"/>
                </a:lnTo>
                <a:lnTo>
                  <a:pt x="717" y="533"/>
                </a:lnTo>
                <a:lnTo>
                  <a:pt x="726" y="524"/>
                </a:lnTo>
                <a:lnTo>
                  <a:pt x="735" y="513"/>
                </a:lnTo>
                <a:lnTo>
                  <a:pt x="742" y="502"/>
                </a:lnTo>
                <a:lnTo>
                  <a:pt x="748" y="488"/>
                </a:lnTo>
                <a:lnTo>
                  <a:pt x="748" y="488"/>
                </a:lnTo>
                <a:lnTo>
                  <a:pt x="760" y="491"/>
                </a:lnTo>
                <a:lnTo>
                  <a:pt x="767" y="491"/>
                </a:lnTo>
                <a:lnTo>
                  <a:pt x="774" y="491"/>
                </a:lnTo>
                <a:lnTo>
                  <a:pt x="774" y="491"/>
                </a:lnTo>
                <a:lnTo>
                  <a:pt x="757" y="506"/>
                </a:lnTo>
                <a:lnTo>
                  <a:pt x="739" y="524"/>
                </a:lnTo>
                <a:lnTo>
                  <a:pt x="731" y="534"/>
                </a:lnTo>
                <a:lnTo>
                  <a:pt x="722" y="545"/>
                </a:lnTo>
                <a:lnTo>
                  <a:pt x="715" y="557"/>
                </a:lnTo>
                <a:lnTo>
                  <a:pt x="710" y="568"/>
                </a:lnTo>
                <a:lnTo>
                  <a:pt x="710" y="568"/>
                </a:lnTo>
                <a:lnTo>
                  <a:pt x="726" y="550"/>
                </a:lnTo>
                <a:lnTo>
                  <a:pt x="745" y="531"/>
                </a:lnTo>
                <a:lnTo>
                  <a:pt x="764" y="514"/>
                </a:lnTo>
                <a:lnTo>
                  <a:pt x="784" y="499"/>
                </a:lnTo>
                <a:lnTo>
                  <a:pt x="784" y="499"/>
                </a:lnTo>
                <a:lnTo>
                  <a:pt x="780" y="507"/>
                </a:lnTo>
                <a:lnTo>
                  <a:pt x="773" y="516"/>
                </a:lnTo>
                <a:lnTo>
                  <a:pt x="767" y="524"/>
                </a:lnTo>
                <a:lnTo>
                  <a:pt x="760" y="534"/>
                </a:lnTo>
                <a:lnTo>
                  <a:pt x="763" y="538"/>
                </a:lnTo>
                <a:lnTo>
                  <a:pt x="763" y="538"/>
                </a:lnTo>
                <a:lnTo>
                  <a:pt x="750" y="552"/>
                </a:lnTo>
                <a:lnTo>
                  <a:pt x="738" y="568"/>
                </a:lnTo>
                <a:lnTo>
                  <a:pt x="726" y="585"/>
                </a:lnTo>
                <a:lnTo>
                  <a:pt x="715" y="602"/>
                </a:lnTo>
                <a:lnTo>
                  <a:pt x="684" y="602"/>
                </a:lnTo>
                <a:close/>
                <a:moveTo>
                  <a:pt x="1161" y="512"/>
                </a:moveTo>
                <a:lnTo>
                  <a:pt x="1161" y="512"/>
                </a:lnTo>
                <a:lnTo>
                  <a:pt x="1155" y="520"/>
                </a:lnTo>
                <a:lnTo>
                  <a:pt x="1152" y="523"/>
                </a:lnTo>
                <a:lnTo>
                  <a:pt x="1149" y="524"/>
                </a:lnTo>
                <a:lnTo>
                  <a:pt x="1149" y="524"/>
                </a:lnTo>
                <a:lnTo>
                  <a:pt x="1147" y="523"/>
                </a:lnTo>
                <a:lnTo>
                  <a:pt x="1147" y="523"/>
                </a:lnTo>
                <a:lnTo>
                  <a:pt x="1152" y="516"/>
                </a:lnTo>
                <a:lnTo>
                  <a:pt x="1156" y="513"/>
                </a:lnTo>
                <a:lnTo>
                  <a:pt x="1161" y="512"/>
                </a:lnTo>
                <a:lnTo>
                  <a:pt x="1161" y="512"/>
                </a:lnTo>
                <a:close/>
                <a:moveTo>
                  <a:pt x="1083" y="566"/>
                </a:moveTo>
                <a:lnTo>
                  <a:pt x="1083" y="566"/>
                </a:lnTo>
                <a:lnTo>
                  <a:pt x="1079" y="571"/>
                </a:lnTo>
                <a:lnTo>
                  <a:pt x="1078" y="573"/>
                </a:lnTo>
                <a:lnTo>
                  <a:pt x="1076" y="576"/>
                </a:lnTo>
                <a:lnTo>
                  <a:pt x="1076" y="576"/>
                </a:lnTo>
                <a:lnTo>
                  <a:pt x="1075" y="581"/>
                </a:lnTo>
                <a:lnTo>
                  <a:pt x="1072" y="583"/>
                </a:lnTo>
                <a:lnTo>
                  <a:pt x="1065" y="590"/>
                </a:lnTo>
                <a:lnTo>
                  <a:pt x="1065" y="590"/>
                </a:lnTo>
                <a:lnTo>
                  <a:pt x="1067" y="586"/>
                </a:lnTo>
                <a:lnTo>
                  <a:pt x="1069" y="582"/>
                </a:lnTo>
                <a:lnTo>
                  <a:pt x="1076" y="576"/>
                </a:lnTo>
                <a:lnTo>
                  <a:pt x="1076" y="576"/>
                </a:lnTo>
                <a:lnTo>
                  <a:pt x="1082" y="564"/>
                </a:lnTo>
                <a:lnTo>
                  <a:pt x="1089" y="552"/>
                </a:lnTo>
                <a:lnTo>
                  <a:pt x="1104" y="531"/>
                </a:lnTo>
                <a:lnTo>
                  <a:pt x="1140" y="491"/>
                </a:lnTo>
                <a:lnTo>
                  <a:pt x="1140" y="491"/>
                </a:lnTo>
                <a:lnTo>
                  <a:pt x="1141" y="491"/>
                </a:lnTo>
                <a:lnTo>
                  <a:pt x="1144" y="489"/>
                </a:lnTo>
                <a:lnTo>
                  <a:pt x="1151" y="489"/>
                </a:lnTo>
                <a:lnTo>
                  <a:pt x="1159" y="491"/>
                </a:lnTo>
                <a:lnTo>
                  <a:pt x="1171" y="489"/>
                </a:lnTo>
                <a:lnTo>
                  <a:pt x="1083" y="566"/>
                </a:lnTo>
                <a:close/>
                <a:moveTo>
                  <a:pt x="1182" y="492"/>
                </a:moveTo>
                <a:lnTo>
                  <a:pt x="1182" y="492"/>
                </a:lnTo>
                <a:lnTo>
                  <a:pt x="1183" y="491"/>
                </a:lnTo>
                <a:lnTo>
                  <a:pt x="1186" y="489"/>
                </a:lnTo>
                <a:lnTo>
                  <a:pt x="1193" y="489"/>
                </a:lnTo>
                <a:lnTo>
                  <a:pt x="1200" y="491"/>
                </a:lnTo>
                <a:lnTo>
                  <a:pt x="1207" y="491"/>
                </a:lnTo>
                <a:lnTo>
                  <a:pt x="1133" y="555"/>
                </a:lnTo>
                <a:lnTo>
                  <a:pt x="1182" y="492"/>
                </a:lnTo>
                <a:close/>
                <a:moveTo>
                  <a:pt x="769" y="471"/>
                </a:moveTo>
                <a:lnTo>
                  <a:pt x="769" y="471"/>
                </a:lnTo>
                <a:lnTo>
                  <a:pt x="788" y="467"/>
                </a:lnTo>
                <a:lnTo>
                  <a:pt x="814" y="465"/>
                </a:lnTo>
                <a:lnTo>
                  <a:pt x="864" y="464"/>
                </a:lnTo>
                <a:lnTo>
                  <a:pt x="864" y="464"/>
                </a:lnTo>
                <a:lnTo>
                  <a:pt x="953" y="464"/>
                </a:lnTo>
                <a:lnTo>
                  <a:pt x="1041" y="465"/>
                </a:lnTo>
                <a:lnTo>
                  <a:pt x="1133" y="468"/>
                </a:lnTo>
                <a:lnTo>
                  <a:pt x="1225" y="469"/>
                </a:lnTo>
                <a:lnTo>
                  <a:pt x="1225" y="469"/>
                </a:lnTo>
                <a:lnTo>
                  <a:pt x="1228" y="471"/>
                </a:lnTo>
                <a:lnTo>
                  <a:pt x="1230" y="472"/>
                </a:lnTo>
                <a:lnTo>
                  <a:pt x="1231" y="474"/>
                </a:lnTo>
                <a:lnTo>
                  <a:pt x="1231" y="475"/>
                </a:lnTo>
                <a:lnTo>
                  <a:pt x="1227" y="475"/>
                </a:lnTo>
                <a:lnTo>
                  <a:pt x="1227" y="475"/>
                </a:lnTo>
                <a:lnTo>
                  <a:pt x="1111" y="475"/>
                </a:lnTo>
                <a:lnTo>
                  <a:pt x="998" y="475"/>
                </a:lnTo>
                <a:lnTo>
                  <a:pt x="882" y="474"/>
                </a:lnTo>
                <a:lnTo>
                  <a:pt x="826" y="472"/>
                </a:lnTo>
                <a:lnTo>
                  <a:pt x="769" y="471"/>
                </a:lnTo>
                <a:lnTo>
                  <a:pt x="769" y="471"/>
                </a:lnTo>
                <a:close/>
                <a:moveTo>
                  <a:pt x="1057" y="500"/>
                </a:moveTo>
                <a:lnTo>
                  <a:pt x="1057" y="500"/>
                </a:lnTo>
                <a:lnTo>
                  <a:pt x="1045" y="509"/>
                </a:lnTo>
                <a:lnTo>
                  <a:pt x="1034" y="517"/>
                </a:lnTo>
                <a:lnTo>
                  <a:pt x="1013" y="536"/>
                </a:lnTo>
                <a:lnTo>
                  <a:pt x="1013" y="536"/>
                </a:lnTo>
                <a:lnTo>
                  <a:pt x="1019" y="524"/>
                </a:lnTo>
                <a:lnTo>
                  <a:pt x="1024" y="512"/>
                </a:lnTo>
                <a:lnTo>
                  <a:pt x="1031" y="500"/>
                </a:lnTo>
                <a:lnTo>
                  <a:pt x="1037" y="489"/>
                </a:lnTo>
                <a:lnTo>
                  <a:pt x="1114" y="491"/>
                </a:lnTo>
                <a:lnTo>
                  <a:pt x="1027" y="568"/>
                </a:lnTo>
                <a:lnTo>
                  <a:pt x="1027" y="568"/>
                </a:lnTo>
                <a:lnTo>
                  <a:pt x="1041" y="551"/>
                </a:lnTo>
                <a:lnTo>
                  <a:pt x="1054" y="534"/>
                </a:lnTo>
                <a:lnTo>
                  <a:pt x="1065" y="516"/>
                </a:lnTo>
                <a:lnTo>
                  <a:pt x="1075" y="498"/>
                </a:lnTo>
                <a:lnTo>
                  <a:pt x="1075" y="498"/>
                </a:lnTo>
                <a:lnTo>
                  <a:pt x="1075" y="495"/>
                </a:lnTo>
                <a:lnTo>
                  <a:pt x="1075" y="493"/>
                </a:lnTo>
                <a:lnTo>
                  <a:pt x="1069" y="495"/>
                </a:lnTo>
                <a:lnTo>
                  <a:pt x="1062" y="498"/>
                </a:lnTo>
                <a:lnTo>
                  <a:pt x="1057" y="500"/>
                </a:lnTo>
                <a:lnTo>
                  <a:pt x="1057" y="500"/>
                </a:lnTo>
                <a:close/>
                <a:moveTo>
                  <a:pt x="988" y="491"/>
                </a:moveTo>
                <a:lnTo>
                  <a:pt x="1019" y="489"/>
                </a:lnTo>
                <a:lnTo>
                  <a:pt x="961" y="544"/>
                </a:lnTo>
                <a:lnTo>
                  <a:pt x="961" y="544"/>
                </a:lnTo>
                <a:lnTo>
                  <a:pt x="974" y="520"/>
                </a:lnTo>
                <a:lnTo>
                  <a:pt x="981" y="509"/>
                </a:lnTo>
                <a:lnTo>
                  <a:pt x="986" y="498"/>
                </a:lnTo>
                <a:lnTo>
                  <a:pt x="986" y="498"/>
                </a:lnTo>
                <a:lnTo>
                  <a:pt x="988" y="491"/>
                </a:lnTo>
                <a:lnTo>
                  <a:pt x="988" y="491"/>
                </a:lnTo>
                <a:close/>
                <a:moveTo>
                  <a:pt x="948" y="491"/>
                </a:moveTo>
                <a:lnTo>
                  <a:pt x="948" y="491"/>
                </a:lnTo>
                <a:lnTo>
                  <a:pt x="936" y="503"/>
                </a:lnTo>
                <a:lnTo>
                  <a:pt x="925" y="517"/>
                </a:lnTo>
                <a:lnTo>
                  <a:pt x="911" y="530"/>
                </a:lnTo>
                <a:lnTo>
                  <a:pt x="904" y="536"/>
                </a:lnTo>
                <a:lnTo>
                  <a:pt x="896" y="541"/>
                </a:lnTo>
                <a:lnTo>
                  <a:pt x="896" y="541"/>
                </a:lnTo>
                <a:lnTo>
                  <a:pt x="913" y="520"/>
                </a:lnTo>
                <a:lnTo>
                  <a:pt x="920" y="509"/>
                </a:lnTo>
                <a:lnTo>
                  <a:pt x="927" y="496"/>
                </a:lnTo>
                <a:lnTo>
                  <a:pt x="927" y="496"/>
                </a:lnTo>
                <a:lnTo>
                  <a:pt x="927" y="493"/>
                </a:lnTo>
                <a:lnTo>
                  <a:pt x="929" y="491"/>
                </a:lnTo>
                <a:lnTo>
                  <a:pt x="929" y="491"/>
                </a:lnTo>
                <a:lnTo>
                  <a:pt x="933" y="489"/>
                </a:lnTo>
                <a:lnTo>
                  <a:pt x="939" y="489"/>
                </a:lnTo>
                <a:lnTo>
                  <a:pt x="948" y="491"/>
                </a:lnTo>
                <a:lnTo>
                  <a:pt x="948" y="491"/>
                </a:lnTo>
                <a:close/>
                <a:moveTo>
                  <a:pt x="912" y="489"/>
                </a:moveTo>
                <a:lnTo>
                  <a:pt x="867" y="534"/>
                </a:lnTo>
                <a:lnTo>
                  <a:pt x="867" y="534"/>
                </a:lnTo>
                <a:lnTo>
                  <a:pt x="873" y="523"/>
                </a:lnTo>
                <a:lnTo>
                  <a:pt x="880" y="512"/>
                </a:lnTo>
                <a:lnTo>
                  <a:pt x="895" y="489"/>
                </a:lnTo>
                <a:lnTo>
                  <a:pt x="895" y="489"/>
                </a:lnTo>
                <a:lnTo>
                  <a:pt x="898" y="489"/>
                </a:lnTo>
                <a:lnTo>
                  <a:pt x="902" y="489"/>
                </a:lnTo>
                <a:lnTo>
                  <a:pt x="912" y="489"/>
                </a:lnTo>
                <a:lnTo>
                  <a:pt x="912" y="489"/>
                </a:lnTo>
                <a:close/>
                <a:moveTo>
                  <a:pt x="873" y="492"/>
                </a:moveTo>
                <a:lnTo>
                  <a:pt x="873" y="492"/>
                </a:lnTo>
                <a:lnTo>
                  <a:pt x="856" y="502"/>
                </a:lnTo>
                <a:lnTo>
                  <a:pt x="842" y="514"/>
                </a:lnTo>
                <a:lnTo>
                  <a:pt x="814" y="538"/>
                </a:lnTo>
                <a:lnTo>
                  <a:pt x="814" y="538"/>
                </a:lnTo>
                <a:lnTo>
                  <a:pt x="814" y="543"/>
                </a:lnTo>
                <a:lnTo>
                  <a:pt x="812" y="545"/>
                </a:lnTo>
                <a:lnTo>
                  <a:pt x="809" y="548"/>
                </a:lnTo>
                <a:lnTo>
                  <a:pt x="807" y="551"/>
                </a:lnTo>
                <a:lnTo>
                  <a:pt x="811" y="541"/>
                </a:lnTo>
                <a:lnTo>
                  <a:pt x="812" y="538"/>
                </a:lnTo>
                <a:lnTo>
                  <a:pt x="814" y="538"/>
                </a:lnTo>
                <a:lnTo>
                  <a:pt x="814" y="538"/>
                </a:lnTo>
                <a:lnTo>
                  <a:pt x="818" y="533"/>
                </a:lnTo>
                <a:lnTo>
                  <a:pt x="822" y="526"/>
                </a:lnTo>
                <a:lnTo>
                  <a:pt x="830" y="512"/>
                </a:lnTo>
                <a:lnTo>
                  <a:pt x="835" y="503"/>
                </a:lnTo>
                <a:lnTo>
                  <a:pt x="839" y="498"/>
                </a:lnTo>
                <a:lnTo>
                  <a:pt x="845" y="492"/>
                </a:lnTo>
                <a:lnTo>
                  <a:pt x="852" y="489"/>
                </a:lnTo>
                <a:lnTo>
                  <a:pt x="852" y="489"/>
                </a:lnTo>
                <a:lnTo>
                  <a:pt x="857" y="489"/>
                </a:lnTo>
                <a:lnTo>
                  <a:pt x="863" y="489"/>
                </a:lnTo>
                <a:lnTo>
                  <a:pt x="868" y="491"/>
                </a:lnTo>
                <a:lnTo>
                  <a:pt x="873" y="492"/>
                </a:lnTo>
                <a:lnTo>
                  <a:pt x="873" y="492"/>
                </a:lnTo>
                <a:close/>
                <a:moveTo>
                  <a:pt x="729" y="602"/>
                </a:moveTo>
                <a:lnTo>
                  <a:pt x="729" y="602"/>
                </a:lnTo>
                <a:lnTo>
                  <a:pt x="738" y="588"/>
                </a:lnTo>
                <a:lnTo>
                  <a:pt x="743" y="581"/>
                </a:lnTo>
                <a:lnTo>
                  <a:pt x="749" y="575"/>
                </a:lnTo>
                <a:lnTo>
                  <a:pt x="749" y="575"/>
                </a:lnTo>
                <a:lnTo>
                  <a:pt x="748" y="573"/>
                </a:lnTo>
                <a:lnTo>
                  <a:pt x="746" y="572"/>
                </a:lnTo>
                <a:lnTo>
                  <a:pt x="746" y="572"/>
                </a:lnTo>
                <a:lnTo>
                  <a:pt x="749" y="568"/>
                </a:lnTo>
                <a:lnTo>
                  <a:pt x="752" y="564"/>
                </a:lnTo>
                <a:lnTo>
                  <a:pt x="755" y="559"/>
                </a:lnTo>
                <a:lnTo>
                  <a:pt x="757" y="555"/>
                </a:lnTo>
                <a:lnTo>
                  <a:pt x="759" y="554"/>
                </a:lnTo>
                <a:lnTo>
                  <a:pt x="756" y="552"/>
                </a:lnTo>
                <a:lnTo>
                  <a:pt x="756" y="552"/>
                </a:lnTo>
                <a:lnTo>
                  <a:pt x="777" y="523"/>
                </a:lnTo>
                <a:lnTo>
                  <a:pt x="788" y="509"/>
                </a:lnTo>
                <a:lnTo>
                  <a:pt x="797" y="492"/>
                </a:lnTo>
                <a:lnTo>
                  <a:pt x="797" y="492"/>
                </a:lnTo>
                <a:lnTo>
                  <a:pt x="800" y="489"/>
                </a:lnTo>
                <a:lnTo>
                  <a:pt x="801" y="489"/>
                </a:lnTo>
                <a:lnTo>
                  <a:pt x="808" y="489"/>
                </a:lnTo>
                <a:lnTo>
                  <a:pt x="825" y="491"/>
                </a:lnTo>
                <a:lnTo>
                  <a:pt x="825" y="491"/>
                </a:lnTo>
                <a:lnTo>
                  <a:pt x="791" y="520"/>
                </a:lnTo>
                <a:lnTo>
                  <a:pt x="776" y="536"/>
                </a:lnTo>
                <a:lnTo>
                  <a:pt x="760" y="551"/>
                </a:lnTo>
                <a:lnTo>
                  <a:pt x="762" y="555"/>
                </a:lnTo>
                <a:lnTo>
                  <a:pt x="762" y="555"/>
                </a:lnTo>
                <a:lnTo>
                  <a:pt x="759" y="558"/>
                </a:lnTo>
                <a:lnTo>
                  <a:pt x="756" y="564"/>
                </a:lnTo>
                <a:lnTo>
                  <a:pt x="752" y="572"/>
                </a:lnTo>
                <a:lnTo>
                  <a:pt x="752" y="572"/>
                </a:lnTo>
                <a:lnTo>
                  <a:pt x="769" y="554"/>
                </a:lnTo>
                <a:lnTo>
                  <a:pt x="787" y="536"/>
                </a:lnTo>
                <a:lnTo>
                  <a:pt x="807" y="517"/>
                </a:lnTo>
                <a:lnTo>
                  <a:pt x="828" y="499"/>
                </a:lnTo>
                <a:lnTo>
                  <a:pt x="828" y="499"/>
                </a:lnTo>
                <a:lnTo>
                  <a:pt x="826" y="506"/>
                </a:lnTo>
                <a:lnTo>
                  <a:pt x="823" y="512"/>
                </a:lnTo>
                <a:lnTo>
                  <a:pt x="821" y="519"/>
                </a:lnTo>
                <a:lnTo>
                  <a:pt x="815" y="524"/>
                </a:lnTo>
                <a:lnTo>
                  <a:pt x="815" y="524"/>
                </a:lnTo>
                <a:lnTo>
                  <a:pt x="814" y="521"/>
                </a:lnTo>
                <a:lnTo>
                  <a:pt x="814" y="523"/>
                </a:lnTo>
                <a:lnTo>
                  <a:pt x="811" y="527"/>
                </a:lnTo>
                <a:lnTo>
                  <a:pt x="812" y="530"/>
                </a:lnTo>
                <a:lnTo>
                  <a:pt x="812" y="530"/>
                </a:lnTo>
                <a:lnTo>
                  <a:pt x="802" y="543"/>
                </a:lnTo>
                <a:lnTo>
                  <a:pt x="793" y="555"/>
                </a:lnTo>
                <a:lnTo>
                  <a:pt x="781" y="569"/>
                </a:lnTo>
                <a:lnTo>
                  <a:pt x="773" y="582"/>
                </a:lnTo>
                <a:lnTo>
                  <a:pt x="773" y="582"/>
                </a:lnTo>
                <a:lnTo>
                  <a:pt x="764" y="593"/>
                </a:lnTo>
                <a:lnTo>
                  <a:pt x="763" y="596"/>
                </a:lnTo>
                <a:lnTo>
                  <a:pt x="762" y="599"/>
                </a:lnTo>
                <a:lnTo>
                  <a:pt x="763" y="602"/>
                </a:lnTo>
                <a:lnTo>
                  <a:pt x="764" y="606"/>
                </a:lnTo>
                <a:lnTo>
                  <a:pt x="764" y="606"/>
                </a:lnTo>
                <a:lnTo>
                  <a:pt x="748" y="603"/>
                </a:lnTo>
                <a:lnTo>
                  <a:pt x="729" y="602"/>
                </a:lnTo>
                <a:lnTo>
                  <a:pt x="729" y="602"/>
                </a:lnTo>
                <a:close/>
                <a:moveTo>
                  <a:pt x="769" y="604"/>
                </a:moveTo>
                <a:lnTo>
                  <a:pt x="769" y="604"/>
                </a:lnTo>
                <a:lnTo>
                  <a:pt x="791" y="576"/>
                </a:lnTo>
                <a:lnTo>
                  <a:pt x="816" y="550"/>
                </a:lnTo>
                <a:lnTo>
                  <a:pt x="843" y="524"/>
                </a:lnTo>
                <a:lnTo>
                  <a:pt x="871" y="502"/>
                </a:lnTo>
                <a:lnTo>
                  <a:pt x="871" y="502"/>
                </a:lnTo>
                <a:lnTo>
                  <a:pt x="871" y="507"/>
                </a:lnTo>
                <a:lnTo>
                  <a:pt x="871" y="513"/>
                </a:lnTo>
                <a:lnTo>
                  <a:pt x="868" y="519"/>
                </a:lnTo>
                <a:lnTo>
                  <a:pt x="864" y="521"/>
                </a:lnTo>
                <a:lnTo>
                  <a:pt x="863" y="523"/>
                </a:lnTo>
                <a:lnTo>
                  <a:pt x="860" y="526"/>
                </a:lnTo>
                <a:lnTo>
                  <a:pt x="860" y="526"/>
                </a:lnTo>
                <a:lnTo>
                  <a:pt x="846" y="547"/>
                </a:lnTo>
                <a:lnTo>
                  <a:pt x="832" y="566"/>
                </a:lnTo>
                <a:lnTo>
                  <a:pt x="816" y="586"/>
                </a:lnTo>
                <a:lnTo>
                  <a:pt x="804" y="606"/>
                </a:lnTo>
                <a:lnTo>
                  <a:pt x="804" y="606"/>
                </a:lnTo>
                <a:lnTo>
                  <a:pt x="801" y="606"/>
                </a:lnTo>
                <a:lnTo>
                  <a:pt x="798" y="607"/>
                </a:lnTo>
                <a:lnTo>
                  <a:pt x="787" y="606"/>
                </a:lnTo>
                <a:lnTo>
                  <a:pt x="769" y="604"/>
                </a:lnTo>
                <a:lnTo>
                  <a:pt x="769" y="604"/>
                </a:lnTo>
                <a:close/>
                <a:moveTo>
                  <a:pt x="850" y="557"/>
                </a:moveTo>
                <a:lnTo>
                  <a:pt x="850" y="557"/>
                </a:lnTo>
                <a:lnTo>
                  <a:pt x="849" y="561"/>
                </a:lnTo>
                <a:lnTo>
                  <a:pt x="847" y="565"/>
                </a:lnTo>
                <a:lnTo>
                  <a:pt x="845" y="568"/>
                </a:lnTo>
                <a:lnTo>
                  <a:pt x="840" y="569"/>
                </a:lnTo>
                <a:lnTo>
                  <a:pt x="840" y="569"/>
                </a:lnTo>
                <a:lnTo>
                  <a:pt x="842" y="566"/>
                </a:lnTo>
                <a:lnTo>
                  <a:pt x="845" y="564"/>
                </a:lnTo>
                <a:lnTo>
                  <a:pt x="850" y="557"/>
                </a:lnTo>
                <a:lnTo>
                  <a:pt x="850" y="557"/>
                </a:lnTo>
                <a:close/>
                <a:moveTo>
                  <a:pt x="819" y="606"/>
                </a:moveTo>
                <a:lnTo>
                  <a:pt x="819" y="606"/>
                </a:lnTo>
                <a:lnTo>
                  <a:pt x="825" y="597"/>
                </a:lnTo>
                <a:lnTo>
                  <a:pt x="828" y="589"/>
                </a:lnTo>
                <a:lnTo>
                  <a:pt x="832" y="581"/>
                </a:lnTo>
                <a:lnTo>
                  <a:pt x="835" y="576"/>
                </a:lnTo>
                <a:lnTo>
                  <a:pt x="839" y="573"/>
                </a:lnTo>
                <a:lnTo>
                  <a:pt x="837" y="582"/>
                </a:lnTo>
                <a:lnTo>
                  <a:pt x="837" y="582"/>
                </a:lnTo>
                <a:lnTo>
                  <a:pt x="874" y="540"/>
                </a:lnTo>
                <a:lnTo>
                  <a:pt x="892" y="520"/>
                </a:lnTo>
                <a:lnTo>
                  <a:pt x="913" y="500"/>
                </a:lnTo>
                <a:lnTo>
                  <a:pt x="913" y="500"/>
                </a:lnTo>
                <a:lnTo>
                  <a:pt x="912" y="506"/>
                </a:lnTo>
                <a:lnTo>
                  <a:pt x="911" y="510"/>
                </a:lnTo>
                <a:lnTo>
                  <a:pt x="906" y="517"/>
                </a:lnTo>
                <a:lnTo>
                  <a:pt x="899" y="523"/>
                </a:lnTo>
                <a:lnTo>
                  <a:pt x="892" y="533"/>
                </a:lnTo>
                <a:lnTo>
                  <a:pt x="894" y="537"/>
                </a:lnTo>
                <a:lnTo>
                  <a:pt x="894" y="537"/>
                </a:lnTo>
                <a:lnTo>
                  <a:pt x="868" y="571"/>
                </a:lnTo>
                <a:lnTo>
                  <a:pt x="857" y="589"/>
                </a:lnTo>
                <a:lnTo>
                  <a:pt x="846" y="606"/>
                </a:lnTo>
                <a:lnTo>
                  <a:pt x="819" y="606"/>
                </a:lnTo>
                <a:close/>
                <a:moveTo>
                  <a:pt x="894" y="604"/>
                </a:moveTo>
                <a:lnTo>
                  <a:pt x="894" y="604"/>
                </a:lnTo>
                <a:lnTo>
                  <a:pt x="916" y="572"/>
                </a:lnTo>
                <a:lnTo>
                  <a:pt x="926" y="555"/>
                </a:lnTo>
                <a:lnTo>
                  <a:pt x="936" y="537"/>
                </a:lnTo>
                <a:lnTo>
                  <a:pt x="936" y="537"/>
                </a:lnTo>
                <a:lnTo>
                  <a:pt x="922" y="552"/>
                </a:lnTo>
                <a:lnTo>
                  <a:pt x="906" y="569"/>
                </a:lnTo>
                <a:lnTo>
                  <a:pt x="892" y="588"/>
                </a:lnTo>
                <a:lnTo>
                  <a:pt x="881" y="607"/>
                </a:lnTo>
                <a:lnTo>
                  <a:pt x="860" y="607"/>
                </a:lnTo>
                <a:lnTo>
                  <a:pt x="891" y="555"/>
                </a:lnTo>
                <a:lnTo>
                  <a:pt x="891" y="555"/>
                </a:lnTo>
                <a:lnTo>
                  <a:pt x="892" y="558"/>
                </a:lnTo>
                <a:lnTo>
                  <a:pt x="891" y="561"/>
                </a:lnTo>
                <a:lnTo>
                  <a:pt x="889" y="564"/>
                </a:lnTo>
                <a:lnTo>
                  <a:pt x="889" y="568"/>
                </a:lnTo>
                <a:lnTo>
                  <a:pt x="889" y="568"/>
                </a:lnTo>
                <a:lnTo>
                  <a:pt x="904" y="551"/>
                </a:lnTo>
                <a:lnTo>
                  <a:pt x="919" y="534"/>
                </a:lnTo>
                <a:lnTo>
                  <a:pt x="951" y="502"/>
                </a:lnTo>
                <a:lnTo>
                  <a:pt x="951" y="502"/>
                </a:lnTo>
                <a:lnTo>
                  <a:pt x="948" y="507"/>
                </a:lnTo>
                <a:lnTo>
                  <a:pt x="944" y="513"/>
                </a:lnTo>
                <a:lnTo>
                  <a:pt x="939" y="520"/>
                </a:lnTo>
                <a:lnTo>
                  <a:pt x="937" y="523"/>
                </a:lnTo>
                <a:lnTo>
                  <a:pt x="936" y="527"/>
                </a:lnTo>
                <a:lnTo>
                  <a:pt x="936" y="527"/>
                </a:lnTo>
                <a:lnTo>
                  <a:pt x="939" y="526"/>
                </a:lnTo>
                <a:lnTo>
                  <a:pt x="946" y="523"/>
                </a:lnTo>
                <a:lnTo>
                  <a:pt x="948" y="521"/>
                </a:lnTo>
                <a:lnTo>
                  <a:pt x="953" y="520"/>
                </a:lnTo>
                <a:lnTo>
                  <a:pt x="954" y="516"/>
                </a:lnTo>
                <a:lnTo>
                  <a:pt x="956" y="512"/>
                </a:lnTo>
                <a:lnTo>
                  <a:pt x="956" y="512"/>
                </a:lnTo>
                <a:lnTo>
                  <a:pt x="956" y="509"/>
                </a:lnTo>
                <a:lnTo>
                  <a:pt x="957" y="506"/>
                </a:lnTo>
                <a:lnTo>
                  <a:pt x="957" y="506"/>
                </a:lnTo>
                <a:lnTo>
                  <a:pt x="954" y="505"/>
                </a:lnTo>
                <a:lnTo>
                  <a:pt x="953" y="502"/>
                </a:lnTo>
                <a:lnTo>
                  <a:pt x="954" y="499"/>
                </a:lnTo>
                <a:lnTo>
                  <a:pt x="957" y="498"/>
                </a:lnTo>
                <a:lnTo>
                  <a:pt x="957" y="498"/>
                </a:lnTo>
                <a:lnTo>
                  <a:pt x="960" y="498"/>
                </a:lnTo>
                <a:lnTo>
                  <a:pt x="958" y="499"/>
                </a:lnTo>
                <a:lnTo>
                  <a:pt x="957" y="502"/>
                </a:lnTo>
                <a:lnTo>
                  <a:pt x="957" y="505"/>
                </a:lnTo>
                <a:lnTo>
                  <a:pt x="957" y="506"/>
                </a:lnTo>
                <a:lnTo>
                  <a:pt x="957" y="506"/>
                </a:lnTo>
                <a:lnTo>
                  <a:pt x="961" y="500"/>
                </a:lnTo>
                <a:lnTo>
                  <a:pt x="967" y="493"/>
                </a:lnTo>
                <a:lnTo>
                  <a:pt x="970" y="492"/>
                </a:lnTo>
                <a:lnTo>
                  <a:pt x="974" y="489"/>
                </a:lnTo>
                <a:lnTo>
                  <a:pt x="978" y="489"/>
                </a:lnTo>
                <a:lnTo>
                  <a:pt x="984" y="491"/>
                </a:lnTo>
                <a:lnTo>
                  <a:pt x="984" y="491"/>
                </a:lnTo>
                <a:lnTo>
                  <a:pt x="946" y="550"/>
                </a:lnTo>
                <a:lnTo>
                  <a:pt x="908" y="610"/>
                </a:lnTo>
                <a:lnTo>
                  <a:pt x="908" y="610"/>
                </a:lnTo>
                <a:lnTo>
                  <a:pt x="902" y="604"/>
                </a:lnTo>
                <a:lnTo>
                  <a:pt x="898" y="603"/>
                </a:lnTo>
                <a:lnTo>
                  <a:pt x="894" y="604"/>
                </a:lnTo>
                <a:lnTo>
                  <a:pt x="894" y="604"/>
                </a:lnTo>
                <a:close/>
                <a:moveTo>
                  <a:pt x="920" y="607"/>
                </a:moveTo>
                <a:lnTo>
                  <a:pt x="920" y="607"/>
                </a:lnTo>
                <a:lnTo>
                  <a:pt x="930" y="590"/>
                </a:lnTo>
                <a:lnTo>
                  <a:pt x="940" y="578"/>
                </a:lnTo>
                <a:lnTo>
                  <a:pt x="951" y="565"/>
                </a:lnTo>
                <a:lnTo>
                  <a:pt x="964" y="552"/>
                </a:lnTo>
                <a:lnTo>
                  <a:pt x="964" y="552"/>
                </a:lnTo>
                <a:lnTo>
                  <a:pt x="992" y="526"/>
                </a:lnTo>
                <a:lnTo>
                  <a:pt x="1006" y="513"/>
                </a:lnTo>
                <a:lnTo>
                  <a:pt x="1022" y="502"/>
                </a:lnTo>
                <a:lnTo>
                  <a:pt x="1022" y="502"/>
                </a:lnTo>
                <a:lnTo>
                  <a:pt x="1013" y="516"/>
                </a:lnTo>
                <a:lnTo>
                  <a:pt x="1005" y="530"/>
                </a:lnTo>
                <a:lnTo>
                  <a:pt x="986" y="557"/>
                </a:lnTo>
                <a:lnTo>
                  <a:pt x="968" y="582"/>
                </a:lnTo>
                <a:lnTo>
                  <a:pt x="950" y="607"/>
                </a:lnTo>
                <a:lnTo>
                  <a:pt x="950" y="607"/>
                </a:lnTo>
                <a:lnTo>
                  <a:pt x="948" y="610"/>
                </a:lnTo>
                <a:lnTo>
                  <a:pt x="944" y="611"/>
                </a:lnTo>
                <a:lnTo>
                  <a:pt x="936" y="611"/>
                </a:lnTo>
                <a:lnTo>
                  <a:pt x="927" y="610"/>
                </a:lnTo>
                <a:lnTo>
                  <a:pt x="920" y="607"/>
                </a:lnTo>
                <a:lnTo>
                  <a:pt x="920" y="607"/>
                </a:lnTo>
                <a:close/>
                <a:moveTo>
                  <a:pt x="961" y="609"/>
                </a:moveTo>
                <a:lnTo>
                  <a:pt x="961" y="609"/>
                </a:lnTo>
                <a:lnTo>
                  <a:pt x="984" y="581"/>
                </a:lnTo>
                <a:lnTo>
                  <a:pt x="1008" y="554"/>
                </a:lnTo>
                <a:lnTo>
                  <a:pt x="1033" y="530"/>
                </a:lnTo>
                <a:lnTo>
                  <a:pt x="1060" y="506"/>
                </a:lnTo>
                <a:lnTo>
                  <a:pt x="1060" y="506"/>
                </a:lnTo>
                <a:lnTo>
                  <a:pt x="1060" y="513"/>
                </a:lnTo>
                <a:lnTo>
                  <a:pt x="1058" y="519"/>
                </a:lnTo>
                <a:lnTo>
                  <a:pt x="1058" y="519"/>
                </a:lnTo>
                <a:lnTo>
                  <a:pt x="1045" y="537"/>
                </a:lnTo>
                <a:lnTo>
                  <a:pt x="1031" y="555"/>
                </a:lnTo>
                <a:lnTo>
                  <a:pt x="1016" y="575"/>
                </a:lnTo>
                <a:lnTo>
                  <a:pt x="1009" y="583"/>
                </a:lnTo>
                <a:lnTo>
                  <a:pt x="999" y="592"/>
                </a:lnTo>
                <a:lnTo>
                  <a:pt x="999" y="592"/>
                </a:lnTo>
                <a:lnTo>
                  <a:pt x="995" y="597"/>
                </a:lnTo>
                <a:lnTo>
                  <a:pt x="985" y="606"/>
                </a:lnTo>
                <a:lnTo>
                  <a:pt x="981" y="610"/>
                </a:lnTo>
                <a:lnTo>
                  <a:pt x="974" y="611"/>
                </a:lnTo>
                <a:lnTo>
                  <a:pt x="968" y="611"/>
                </a:lnTo>
                <a:lnTo>
                  <a:pt x="961" y="609"/>
                </a:lnTo>
                <a:lnTo>
                  <a:pt x="961" y="609"/>
                </a:lnTo>
                <a:close/>
                <a:moveTo>
                  <a:pt x="1000" y="611"/>
                </a:moveTo>
                <a:lnTo>
                  <a:pt x="1000" y="611"/>
                </a:lnTo>
                <a:lnTo>
                  <a:pt x="1010" y="597"/>
                </a:lnTo>
                <a:lnTo>
                  <a:pt x="1013" y="593"/>
                </a:lnTo>
                <a:lnTo>
                  <a:pt x="1020" y="590"/>
                </a:lnTo>
                <a:lnTo>
                  <a:pt x="1020" y="590"/>
                </a:lnTo>
                <a:lnTo>
                  <a:pt x="1016" y="590"/>
                </a:lnTo>
                <a:lnTo>
                  <a:pt x="1015" y="590"/>
                </a:lnTo>
                <a:lnTo>
                  <a:pt x="1015" y="589"/>
                </a:lnTo>
                <a:lnTo>
                  <a:pt x="1015" y="588"/>
                </a:lnTo>
                <a:lnTo>
                  <a:pt x="1017" y="585"/>
                </a:lnTo>
                <a:lnTo>
                  <a:pt x="1020" y="583"/>
                </a:lnTo>
                <a:lnTo>
                  <a:pt x="1031" y="571"/>
                </a:lnTo>
                <a:lnTo>
                  <a:pt x="1022" y="586"/>
                </a:lnTo>
                <a:lnTo>
                  <a:pt x="1022" y="586"/>
                </a:lnTo>
                <a:lnTo>
                  <a:pt x="1071" y="540"/>
                </a:lnTo>
                <a:lnTo>
                  <a:pt x="1096" y="519"/>
                </a:lnTo>
                <a:lnTo>
                  <a:pt x="1121" y="498"/>
                </a:lnTo>
                <a:lnTo>
                  <a:pt x="1121" y="498"/>
                </a:lnTo>
                <a:lnTo>
                  <a:pt x="1126" y="493"/>
                </a:lnTo>
                <a:lnTo>
                  <a:pt x="1127" y="495"/>
                </a:lnTo>
                <a:lnTo>
                  <a:pt x="1126" y="496"/>
                </a:lnTo>
                <a:lnTo>
                  <a:pt x="1124" y="500"/>
                </a:lnTo>
                <a:lnTo>
                  <a:pt x="1123" y="505"/>
                </a:lnTo>
                <a:lnTo>
                  <a:pt x="1123" y="505"/>
                </a:lnTo>
                <a:lnTo>
                  <a:pt x="1120" y="506"/>
                </a:lnTo>
                <a:lnTo>
                  <a:pt x="1117" y="507"/>
                </a:lnTo>
                <a:lnTo>
                  <a:pt x="1114" y="509"/>
                </a:lnTo>
                <a:lnTo>
                  <a:pt x="1113" y="510"/>
                </a:lnTo>
                <a:lnTo>
                  <a:pt x="1113" y="510"/>
                </a:lnTo>
                <a:lnTo>
                  <a:pt x="1103" y="524"/>
                </a:lnTo>
                <a:lnTo>
                  <a:pt x="1093" y="537"/>
                </a:lnTo>
                <a:lnTo>
                  <a:pt x="1074" y="561"/>
                </a:lnTo>
                <a:lnTo>
                  <a:pt x="1052" y="585"/>
                </a:lnTo>
                <a:lnTo>
                  <a:pt x="1043" y="597"/>
                </a:lnTo>
                <a:lnTo>
                  <a:pt x="1034" y="611"/>
                </a:lnTo>
                <a:lnTo>
                  <a:pt x="1034" y="611"/>
                </a:lnTo>
                <a:lnTo>
                  <a:pt x="1031" y="613"/>
                </a:lnTo>
                <a:lnTo>
                  <a:pt x="1027" y="614"/>
                </a:lnTo>
                <a:lnTo>
                  <a:pt x="1017" y="616"/>
                </a:lnTo>
                <a:lnTo>
                  <a:pt x="1008" y="614"/>
                </a:lnTo>
                <a:lnTo>
                  <a:pt x="1000" y="611"/>
                </a:lnTo>
                <a:lnTo>
                  <a:pt x="1000" y="611"/>
                </a:lnTo>
                <a:close/>
                <a:moveTo>
                  <a:pt x="1078" y="602"/>
                </a:moveTo>
                <a:lnTo>
                  <a:pt x="1076" y="606"/>
                </a:lnTo>
                <a:lnTo>
                  <a:pt x="1075" y="607"/>
                </a:lnTo>
                <a:lnTo>
                  <a:pt x="1072" y="609"/>
                </a:lnTo>
                <a:lnTo>
                  <a:pt x="1072" y="609"/>
                </a:lnTo>
                <a:lnTo>
                  <a:pt x="1071" y="610"/>
                </a:lnTo>
                <a:lnTo>
                  <a:pt x="1071" y="610"/>
                </a:lnTo>
                <a:lnTo>
                  <a:pt x="1068" y="613"/>
                </a:lnTo>
                <a:lnTo>
                  <a:pt x="1065" y="616"/>
                </a:lnTo>
                <a:lnTo>
                  <a:pt x="1058" y="616"/>
                </a:lnTo>
                <a:lnTo>
                  <a:pt x="1051" y="616"/>
                </a:lnTo>
                <a:lnTo>
                  <a:pt x="1044" y="616"/>
                </a:lnTo>
                <a:lnTo>
                  <a:pt x="1044" y="616"/>
                </a:lnTo>
                <a:lnTo>
                  <a:pt x="1092" y="571"/>
                </a:lnTo>
                <a:lnTo>
                  <a:pt x="1116" y="548"/>
                </a:lnTo>
                <a:lnTo>
                  <a:pt x="1140" y="527"/>
                </a:lnTo>
                <a:lnTo>
                  <a:pt x="1099" y="581"/>
                </a:lnTo>
                <a:lnTo>
                  <a:pt x="1097" y="581"/>
                </a:lnTo>
                <a:lnTo>
                  <a:pt x="1096" y="583"/>
                </a:lnTo>
                <a:lnTo>
                  <a:pt x="1096" y="585"/>
                </a:lnTo>
                <a:lnTo>
                  <a:pt x="1096" y="585"/>
                </a:lnTo>
                <a:lnTo>
                  <a:pt x="1092" y="589"/>
                </a:lnTo>
                <a:lnTo>
                  <a:pt x="1089" y="593"/>
                </a:lnTo>
                <a:lnTo>
                  <a:pt x="1085" y="599"/>
                </a:lnTo>
                <a:lnTo>
                  <a:pt x="1081" y="602"/>
                </a:lnTo>
                <a:lnTo>
                  <a:pt x="1078" y="602"/>
                </a:lnTo>
                <a:close/>
                <a:moveTo>
                  <a:pt x="1171" y="610"/>
                </a:moveTo>
                <a:lnTo>
                  <a:pt x="1171" y="610"/>
                </a:lnTo>
                <a:lnTo>
                  <a:pt x="1180" y="600"/>
                </a:lnTo>
                <a:lnTo>
                  <a:pt x="1190" y="590"/>
                </a:lnTo>
                <a:lnTo>
                  <a:pt x="1200" y="579"/>
                </a:lnTo>
                <a:lnTo>
                  <a:pt x="1210" y="572"/>
                </a:lnTo>
                <a:lnTo>
                  <a:pt x="1210" y="572"/>
                </a:lnTo>
                <a:lnTo>
                  <a:pt x="1210" y="573"/>
                </a:lnTo>
                <a:lnTo>
                  <a:pt x="1210" y="573"/>
                </a:lnTo>
                <a:lnTo>
                  <a:pt x="1210" y="573"/>
                </a:lnTo>
                <a:lnTo>
                  <a:pt x="1210" y="573"/>
                </a:lnTo>
                <a:lnTo>
                  <a:pt x="1203" y="585"/>
                </a:lnTo>
                <a:lnTo>
                  <a:pt x="1193" y="596"/>
                </a:lnTo>
                <a:lnTo>
                  <a:pt x="1183" y="604"/>
                </a:lnTo>
                <a:lnTo>
                  <a:pt x="1178" y="607"/>
                </a:lnTo>
                <a:lnTo>
                  <a:pt x="1171" y="610"/>
                </a:lnTo>
                <a:lnTo>
                  <a:pt x="1171" y="610"/>
                </a:lnTo>
                <a:close/>
                <a:moveTo>
                  <a:pt x="1214" y="568"/>
                </a:moveTo>
                <a:lnTo>
                  <a:pt x="1214" y="568"/>
                </a:lnTo>
                <a:lnTo>
                  <a:pt x="1218" y="561"/>
                </a:lnTo>
                <a:lnTo>
                  <a:pt x="1223" y="554"/>
                </a:lnTo>
                <a:lnTo>
                  <a:pt x="1232" y="541"/>
                </a:lnTo>
                <a:lnTo>
                  <a:pt x="1253" y="520"/>
                </a:lnTo>
                <a:lnTo>
                  <a:pt x="1253" y="520"/>
                </a:lnTo>
                <a:lnTo>
                  <a:pt x="1258" y="513"/>
                </a:lnTo>
                <a:lnTo>
                  <a:pt x="1260" y="506"/>
                </a:lnTo>
                <a:lnTo>
                  <a:pt x="1256" y="507"/>
                </a:lnTo>
                <a:lnTo>
                  <a:pt x="1256" y="507"/>
                </a:lnTo>
                <a:lnTo>
                  <a:pt x="1255" y="512"/>
                </a:lnTo>
                <a:lnTo>
                  <a:pt x="1253" y="513"/>
                </a:lnTo>
                <a:lnTo>
                  <a:pt x="1251" y="514"/>
                </a:lnTo>
                <a:lnTo>
                  <a:pt x="1249" y="513"/>
                </a:lnTo>
                <a:lnTo>
                  <a:pt x="1246" y="513"/>
                </a:lnTo>
                <a:lnTo>
                  <a:pt x="1244" y="514"/>
                </a:lnTo>
                <a:lnTo>
                  <a:pt x="1242" y="516"/>
                </a:lnTo>
                <a:lnTo>
                  <a:pt x="1241" y="520"/>
                </a:lnTo>
                <a:lnTo>
                  <a:pt x="1246" y="517"/>
                </a:lnTo>
                <a:lnTo>
                  <a:pt x="1246" y="517"/>
                </a:lnTo>
                <a:lnTo>
                  <a:pt x="1246" y="521"/>
                </a:lnTo>
                <a:lnTo>
                  <a:pt x="1244" y="524"/>
                </a:lnTo>
                <a:lnTo>
                  <a:pt x="1241" y="527"/>
                </a:lnTo>
                <a:lnTo>
                  <a:pt x="1237" y="530"/>
                </a:lnTo>
                <a:lnTo>
                  <a:pt x="1237" y="530"/>
                </a:lnTo>
                <a:lnTo>
                  <a:pt x="1227" y="543"/>
                </a:lnTo>
                <a:lnTo>
                  <a:pt x="1214" y="555"/>
                </a:lnTo>
                <a:lnTo>
                  <a:pt x="1200" y="569"/>
                </a:lnTo>
                <a:lnTo>
                  <a:pt x="1187" y="583"/>
                </a:lnTo>
                <a:lnTo>
                  <a:pt x="1186" y="583"/>
                </a:lnTo>
                <a:lnTo>
                  <a:pt x="1186" y="585"/>
                </a:lnTo>
                <a:lnTo>
                  <a:pt x="1182" y="589"/>
                </a:lnTo>
                <a:lnTo>
                  <a:pt x="1180" y="589"/>
                </a:lnTo>
                <a:lnTo>
                  <a:pt x="1178" y="590"/>
                </a:lnTo>
                <a:lnTo>
                  <a:pt x="1173" y="595"/>
                </a:lnTo>
                <a:lnTo>
                  <a:pt x="1173" y="596"/>
                </a:lnTo>
                <a:lnTo>
                  <a:pt x="1173" y="596"/>
                </a:lnTo>
                <a:lnTo>
                  <a:pt x="1171" y="602"/>
                </a:lnTo>
                <a:lnTo>
                  <a:pt x="1166" y="607"/>
                </a:lnTo>
                <a:lnTo>
                  <a:pt x="1161" y="611"/>
                </a:lnTo>
                <a:lnTo>
                  <a:pt x="1158" y="614"/>
                </a:lnTo>
                <a:lnTo>
                  <a:pt x="1154" y="614"/>
                </a:lnTo>
                <a:lnTo>
                  <a:pt x="1154" y="614"/>
                </a:lnTo>
                <a:lnTo>
                  <a:pt x="1137" y="616"/>
                </a:lnTo>
                <a:lnTo>
                  <a:pt x="1119" y="616"/>
                </a:lnTo>
                <a:lnTo>
                  <a:pt x="1082" y="616"/>
                </a:lnTo>
                <a:lnTo>
                  <a:pt x="1082" y="616"/>
                </a:lnTo>
                <a:lnTo>
                  <a:pt x="1113" y="585"/>
                </a:lnTo>
                <a:lnTo>
                  <a:pt x="1145" y="557"/>
                </a:lnTo>
                <a:lnTo>
                  <a:pt x="1211" y="499"/>
                </a:lnTo>
                <a:lnTo>
                  <a:pt x="1211" y="499"/>
                </a:lnTo>
                <a:lnTo>
                  <a:pt x="1214" y="496"/>
                </a:lnTo>
                <a:lnTo>
                  <a:pt x="1218" y="493"/>
                </a:lnTo>
                <a:lnTo>
                  <a:pt x="1224" y="493"/>
                </a:lnTo>
                <a:lnTo>
                  <a:pt x="1225" y="493"/>
                </a:lnTo>
                <a:lnTo>
                  <a:pt x="1227" y="496"/>
                </a:lnTo>
                <a:lnTo>
                  <a:pt x="1227" y="496"/>
                </a:lnTo>
                <a:lnTo>
                  <a:pt x="1217" y="509"/>
                </a:lnTo>
                <a:lnTo>
                  <a:pt x="1207" y="521"/>
                </a:lnTo>
                <a:lnTo>
                  <a:pt x="1186" y="545"/>
                </a:lnTo>
                <a:lnTo>
                  <a:pt x="1141" y="593"/>
                </a:lnTo>
                <a:lnTo>
                  <a:pt x="1141" y="593"/>
                </a:lnTo>
                <a:lnTo>
                  <a:pt x="1138" y="596"/>
                </a:lnTo>
                <a:lnTo>
                  <a:pt x="1135" y="599"/>
                </a:lnTo>
                <a:lnTo>
                  <a:pt x="1134" y="603"/>
                </a:lnTo>
                <a:lnTo>
                  <a:pt x="1137" y="610"/>
                </a:lnTo>
                <a:lnTo>
                  <a:pt x="1137" y="610"/>
                </a:lnTo>
                <a:lnTo>
                  <a:pt x="1196" y="547"/>
                </a:lnTo>
                <a:lnTo>
                  <a:pt x="1227" y="517"/>
                </a:lnTo>
                <a:lnTo>
                  <a:pt x="1259" y="489"/>
                </a:lnTo>
                <a:lnTo>
                  <a:pt x="1259" y="489"/>
                </a:lnTo>
                <a:lnTo>
                  <a:pt x="1260" y="492"/>
                </a:lnTo>
                <a:lnTo>
                  <a:pt x="1262" y="493"/>
                </a:lnTo>
                <a:lnTo>
                  <a:pt x="1259" y="498"/>
                </a:lnTo>
                <a:lnTo>
                  <a:pt x="1258" y="502"/>
                </a:lnTo>
                <a:lnTo>
                  <a:pt x="1259" y="503"/>
                </a:lnTo>
                <a:lnTo>
                  <a:pt x="1260" y="506"/>
                </a:lnTo>
                <a:lnTo>
                  <a:pt x="1260" y="506"/>
                </a:lnTo>
                <a:lnTo>
                  <a:pt x="1263" y="503"/>
                </a:lnTo>
                <a:lnTo>
                  <a:pt x="1267" y="499"/>
                </a:lnTo>
                <a:lnTo>
                  <a:pt x="1269" y="495"/>
                </a:lnTo>
                <a:lnTo>
                  <a:pt x="1272" y="492"/>
                </a:lnTo>
                <a:lnTo>
                  <a:pt x="1272" y="492"/>
                </a:lnTo>
                <a:lnTo>
                  <a:pt x="1279" y="489"/>
                </a:lnTo>
                <a:lnTo>
                  <a:pt x="1280" y="489"/>
                </a:lnTo>
                <a:lnTo>
                  <a:pt x="1280" y="491"/>
                </a:lnTo>
                <a:lnTo>
                  <a:pt x="1279" y="495"/>
                </a:lnTo>
                <a:lnTo>
                  <a:pt x="1276" y="498"/>
                </a:lnTo>
                <a:lnTo>
                  <a:pt x="1276" y="498"/>
                </a:lnTo>
                <a:lnTo>
                  <a:pt x="1245" y="534"/>
                </a:lnTo>
                <a:lnTo>
                  <a:pt x="1231" y="552"/>
                </a:lnTo>
                <a:lnTo>
                  <a:pt x="1214" y="568"/>
                </a:lnTo>
                <a:lnTo>
                  <a:pt x="1214" y="568"/>
                </a:lnTo>
                <a:close/>
                <a:moveTo>
                  <a:pt x="1244" y="493"/>
                </a:moveTo>
                <a:lnTo>
                  <a:pt x="1232" y="502"/>
                </a:lnTo>
                <a:lnTo>
                  <a:pt x="1232" y="502"/>
                </a:lnTo>
                <a:lnTo>
                  <a:pt x="1232" y="498"/>
                </a:lnTo>
                <a:lnTo>
                  <a:pt x="1234" y="495"/>
                </a:lnTo>
                <a:lnTo>
                  <a:pt x="1234" y="495"/>
                </a:lnTo>
                <a:lnTo>
                  <a:pt x="1237" y="493"/>
                </a:lnTo>
                <a:lnTo>
                  <a:pt x="1239" y="492"/>
                </a:lnTo>
                <a:lnTo>
                  <a:pt x="1244" y="493"/>
                </a:lnTo>
                <a:lnTo>
                  <a:pt x="1244" y="493"/>
                </a:lnTo>
                <a:close/>
                <a:moveTo>
                  <a:pt x="1241" y="469"/>
                </a:moveTo>
                <a:lnTo>
                  <a:pt x="1283" y="472"/>
                </a:lnTo>
                <a:lnTo>
                  <a:pt x="1242" y="478"/>
                </a:lnTo>
                <a:lnTo>
                  <a:pt x="1242" y="478"/>
                </a:lnTo>
                <a:lnTo>
                  <a:pt x="1241" y="474"/>
                </a:lnTo>
                <a:lnTo>
                  <a:pt x="1241" y="472"/>
                </a:lnTo>
                <a:lnTo>
                  <a:pt x="1241" y="469"/>
                </a:lnTo>
                <a:lnTo>
                  <a:pt x="1241" y="469"/>
                </a:lnTo>
                <a:close/>
                <a:moveTo>
                  <a:pt x="1224" y="606"/>
                </a:moveTo>
                <a:lnTo>
                  <a:pt x="1224" y="606"/>
                </a:lnTo>
                <a:lnTo>
                  <a:pt x="1241" y="576"/>
                </a:lnTo>
                <a:lnTo>
                  <a:pt x="1260" y="548"/>
                </a:lnTo>
                <a:lnTo>
                  <a:pt x="1280" y="520"/>
                </a:lnTo>
                <a:lnTo>
                  <a:pt x="1301" y="493"/>
                </a:lnTo>
                <a:lnTo>
                  <a:pt x="1301" y="493"/>
                </a:lnTo>
                <a:lnTo>
                  <a:pt x="1301" y="492"/>
                </a:lnTo>
                <a:lnTo>
                  <a:pt x="1301" y="489"/>
                </a:lnTo>
                <a:lnTo>
                  <a:pt x="1301" y="489"/>
                </a:lnTo>
                <a:lnTo>
                  <a:pt x="1303" y="488"/>
                </a:lnTo>
                <a:lnTo>
                  <a:pt x="1305" y="488"/>
                </a:lnTo>
                <a:lnTo>
                  <a:pt x="1307" y="491"/>
                </a:lnTo>
                <a:lnTo>
                  <a:pt x="1307" y="493"/>
                </a:lnTo>
                <a:lnTo>
                  <a:pt x="1308" y="500"/>
                </a:lnTo>
                <a:lnTo>
                  <a:pt x="1307" y="505"/>
                </a:lnTo>
                <a:lnTo>
                  <a:pt x="1307" y="505"/>
                </a:lnTo>
                <a:lnTo>
                  <a:pt x="1286" y="529"/>
                </a:lnTo>
                <a:lnTo>
                  <a:pt x="1265" y="554"/>
                </a:lnTo>
                <a:lnTo>
                  <a:pt x="1244" y="579"/>
                </a:lnTo>
                <a:lnTo>
                  <a:pt x="1224" y="606"/>
                </a:lnTo>
                <a:lnTo>
                  <a:pt x="1224" y="606"/>
                </a:lnTo>
                <a:close/>
                <a:moveTo>
                  <a:pt x="1283" y="602"/>
                </a:moveTo>
                <a:lnTo>
                  <a:pt x="1239" y="651"/>
                </a:lnTo>
                <a:lnTo>
                  <a:pt x="1307" y="551"/>
                </a:lnTo>
                <a:lnTo>
                  <a:pt x="1307" y="551"/>
                </a:lnTo>
                <a:lnTo>
                  <a:pt x="1307" y="550"/>
                </a:lnTo>
                <a:lnTo>
                  <a:pt x="1305" y="548"/>
                </a:lnTo>
                <a:lnTo>
                  <a:pt x="1300" y="552"/>
                </a:lnTo>
                <a:lnTo>
                  <a:pt x="1290" y="559"/>
                </a:lnTo>
                <a:lnTo>
                  <a:pt x="1283" y="566"/>
                </a:lnTo>
                <a:lnTo>
                  <a:pt x="1283" y="566"/>
                </a:lnTo>
                <a:lnTo>
                  <a:pt x="1286" y="558"/>
                </a:lnTo>
                <a:lnTo>
                  <a:pt x="1290" y="551"/>
                </a:lnTo>
                <a:lnTo>
                  <a:pt x="1293" y="545"/>
                </a:lnTo>
                <a:lnTo>
                  <a:pt x="1296" y="540"/>
                </a:lnTo>
                <a:lnTo>
                  <a:pt x="1296" y="540"/>
                </a:lnTo>
                <a:lnTo>
                  <a:pt x="1298" y="537"/>
                </a:lnTo>
                <a:lnTo>
                  <a:pt x="1303" y="533"/>
                </a:lnTo>
                <a:lnTo>
                  <a:pt x="1304" y="527"/>
                </a:lnTo>
                <a:lnTo>
                  <a:pt x="1307" y="521"/>
                </a:lnTo>
                <a:lnTo>
                  <a:pt x="1307" y="521"/>
                </a:lnTo>
                <a:lnTo>
                  <a:pt x="1311" y="534"/>
                </a:lnTo>
                <a:lnTo>
                  <a:pt x="1312" y="547"/>
                </a:lnTo>
                <a:lnTo>
                  <a:pt x="1311" y="558"/>
                </a:lnTo>
                <a:lnTo>
                  <a:pt x="1308" y="569"/>
                </a:lnTo>
                <a:lnTo>
                  <a:pt x="1304" y="581"/>
                </a:lnTo>
                <a:lnTo>
                  <a:pt x="1297" y="589"/>
                </a:lnTo>
                <a:lnTo>
                  <a:pt x="1291" y="596"/>
                </a:lnTo>
                <a:lnTo>
                  <a:pt x="1283" y="602"/>
                </a:lnTo>
                <a:lnTo>
                  <a:pt x="1283" y="602"/>
                </a:lnTo>
                <a:close/>
                <a:moveTo>
                  <a:pt x="1308" y="606"/>
                </a:moveTo>
                <a:lnTo>
                  <a:pt x="1308" y="606"/>
                </a:lnTo>
                <a:lnTo>
                  <a:pt x="1304" y="611"/>
                </a:lnTo>
                <a:lnTo>
                  <a:pt x="1298" y="617"/>
                </a:lnTo>
                <a:lnTo>
                  <a:pt x="1286" y="630"/>
                </a:lnTo>
                <a:lnTo>
                  <a:pt x="1286" y="630"/>
                </a:lnTo>
                <a:lnTo>
                  <a:pt x="1287" y="625"/>
                </a:lnTo>
                <a:lnTo>
                  <a:pt x="1289" y="623"/>
                </a:lnTo>
                <a:lnTo>
                  <a:pt x="1293" y="617"/>
                </a:lnTo>
                <a:lnTo>
                  <a:pt x="1298" y="611"/>
                </a:lnTo>
                <a:lnTo>
                  <a:pt x="1303" y="607"/>
                </a:lnTo>
                <a:lnTo>
                  <a:pt x="1303" y="607"/>
                </a:lnTo>
                <a:lnTo>
                  <a:pt x="1304" y="604"/>
                </a:lnTo>
                <a:lnTo>
                  <a:pt x="1305" y="603"/>
                </a:lnTo>
                <a:lnTo>
                  <a:pt x="1307" y="604"/>
                </a:lnTo>
                <a:lnTo>
                  <a:pt x="1308" y="606"/>
                </a:lnTo>
                <a:lnTo>
                  <a:pt x="1308" y="606"/>
                </a:lnTo>
                <a:close/>
                <a:moveTo>
                  <a:pt x="1279" y="625"/>
                </a:moveTo>
                <a:lnTo>
                  <a:pt x="1208" y="720"/>
                </a:lnTo>
                <a:lnTo>
                  <a:pt x="1208" y="720"/>
                </a:lnTo>
                <a:lnTo>
                  <a:pt x="1206" y="714"/>
                </a:lnTo>
                <a:lnTo>
                  <a:pt x="1204" y="708"/>
                </a:lnTo>
                <a:lnTo>
                  <a:pt x="1206" y="703"/>
                </a:lnTo>
                <a:lnTo>
                  <a:pt x="1208" y="697"/>
                </a:lnTo>
                <a:lnTo>
                  <a:pt x="1277" y="621"/>
                </a:lnTo>
                <a:lnTo>
                  <a:pt x="1277" y="621"/>
                </a:lnTo>
                <a:lnTo>
                  <a:pt x="1279" y="625"/>
                </a:lnTo>
                <a:lnTo>
                  <a:pt x="1279" y="625"/>
                </a:lnTo>
                <a:close/>
                <a:moveTo>
                  <a:pt x="1262" y="573"/>
                </a:moveTo>
                <a:lnTo>
                  <a:pt x="1262" y="573"/>
                </a:lnTo>
                <a:lnTo>
                  <a:pt x="1270" y="562"/>
                </a:lnTo>
                <a:lnTo>
                  <a:pt x="1275" y="557"/>
                </a:lnTo>
                <a:lnTo>
                  <a:pt x="1280" y="551"/>
                </a:lnTo>
                <a:lnTo>
                  <a:pt x="1280" y="551"/>
                </a:lnTo>
                <a:lnTo>
                  <a:pt x="1279" y="554"/>
                </a:lnTo>
                <a:lnTo>
                  <a:pt x="1279" y="554"/>
                </a:lnTo>
                <a:lnTo>
                  <a:pt x="1276" y="561"/>
                </a:lnTo>
                <a:lnTo>
                  <a:pt x="1273" y="565"/>
                </a:lnTo>
                <a:lnTo>
                  <a:pt x="1269" y="569"/>
                </a:lnTo>
                <a:lnTo>
                  <a:pt x="1262" y="573"/>
                </a:lnTo>
                <a:lnTo>
                  <a:pt x="1262" y="573"/>
                </a:lnTo>
                <a:close/>
                <a:moveTo>
                  <a:pt x="1214" y="655"/>
                </a:moveTo>
                <a:lnTo>
                  <a:pt x="1260" y="599"/>
                </a:lnTo>
                <a:lnTo>
                  <a:pt x="1204" y="686"/>
                </a:lnTo>
                <a:lnTo>
                  <a:pt x="1204" y="686"/>
                </a:lnTo>
                <a:lnTo>
                  <a:pt x="1201" y="682"/>
                </a:lnTo>
                <a:lnTo>
                  <a:pt x="1201" y="677"/>
                </a:lnTo>
                <a:lnTo>
                  <a:pt x="1203" y="673"/>
                </a:lnTo>
                <a:lnTo>
                  <a:pt x="1204" y="669"/>
                </a:lnTo>
                <a:lnTo>
                  <a:pt x="1208" y="661"/>
                </a:lnTo>
                <a:lnTo>
                  <a:pt x="1214" y="655"/>
                </a:lnTo>
                <a:lnTo>
                  <a:pt x="1214" y="655"/>
                </a:lnTo>
                <a:close/>
                <a:moveTo>
                  <a:pt x="1187" y="690"/>
                </a:moveTo>
                <a:lnTo>
                  <a:pt x="1187" y="690"/>
                </a:lnTo>
                <a:lnTo>
                  <a:pt x="1189" y="687"/>
                </a:lnTo>
                <a:lnTo>
                  <a:pt x="1190" y="686"/>
                </a:lnTo>
                <a:lnTo>
                  <a:pt x="1192" y="692"/>
                </a:lnTo>
                <a:lnTo>
                  <a:pt x="1192" y="701"/>
                </a:lnTo>
                <a:lnTo>
                  <a:pt x="1192" y="706"/>
                </a:lnTo>
                <a:lnTo>
                  <a:pt x="1189" y="708"/>
                </a:lnTo>
                <a:lnTo>
                  <a:pt x="1189" y="708"/>
                </a:lnTo>
                <a:lnTo>
                  <a:pt x="1187" y="704"/>
                </a:lnTo>
                <a:lnTo>
                  <a:pt x="1187" y="699"/>
                </a:lnTo>
                <a:lnTo>
                  <a:pt x="1187" y="690"/>
                </a:lnTo>
                <a:lnTo>
                  <a:pt x="1187" y="690"/>
                </a:lnTo>
                <a:close/>
                <a:moveTo>
                  <a:pt x="1190" y="725"/>
                </a:moveTo>
                <a:lnTo>
                  <a:pt x="1190" y="725"/>
                </a:lnTo>
                <a:lnTo>
                  <a:pt x="1193" y="722"/>
                </a:lnTo>
                <a:lnTo>
                  <a:pt x="1194" y="721"/>
                </a:lnTo>
                <a:lnTo>
                  <a:pt x="1194" y="721"/>
                </a:lnTo>
                <a:lnTo>
                  <a:pt x="1197" y="732"/>
                </a:lnTo>
                <a:lnTo>
                  <a:pt x="1196" y="738"/>
                </a:lnTo>
                <a:lnTo>
                  <a:pt x="1194" y="741"/>
                </a:lnTo>
                <a:lnTo>
                  <a:pt x="1192" y="744"/>
                </a:lnTo>
                <a:lnTo>
                  <a:pt x="1192" y="744"/>
                </a:lnTo>
                <a:lnTo>
                  <a:pt x="1190" y="739"/>
                </a:lnTo>
                <a:lnTo>
                  <a:pt x="1189" y="734"/>
                </a:lnTo>
                <a:lnTo>
                  <a:pt x="1190" y="729"/>
                </a:lnTo>
                <a:lnTo>
                  <a:pt x="1190" y="725"/>
                </a:lnTo>
                <a:lnTo>
                  <a:pt x="1190" y="725"/>
                </a:lnTo>
                <a:close/>
                <a:moveTo>
                  <a:pt x="1208" y="812"/>
                </a:moveTo>
                <a:lnTo>
                  <a:pt x="1208" y="812"/>
                </a:lnTo>
                <a:lnTo>
                  <a:pt x="1207" y="815"/>
                </a:lnTo>
                <a:lnTo>
                  <a:pt x="1207" y="815"/>
                </a:lnTo>
                <a:lnTo>
                  <a:pt x="1206" y="815"/>
                </a:lnTo>
                <a:lnTo>
                  <a:pt x="1204" y="814"/>
                </a:lnTo>
                <a:lnTo>
                  <a:pt x="1201" y="810"/>
                </a:lnTo>
                <a:lnTo>
                  <a:pt x="1201" y="805"/>
                </a:lnTo>
                <a:lnTo>
                  <a:pt x="1201" y="805"/>
                </a:lnTo>
                <a:lnTo>
                  <a:pt x="1201" y="800"/>
                </a:lnTo>
                <a:lnTo>
                  <a:pt x="1200" y="794"/>
                </a:lnTo>
                <a:lnTo>
                  <a:pt x="1196" y="784"/>
                </a:lnTo>
                <a:lnTo>
                  <a:pt x="1192" y="774"/>
                </a:lnTo>
                <a:lnTo>
                  <a:pt x="1192" y="769"/>
                </a:lnTo>
                <a:lnTo>
                  <a:pt x="1192" y="762"/>
                </a:lnTo>
                <a:lnTo>
                  <a:pt x="1192" y="762"/>
                </a:lnTo>
                <a:lnTo>
                  <a:pt x="1192" y="758"/>
                </a:lnTo>
                <a:lnTo>
                  <a:pt x="1193" y="755"/>
                </a:lnTo>
                <a:lnTo>
                  <a:pt x="1196" y="755"/>
                </a:lnTo>
                <a:lnTo>
                  <a:pt x="1197" y="756"/>
                </a:lnTo>
                <a:lnTo>
                  <a:pt x="1199" y="762"/>
                </a:lnTo>
                <a:lnTo>
                  <a:pt x="1200" y="765"/>
                </a:lnTo>
                <a:lnTo>
                  <a:pt x="1200" y="765"/>
                </a:lnTo>
                <a:lnTo>
                  <a:pt x="1199" y="772"/>
                </a:lnTo>
                <a:lnTo>
                  <a:pt x="1199" y="779"/>
                </a:lnTo>
                <a:lnTo>
                  <a:pt x="1200" y="784"/>
                </a:lnTo>
                <a:lnTo>
                  <a:pt x="1203" y="790"/>
                </a:lnTo>
                <a:lnTo>
                  <a:pt x="1208" y="801"/>
                </a:lnTo>
                <a:lnTo>
                  <a:pt x="1210" y="807"/>
                </a:lnTo>
                <a:lnTo>
                  <a:pt x="1208" y="812"/>
                </a:lnTo>
                <a:lnTo>
                  <a:pt x="1208" y="812"/>
                </a:lnTo>
                <a:close/>
                <a:moveTo>
                  <a:pt x="1208" y="741"/>
                </a:moveTo>
                <a:lnTo>
                  <a:pt x="1208" y="741"/>
                </a:lnTo>
                <a:lnTo>
                  <a:pt x="1231" y="710"/>
                </a:lnTo>
                <a:lnTo>
                  <a:pt x="1253" y="679"/>
                </a:lnTo>
                <a:lnTo>
                  <a:pt x="1266" y="663"/>
                </a:lnTo>
                <a:lnTo>
                  <a:pt x="1279" y="648"/>
                </a:lnTo>
                <a:lnTo>
                  <a:pt x="1293" y="634"/>
                </a:lnTo>
                <a:lnTo>
                  <a:pt x="1308" y="621"/>
                </a:lnTo>
                <a:lnTo>
                  <a:pt x="1308" y="621"/>
                </a:lnTo>
                <a:lnTo>
                  <a:pt x="1310" y="623"/>
                </a:lnTo>
                <a:lnTo>
                  <a:pt x="1310" y="625"/>
                </a:lnTo>
                <a:lnTo>
                  <a:pt x="1308" y="630"/>
                </a:lnTo>
                <a:lnTo>
                  <a:pt x="1307" y="631"/>
                </a:lnTo>
                <a:lnTo>
                  <a:pt x="1305" y="631"/>
                </a:lnTo>
                <a:lnTo>
                  <a:pt x="1304" y="631"/>
                </a:lnTo>
                <a:lnTo>
                  <a:pt x="1303" y="628"/>
                </a:lnTo>
                <a:lnTo>
                  <a:pt x="1303" y="628"/>
                </a:lnTo>
                <a:lnTo>
                  <a:pt x="1280" y="662"/>
                </a:lnTo>
                <a:lnTo>
                  <a:pt x="1258" y="693"/>
                </a:lnTo>
                <a:lnTo>
                  <a:pt x="1234" y="725"/>
                </a:lnTo>
                <a:lnTo>
                  <a:pt x="1211" y="759"/>
                </a:lnTo>
                <a:lnTo>
                  <a:pt x="1211" y="759"/>
                </a:lnTo>
                <a:lnTo>
                  <a:pt x="1208" y="756"/>
                </a:lnTo>
                <a:lnTo>
                  <a:pt x="1207" y="751"/>
                </a:lnTo>
                <a:lnTo>
                  <a:pt x="1207" y="746"/>
                </a:lnTo>
                <a:lnTo>
                  <a:pt x="1208" y="741"/>
                </a:lnTo>
                <a:lnTo>
                  <a:pt x="1208" y="741"/>
                </a:lnTo>
                <a:close/>
                <a:moveTo>
                  <a:pt x="1223" y="758"/>
                </a:moveTo>
                <a:lnTo>
                  <a:pt x="1223" y="758"/>
                </a:lnTo>
                <a:lnTo>
                  <a:pt x="1245" y="725"/>
                </a:lnTo>
                <a:lnTo>
                  <a:pt x="1267" y="692"/>
                </a:lnTo>
                <a:lnTo>
                  <a:pt x="1291" y="658"/>
                </a:lnTo>
                <a:lnTo>
                  <a:pt x="1304" y="642"/>
                </a:lnTo>
                <a:lnTo>
                  <a:pt x="1318" y="627"/>
                </a:lnTo>
                <a:lnTo>
                  <a:pt x="1318" y="627"/>
                </a:lnTo>
                <a:lnTo>
                  <a:pt x="1319" y="625"/>
                </a:lnTo>
                <a:lnTo>
                  <a:pt x="1321" y="627"/>
                </a:lnTo>
                <a:lnTo>
                  <a:pt x="1322" y="631"/>
                </a:lnTo>
                <a:lnTo>
                  <a:pt x="1322" y="637"/>
                </a:lnTo>
                <a:lnTo>
                  <a:pt x="1321" y="641"/>
                </a:lnTo>
                <a:lnTo>
                  <a:pt x="1321" y="641"/>
                </a:lnTo>
                <a:lnTo>
                  <a:pt x="1272" y="720"/>
                </a:lnTo>
                <a:lnTo>
                  <a:pt x="1246" y="759"/>
                </a:lnTo>
                <a:lnTo>
                  <a:pt x="1220" y="796"/>
                </a:lnTo>
                <a:lnTo>
                  <a:pt x="1220" y="796"/>
                </a:lnTo>
                <a:lnTo>
                  <a:pt x="1215" y="787"/>
                </a:lnTo>
                <a:lnTo>
                  <a:pt x="1215" y="777"/>
                </a:lnTo>
                <a:lnTo>
                  <a:pt x="1217" y="767"/>
                </a:lnTo>
                <a:lnTo>
                  <a:pt x="1223" y="758"/>
                </a:lnTo>
                <a:lnTo>
                  <a:pt x="1223" y="758"/>
                </a:lnTo>
                <a:close/>
                <a:moveTo>
                  <a:pt x="1329" y="648"/>
                </a:moveTo>
                <a:lnTo>
                  <a:pt x="1329" y="648"/>
                </a:lnTo>
                <a:lnTo>
                  <a:pt x="1334" y="649"/>
                </a:lnTo>
                <a:lnTo>
                  <a:pt x="1339" y="648"/>
                </a:lnTo>
                <a:lnTo>
                  <a:pt x="1348" y="644"/>
                </a:lnTo>
                <a:lnTo>
                  <a:pt x="1366" y="632"/>
                </a:lnTo>
                <a:lnTo>
                  <a:pt x="1366" y="632"/>
                </a:lnTo>
                <a:lnTo>
                  <a:pt x="1343" y="662"/>
                </a:lnTo>
                <a:lnTo>
                  <a:pt x="1321" y="694"/>
                </a:lnTo>
                <a:lnTo>
                  <a:pt x="1300" y="727"/>
                </a:lnTo>
                <a:lnTo>
                  <a:pt x="1282" y="759"/>
                </a:lnTo>
                <a:lnTo>
                  <a:pt x="1282" y="759"/>
                </a:lnTo>
                <a:lnTo>
                  <a:pt x="1304" y="701"/>
                </a:lnTo>
                <a:lnTo>
                  <a:pt x="1317" y="673"/>
                </a:lnTo>
                <a:lnTo>
                  <a:pt x="1329" y="648"/>
                </a:lnTo>
                <a:lnTo>
                  <a:pt x="1329" y="648"/>
                </a:lnTo>
                <a:close/>
                <a:moveTo>
                  <a:pt x="1234" y="803"/>
                </a:moveTo>
                <a:lnTo>
                  <a:pt x="1234" y="803"/>
                </a:lnTo>
                <a:lnTo>
                  <a:pt x="1258" y="766"/>
                </a:lnTo>
                <a:lnTo>
                  <a:pt x="1269" y="748"/>
                </a:lnTo>
                <a:lnTo>
                  <a:pt x="1280" y="729"/>
                </a:lnTo>
                <a:lnTo>
                  <a:pt x="1280" y="729"/>
                </a:lnTo>
                <a:lnTo>
                  <a:pt x="1282" y="731"/>
                </a:lnTo>
                <a:lnTo>
                  <a:pt x="1282" y="732"/>
                </a:lnTo>
                <a:lnTo>
                  <a:pt x="1282" y="732"/>
                </a:lnTo>
                <a:lnTo>
                  <a:pt x="1282" y="732"/>
                </a:lnTo>
                <a:lnTo>
                  <a:pt x="1272" y="752"/>
                </a:lnTo>
                <a:lnTo>
                  <a:pt x="1260" y="772"/>
                </a:lnTo>
                <a:lnTo>
                  <a:pt x="1255" y="780"/>
                </a:lnTo>
                <a:lnTo>
                  <a:pt x="1248" y="790"/>
                </a:lnTo>
                <a:lnTo>
                  <a:pt x="1241" y="797"/>
                </a:lnTo>
                <a:lnTo>
                  <a:pt x="1234" y="803"/>
                </a:lnTo>
                <a:lnTo>
                  <a:pt x="1234" y="803"/>
                </a:lnTo>
                <a:close/>
                <a:moveTo>
                  <a:pt x="1279" y="772"/>
                </a:moveTo>
                <a:lnTo>
                  <a:pt x="1279" y="772"/>
                </a:lnTo>
                <a:lnTo>
                  <a:pt x="1321" y="708"/>
                </a:lnTo>
                <a:lnTo>
                  <a:pt x="1342" y="676"/>
                </a:lnTo>
                <a:lnTo>
                  <a:pt x="1366" y="647"/>
                </a:lnTo>
                <a:lnTo>
                  <a:pt x="1366" y="647"/>
                </a:lnTo>
                <a:lnTo>
                  <a:pt x="1367" y="652"/>
                </a:lnTo>
                <a:lnTo>
                  <a:pt x="1367" y="655"/>
                </a:lnTo>
                <a:lnTo>
                  <a:pt x="1367" y="656"/>
                </a:lnTo>
                <a:lnTo>
                  <a:pt x="1367" y="656"/>
                </a:lnTo>
                <a:lnTo>
                  <a:pt x="1353" y="675"/>
                </a:lnTo>
                <a:lnTo>
                  <a:pt x="1339" y="696"/>
                </a:lnTo>
                <a:lnTo>
                  <a:pt x="1312" y="742"/>
                </a:lnTo>
                <a:lnTo>
                  <a:pt x="1312" y="742"/>
                </a:lnTo>
                <a:lnTo>
                  <a:pt x="1308" y="752"/>
                </a:lnTo>
                <a:lnTo>
                  <a:pt x="1305" y="756"/>
                </a:lnTo>
                <a:lnTo>
                  <a:pt x="1301" y="762"/>
                </a:lnTo>
                <a:lnTo>
                  <a:pt x="1297" y="766"/>
                </a:lnTo>
                <a:lnTo>
                  <a:pt x="1291" y="769"/>
                </a:lnTo>
                <a:lnTo>
                  <a:pt x="1286" y="772"/>
                </a:lnTo>
                <a:lnTo>
                  <a:pt x="1279" y="772"/>
                </a:lnTo>
                <a:lnTo>
                  <a:pt x="1279" y="772"/>
                </a:lnTo>
                <a:close/>
                <a:moveTo>
                  <a:pt x="1353" y="687"/>
                </a:moveTo>
                <a:lnTo>
                  <a:pt x="1353" y="687"/>
                </a:lnTo>
                <a:lnTo>
                  <a:pt x="1352" y="696"/>
                </a:lnTo>
                <a:lnTo>
                  <a:pt x="1349" y="703"/>
                </a:lnTo>
                <a:lnTo>
                  <a:pt x="1341" y="715"/>
                </a:lnTo>
                <a:lnTo>
                  <a:pt x="1341" y="715"/>
                </a:lnTo>
                <a:lnTo>
                  <a:pt x="1341" y="708"/>
                </a:lnTo>
                <a:lnTo>
                  <a:pt x="1345" y="700"/>
                </a:lnTo>
                <a:lnTo>
                  <a:pt x="1349" y="694"/>
                </a:lnTo>
                <a:lnTo>
                  <a:pt x="1353" y="687"/>
                </a:lnTo>
                <a:lnTo>
                  <a:pt x="1353" y="687"/>
                </a:lnTo>
                <a:close/>
                <a:moveTo>
                  <a:pt x="1332" y="744"/>
                </a:moveTo>
                <a:lnTo>
                  <a:pt x="1332" y="744"/>
                </a:lnTo>
                <a:lnTo>
                  <a:pt x="1353" y="707"/>
                </a:lnTo>
                <a:lnTo>
                  <a:pt x="1376" y="670"/>
                </a:lnTo>
                <a:lnTo>
                  <a:pt x="1423" y="599"/>
                </a:lnTo>
                <a:lnTo>
                  <a:pt x="1423" y="599"/>
                </a:lnTo>
                <a:lnTo>
                  <a:pt x="1425" y="603"/>
                </a:lnTo>
                <a:lnTo>
                  <a:pt x="1423" y="609"/>
                </a:lnTo>
                <a:lnTo>
                  <a:pt x="1422" y="611"/>
                </a:lnTo>
                <a:lnTo>
                  <a:pt x="1419" y="616"/>
                </a:lnTo>
                <a:lnTo>
                  <a:pt x="1415" y="623"/>
                </a:lnTo>
                <a:lnTo>
                  <a:pt x="1412" y="627"/>
                </a:lnTo>
                <a:lnTo>
                  <a:pt x="1411" y="631"/>
                </a:lnTo>
                <a:lnTo>
                  <a:pt x="1412" y="634"/>
                </a:lnTo>
                <a:lnTo>
                  <a:pt x="1412" y="634"/>
                </a:lnTo>
                <a:lnTo>
                  <a:pt x="1409" y="638"/>
                </a:lnTo>
                <a:lnTo>
                  <a:pt x="1408" y="642"/>
                </a:lnTo>
                <a:lnTo>
                  <a:pt x="1407" y="647"/>
                </a:lnTo>
                <a:lnTo>
                  <a:pt x="1405" y="651"/>
                </a:lnTo>
                <a:lnTo>
                  <a:pt x="1405" y="651"/>
                </a:lnTo>
                <a:lnTo>
                  <a:pt x="1405" y="652"/>
                </a:lnTo>
                <a:lnTo>
                  <a:pt x="1405" y="652"/>
                </a:lnTo>
                <a:lnTo>
                  <a:pt x="1405" y="652"/>
                </a:lnTo>
                <a:lnTo>
                  <a:pt x="1397" y="663"/>
                </a:lnTo>
                <a:lnTo>
                  <a:pt x="1388" y="676"/>
                </a:lnTo>
                <a:lnTo>
                  <a:pt x="1373" y="701"/>
                </a:lnTo>
                <a:lnTo>
                  <a:pt x="1364" y="714"/>
                </a:lnTo>
                <a:lnTo>
                  <a:pt x="1355" y="725"/>
                </a:lnTo>
                <a:lnTo>
                  <a:pt x="1345" y="735"/>
                </a:lnTo>
                <a:lnTo>
                  <a:pt x="1332" y="744"/>
                </a:lnTo>
                <a:lnTo>
                  <a:pt x="1332" y="744"/>
                </a:lnTo>
                <a:close/>
                <a:moveTo>
                  <a:pt x="1369" y="666"/>
                </a:moveTo>
                <a:lnTo>
                  <a:pt x="1369" y="666"/>
                </a:lnTo>
                <a:lnTo>
                  <a:pt x="1370" y="663"/>
                </a:lnTo>
                <a:lnTo>
                  <a:pt x="1371" y="659"/>
                </a:lnTo>
                <a:lnTo>
                  <a:pt x="1374" y="655"/>
                </a:lnTo>
                <a:lnTo>
                  <a:pt x="1376" y="651"/>
                </a:lnTo>
                <a:lnTo>
                  <a:pt x="1376" y="651"/>
                </a:lnTo>
                <a:lnTo>
                  <a:pt x="1378" y="637"/>
                </a:lnTo>
                <a:lnTo>
                  <a:pt x="1380" y="630"/>
                </a:lnTo>
                <a:lnTo>
                  <a:pt x="1384" y="624"/>
                </a:lnTo>
                <a:lnTo>
                  <a:pt x="1387" y="618"/>
                </a:lnTo>
                <a:lnTo>
                  <a:pt x="1393" y="614"/>
                </a:lnTo>
                <a:lnTo>
                  <a:pt x="1400" y="611"/>
                </a:lnTo>
                <a:lnTo>
                  <a:pt x="1407" y="610"/>
                </a:lnTo>
                <a:lnTo>
                  <a:pt x="1369" y="666"/>
                </a:lnTo>
                <a:close/>
                <a:moveTo>
                  <a:pt x="1460" y="571"/>
                </a:moveTo>
                <a:lnTo>
                  <a:pt x="1460" y="571"/>
                </a:lnTo>
                <a:lnTo>
                  <a:pt x="1461" y="569"/>
                </a:lnTo>
                <a:lnTo>
                  <a:pt x="1464" y="569"/>
                </a:lnTo>
                <a:lnTo>
                  <a:pt x="1464" y="569"/>
                </a:lnTo>
                <a:lnTo>
                  <a:pt x="1454" y="586"/>
                </a:lnTo>
                <a:lnTo>
                  <a:pt x="1443" y="603"/>
                </a:lnTo>
                <a:lnTo>
                  <a:pt x="1421" y="634"/>
                </a:lnTo>
                <a:lnTo>
                  <a:pt x="1421" y="634"/>
                </a:lnTo>
                <a:lnTo>
                  <a:pt x="1426" y="614"/>
                </a:lnTo>
                <a:lnTo>
                  <a:pt x="1429" y="604"/>
                </a:lnTo>
                <a:lnTo>
                  <a:pt x="1433" y="596"/>
                </a:lnTo>
                <a:lnTo>
                  <a:pt x="1439" y="588"/>
                </a:lnTo>
                <a:lnTo>
                  <a:pt x="1445" y="581"/>
                </a:lnTo>
                <a:lnTo>
                  <a:pt x="1452" y="575"/>
                </a:lnTo>
                <a:lnTo>
                  <a:pt x="1460" y="571"/>
                </a:lnTo>
                <a:lnTo>
                  <a:pt x="1460" y="571"/>
                </a:lnTo>
                <a:close/>
                <a:moveTo>
                  <a:pt x="1383" y="707"/>
                </a:moveTo>
                <a:lnTo>
                  <a:pt x="1463" y="586"/>
                </a:lnTo>
                <a:lnTo>
                  <a:pt x="1467" y="593"/>
                </a:lnTo>
                <a:lnTo>
                  <a:pt x="1467" y="593"/>
                </a:lnTo>
                <a:lnTo>
                  <a:pt x="1440" y="637"/>
                </a:lnTo>
                <a:lnTo>
                  <a:pt x="1428" y="659"/>
                </a:lnTo>
                <a:lnTo>
                  <a:pt x="1416" y="683"/>
                </a:lnTo>
                <a:lnTo>
                  <a:pt x="1416" y="683"/>
                </a:lnTo>
                <a:lnTo>
                  <a:pt x="1411" y="689"/>
                </a:lnTo>
                <a:lnTo>
                  <a:pt x="1401" y="697"/>
                </a:lnTo>
                <a:lnTo>
                  <a:pt x="1390" y="704"/>
                </a:lnTo>
                <a:lnTo>
                  <a:pt x="1386" y="707"/>
                </a:lnTo>
                <a:lnTo>
                  <a:pt x="1383" y="707"/>
                </a:lnTo>
                <a:lnTo>
                  <a:pt x="1383" y="707"/>
                </a:lnTo>
                <a:close/>
                <a:moveTo>
                  <a:pt x="1539" y="523"/>
                </a:moveTo>
                <a:lnTo>
                  <a:pt x="1539" y="523"/>
                </a:lnTo>
                <a:lnTo>
                  <a:pt x="1529" y="541"/>
                </a:lnTo>
                <a:lnTo>
                  <a:pt x="1519" y="559"/>
                </a:lnTo>
                <a:lnTo>
                  <a:pt x="1519" y="559"/>
                </a:lnTo>
                <a:lnTo>
                  <a:pt x="1501" y="595"/>
                </a:lnTo>
                <a:lnTo>
                  <a:pt x="1491" y="613"/>
                </a:lnTo>
                <a:lnTo>
                  <a:pt x="1481" y="630"/>
                </a:lnTo>
                <a:lnTo>
                  <a:pt x="1470" y="647"/>
                </a:lnTo>
                <a:lnTo>
                  <a:pt x="1457" y="662"/>
                </a:lnTo>
                <a:lnTo>
                  <a:pt x="1449" y="668"/>
                </a:lnTo>
                <a:lnTo>
                  <a:pt x="1442" y="673"/>
                </a:lnTo>
                <a:lnTo>
                  <a:pt x="1433" y="679"/>
                </a:lnTo>
                <a:lnTo>
                  <a:pt x="1423" y="683"/>
                </a:lnTo>
                <a:lnTo>
                  <a:pt x="1423" y="683"/>
                </a:lnTo>
                <a:lnTo>
                  <a:pt x="1436" y="661"/>
                </a:lnTo>
                <a:lnTo>
                  <a:pt x="1450" y="640"/>
                </a:lnTo>
                <a:lnTo>
                  <a:pt x="1480" y="599"/>
                </a:lnTo>
                <a:lnTo>
                  <a:pt x="1509" y="561"/>
                </a:lnTo>
                <a:lnTo>
                  <a:pt x="1539" y="523"/>
                </a:lnTo>
                <a:lnTo>
                  <a:pt x="1539" y="523"/>
                </a:lnTo>
                <a:close/>
                <a:moveTo>
                  <a:pt x="1473" y="569"/>
                </a:moveTo>
                <a:lnTo>
                  <a:pt x="1473" y="569"/>
                </a:lnTo>
                <a:lnTo>
                  <a:pt x="1477" y="566"/>
                </a:lnTo>
                <a:lnTo>
                  <a:pt x="1480" y="562"/>
                </a:lnTo>
                <a:lnTo>
                  <a:pt x="1482" y="558"/>
                </a:lnTo>
                <a:lnTo>
                  <a:pt x="1484" y="558"/>
                </a:lnTo>
                <a:lnTo>
                  <a:pt x="1487" y="558"/>
                </a:lnTo>
                <a:lnTo>
                  <a:pt x="1487" y="558"/>
                </a:lnTo>
                <a:lnTo>
                  <a:pt x="1482" y="564"/>
                </a:lnTo>
                <a:lnTo>
                  <a:pt x="1481" y="566"/>
                </a:lnTo>
                <a:lnTo>
                  <a:pt x="1482" y="571"/>
                </a:lnTo>
                <a:lnTo>
                  <a:pt x="1482" y="571"/>
                </a:lnTo>
                <a:lnTo>
                  <a:pt x="1484" y="565"/>
                </a:lnTo>
                <a:lnTo>
                  <a:pt x="1487" y="559"/>
                </a:lnTo>
                <a:lnTo>
                  <a:pt x="1494" y="550"/>
                </a:lnTo>
                <a:lnTo>
                  <a:pt x="1504" y="543"/>
                </a:lnTo>
                <a:lnTo>
                  <a:pt x="1515" y="538"/>
                </a:lnTo>
                <a:lnTo>
                  <a:pt x="1515" y="538"/>
                </a:lnTo>
                <a:lnTo>
                  <a:pt x="1506" y="551"/>
                </a:lnTo>
                <a:lnTo>
                  <a:pt x="1497" y="566"/>
                </a:lnTo>
                <a:lnTo>
                  <a:pt x="1484" y="582"/>
                </a:lnTo>
                <a:lnTo>
                  <a:pt x="1473" y="595"/>
                </a:lnTo>
                <a:lnTo>
                  <a:pt x="1473" y="595"/>
                </a:lnTo>
                <a:lnTo>
                  <a:pt x="1473" y="593"/>
                </a:lnTo>
                <a:lnTo>
                  <a:pt x="1471" y="593"/>
                </a:lnTo>
                <a:lnTo>
                  <a:pt x="1471" y="593"/>
                </a:lnTo>
                <a:lnTo>
                  <a:pt x="1474" y="586"/>
                </a:lnTo>
                <a:lnTo>
                  <a:pt x="1480" y="578"/>
                </a:lnTo>
                <a:lnTo>
                  <a:pt x="1481" y="573"/>
                </a:lnTo>
                <a:lnTo>
                  <a:pt x="1480" y="571"/>
                </a:lnTo>
                <a:lnTo>
                  <a:pt x="1478" y="569"/>
                </a:lnTo>
                <a:lnTo>
                  <a:pt x="1473" y="569"/>
                </a:lnTo>
                <a:lnTo>
                  <a:pt x="1473" y="569"/>
                </a:lnTo>
                <a:close/>
                <a:moveTo>
                  <a:pt x="1578" y="492"/>
                </a:moveTo>
                <a:lnTo>
                  <a:pt x="1522" y="569"/>
                </a:lnTo>
                <a:lnTo>
                  <a:pt x="1522" y="569"/>
                </a:lnTo>
                <a:lnTo>
                  <a:pt x="1527" y="558"/>
                </a:lnTo>
                <a:lnTo>
                  <a:pt x="1533" y="547"/>
                </a:lnTo>
                <a:lnTo>
                  <a:pt x="1546" y="526"/>
                </a:lnTo>
                <a:lnTo>
                  <a:pt x="1551" y="514"/>
                </a:lnTo>
                <a:lnTo>
                  <a:pt x="1560" y="506"/>
                </a:lnTo>
                <a:lnTo>
                  <a:pt x="1568" y="498"/>
                </a:lnTo>
                <a:lnTo>
                  <a:pt x="1578" y="492"/>
                </a:lnTo>
                <a:lnTo>
                  <a:pt x="1578" y="492"/>
                </a:lnTo>
                <a:close/>
                <a:moveTo>
                  <a:pt x="1438" y="690"/>
                </a:moveTo>
                <a:lnTo>
                  <a:pt x="1532" y="628"/>
                </a:lnTo>
                <a:lnTo>
                  <a:pt x="1532" y="628"/>
                </a:lnTo>
                <a:lnTo>
                  <a:pt x="1509" y="644"/>
                </a:lnTo>
                <a:lnTo>
                  <a:pt x="1485" y="661"/>
                </a:lnTo>
                <a:lnTo>
                  <a:pt x="1438" y="690"/>
                </a:lnTo>
                <a:lnTo>
                  <a:pt x="1438" y="690"/>
                </a:lnTo>
                <a:close/>
                <a:moveTo>
                  <a:pt x="1487" y="641"/>
                </a:moveTo>
                <a:lnTo>
                  <a:pt x="1487" y="641"/>
                </a:lnTo>
                <a:lnTo>
                  <a:pt x="1495" y="630"/>
                </a:lnTo>
                <a:lnTo>
                  <a:pt x="1502" y="617"/>
                </a:lnTo>
                <a:lnTo>
                  <a:pt x="1508" y="603"/>
                </a:lnTo>
                <a:lnTo>
                  <a:pt x="1512" y="588"/>
                </a:lnTo>
                <a:lnTo>
                  <a:pt x="1515" y="600"/>
                </a:lnTo>
                <a:lnTo>
                  <a:pt x="1515" y="600"/>
                </a:lnTo>
                <a:lnTo>
                  <a:pt x="1523" y="583"/>
                </a:lnTo>
                <a:lnTo>
                  <a:pt x="1533" y="566"/>
                </a:lnTo>
                <a:lnTo>
                  <a:pt x="1554" y="534"/>
                </a:lnTo>
                <a:lnTo>
                  <a:pt x="1577" y="503"/>
                </a:lnTo>
                <a:lnTo>
                  <a:pt x="1602" y="472"/>
                </a:lnTo>
                <a:lnTo>
                  <a:pt x="1602" y="472"/>
                </a:lnTo>
                <a:lnTo>
                  <a:pt x="1602" y="481"/>
                </a:lnTo>
                <a:lnTo>
                  <a:pt x="1599" y="486"/>
                </a:lnTo>
                <a:lnTo>
                  <a:pt x="1593" y="496"/>
                </a:lnTo>
                <a:lnTo>
                  <a:pt x="1591" y="502"/>
                </a:lnTo>
                <a:lnTo>
                  <a:pt x="1589" y="506"/>
                </a:lnTo>
                <a:lnTo>
                  <a:pt x="1591" y="512"/>
                </a:lnTo>
                <a:lnTo>
                  <a:pt x="1593" y="519"/>
                </a:lnTo>
                <a:lnTo>
                  <a:pt x="1593" y="519"/>
                </a:lnTo>
                <a:lnTo>
                  <a:pt x="1601" y="496"/>
                </a:lnTo>
                <a:lnTo>
                  <a:pt x="1605" y="485"/>
                </a:lnTo>
                <a:lnTo>
                  <a:pt x="1609" y="477"/>
                </a:lnTo>
                <a:lnTo>
                  <a:pt x="1616" y="468"/>
                </a:lnTo>
                <a:lnTo>
                  <a:pt x="1623" y="461"/>
                </a:lnTo>
                <a:lnTo>
                  <a:pt x="1631" y="455"/>
                </a:lnTo>
                <a:lnTo>
                  <a:pt x="1641" y="453"/>
                </a:lnTo>
                <a:lnTo>
                  <a:pt x="1641" y="453"/>
                </a:lnTo>
                <a:lnTo>
                  <a:pt x="1644" y="451"/>
                </a:lnTo>
                <a:lnTo>
                  <a:pt x="1645" y="450"/>
                </a:lnTo>
                <a:lnTo>
                  <a:pt x="1647" y="448"/>
                </a:lnTo>
                <a:lnTo>
                  <a:pt x="1650" y="448"/>
                </a:lnTo>
                <a:lnTo>
                  <a:pt x="1585" y="533"/>
                </a:lnTo>
                <a:lnTo>
                  <a:pt x="1582" y="530"/>
                </a:lnTo>
                <a:lnTo>
                  <a:pt x="1582" y="530"/>
                </a:lnTo>
                <a:lnTo>
                  <a:pt x="1568" y="547"/>
                </a:lnTo>
                <a:lnTo>
                  <a:pt x="1554" y="568"/>
                </a:lnTo>
                <a:lnTo>
                  <a:pt x="1542" y="590"/>
                </a:lnTo>
                <a:lnTo>
                  <a:pt x="1533" y="611"/>
                </a:lnTo>
                <a:lnTo>
                  <a:pt x="1533" y="611"/>
                </a:lnTo>
                <a:lnTo>
                  <a:pt x="1530" y="616"/>
                </a:lnTo>
                <a:lnTo>
                  <a:pt x="1526" y="620"/>
                </a:lnTo>
                <a:lnTo>
                  <a:pt x="1515" y="628"/>
                </a:lnTo>
                <a:lnTo>
                  <a:pt x="1487" y="641"/>
                </a:lnTo>
                <a:lnTo>
                  <a:pt x="1487" y="641"/>
                </a:lnTo>
                <a:close/>
                <a:moveTo>
                  <a:pt x="1557" y="597"/>
                </a:moveTo>
                <a:lnTo>
                  <a:pt x="1577" y="555"/>
                </a:lnTo>
                <a:lnTo>
                  <a:pt x="1577" y="555"/>
                </a:lnTo>
                <a:lnTo>
                  <a:pt x="1577" y="551"/>
                </a:lnTo>
                <a:lnTo>
                  <a:pt x="1578" y="547"/>
                </a:lnTo>
                <a:lnTo>
                  <a:pt x="1582" y="538"/>
                </a:lnTo>
                <a:lnTo>
                  <a:pt x="1582" y="538"/>
                </a:lnTo>
                <a:lnTo>
                  <a:pt x="1582" y="544"/>
                </a:lnTo>
                <a:lnTo>
                  <a:pt x="1581" y="548"/>
                </a:lnTo>
                <a:lnTo>
                  <a:pt x="1577" y="555"/>
                </a:lnTo>
                <a:lnTo>
                  <a:pt x="1648" y="461"/>
                </a:lnTo>
                <a:lnTo>
                  <a:pt x="1648" y="461"/>
                </a:lnTo>
                <a:lnTo>
                  <a:pt x="1641" y="477"/>
                </a:lnTo>
                <a:lnTo>
                  <a:pt x="1633" y="491"/>
                </a:lnTo>
                <a:lnTo>
                  <a:pt x="1616" y="520"/>
                </a:lnTo>
                <a:lnTo>
                  <a:pt x="1599" y="548"/>
                </a:lnTo>
                <a:lnTo>
                  <a:pt x="1591" y="564"/>
                </a:lnTo>
                <a:lnTo>
                  <a:pt x="1584" y="579"/>
                </a:lnTo>
                <a:lnTo>
                  <a:pt x="1584" y="579"/>
                </a:lnTo>
                <a:lnTo>
                  <a:pt x="1579" y="583"/>
                </a:lnTo>
                <a:lnTo>
                  <a:pt x="1572" y="589"/>
                </a:lnTo>
                <a:lnTo>
                  <a:pt x="1557" y="597"/>
                </a:lnTo>
                <a:lnTo>
                  <a:pt x="1557" y="597"/>
                </a:lnTo>
                <a:close/>
                <a:moveTo>
                  <a:pt x="1606" y="562"/>
                </a:moveTo>
                <a:lnTo>
                  <a:pt x="1606" y="562"/>
                </a:lnTo>
                <a:lnTo>
                  <a:pt x="1610" y="550"/>
                </a:lnTo>
                <a:lnTo>
                  <a:pt x="1616" y="538"/>
                </a:lnTo>
                <a:lnTo>
                  <a:pt x="1622" y="527"/>
                </a:lnTo>
                <a:lnTo>
                  <a:pt x="1629" y="516"/>
                </a:lnTo>
                <a:lnTo>
                  <a:pt x="1629" y="524"/>
                </a:lnTo>
                <a:lnTo>
                  <a:pt x="1629" y="524"/>
                </a:lnTo>
                <a:lnTo>
                  <a:pt x="1650" y="491"/>
                </a:lnTo>
                <a:lnTo>
                  <a:pt x="1672" y="458"/>
                </a:lnTo>
                <a:lnTo>
                  <a:pt x="1695" y="429"/>
                </a:lnTo>
                <a:lnTo>
                  <a:pt x="1719" y="401"/>
                </a:lnTo>
                <a:lnTo>
                  <a:pt x="1719" y="401"/>
                </a:lnTo>
                <a:lnTo>
                  <a:pt x="1717" y="405"/>
                </a:lnTo>
                <a:lnTo>
                  <a:pt x="1716" y="409"/>
                </a:lnTo>
                <a:lnTo>
                  <a:pt x="1712" y="419"/>
                </a:lnTo>
                <a:lnTo>
                  <a:pt x="1712" y="419"/>
                </a:lnTo>
                <a:lnTo>
                  <a:pt x="1692" y="461"/>
                </a:lnTo>
                <a:lnTo>
                  <a:pt x="1671" y="505"/>
                </a:lnTo>
                <a:lnTo>
                  <a:pt x="1671" y="505"/>
                </a:lnTo>
                <a:lnTo>
                  <a:pt x="1665" y="514"/>
                </a:lnTo>
                <a:lnTo>
                  <a:pt x="1660" y="524"/>
                </a:lnTo>
                <a:lnTo>
                  <a:pt x="1653" y="533"/>
                </a:lnTo>
                <a:lnTo>
                  <a:pt x="1644" y="541"/>
                </a:lnTo>
                <a:lnTo>
                  <a:pt x="1636" y="548"/>
                </a:lnTo>
                <a:lnTo>
                  <a:pt x="1627" y="554"/>
                </a:lnTo>
                <a:lnTo>
                  <a:pt x="1617" y="558"/>
                </a:lnTo>
                <a:lnTo>
                  <a:pt x="1606" y="562"/>
                </a:lnTo>
                <a:lnTo>
                  <a:pt x="1606" y="562"/>
                </a:lnTo>
                <a:close/>
                <a:moveTo>
                  <a:pt x="1667" y="439"/>
                </a:moveTo>
                <a:lnTo>
                  <a:pt x="1667" y="439"/>
                </a:lnTo>
                <a:lnTo>
                  <a:pt x="1672" y="434"/>
                </a:lnTo>
                <a:lnTo>
                  <a:pt x="1678" y="430"/>
                </a:lnTo>
                <a:lnTo>
                  <a:pt x="1683" y="425"/>
                </a:lnTo>
                <a:lnTo>
                  <a:pt x="1690" y="422"/>
                </a:lnTo>
                <a:lnTo>
                  <a:pt x="1661" y="461"/>
                </a:lnTo>
                <a:lnTo>
                  <a:pt x="1661" y="461"/>
                </a:lnTo>
                <a:lnTo>
                  <a:pt x="1662" y="458"/>
                </a:lnTo>
                <a:lnTo>
                  <a:pt x="1662" y="455"/>
                </a:lnTo>
                <a:lnTo>
                  <a:pt x="1661" y="450"/>
                </a:lnTo>
                <a:lnTo>
                  <a:pt x="1661" y="447"/>
                </a:lnTo>
                <a:lnTo>
                  <a:pt x="1661" y="444"/>
                </a:lnTo>
                <a:lnTo>
                  <a:pt x="1662" y="441"/>
                </a:lnTo>
                <a:lnTo>
                  <a:pt x="1667" y="439"/>
                </a:lnTo>
                <a:lnTo>
                  <a:pt x="1667" y="439"/>
                </a:lnTo>
                <a:close/>
                <a:moveTo>
                  <a:pt x="1765" y="370"/>
                </a:moveTo>
                <a:lnTo>
                  <a:pt x="1706" y="444"/>
                </a:lnTo>
                <a:lnTo>
                  <a:pt x="1706" y="444"/>
                </a:lnTo>
                <a:lnTo>
                  <a:pt x="1706" y="443"/>
                </a:lnTo>
                <a:lnTo>
                  <a:pt x="1707" y="440"/>
                </a:lnTo>
                <a:lnTo>
                  <a:pt x="1709" y="437"/>
                </a:lnTo>
                <a:lnTo>
                  <a:pt x="1709" y="437"/>
                </a:lnTo>
                <a:lnTo>
                  <a:pt x="1719" y="416"/>
                </a:lnTo>
                <a:lnTo>
                  <a:pt x="1724" y="405"/>
                </a:lnTo>
                <a:lnTo>
                  <a:pt x="1730" y="395"/>
                </a:lnTo>
                <a:lnTo>
                  <a:pt x="1738" y="387"/>
                </a:lnTo>
                <a:lnTo>
                  <a:pt x="1745" y="378"/>
                </a:lnTo>
                <a:lnTo>
                  <a:pt x="1755" y="373"/>
                </a:lnTo>
                <a:lnTo>
                  <a:pt x="1766" y="368"/>
                </a:lnTo>
                <a:lnTo>
                  <a:pt x="1766" y="368"/>
                </a:lnTo>
                <a:lnTo>
                  <a:pt x="1765" y="370"/>
                </a:lnTo>
                <a:lnTo>
                  <a:pt x="1765" y="370"/>
                </a:lnTo>
                <a:close/>
                <a:moveTo>
                  <a:pt x="1668" y="526"/>
                </a:moveTo>
                <a:lnTo>
                  <a:pt x="1668" y="526"/>
                </a:lnTo>
                <a:lnTo>
                  <a:pt x="1679" y="503"/>
                </a:lnTo>
                <a:lnTo>
                  <a:pt x="1692" y="482"/>
                </a:lnTo>
                <a:lnTo>
                  <a:pt x="1705" y="462"/>
                </a:lnTo>
                <a:lnTo>
                  <a:pt x="1717" y="443"/>
                </a:lnTo>
                <a:lnTo>
                  <a:pt x="1745" y="406"/>
                </a:lnTo>
                <a:lnTo>
                  <a:pt x="1775" y="373"/>
                </a:lnTo>
                <a:lnTo>
                  <a:pt x="1775" y="373"/>
                </a:lnTo>
                <a:lnTo>
                  <a:pt x="1779" y="370"/>
                </a:lnTo>
                <a:lnTo>
                  <a:pt x="1709" y="500"/>
                </a:lnTo>
                <a:lnTo>
                  <a:pt x="1709" y="500"/>
                </a:lnTo>
                <a:lnTo>
                  <a:pt x="1706" y="503"/>
                </a:lnTo>
                <a:lnTo>
                  <a:pt x="1703" y="507"/>
                </a:lnTo>
                <a:lnTo>
                  <a:pt x="1692" y="513"/>
                </a:lnTo>
                <a:lnTo>
                  <a:pt x="1681" y="519"/>
                </a:lnTo>
                <a:lnTo>
                  <a:pt x="1668" y="526"/>
                </a:lnTo>
                <a:lnTo>
                  <a:pt x="1668" y="526"/>
                </a:lnTo>
                <a:close/>
                <a:moveTo>
                  <a:pt x="1761" y="465"/>
                </a:moveTo>
                <a:lnTo>
                  <a:pt x="1761" y="465"/>
                </a:lnTo>
                <a:lnTo>
                  <a:pt x="1758" y="469"/>
                </a:lnTo>
                <a:lnTo>
                  <a:pt x="1755" y="472"/>
                </a:lnTo>
                <a:lnTo>
                  <a:pt x="1745" y="478"/>
                </a:lnTo>
                <a:lnTo>
                  <a:pt x="1735" y="484"/>
                </a:lnTo>
                <a:lnTo>
                  <a:pt x="1726" y="491"/>
                </a:lnTo>
                <a:lnTo>
                  <a:pt x="1726" y="491"/>
                </a:lnTo>
                <a:lnTo>
                  <a:pt x="1747" y="451"/>
                </a:lnTo>
                <a:lnTo>
                  <a:pt x="1768" y="413"/>
                </a:lnTo>
                <a:lnTo>
                  <a:pt x="1792" y="378"/>
                </a:lnTo>
                <a:lnTo>
                  <a:pt x="1816" y="344"/>
                </a:lnTo>
                <a:lnTo>
                  <a:pt x="1816" y="344"/>
                </a:lnTo>
                <a:lnTo>
                  <a:pt x="1821" y="337"/>
                </a:lnTo>
                <a:lnTo>
                  <a:pt x="1821" y="337"/>
                </a:lnTo>
                <a:lnTo>
                  <a:pt x="1792" y="405"/>
                </a:lnTo>
                <a:lnTo>
                  <a:pt x="1776" y="437"/>
                </a:lnTo>
                <a:lnTo>
                  <a:pt x="1761" y="465"/>
                </a:lnTo>
                <a:lnTo>
                  <a:pt x="1761" y="465"/>
                </a:lnTo>
                <a:close/>
                <a:moveTo>
                  <a:pt x="1785" y="377"/>
                </a:moveTo>
                <a:lnTo>
                  <a:pt x="1785" y="377"/>
                </a:lnTo>
                <a:lnTo>
                  <a:pt x="1787" y="371"/>
                </a:lnTo>
                <a:lnTo>
                  <a:pt x="1790" y="366"/>
                </a:lnTo>
                <a:lnTo>
                  <a:pt x="1794" y="356"/>
                </a:lnTo>
                <a:lnTo>
                  <a:pt x="1796" y="350"/>
                </a:lnTo>
                <a:lnTo>
                  <a:pt x="1800" y="346"/>
                </a:lnTo>
                <a:lnTo>
                  <a:pt x="1804" y="342"/>
                </a:lnTo>
                <a:lnTo>
                  <a:pt x="1810" y="339"/>
                </a:lnTo>
                <a:lnTo>
                  <a:pt x="1810" y="339"/>
                </a:lnTo>
                <a:lnTo>
                  <a:pt x="1803" y="349"/>
                </a:lnTo>
                <a:lnTo>
                  <a:pt x="1797" y="358"/>
                </a:lnTo>
                <a:lnTo>
                  <a:pt x="1792" y="368"/>
                </a:lnTo>
                <a:lnTo>
                  <a:pt x="1785" y="377"/>
                </a:lnTo>
                <a:lnTo>
                  <a:pt x="1785" y="377"/>
                </a:lnTo>
                <a:close/>
                <a:moveTo>
                  <a:pt x="1771" y="475"/>
                </a:moveTo>
                <a:lnTo>
                  <a:pt x="1771" y="475"/>
                </a:lnTo>
                <a:lnTo>
                  <a:pt x="1773" y="471"/>
                </a:lnTo>
                <a:lnTo>
                  <a:pt x="1778" y="468"/>
                </a:lnTo>
                <a:lnTo>
                  <a:pt x="1783" y="467"/>
                </a:lnTo>
                <a:lnTo>
                  <a:pt x="1787" y="462"/>
                </a:lnTo>
                <a:lnTo>
                  <a:pt x="1787" y="462"/>
                </a:lnTo>
                <a:lnTo>
                  <a:pt x="1789" y="465"/>
                </a:lnTo>
                <a:lnTo>
                  <a:pt x="1789" y="467"/>
                </a:lnTo>
                <a:lnTo>
                  <a:pt x="1787" y="468"/>
                </a:lnTo>
                <a:lnTo>
                  <a:pt x="1783" y="471"/>
                </a:lnTo>
                <a:lnTo>
                  <a:pt x="1776" y="474"/>
                </a:lnTo>
                <a:lnTo>
                  <a:pt x="1771" y="475"/>
                </a:lnTo>
                <a:lnTo>
                  <a:pt x="1771" y="475"/>
                </a:lnTo>
                <a:close/>
                <a:moveTo>
                  <a:pt x="1799" y="444"/>
                </a:moveTo>
                <a:lnTo>
                  <a:pt x="1799" y="444"/>
                </a:lnTo>
                <a:lnTo>
                  <a:pt x="1796" y="447"/>
                </a:lnTo>
                <a:lnTo>
                  <a:pt x="1790" y="451"/>
                </a:lnTo>
                <a:lnTo>
                  <a:pt x="1778" y="458"/>
                </a:lnTo>
                <a:lnTo>
                  <a:pt x="1778" y="458"/>
                </a:lnTo>
                <a:lnTo>
                  <a:pt x="1789" y="433"/>
                </a:lnTo>
                <a:lnTo>
                  <a:pt x="1801" y="408"/>
                </a:lnTo>
                <a:lnTo>
                  <a:pt x="1807" y="395"/>
                </a:lnTo>
                <a:lnTo>
                  <a:pt x="1811" y="381"/>
                </a:lnTo>
                <a:lnTo>
                  <a:pt x="1816" y="367"/>
                </a:lnTo>
                <a:lnTo>
                  <a:pt x="1817" y="353"/>
                </a:lnTo>
                <a:lnTo>
                  <a:pt x="1817" y="353"/>
                </a:lnTo>
                <a:lnTo>
                  <a:pt x="1818" y="357"/>
                </a:lnTo>
                <a:lnTo>
                  <a:pt x="1821" y="358"/>
                </a:lnTo>
                <a:lnTo>
                  <a:pt x="1824" y="358"/>
                </a:lnTo>
                <a:lnTo>
                  <a:pt x="1799" y="444"/>
                </a:lnTo>
                <a:close/>
                <a:moveTo>
                  <a:pt x="1289" y="104"/>
                </a:moveTo>
                <a:lnTo>
                  <a:pt x="1289" y="104"/>
                </a:lnTo>
                <a:lnTo>
                  <a:pt x="1289" y="115"/>
                </a:lnTo>
                <a:lnTo>
                  <a:pt x="1290" y="125"/>
                </a:lnTo>
                <a:lnTo>
                  <a:pt x="1290" y="125"/>
                </a:lnTo>
                <a:lnTo>
                  <a:pt x="1289" y="132"/>
                </a:lnTo>
                <a:lnTo>
                  <a:pt x="1287" y="139"/>
                </a:lnTo>
                <a:lnTo>
                  <a:pt x="1279" y="153"/>
                </a:lnTo>
                <a:lnTo>
                  <a:pt x="1270" y="167"/>
                </a:lnTo>
                <a:lnTo>
                  <a:pt x="1267" y="174"/>
                </a:lnTo>
                <a:lnTo>
                  <a:pt x="1266" y="183"/>
                </a:lnTo>
                <a:lnTo>
                  <a:pt x="1266" y="183"/>
                </a:lnTo>
                <a:lnTo>
                  <a:pt x="1267" y="181"/>
                </a:lnTo>
                <a:lnTo>
                  <a:pt x="1270" y="180"/>
                </a:lnTo>
                <a:lnTo>
                  <a:pt x="1270" y="180"/>
                </a:lnTo>
                <a:lnTo>
                  <a:pt x="1276" y="173"/>
                </a:lnTo>
                <a:lnTo>
                  <a:pt x="1280" y="163"/>
                </a:lnTo>
                <a:lnTo>
                  <a:pt x="1291" y="142"/>
                </a:lnTo>
                <a:lnTo>
                  <a:pt x="1291" y="142"/>
                </a:lnTo>
                <a:lnTo>
                  <a:pt x="1293" y="149"/>
                </a:lnTo>
                <a:lnTo>
                  <a:pt x="1294" y="156"/>
                </a:lnTo>
                <a:lnTo>
                  <a:pt x="1293" y="163"/>
                </a:lnTo>
                <a:lnTo>
                  <a:pt x="1291" y="170"/>
                </a:lnTo>
                <a:lnTo>
                  <a:pt x="1291" y="170"/>
                </a:lnTo>
                <a:lnTo>
                  <a:pt x="1289" y="173"/>
                </a:lnTo>
                <a:lnTo>
                  <a:pt x="1284" y="176"/>
                </a:lnTo>
                <a:lnTo>
                  <a:pt x="1279" y="179"/>
                </a:lnTo>
                <a:lnTo>
                  <a:pt x="1273" y="183"/>
                </a:lnTo>
                <a:lnTo>
                  <a:pt x="1273" y="183"/>
                </a:lnTo>
                <a:lnTo>
                  <a:pt x="1270" y="184"/>
                </a:lnTo>
                <a:lnTo>
                  <a:pt x="1267" y="187"/>
                </a:lnTo>
                <a:lnTo>
                  <a:pt x="1266" y="187"/>
                </a:lnTo>
                <a:lnTo>
                  <a:pt x="1266" y="187"/>
                </a:lnTo>
                <a:lnTo>
                  <a:pt x="1266" y="183"/>
                </a:lnTo>
                <a:lnTo>
                  <a:pt x="1266" y="183"/>
                </a:lnTo>
                <a:lnTo>
                  <a:pt x="1263" y="186"/>
                </a:lnTo>
                <a:lnTo>
                  <a:pt x="1260" y="187"/>
                </a:lnTo>
                <a:lnTo>
                  <a:pt x="1258" y="187"/>
                </a:lnTo>
                <a:lnTo>
                  <a:pt x="1253" y="187"/>
                </a:lnTo>
                <a:lnTo>
                  <a:pt x="1239" y="184"/>
                </a:lnTo>
                <a:lnTo>
                  <a:pt x="1239" y="184"/>
                </a:lnTo>
                <a:lnTo>
                  <a:pt x="1246" y="176"/>
                </a:lnTo>
                <a:lnTo>
                  <a:pt x="1253" y="167"/>
                </a:lnTo>
                <a:lnTo>
                  <a:pt x="1262" y="160"/>
                </a:lnTo>
                <a:lnTo>
                  <a:pt x="1269" y="152"/>
                </a:lnTo>
                <a:lnTo>
                  <a:pt x="1269" y="152"/>
                </a:lnTo>
                <a:lnTo>
                  <a:pt x="1265" y="151"/>
                </a:lnTo>
                <a:lnTo>
                  <a:pt x="1260" y="152"/>
                </a:lnTo>
                <a:lnTo>
                  <a:pt x="1258" y="155"/>
                </a:lnTo>
                <a:lnTo>
                  <a:pt x="1253" y="158"/>
                </a:lnTo>
                <a:lnTo>
                  <a:pt x="1246" y="167"/>
                </a:lnTo>
                <a:lnTo>
                  <a:pt x="1239" y="174"/>
                </a:lnTo>
                <a:lnTo>
                  <a:pt x="1239" y="174"/>
                </a:lnTo>
                <a:lnTo>
                  <a:pt x="1241" y="177"/>
                </a:lnTo>
                <a:lnTo>
                  <a:pt x="1238" y="177"/>
                </a:lnTo>
                <a:lnTo>
                  <a:pt x="1235" y="177"/>
                </a:lnTo>
                <a:lnTo>
                  <a:pt x="1234" y="176"/>
                </a:lnTo>
                <a:lnTo>
                  <a:pt x="1234" y="176"/>
                </a:lnTo>
                <a:lnTo>
                  <a:pt x="1258" y="139"/>
                </a:lnTo>
                <a:lnTo>
                  <a:pt x="1270" y="120"/>
                </a:lnTo>
                <a:lnTo>
                  <a:pt x="1280" y="100"/>
                </a:lnTo>
                <a:lnTo>
                  <a:pt x="1280" y="100"/>
                </a:lnTo>
                <a:lnTo>
                  <a:pt x="1283" y="96"/>
                </a:lnTo>
                <a:lnTo>
                  <a:pt x="1284" y="94"/>
                </a:lnTo>
                <a:lnTo>
                  <a:pt x="1286" y="94"/>
                </a:lnTo>
                <a:lnTo>
                  <a:pt x="1287" y="96"/>
                </a:lnTo>
                <a:lnTo>
                  <a:pt x="1289" y="101"/>
                </a:lnTo>
                <a:lnTo>
                  <a:pt x="1289" y="104"/>
                </a:lnTo>
                <a:lnTo>
                  <a:pt x="1289" y="104"/>
                </a:lnTo>
                <a:close/>
                <a:moveTo>
                  <a:pt x="1293" y="190"/>
                </a:moveTo>
                <a:lnTo>
                  <a:pt x="1273" y="188"/>
                </a:lnTo>
                <a:lnTo>
                  <a:pt x="1273" y="188"/>
                </a:lnTo>
                <a:lnTo>
                  <a:pt x="1279" y="187"/>
                </a:lnTo>
                <a:lnTo>
                  <a:pt x="1284" y="183"/>
                </a:lnTo>
                <a:lnTo>
                  <a:pt x="1293" y="174"/>
                </a:lnTo>
                <a:lnTo>
                  <a:pt x="1293" y="174"/>
                </a:lnTo>
                <a:lnTo>
                  <a:pt x="1293" y="183"/>
                </a:lnTo>
                <a:lnTo>
                  <a:pt x="1294" y="186"/>
                </a:lnTo>
                <a:lnTo>
                  <a:pt x="1293" y="190"/>
                </a:lnTo>
                <a:lnTo>
                  <a:pt x="1293" y="190"/>
                </a:lnTo>
                <a:close/>
                <a:moveTo>
                  <a:pt x="1211" y="181"/>
                </a:moveTo>
                <a:lnTo>
                  <a:pt x="1217" y="170"/>
                </a:lnTo>
                <a:lnTo>
                  <a:pt x="1221" y="166"/>
                </a:lnTo>
                <a:lnTo>
                  <a:pt x="1223" y="165"/>
                </a:lnTo>
                <a:lnTo>
                  <a:pt x="1223" y="165"/>
                </a:lnTo>
                <a:lnTo>
                  <a:pt x="1231" y="156"/>
                </a:lnTo>
                <a:lnTo>
                  <a:pt x="1239" y="146"/>
                </a:lnTo>
                <a:lnTo>
                  <a:pt x="1246" y="136"/>
                </a:lnTo>
                <a:lnTo>
                  <a:pt x="1249" y="135"/>
                </a:lnTo>
                <a:lnTo>
                  <a:pt x="1253" y="134"/>
                </a:lnTo>
                <a:lnTo>
                  <a:pt x="1253" y="134"/>
                </a:lnTo>
                <a:lnTo>
                  <a:pt x="1245" y="142"/>
                </a:lnTo>
                <a:lnTo>
                  <a:pt x="1238" y="153"/>
                </a:lnTo>
                <a:lnTo>
                  <a:pt x="1231" y="165"/>
                </a:lnTo>
                <a:lnTo>
                  <a:pt x="1225" y="176"/>
                </a:lnTo>
                <a:lnTo>
                  <a:pt x="1225" y="176"/>
                </a:lnTo>
                <a:lnTo>
                  <a:pt x="1224" y="179"/>
                </a:lnTo>
                <a:lnTo>
                  <a:pt x="1220" y="181"/>
                </a:lnTo>
                <a:lnTo>
                  <a:pt x="1215" y="183"/>
                </a:lnTo>
                <a:lnTo>
                  <a:pt x="1214" y="183"/>
                </a:lnTo>
                <a:lnTo>
                  <a:pt x="1211" y="181"/>
                </a:lnTo>
                <a:lnTo>
                  <a:pt x="1211" y="181"/>
                </a:lnTo>
                <a:close/>
                <a:moveTo>
                  <a:pt x="1220" y="194"/>
                </a:moveTo>
                <a:lnTo>
                  <a:pt x="1220" y="194"/>
                </a:lnTo>
                <a:lnTo>
                  <a:pt x="1214" y="195"/>
                </a:lnTo>
                <a:lnTo>
                  <a:pt x="1208" y="197"/>
                </a:lnTo>
                <a:lnTo>
                  <a:pt x="1197" y="195"/>
                </a:lnTo>
                <a:lnTo>
                  <a:pt x="1197" y="195"/>
                </a:lnTo>
                <a:lnTo>
                  <a:pt x="1199" y="193"/>
                </a:lnTo>
                <a:lnTo>
                  <a:pt x="1201" y="193"/>
                </a:lnTo>
                <a:lnTo>
                  <a:pt x="1201" y="193"/>
                </a:lnTo>
                <a:lnTo>
                  <a:pt x="1210" y="193"/>
                </a:lnTo>
                <a:lnTo>
                  <a:pt x="1220" y="194"/>
                </a:lnTo>
                <a:lnTo>
                  <a:pt x="1220" y="194"/>
                </a:lnTo>
                <a:close/>
                <a:moveTo>
                  <a:pt x="1259" y="108"/>
                </a:moveTo>
                <a:lnTo>
                  <a:pt x="1259" y="108"/>
                </a:lnTo>
                <a:lnTo>
                  <a:pt x="1242" y="134"/>
                </a:lnTo>
                <a:lnTo>
                  <a:pt x="1234" y="145"/>
                </a:lnTo>
                <a:lnTo>
                  <a:pt x="1230" y="149"/>
                </a:lnTo>
                <a:lnTo>
                  <a:pt x="1224" y="152"/>
                </a:lnTo>
                <a:lnTo>
                  <a:pt x="1223" y="153"/>
                </a:lnTo>
                <a:lnTo>
                  <a:pt x="1201" y="180"/>
                </a:lnTo>
                <a:lnTo>
                  <a:pt x="1201" y="180"/>
                </a:lnTo>
                <a:lnTo>
                  <a:pt x="1241" y="108"/>
                </a:lnTo>
                <a:lnTo>
                  <a:pt x="1262" y="75"/>
                </a:lnTo>
                <a:lnTo>
                  <a:pt x="1282" y="41"/>
                </a:lnTo>
                <a:lnTo>
                  <a:pt x="1282" y="41"/>
                </a:lnTo>
                <a:lnTo>
                  <a:pt x="1286" y="52"/>
                </a:lnTo>
                <a:lnTo>
                  <a:pt x="1287" y="63"/>
                </a:lnTo>
                <a:lnTo>
                  <a:pt x="1286" y="73"/>
                </a:lnTo>
                <a:lnTo>
                  <a:pt x="1282" y="82"/>
                </a:lnTo>
                <a:lnTo>
                  <a:pt x="1277" y="90"/>
                </a:lnTo>
                <a:lnTo>
                  <a:pt x="1272" y="97"/>
                </a:lnTo>
                <a:lnTo>
                  <a:pt x="1265" y="104"/>
                </a:lnTo>
                <a:lnTo>
                  <a:pt x="1259" y="108"/>
                </a:lnTo>
                <a:lnTo>
                  <a:pt x="1259" y="108"/>
                </a:lnTo>
                <a:close/>
                <a:moveTo>
                  <a:pt x="1221" y="117"/>
                </a:moveTo>
                <a:lnTo>
                  <a:pt x="1221" y="117"/>
                </a:lnTo>
                <a:lnTo>
                  <a:pt x="1223" y="113"/>
                </a:lnTo>
                <a:lnTo>
                  <a:pt x="1224" y="108"/>
                </a:lnTo>
                <a:lnTo>
                  <a:pt x="1230" y="101"/>
                </a:lnTo>
                <a:lnTo>
                  <a:pt x="1230" y="101"/>
                </a:lnTo>
                <a:lnTo>
                  <a:pt x="1228" y="110"/>
                </a:lnTo>
                <a:lnTo>
                  <a:pt x="1225" y="114"/>
                </a:lnTo>
                <a:lnTo>
                  <a:pt x="1221" y="117"/>
                </a:lnTo>
                <a:lnTo>
                  <a:pt x="1221" y="117"/>
                </a:lnTo>
                <a:close/>
                <a:moveTo>
                  <a:pt x="1282" y="21"/>
                </a:moveTo>
                <a:lnTo>
                  <a:pt x="1282" y="21"/>
                </a:lnTo>
                <a:lnTo>
                  <a:pt x="1283" y="20"/>
                </a:lnTo>
                <a:lnTo>
                  <a:pt x="1284" y="21"/>
                </a:lnTo>
                <a:lnTo>
                  <a:pt x="1284" y="25"/>
                </a:lnTo>
                <a:lnTo>
                  <a:pt x="1284" y="37"/>
                </a:lnTo>
                <a:lnTo>
                  <a:pt x="1284" y="37"/>
                </a:lnTo>
                <a:lnTo>
                  <a:pt x="1282" y="35"/>
                </a:lnTo>
                <a:lnTo>
                  <a:pt x="1280" y="35"/>
                </a:lnTo>
                <a:lnTo>
                  <a:pt x="1276" y="37"/>
                </a:lnTo>
                <a:lnTo>
                  <a:pt x="1272" y="42"/>
                </a:lnTo>
                <a:lnTo>
                  <a:pt x="1272" y="42"/>
                </a:lnTo>
                <a:lnTo>
                  <a:pt x="1262" y="56"/>
                </a:lnTo>
                <a:lnTo>
                  <a:pt x="1258" y="63"/>
                </a:lnTo>
                <a:lnTo>
                  <a:pt x="1251" y="69"/>
                </a:lnTo>
                <a:lnTo>
                  <a:pt x="1251" y="69"/>
                </a:lnTo>
                <a:lnTo>
                  <a:pt x="1265" y="44"/>
                </a:lnTo>
                <a:lnTo>
                  <a:pt x="1272" y="31"/>
                </a:lnTo>
                <a:lnTo>
                  <a:pt x="1282" y="21"/>
                </a:lnTo>
                <a:lnTo>
                  <a:pt x="1282" y="21"/>
                </a:lnTo>
                <a:close/>
                <a:moveTo>
                  <a:pt x="1251" y="48"/>
                </a:moveTo>
                <a:lnTo>
                  <a:pt x="1251" y="48"/>
                </a:lnTo>
                <a:lnTo>
                  <a:pt x="1241" y="58"/>
                </a:lnTo>
                <a:lnTo>
                  <a:pt x="1231" y="70"/>
                </a:lnTo>
                <a:lnTo>
                  <a:pt x="1213" y="94"/>
                </a:lnTo>
                <a:lnTo>
                  <a:pt x="1213" y="94"/>
                </a:lnTo>
                <a:lnTo>
                  <a:pt x="1210" y="96"/>
                </a:lnTo>
                <a:lnTo>
                  <a:pt x="1208" y="97"/>
                </a:lnTo>
                <a:lnTo>
                  <a:pt x="1208" y="97"/>
                </a:lnTo>
                <a:lnTo>
                  <a:pt x="1210" y="89"/>
                </a:lnTo>
                <a:lnTo>
                  <a:pt x="1213" y="80"/>
                </a:lnTo>
                <a:lnTo>
                  <a:pt x="1217" y="72"/>
                </a:lnTo>
                <a:lnTo>
                  <a:pt x="1223" y="65"/>
                </a:lnTo>
                <a:lnTo>
                  <a:pt x="1228" y="59"/>
                </a:lnTo>
                <a:lnTo>
                  <a:pt x="1235" y="55"/>
                </a:lnTo>
                <a:lnTo>
                  <a:pt x="1244" y="51"/>
                </a:lnTo>
                <a:lnTo>
                  <a:pt x="1251" y="48"/>
                </a:lnTo>
                <a:lnTo>
                  <a:pt x="1251" y="48"/>
                </a:lnTo>
                <a:close/>
                <a:moveTo>
                  <a:pt x="1197" y="82"/>
                </a:moveTo>
                <a:lnTo>
                  <a:pt x="1197" y="82"/>
                </a:lnTo>
                <a:lnTo>
                  <a:pt x="1200" y="79"/>
                </a:lnTo>
                <a:lnTo>
                  <a:pt x="1203" y="77"/>
                </a:lnTo>
                <a:lnTo>
                  <a:pt x="1203" y="77"/>
                </a:lnTo>
                <a:lnTo>
                  <a:pt x="1206" y="76"/>
                </a:lnTo>
                <a:lnTo>
                  <a:pt x="1207" y="76"/>
                </a:lnTo>
                <a:lnTo>
                  <a:pt x="1207" y="77"/>
                </a:lnTo>
                <a:lnTo>
                  <a:pt x="1207" y="79"/>
                </a:lnTo>
                <a:lnTo>
                  <a:pt x="1201" y="86"/>
                </a:lnTo>
                <a:lnTo>
                  <a:pt x="1201" y="86"/>
                </a:lnTo>
                <a:lnTo>
                  <a:pt x="1200" y="93"/>
                </a:lnTo>
                <a:lnTo>
                  <a:pt x="1196" y="99"/>
                </a:lnTo>
                <a:lnTo>
                  <a:pt x="1193" y="104"/>
                </a:lnTo>
                <a:lnTo>
                  <a:pt x="1190" y="111"/>
                </a:lnTo>
                <a:lnTo>
                  <a:pt x="1190" y="111"/>
                </a:lnTo>
                <a:lnTo>
                  <a:pt x="1189" y="106"/>
                </a:lnTo>
                <a:lnTo>
                  <a:pt x="1190" y="96"/>
                </a:lnTo>
                <a:lnTo>
                  <a:pt x="1192" y="87"/>
                </a:lnTo>
                <a:lnTo>
                  <a:pt x="1194" y="83"/>
                </a:lnTo>
                <a:lnTo>
                  <a:pt x="1197" y="82"/>
                </a:lnTo>
                <a:lnTo>
                  <a:pt x="1197" y="82"/>
                </a:lnTo>
                <a:close/>
                <a:moveTo>
                  <a:pt x="1187" y="131"/>
                </a:moveTo>
                <a:lnTo>
                  <a:pt x="1187" y="131"/>
                </a:lnTo>
                <a:lnTo>
                  <a:pt x="1192" y="124"/>
                </a:lnTo>
                <a:lnTo>
                  <a:pt x="1199" y="115"/>
                </a:lnTo>
                <a:lnTo>
                  <a:pt x="1214" y="101"/>
                </a:lnTo>
                <a:lnTo>
                  <a:pt x="1214" y="101"/>
                </a:lnTo>
                <a:lnTo>
                  <a:pt x="1208" y="113"/>
                </a:lnTo>
                <a:lnTo>
                  <a:pt x="1201" y="124"/>
                </a:lnTo>
                <a:lnTo>
                  <a:pt x="1194" y="138"/>
                </a:lnTo>
                <a:lnTo>
                  <a:pt x="1193" y="143"/>
                </a:lnTo>
                <a:lnTo>
                  <a:pt x="1193" y="151"/>
                </a:lnTo>
                <a:lnTo>
                  <a:pt x="1193" y="151"/>
                </a:lnTo>
                <a:lnTo>
                  <a:pt x="1197" y="149"/>
                </a:lnTo>
                <a:lnTo>
                  <a:pt x="1200" y="146"/>
                </a:lnTo>
                <a:lnTo>
                  <a:pt x="1206" y="139"/>
                </a:lnTo>
                <a:lnTo>
                  <a:pt x="1211" y="132"/>
                </a:lnTo>
                <a:lnTo>
                  <a:pt x="1217" y="127"/>
                </a:lnTo>
                <a:lnTo>
                  <a:pt x="1217" y="127"/>
                </a:lnTo>
                <a:lnTo>
                  <a:pt x="1214" y="122"/>
                </a:lnTo>
                <a:lnTo>
                  <a:pt x="1214" y="121"/>
                </a:lnTo>
                <a:lnTo>
                  <a:pt x="1215" y="121"/>
                </a:lnTo>
                <a:lnTo>
                  <a:pt x="1218" y="121"/>
                </a:lnTo>
                <a:lnTo>
                  <a:pt x="1221" y="124"/>
                </a:lnTo>
                <a:lnTo>
                  <a:pt x="1190" y="180"/>
                </a:lnTo>
                <a:lnTo>
                  <a:pt x="1190" y="180"/>
                </a:lnTo>
                <a:lnTo>
                  <a:pt x="1187" y="169"/>
                </a:lnTo>
                <a:lnTo>
                  <a:pt x="1185" y="156"/>
                </a:lnTo>
                <a:lnTo>
                  <a:pt x="1185" y="143"/>
                </a:lnTo>
                <a:lnTo>
                  <a:pt x="1187" y="131"/>
                </a:lnTo>
                <a:lnTo>
                  <a:pt x="1187" y="131"/>
                </a:lnTo>
                <a:close/>
                <a:moveTo>
                  <a:pt x="1106" y="190"/>
                </a:moveTo>
                <a:lnTo>
                  <a:pt x="1175" y="191"/>
                </a:lnTo>
                <a:lnTo>
                  <a:pt x="1175" y="191"/>
                </a:lnTo>
                <a:lnTo>
                  <a:pt x="1168" y="194"/>
                </a:lnTo>
                <a:lnTo>
                  <a:pt x="1161" y="194"/>
                </a:lnTo>
                <a:lnTo>
                  <a:pt x="1142" y="194"/>
                </a:lnTo>
                <a:lnTo>
                  <a:pt x="1124" y="193"/>
                </a:lnTo>
                <a:lnTo>
                  <a:pt x="1109" y="191"/>
                </a:lnTo>
                <a:lnTo>
                  <a:pt x="1109" y="191"/>
                </a:lnTo>
                <a:lnTo>
                  <a:pt x="1106" y="190"/>
                </a:lnTo>
                <a:lnTo>
                  <a:pt x="1106" y="190"/>
                </a:lnTo>
                <a:lnTo>
                  <a:pt x="1102" y="191"/>
                </a:lnTo>
                <a:lnTo>
                  <a:pt x="1097" y="193"/>
                </a:lnTo>
                <a:lnTo>
                  <a:pt x="1097" y="193"/>
                </a:lnTo>
                <a:lnTo>
                  <a:pt x="1075" y="191"/>
                </a:lnTo>
                <a:lnTo>
                  <a:pt x="1064" y="191"/>
                </a:lnTo>
                <a:lnTo>
                  <a:pt x="1054" y="190"/>
                </a:lnTo>
                <a:lnTo>
                  <a:pt x="1106" y="190"/>
                </a:lnTo>
                <a:close/>
                <a:moveTo>
                  <a:pt x="836" y="193"/>
                </a:moveTo>
                <a:lnTo>
                  <a:pt x="836" y="193"/>
                </a:lnTo>
                <a:lnTo>
                  <a:pt x="1072" y="202"/>
                </a:lnTo>
                <a:lnTo>
                  <a:pt x="1308" y="215"/>
                </a:lnTo>
                <a:lnTo>
                  <a:pt x="1308" y="215"/>
                </a:lnTo>
                <a:lnTo>
                  <a:pt x="1303" y="135"/>
                </a:lnTo>
                <a:lnTo>
                  <a:pt x="1296" y="54"/>
                </a:lnTo>
                <a:lnTo>
                  <a:pt x="1296" y="54"/>
                </a:lnTo>
                <a:lnTo>
                  <a:pt x="1296" y="45"/>
                </a:lnTo>
                <a:lnTo>
                  <a:pt x="1297" y="37"/>
                </a:lnTo>
                <a:lnTo>
                  <a:pt x="1297" y="37"/>
                </a:lnTo>
                <a:lnTo>
                  <a:pt x="1301" y="55"/>
                </a:lnTo>
                <a:lnTo>
                  <a:pt x="1304" y="73"/>
                </a:lnTo>
                <a:lnTo>
                  <a:pt x="1308" y="114"/>
                </a:lnTo>
                <a:lnTo>
                  <a:pt x="1310" y="153"/>
                </a:lnTo>
                <a:lnTo>
                  <a:pt x="1312" y="194"/>
                </a:lnTo>
                <a:lnTo>
                  <a:pt x="1312" y="194"/>
                </a:lnTo>
                <a:lnTo>
                  <a:pt x="1311" y="194"/>
                </a:lnTo>
                <a:lnTo>
                  <a:pt x="1310" y="194"/>
                </a:lnTo>
                <a:lnTo>
                  <a:pt x="1310" y="200"/>
                </a:lnTo>
                <a:lnTo>
                  <a:pt x="1312" y="207"/>
                </a:lnTo>
                <a:lnTo>
                  <a:pt x="1315" y="208"/>
                </a:lnTo>
                <a:lnTo>
                  <a:pt x="1318" y="210"/>
                </a:lnTo>
                <a:lnTo>
                  <a:pt x="1318" y="210"/>
                </a:lnTo>
                <a:lnTo>
                  <a:pt x="1322" y="210"/>
                </a:lnTo>
                <a:lnTo>
                  <a:pt x="1325" y="208"/>
                </a:lnTo>
                <a:lnTo>
                  <a:pt x="1326" y="205"/>
                </a:lnTo>
                <a:lnTo>
                  <a:pt x="1328" y="202"/>
                </a:lnTo>
                <a:lnTo>
                  <a:pt x="1328" y="202"/>
                </a:lnTo>
                <a:lnTo>
                  <a:pt x="1324" y="155"/>
                </a:lnTo>
                <a:lnTo>
                  <a:pt x="1319" y="107"/>
                </a:lnTo>
                <a:lnTo>
                  <a:pt x="1317" y="83"/>
                </a:lnTo>
                <a:lnTo>
                  <a:pt x="1314" y="61"/>
                </a:lnTo>
                <a:lnTo>
                  <a:pt x="1310" y="38"/>
                </a:lnTo>
                <a:lnTo>
                  <a:pt x="1304" y="18"/>
                </a:lnTo>
                <a:lnTo>
                  <a:pt x="1304" y="18"/>
                </a:lnTo>
                <a:lnTo>
                  <a:pt x="1350" y="48"/>
                </a:lnTo>
                <a:lnTo>
                  <a:pt x="1400" y="76"/>
                </a:lnTo>
                <a:lnTo>
                  <a:pt x="1450" y="103"/>
                </a:lnTo>
                <a:lnTo>
                  <a:pt x="1501" y="128"/>
                </a:lnTo>
                <a:lnTo>
                  <a:pt x="1602" y="177"/>
                </a:lnTo>
                <a:lnTo>
                  <a:pt x="1653" y="204"/>
                </a:lnTo>
                <a:lnTo>
                  <a:pt x="1702" y="232"/>
                </a:lnTo>
                <a:lnTo>
                  <a:pt x="1702" y="232"/>
                </a:lnTo>
                <a:lnTo>
                  <a:pt x="1734" y="249"/>
                </a:lnTo>
                <a:lnTo>
                  <a:pt x="1769" y="266"/>
                </a:lnTo>
                <a:lnTo>
                  <a:pt x="1806" y="283"/>
                </a:lnTo>
                <a:lnTo>
                  <a:pt x="1841" y="301"/>
                </a:lnTo>
                <a:lnTo>
                  <a:pt x="1841" y="301"/>
                </a:lnTo>
                <a:lnTo>
                  <a:pt x="1779" y="340"/>
                </a:lnTo>
                <a:lnTo>
                  <a:pt x="1717" y="381"/>
                </a:lnTo>
                <a:lnTo>
                  <a:pt x="1596" y="464"/>
                </a:lnTo>
                <a:lnTo>
                  <a:pt x="1475" y="545"/>
                </a:lnTo>
                <a:lnTo>
                  <a:pt x="1414" y="586"/>
                </a:lnTo>
                <a:lnTo>
                  <a:pt x="1350" y="624"/>
                </a:lnTo>
                <a:lnTo>
                  <a:pt x="1350" y="624"/>
                </a:lnTo>
                <a:lnTo>
                  <a:pt x="1346" y="625"/>
                </a:lnTo>
                <a:lnTo>
                  <a:pt x="1342" y="625"/>
                </a:lnTo>
                <a:lnTo>
                  <a:pt x="1339" y="623"/>
                </a:lnTo>
                <a:lnTo>
                  <a:pt x="1338" y="618"/>
                </a:lnTo>
                <a:lnTo>
                  <a:pt x="1338" y="618"/>
                </a:lnTo>
                <a:lnTo>
                  <a:pt x="1334" y="583"/>
                </a:lnTo>
                <a:lnTo>
                  <a:pt x="1326" y="550"/>
                </a:lnTo>
                <a:lnTo>
                  <a:pt x="1321" y="514"/>
                </a:lnTo>
                <a:lnTo>
                  <a:pt x="1319" y="496"/>
                </a:lnTo>
                <a:lnTo>
                  <a:pt x="1318" y="478"/>
                </a:lnTo>
                <a:lnTo>
                  <a:pt x="1318" y="478"/>
                </a:lnTo>
                <a:lnTo>
                  <a:pt x="1317" y="472"/>
                </a:lnTo>
                <a:lnTo>
                  <a:pt x="1312" y="468"/>
                </a:lnTo>
                <a:lnTo>
                  <a:pt x="1308" y="465"/>
                </a:lnTo>
                <a:lnTo>
                  <a:pt x="1300" y="464"/>
                </a:lnTo>
                <a:lnTo>
                  <a:pt x="1300" y="464"/>
                </a:lnTo>
                <a:lnTo>
                  <a:pt x="1182" y="460"/>
                </a:lnTo>
                <a:lnTo>
                  <a:pt x="1062" y="455"/>
                </a:lnTo>
                <a:lnTo>
                  <a:pt x="943" y="454"/>
                </a:lnTo>
                <a:lnTo>
                  <a:pt x="885" y="454"/>
                </a:lnTo>
                <a:lnTo>
                  <a:pt x="826" y="455"/>
                </a:lnTo>
                <a:lnTo>
                  <a:pt x="826" y="455"/>
                </a:lnTo>
                <a:lnTo>
                  <a:pt x="798" y="460"/>
                </a:lnTo>
                <a:lnTo>
                  <a:pt x="770" y="462"/>
                </a:lnTo>
                <a:lnTo>
                  <a:pt x="742" y="464"/>
                </a:lnTo>
                <a:lnTo>
                  <a:pt x="714" y="464"/>
                </a:lnTo>
                <a:lnTo>
                  <a:pt x="656" y="462"/>
                </a:lnTo>
                <a:lnTo>
                  <a:pt x="599" y="458"/>
                </a:lnTo>
                <a:lnTo>
                  <a:pt x="483" y="448"/>
                </a:lnTo>
                <a:lnTo>
                  <a:pt x="426" y="443"/>
                </a:lnTo>
                <a:lnTo>
                  <a:pt x="368" y="440"/>
                </a:lnTo>
                <a:lnTo>
                  <a:pt x="181" y="439"/>
                </a:lnTo>
                <a:lnTo>
                  <a:pt x="181" y="439"/>
                </a:lnTo>
                <a:lnTo>
                  <a:pt x="178" y="440"/>
                </a:lnTo>
                <a:lnTo>
                  <a:pt x="177" y="441"/>
                </a:lnTo>
                <a:lnTo>
                  <a:pt x="176" y="446"/>
                </a:lnTo>
                <a:lnTo>
                  <a:pt x="176" y="450"/>
                </a:lnTo>
                <a:lnTo>
                  <a:pt x="176" y="450"/>
                </a:lnTo>
                <a:lnTo>
                  <a:pt x="163" y="392"/>
                </a:lnTo>
                <a:lnTo>
                  <a:pt x="150" y="333"/>
                </a:lnTo>
                <a:lnTo>
                  <a:pt x="139" y="274"/>
                </a:lnTo>
                <a:lnTo>
                  <a:pt x="129" y="214"/>
                </a:lnTo>
                <a:lnTo>
                  <a:pt x="129" y="214"/>
                </a:lnTo>
                <a:lnTo>
                  <a:pt x="131" y="218"/>
                </a:lnTo>
                <a:lnTo>
                  <a:pt x="132" y="219"/>
                </a:lnTo>
                <a:lnTo>
                  <a:pt x="133" y="219"/>
                </a:lnTo>
                <a:lnTo>
                  <a:pt x="133" y="218"/>
                </a:lnTo>
                <a:lnTo>
                  <a:pt x="133" y="212"/>
                </a:lnTo>
                <a:lnTo>
                  <a:pt x="132" y="210"/>
                </a:lnTo>
                <a:lnTo>
                  <a:pt x="131" y="208"/>
                </a:lnTo>
                <a:lnTo>
                  <a:pt x="131" y="208"/>
                </a:lnTo>
                <a:lnTo>
                  <a:pt x="219" y="205"/>
                </a:lnTo>
                <a:lnTo>
                  <a:pt x="306" y="202"/>
                </a:lnTo>
                <a:lnTo>
                  <a:pt x="481" y="194"/>
                </a:lnTo>
                <a:lnTo>
                  <a:pt x="569" y="191"/>
                </a:lnTo>
                <a:lnTo>
                  <a:pt x="656" y="190"/>
                </a:lnTo>
                <a:lnTo>
                  <a:pt x="746" y="190"/>
                </a:lnTo>
                <a:lnTo>
                  <a:pt x="836" y="193"/>
                </a:lnTo>
                <a:lnTo>
                  <a:pt x="836" y="193"/>
                </a:lnTo>
                <a:close/>
                <a:moveTo>
                  <a:pt x="126" y="201"/>
                </a:moveTo>
                <a:lnTo>
                  <a:pt x="126" y="201"/>
                </a:lnTo>
                <a:lnTo>
                  <a:pt x="129" y="200"/>
                </a:lnTo>
                <a:lnTo>
                  <a:pt x="133" y="200"/>
                </a:lnTo>
                <a:lnTo>
                  <a:pt x="135" y="201"/>
                </a:lnTo>
                <a:lnTo>
                  <a:pt x="135" y="202"/>
                </a:lnTo>
                <a:lnTo>
                  <a:pt x="133" y="204"/>
                </a:lnTo>
                <a:lnTo>
                  <a:pt x="133" y="204"/>
                </a:lnTo>
                <a:lnTo>
                  <a:pt x="129" y="205"/>
                </a:lnTo>
                <a:lnTo>
                  <a:pt x="126" y="204"/>
                </a:lnTo>
                <a:lnTo>
                  <a:pt x="125" y="204"/>
                </a:lnTo>
                <a:lnTo>
                  <a:pt x="125" y="204"/>
                </a:lnTo>
                <a:lnTo>
                  <a:pt x="126" y="201"/>
                </a:lnTo>
                <a:lnTo>
                  <a:pt x="126" y="201"/>
                </a:lnTo>
                <a:close/>
                <a:moveTo>
                  <a:pt x="108" y="308"/>
                </a:moveTo>
                <a:lnTo>
                  <a:pt x="108" y="308"/>
                </a:lnTo>
                <a:lnTo>
                  <a:pt x="91" y="330"/>
                </a:lnTo>
                <a:lnTo>
                  <a:pt x="74" y="353"/>
                </a:lnTo>
                <a:lnTo>
                  <a:pt x="59" y="377"/>
                </a:lnTo>
                <a:lnTo>
                  <a:pt x="45" y="401"/>
                </a:lnTo>
                <a:lnTo>
                  <a:pt x="45" y="401"/>
                </a:lnTo>
                <a:lnTo>
                  <a:pt x="44" y="403"/>
                </a:lnTo>
                <a:lnTo>
                  <a:pt x="44" y="405"/>
                </a:lnTo>
                <a:lnTo>
                  <a:pt x="73" y="371"/>
                </a:lnTo>
                <a:lnTo>
                  <a:pt x="73" y="371"/>
                </a:lnTo>
                <a:lnTo>
                  <a:pt x="63" y="387"/>
                </a:lnTo>
                <a:lnTo>
                  <a:pt x="55" y="403"/>
                </a:lnTo>
                <a:lnTo>
                  <a:pt x="35" y="437"/>
                </a:lnTo>
                <a:lnTo>
                  <a:pt x="35" y="437"/>
                </a:lnTo>
                <a:lnTo>
                  <a:pt x="34" y="440"/>
                </a:lnTo>
                <a:lnTo>
                  <a:pt x="31" y="443"/>
                </a:lnTo>
                <a:lnTo>
                  <a:pt x="29" y="443"/>
                </a:lnTo>
                <a:lnTo>
                  <a:pt x="28" y="441"/>
                </a:lnTo>
                <a:lnTo>
                  <a:pt x="28" y="437"/>
                </a:lnTo>
                <a:lnTo>
                  <a:pt x="28" y="437"/>
                </a:lnTo>
                <a:lnTo>
                  <a:pt x="29" y="430"/>
                </a:lnTo>
                <a:lnTo>
                  <a:pt x="31" y="422"/>
                </a:lnTo>
                <a:lnTo>
                  <a:pt x="34" y="416"/>
                </a:lnTo>
                <a:lnTo>
                  <a:pt x="39" y="410"/>
                </a:lnTo>
                <a:lnTo>
                  <a:pt x="39" y="410"/>
                </a:lnTo>
                <a:lnTo>
                  <a:pt x="38" y="408"/>
                </a:lnTo>
                <a:lnTo>
                  <a:pt x="38" y="403"/>
                </a:lnTo>
                <a:lnTo>
                  <a:pt x="36" y="402"/>
                </a:lnTo>
                <a:lnTo>
                  <a:pt x="35" y="406"/>
                </a:lnTo>
                <a:lnTo>
                  <a:pt x="35" y="406"/>
                </a:lnTo>
                <a:lnTo>
                  <a:pt x="29" y="415"/>
                </a:lnTo>
                <a:lnTo>
                  <a:pt x="25" y="423"/>
                </a:lnTo>
                <a:lnTo>
                  <a:pt x="25" y="423"/>
                </a:lnTo>
                <a:lnTo>
                  <a:pt x="32" y="405"/>
                </a:lnTo>
                <a:lnTo>
                  <a:pt x="41" y="388"/>
                </a:lnTo>
                <a:lnTo>
                  <a:pt x="59" y="354"/>
                </a:lnTo>
                <a:lnTo>
                  <a:pt x="79" y="322"/>
                </a:lnTo>
                <a:lnTo>
                  <a:pt x="100" y="291"/>
                </a:lnTo>
                <a:lnTo>
                  <a:pt x="100" y="291"/>
                </a:lnTo>
                <a:lnTo>
                  <a:pt x="105" y="284"/>
                </a:lnTo>
                <a:lnTo>
                  <a:pt x="111" y="276"/>
                </a:lnTo>
                <a:lnTo>
                  <a:pt x="115" y="269"/>
                </a:lnTo>
                <a:lnTo>
                  <a:pt x="118" y="260"/>
                </a:lnTo>
                <a:lnTo>
                  <a:pt x="118" y="260"/>
                </a:lnTo>
                <a:lnTo>
                  <a:pt x="122" y="267"/>
                </a:lnTo>
                <a:lnTo>
                  <a:pt x="124" y="274"/>
                </a:lnTo>
                <a:lnTo>
                  <a:pt x="125" y="281"/>
                </a:lnTo>
                <a:lnTo>
                  <a:pt x="124" y="288"/>
                </a:lnTo>
                <a:lnTo>
                  <a:pt x="121" y="294"/>
                </a:lnTo>
                <a:lnTo>
                  <a:pt x="118" y="299"/>
                </a:lnTo>
                <a:lnTo>
                  <a:pt x="114" y="305"/>
                </a:lnTo>
                <a:lnTo>
                  <a:pt x="108" y="308"/>
                </a:lnTo>
                <a:lnTo>
                  <a:pt x="108" y="308"/>
                </a:lnTo>
                <a:close/>
                <a:moveTo>
                  <a:pt x="111" y="211"/>
                </a:moveTo>
                <a:lnTo>
                  <a:pt x="111" y="211"/>
                </a:lnTo>
                <a:lnTo>
                  <a:pt x="112" y="208"/>
                </a:lnTo>
                <a:lnTo>
                  <a:pt x="114" y="208"/>
                </a:lnTo>
                <a:lnTo>
                  <a:pt x="115" y="208"/>
                </a:lnTo>
                <a:lnTo>
                  <a:pt x="115" y="210"/>
                </a:lnTo>
                <a:lnTo>
                  <a:pt x="115" y="212"/>
                </a:lnTo>
                <a:lnTo>
                  <a:pt x="114" y="214"/>
                </a:lnTo>
                <a:lnTo>
                  <a:pt x="111" y="214"/>
                </a:lnTo>
                <a:lnTo>
                  <a:pt x="111" y="214"/>
                </a:lnTo>
                <a:lnTo>
                  <a:pt x="117" y="229"/>
                </a:lnTo>
                <a:lnTo>
                  <a:pt x="118" y="236"/>
                </a:lnTo>
                <a:lnTo>
                  <a:pt x="117" y="243"/>
                </a:lnTo>
                <a:lnTo>
                  <a:pt x="117" y="243"/>
                </a:lnTo>
                <a:lnTo>
                  <a:pt x="114" y="247"/>
                </a:lnTo>
                <a:lnTo>
                  <a:pt x="110" y="252"/>
                </a:lnTo>
                <a:lnTo>
                  <a:pt x="100" y="259"/>
                </a:lnTo>
                <a:lnTo>
                  <a:pt x="100" y="259"/>
                </a:lnTo>
                <a:lnTo>
                  <a:pt x="103" y="252"/>
                </a:lnTo>
                <a:lnTo>
                  <a:pt x="104" y="246"/>
                </a:lnTo>
                <a:lnTo>
                  <a:pt x="105" y="238"/>
                </a:lnTo>
                <a:lnTo>
                  <a:pt x="105" y="238"/>
                </a:lnTo>
                <a:lnTo>
                  <a:pt x="56" y="305"/>
                </a:lnTo>
                <a:lnTo>
                  <a:pt x="34" y="337"/>
                </a:lnTo>
                <a:lnTo>
                  <a:pt x="13" y="371"/>
                </a:lnTo>
                <a:lnTo>
                  <a:pt x="13" y="371"/>
                </a:lnTo>
                <a:lnTo>
                  <a:pt x="24" y="350"/>
                </a:lnTo>
                <a:lnTo>
                  <a:pt x="35" y="329"/>
                </a:lnTo>
                <a:lnTo>
                  <a:pt x="59" y="290"/>
                </a:lnTo>
                <a:lnTo>
                  <a:pt x="111" y="211"/>
                </a:lnTo>
                <a:lnTo>
                  <a:pt x="111" y="211"/>
                </a:lnTo>
                <a:close/>
              </a:path>
            </a:pathLst>
          </a:custGeom>
          <a:solidFill>
            <a:srgbClr val="D6A6B1"/>
          </a:solidFill>
          <a:ln w="9525">
            <a:solidFill>
              <a:srgbClr val="D6A6B1"/>
            </a:solidFill>
            <a:round/>
            <a:headEnd/>
            <a:tailEnd/>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方正喵呜体" panose="02010600010101010101" pitchFamily="2" charset="-122"/>
              <a:ea typeface="方正喵呜体" panose="02010600010101010101" pitchFamily="2" charset="-122"/>
            </a:endParaRPr>
          </a:p>
        </p:txBody>
      </p:sp>
      <p:sp>
        <p:nvSpPr>
          <p:cNvPr id="19" name="Freeform 100"/>
          <p:cNvSpPr>
            <a:spLocks noEditPoints="1"/>
          </p:cNvSpPr>
          <p:nvPr/>
        </p:nvSpPr>
        <p:spPr bwMode="auto">
          <a:xfrm flipV="1">
            <a:off x="7541618" y="3335081"/>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D6A6B1"/>
          </a:solidFill>
          <a:ln w="9525">
            <a:solidFill>
              <a:srgbClr val="D6A6B1"/>
            </a:solidFill>
            <a:round/>
            <a:headEnd/>
            <a:tailEnd/>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方正喵呜体" panose="02010600010101010101" pitchFamily="2" charset="-122"/>
              <a:ea typeface="方正喵呜体" panose="02010600010101010101" pitchFamily="2" charset="-122"/>
            </a:endParaRPr>
          </a:p>
        </p:txBody>
      </p:sp>
      <p:sp>
        <p:nvSpPr>
          <p:cNvPr id="24" name="Freeform 100"/>
          <p:cNvSpPr>
            <a:spLocks noEditPoints="1"/>
          </p:cNvSpPr>
          <p:nvPr/>
        </p:nvSpPr>
        <p:spPr bwMode="auto">
          <a:xfrm flipV="1">
            <a:off x="4963671" y="3335081"/>
            <a:ext cx="233123" cy="274119"/>
          </a:xfrm>
          <a:custGeom>
            <a:avLst/>
            <a:gdLst/>
            <a:ahLst/>
            <a:cxnLst>
              <a:cxn ang="0">
                <a:pos x="49" y="26"/>
              </a:cxn>
              <a:cxn ang="0">
                <a:pos x="117" y="2"/>
              </a:cxn>
              <a:cxn ang="0">
                <a:pos x="191" y="6"/>
              </a:cxn>
              <a:cxn ang="0">
                <a:pos x="233" y="33"/>
              </a:cxn>
              <a:cxn ang="0">
                <a:pos x="256" y="85"/>
              </a:cxn>
              <a:cxn ang="0">
                <a:pos x="254" y="147"/>
              </a:cxn>
              <a:cxn ang="0">
                <a:pos x="230" y="193"/>
              </a:cxn>
              <a:cxn ang="0">
                <a:pos x="199" y="227"/>
              </a:cxn>
              <a:cxn ang="0">
                <a:pos x="152" y="244"/>
              </a:cxn>
              <a:cxn ang="0">
                <a:pos x="91" y="239"/>
              </a:cxn>
              <a:cxn ang="0">
                <a:pos x="42" y="211"/>
              </a:cxn>
              <a:cxn ang="0">
                <a:pos x="18" y="182"/>
              </a:cxn>
              <a:cxn ang="0">
                <a:pos x="0" y="110"/>
              </a:cxn>
              <a:cxn ang="0">
                <a:pos x="15" y="69"/>
              </a:cxn>
              <a:cxn ang="0">
                <a:pos x="59" y="155"/>
              </a:cxn>
              <a:cxn ang="0">
                <a:pos x="128" y="107"/>
              </a:cxn>
              <a:cxn ang="0">
                <a:pos x="198" y="54"/>
              </a:cxn>
              <a:cxn ang="0">
                <a:pos x="183" y="38"/>
              </a:cxn>
              <a:cxn ang="0">
                <a:pos x="174" y="52"/>
              </a:cxn>
              <a:cxn ang="0">
                <a:pos x="124" y="88"/>
              </a:cxn>
              <a:cxn ang="0">
                <a:pos x="59" y="151"/>
              </a:cxn>
              <a:cxn ang="0">
                <a:pos x="46" y="109"/>
              </a:cxn>
              <a:cxn ang="0">
                <a:pos x="63" y="95"/>
              </a:cxn>
              <a:cxn ang="0">
                <a:pos x="129" y="29"/>
              </a:cxn>
              <a:cxn ang="0">
                <a:pos x="63" y="68"/>
              </a:cxn>
              <a:cxn ang="0">
                <a:pos x="35" y="86"/>
              </a:cxn>
              <a:cxn ang="0">
                <a:pos x="29" y="125"/>
              </a:cxn>
              <a:cxn ang="0">
                <a:pos x="216" y="140"/>
              </a:cxn>
              <a:cxn ang="0">
                <a:pos x="216" y="109"/>
              </a:cxn>
              <a:cxn ang="0">
                <a:pos x="149" y="182"/>
              </a:cxn>
              <a:cxn ang="0">
                <a:pos x="83" y="211"/>
              </a:cxn>
              <a:cxn ang="0">
                <a:pos x="135" y="175"/>
              </a:cxn>
              <a:cxn ang="0">
                <a:pos x="150" y="151"/>
              </a:cxn>
              <a:cxn ang="0">
                <a:pos x="46" y="180"/>
              </a:cxn>
              <a:cxn ang="0">
                <a:pos x="56" y="193"/>
              </a:cxn>
              <a:cxn ang="0">
                <a:pos x="132" y="120"/>
              </a:cxn>
              <a:cxn ang="0">
                <a:pos x="46" y="180"/>
              </a:cxn>
              <a:cxn ang="0">
                <a:pos x="152" y="24"/>
              </a:cxn>
              <a:cxn ang="0">
                <a:pos x="91" y="90"/>
              </a:cxn>
              <a:cxn ang="0">
                <a:pos x="156" y="48"/>
              </a:cxn>
              <a:cxn ang="0">
                <a:pos x="143" y="138"/>
              </a:cxn>
              <a:cxn ang="0">
                <a:pos x="209" y="90"/>
              </a:cxn>
              <a:cxn ang="0">
                <a:pos x="208" y="71"/>
              </a:cxn>
              <a:cxn ang="0">
                <a:pos x="169" y="102"/>
              </a:cxn>
              <a:cxn ang="0">
                <a:pos x="143" y="138"/>
              </a:cxn>
              <a:cxn ang="0">
                <a:pos x="239" y="121"/>
              </a:cxn>
              <a:cxn ang="0">
                <a:pos x="236" y="71"/>
              </a:cxn>
              <a:cxn ang="0">
                <a:pos x="230" y="79"/>
              </a:cxn>
              <a:cxn ang="0">
                <a:pos x="139" y="222"/>
              </a:cxn>
              <a:cxn ang="0">
                <a:pos x="173" y="204"/>
              </a:cxn>
              <a:cxn ang="0">
                <a:pos x="174" y="190"/>
              </a:cxn>
              <a:cxn ang="0">
                <a:pos x="103" y="26"/>
              </a:cxn>
              <a:cxn ang="0">
                <a:pos x="76" y="38"/>
              </a:cxn>
              <a:cxn ang="0">
                <a:pos x="84" y="44"/>
              </a:cxn>
              <a:cxn ang="0">
                <a:pos x="103" y="26"/>
              </a:cxn>
              <a:cxn ang="0">
                <a:pos x="38" y="155"/>
              </a:cxn>
              <a:cxn ang="0">
                <a:pos x="49" y="141"/>
              </a:cxn>
              <a:cxn ang="0">
                <a:pos x="29" y="145"/>
              </a:cxn>
              <a:cxn ang="0">
                <a:pos x="34" y="156"/>
              </a:cxn>
              <a:cxn ang="0">
                <a:pos x="201" y="200"/>
              </a:cxn>
              <a:cxn ang="0">
                <a:pos x="136" y="151"/>
              </a:cxn>
              <a:cxn ang="0">
                <a:pos x="126" y="148"/>
              </a:cxn>
              <a:cxn ang="0">
                <a:pos x="136" y="151"/>
              </a:cxn>
            </a:cxnLst>
            <a:rect l="0" t="0" r="r" b="b"/>
            <a:pathLst>
              <a:path w="258" h="245">
                <a:moveTo>
                  <a:pt x="24" y="51"/>
                </a:moveTo>
                <a:lnTo>
                  <a:pt x="24" y="51"/>
                </a:lnTo>
                <a:lnTo>
                  <a:pt x="31" y="43"/>
                </a:lnTo>
                <a:lnTo>
                  <a:pt x="39" y="33"/>
                </a:lnTo>
                <a:lnTo>
                  <a:pt x="49" y="26"/>
                </a:lnTo>
                <a:lnTo>
                  <a:pt x="62" y="19"/>
                </a:lnTo>
                <a:lnTo>
                  <a:pt x="74" y="13"/>
                </a:lnTo>
                <a:lnTo>
                  <a:pt x="87" y="7"/>
                </a:lnTo>
                <a:lnTo>
                  <a:pt x="103" y="5"/>
                </a:lnTo>
                <a:lnTo>
                  <a:pt x="117" y="2"/>
                </a:lnTo>
                <a:lnTo>
                  <a:pt x="132" y="0"/>
                </a:lnTo>
                <a:lnTo>
                  <a:pt x="147" y="0"/>
                </a:lnTo>
                <a:lnTo>
                  <a:pt x="162" y="0"/>
                </a:lnTo>
                <a:lnTo>
                  <a:pt x="177" y="3"/>
                </a:lnTo>
                <a:lnTo>
                  <a:pt x="191" y="6"/>
                </a:lnTo>
                <a:lnTo>
                  <a:pt x="204" y="12"/>
                </a:lnTo>
                <a:lnTo>
                  <a:pt x="215" y="17"/>
                </a:lnTo>
                <a:lnTo>
                  <a:pt x="226" y="26"/>
                </a:lnTo>
                <a:lnTo>
                  <a:pt x="226" y="26"/>
                </a:lnTo>
                <a:lnTo>
                  <a:pt x="233" y="33"/>
                </a:lnTo>
                <a:lnTo>
                  <a:pt x="240" y="41"/>
                </a:lnTo>
                <a:lnTo>
                  <a:pt x="246" y="51"/>
                </a:lnTo>
                <a:lnTo>
                  <a:pt x="250" y="62"/>
                </a:lnTo>
                <a:lnTo>
                  <a:pt x="253" y="73"/>
                </a:lnTo>
                <a:lnTo>
                  <a:pt x="256" y="85"/>
                </a:lnTo>
                <a:lnTo>
                  <a:pt x="257" y="97"/>
                </a:lnTo>
                <a:lnTo>
                  <a:pt x="258" y="110"/>
                </a:lnTo>
                <a:lnTo>
                  <a:pt x="257" y="123"/>
                </a:lnTo>
                <a:lnTo>
                  <a:pt x="257" y="134"/>
                </a:lnTo>
                <a:lnTo>
                  <a:pt x="254" y="147"/>
                </a:lnTo>
                <a:lnTo>
                  <a:pt x="251" y="158"/>
                </a:lnTo>
                <a:lnTo>
                  <a:pt x="247" y="168"/>
                </a:lnTo>
                <a:lnTo>
                  <a:pt x="243" y="177"/>
                </a:lnTo>
                <a:lnTo>
                  <a:pt x="237" y="186"/>
                </a:lnTo>
                <a:lnTo>
                  <a:pt x="230" y="193"/>
                </a:lnTo>
                <a:lnTo>
                  <a:pt x="230" y="193"/>
                </a:lnTo>
                <a:lnTo>
                  <a:pt x="223" y="201"/>
                </a:lnTo>
                <a:lnTo>
                  <a:pt x="216" y="211"/>
                </a:lnTo>
                <a:lnTo>
                  <a:pt x="208" y="220"/>
                </a:lnTo>
                <a:lnTo>
                  <a:pt x="199" y="227"/>
                </a:lnTo>
                <a:lnTo>
                  <a:pt x="199" y="227"/>
                </a:lnTo>
                <a:lnTo>
                  <a:pt x="188" y="232"/>
                </a:lnTo>
                <a:lnTo>
                  <a:pt x="177" y="236"/>
                </a:lnTo>
                <a:lnTo>
                  <a:pt x="164" y="241"/>
                </a:lnTo>
                <a:lnTo>
                  <a:pt x="152" y="244"/>
                </a:lnTo>
                <a:lnTo>
                  <a:pt x="140" y="245"/>
                </a:lnTo>
                <a:lnTo>
                  <a:pt x="128" y="245"/>
                </a:lnTo>
                <a:lnTo>
                  <a:pt x="115" y="244"/>
                </a:lnTo>
                <a:lnTo>
                  <a:pt x="103" y="242"/>
                </a:lnTo>
                <a:lnTo>
                  <a:pt x="91" y="239"/>
                </a:lnTo>
                <a:lnTo>
                  <a:pt x="80" y="236"/>
                </a:lnTo>
                <a:lnTo>
                  <a:pt x="69" y="231"/>
                </a:lnTo>
                <a:lnTo>
                  <a:pt x="59" y="225"/>
                </a:lnTo>
                <a:lnTo>
                  <a:pt x="51" y="220"/>
                </a:lnTo>
                <a:lnTo>
                  <a:pt x="42" y="211"/>
                </a:lnTo>
                <a:lnTo>
                  <a:pt x="35" y="204"/>
                </a:lnTo>
                <a:lnTo>
                  <a:pt x="28" y="194"/>
                </a:lnTo>
                <a:lnTo>
                  <a:pt x="28" y="194"/>
                </a:lnTo>
                <a:lnTo>
                  <a:pt x="22" y="189"/>
                </a:lnTo>
                <a:lnTo>
                  <a:pt x="18" y="182"/>
                </a:lnTo>
                <a:lnTo>
                  <a:pt x="13" y="175"/>
                </a:lnTo>
                <a:lnTo>
                  <a:pt x="8" y="166"/>
                </a:lnTo>
                <a:lnTo>
                  <a:pt x="3" y="148"/>
                </a:lnTo>
                <a:lnTo>
                  <a:pt x="0" y="130"/>
                </a:lnTo>
                <a:lnTo>
                  <a:pt x="0" y="110"/>
                </a:lnTo>
                <a:lnTo>
                  <a:pt x="1" y="102"/>
                </a:lnTo>
                <a:lnTo>
                  <a:pt x="3" y="92"/>
                </a:lnTo>
                <a:lnTo>
                  <a:pt x="6" y="85"/>
                </a:lnTo>
                <a:lnTo>
                  <a:pt x="10" y="76"/>
                </a:lnTo>
                <a:lnTo>
                  <a:pt x="15" y="69"/>
                </a:lnTo>
                <a:lnTo>
                  <a:pt x="21" y="62"/>
                </a:lnTo>
                <a:lnTo>
                  <a:pt x="21" y="62"/>
                </a:lnTo>
                <a:lnTo>
                  <a:pt x="27" y="57"/>
                </a:lnTo>
                <a:lnTo>
                  <a:pt x="24" y="51"/>
                </a:lnTo>
                <a:close/>
                <a:moveTo>
                  <a:pt x="59" y="155"/>
                </a:moveTo>
                <a:lnTo>
                  <a:pt x="60" y="159"/>
                </a:lnTo>
                <a:lnTo>
                  <a:pt x="60" y="159"/>
                </a:lnTo>
                <a:lnTo>
                  <a:pt x="77" y="145"/>
                </a:lnTo>
                <a:lnTo>
                  <a:pt x="94" y="132"/>
                </a:lnTo>
                <a:lnTo>
                  <a:pt x="128" y="107"/>
                </a:lnTo>
                <a:lnTo>
                  <a:pt x="162" y="85"/>
                </a:lnTo>
                <a:lnTo>
                  <a:pt x="195" y="61"/>
                </a:lnTo>
                <a:lnTo>
                  <a:pt x="195" y="61"/>
                </a:lnTo>
                <a:lnTo>
                  <a:pt x="198" y="58"/>
                </a:lnTo>
                <a:lnTo>
                  <a:pt x="198" y="54"/>
                </a:lnTo>
                <a:lnTo>
                  <a:pt x="198" y="51"/>
                </a:lnTo>
                <a:lnTo>
                  <a:pt x="195" y="48"/>
                </a:lnTo>
                <a:lnTo>
                  <a:pt x="190" y="41"/>
                </a:lnTo>
                <a:lnTo>
                  <a:pt x="183" y="38"/>
                </a:lnTo>
                <a:lnTo>
                  <a:pt x="183" y="38"/>
                </a:lnTo>
                <a:lnTo>
                  <a:pt x="178" y="37"/>
                </a:lnTo>
                <a:lnTo>
                  <a:pt x="176" y="38"/>
                </a:lnTo>
                <a:lnTo>
                  <a:pt x="174" y="41"/>
                </a:lnTo>
                <a:lnTo>
                  <a:pt x="173" y="44"/>
                </a:lnTo>
                <a:lnTo>
                  <a:pt x="174" y="52"/>
                </a:lnTo>
                <a:lnTo>
                  <a:pt x="173" y="55"/>
                </a:lnTo>
                <a:lnTo>
                  <a:pt x="173" y="57"/>
                </a:lnTo>
                <a:lnTo>
                  <a:pt x="173" y="57"/>
                </a:lnTo>
                <a:lnTo>
                  <a:pt x="139" y="76"/>
                </a:lnTo>
                <a:lnTo>
                  <a:pt x="124" y="88"/>
                </a:lnTo>
                <a:lnTo>
                  <a:pt x="110" y="99"/>
                </a:lnTo>
                <a:lnTo>
                  <a:pt x="95" y="111"/>
                </a:lnTo>
                <a:lnTo>
                  <a:pt x="81" y="124"/>
                </a:lnTo>
                <a:lnTo>
                  <a:pt x="70" y="137"/>
                </a:lnTo>
                <a:lnTo>
                  <a:pt x="59" y="151"/>
                </a:lnTo>
                <a:lnTo>
                  <a:pt x="59" y="155"/>
                </a:lnTo>
                <a:close/>
                <a:moveTo>
                  <a:pt x="34" y="123"/>
                </a:moveTo>
                <a:lnTo>
                  <a:pt x="34" y="123"/>
                </a:lnTo>
                <a:lnTo>
                  <a:pt x="42" y="113"/>
                </a:lnTo>
                <a:lnTo>
                  <a:pt x="46" y="109"/>
                </a:lnTo>
                <a:lnTo>
                  <a:pt x="52" y="106"/>
                </a:lnTo>
                <a:lnTo>
                  <a:pt x="55" y="103"/>
                </a:lnTo>
                <a:lnTo>
                  <a:pt x="58" y="100"/>
                </a:lnTo>
                <a:lnTo>
                  <a:pt x="60" y="97"/>
                </a:lnTo>
                <a:lnTo>
                  <a:pt x="63" y="95"/>
                </a:lnTo>
                <a:lnTo>
                  <a:pt x="67" y="92"/>
                </a:lnTo>
                <a:lnTo>
                  <a:pt x="67" y="92"/>
                </a:lnTo>
                <a:lnTo>
                  <a:pt x="97" y="64"/>
                </a:lnTo>
                <a:lnTo>
                  <a:pt x="112" y="47"/>
                </a:lnTo>
                <a:lnTo>
                  <a:pt x="129" y="29"/>
                </a:lnTo>
                <a:lnTo>
                  <a:pt x="129" y="29"/>
                </a:lnTo>
                <a:lnTo>
                  <a:pt x="117" y="34"/>
                </a:lnTo>
                <a:lnTo>
                  <a:pt x="105" y="41"/>
                </a:lnTo>
                <a:lnTo>
                  <a:pt x="84" y="55"/>
                </a:lnTo>
                <a:lnTo>
                  <a:pt x="63" y="68"/>
                </a:lnTo>
                <a:lnTo>
                  <a:pt x="53" y="73"/>
                </a:lnTo>
                <a:lnTo>
                  <a:pt x="43" y="78"/>
                </a:lnTo>
                <a:lnTo>
                  <a:pt x="43" y="78"/>
                </a:lnTo>
                <a:lnTo>
                  <a:pt x="38" y="80"/>
                </a:lnTo>
                <a:lnTo>
                  <a:pt x="35" y="86"/>
                </a:lnTo>
                <a:lnTo>
                  <a:pt x="32" y="92"/>
                </a:lnTo>
                <a:lnTo>
                  <a:pt x="29" y="99"/>
                </a:lnTo>
                <a:lnTo>
                  <a:pt x="28" y="114"/>
                </a:lnTo>
                <a:lnTo>
                  <a:pt x="28" y="120"/>
                </a:lnTo>
                <a:lnTo>
                  <a:pt x="29" y="125"/>
                </a:lnTo>
                <a:lnTo>
                  <a:pt x="34" y="123"/>
                </a:lnTo>
                <a:close/>
                <a:moveTo>
                  <a:pt x="129" y="210"/>
                </a:moveTo>
                <a:lnTo>
                  <a:pt x="214" y="144"/>
                </a:lnTo>
                <a:lnTo>
                  <a:pt x="214" y="144"/>
                </a:lnTo>
                <a:lnTo>
                  <a:pt x="216" y="140"/>
                </a:lnTo>
                <a:lnTo>
                  <a:pt x="218" y="137"/>
                </a:lnTo>
                <a:lnTo>
                  <a:pt x="218" y="128"/>
                </a:lnTo>
                <a:lnTo>
                  <a:pt x="216" y="118"/>
                </a:lnTo>
                <a:lnTo>
                  <a:pt x="216" y="109"/>
                </a:lnTo>
                <a:lnTo>
                  <a:pt x="216" y="109"/>
                </a:lnTo>
                <a:lnTo>
                  <a:pt x="211" y="103"/>
                </a:lnTo>
                <a:lnTo>
                  <a:pt x="211" y="103"/>
                </a:lnTo>
                <a:lnTo>
                  <a:pt x="191" y="130"/>
                </a:lnTo>
                <a:lnTo>
                  <a:pt x="170" y="156"/>
                </a:lnTo>
                <a:lnTo>
                  <a:pt x="149" y="182"/>
                </a:lnTo>
                <a:lnTo>
                  <a:pt x="129" y="210"/>
                </a:lnTo>
                <a:lnTo>
                  <a:pt x="129" y="210"/>
                </a:lnTo>
                <a:close/>
                <a:moveTo>
                  <a:pt x="79" y="207"/>
                </a:moveTo>
                <a:lnTo>
                  <a:pt x="79" y="207"/>
                </a:lnTo>
                <a:lnTo>
                  <a:pt x="83" y="211"/>
                </a:lnTo>
                <a:lnTo>
                  <a:pt x="88" y="214"/>
                </a:lnTo>
                <a:lnTo>
                  <a:pt x="101" y="220"/>
                </a:lnTo>
                <a:lnTo>
                  <a:pt x="101" y="220"/>
                </a:lnTo>
                <a:lnTo>
                  <a:pt x="118" y="199"/>
                </a:lnTo>
                <a:lnTo>
                  <a:pt x="135" y="175"/>
                </a:lnTo>
                <a:lnTo>
                  <a:pt x="155" y="152"/>
                </a:lnTo>
                <a:lnTo>
                  <a:pt x="164" y="142"/>
                </a:lnTo>
                <a:lnTo>
                  <a:pt x="174" y="134"/>
                </a:lnTo>
                <a:lnTo>
                  <a:pt x="174" y="134"/>
                </a:lnTo>
                <a:lnTo>
                  <a:pt x="150" y="151"/>
                </a:lnTo>
                <a:lnTo>
                  <a:pt x="125" y="168"/>
                </a:lnTo>
                <a:lnTo>
                  <a:pt x="101" y="187"/>
                </a:lnTo>
                <a:lnTo>
                  <a:pt x="79" y="207"/>
                </a:lnTo>
                <a:lnTo>
                  <a:pt x="79" y="207"/>
                </a:lnTo>
                <a:close/>
                <a:moveTo>
                  <a:pt x="46" y="180"/>
                </a:moveTo>
                <a:lnTo>
                  <a:pt x="46" y="180"/>
                </a:lnTo>
                <a:lnTo>
                  <a:pt x="45" y="182"/>
                </a:lnTo>
                <a:lnTo>
                  <a:pt x="46" y="184"/>
                </a:lnTo>
                <a:lnTo>
                  <a:pt x="51" y="189"/>
                </a:lnTo>
                <a:lnTo>
                  <a:pt x="56" y="193"/>
                </a:lnTo>
                <a:lnTo>
                  <a:pt x="59" y="194"/>
                </a:lnTo>
                <a:lnTo>
                  <a:pt x="60" y="193"/>
                </a:lnTo>
                <a:lnTo>
                  <a:pt x="146" y="113"/>
                </a:lnTo>
                <a:lnTo>
                  <a:pt x="146" y="113"/>
                </a:lnTo>
                <a:lnTo>
                  <a:pt x="132" y="120"/>
                </a:lnTo>
                <a:lnTo>
                  <a:pt x="119" y="127"/>
                </a:lnTo>
                <a:lnTo>
                  <a:pt x="95" y="145"/>
                </a:lnTo>
                <a:lnTo>
                  <a:pt x="72" y="163"/>
                </a:lnTo>
                <a:lnTo>
                  <a:pt x="46" y="180"/>
                </a:lnTo>
                <a:lnTo>
                  <a:pt x="46" y="180"/>
                </a:lnTo>
                <a:close/>
                <a:moveTo>
                  <a:pt x="174" y="30"/>
                </a:moveTo>
                <a:lnTo>
                  <a:pt x="174" y="30"/>
                </a:lnTo>
                <a:lnTo>
                  <a:pt x="160" y="24"/>
                </a:lnTo>
                <a:lnTo>
                  <a:pt x="155" y="24"/>
                </a:lnTo>
                <a:lnTo>
                  <a:pt x="152" y="24"/>
                </a:lnTo>
                <a:lnTo>
                  <a:pt x="149" y="26"/>
                </a:lnTo>
                <a:lnTo>
                  <a:pt x="149" y="26"/>
                </a:lnTo>
                <a:lnTo>
                  <a:pt x="119" y="57"/>
                </a:lnTo>
                <a:lnTo>
                  <a:pt x="104" y="73"/>
                </a:lnTo>
                <a:lnTo>
                  <a:pt x="91" y="90"/>
                </a:lnTo>
                <a:lnTo>
                  <a:pt x="91" y="90"/>
                </a:lnTo>
                <a:lnTo>
                  <a:pt x="112" y="76"/>
                </a:lnTo>
                <a:lnTo>
                  <a:pt x="135" y="64"/>
                </a:lnTo>
                <a:lnTo>
                  <a:pt x="146" y="57"/>
                </a:lnTo>
                <a:lnTo>
                  <a:pt x="156" y="48"/>
                </a:lnTo>
                <a:lnTo>
                  <a:pt x="166" y="40"/>
                </a:lnTo>
                <a:lnTo>
                  <a:pt x="174" y="30"/>
                </a:lnTo>
                <a:lnTo>
                  <a:pt x="174" y="30"/>
                </a:lnTo>
                <a:close/>
                <a:moveTo>
                  <a:pt x="143" y="138"/>
                </a:moveTo>
                <a:lnTo>
                  <a:pt x="143" y="138"/>
                </a:lnTo>
                <a:lnTo>
                  <a:pt x="159" y="125"/>
                </a:lnTo>
                <a:lnTo>
                  <a:pt x="174" y="114"/>
                </a:lnTo>
                <a:lnTo>
                  <a:pt x="207" y="92"/>
                </a:lnTo>
                <a:lnTo>
                  <a:pt x="207" y="92"/>
                </a:lnTo>
                <a:lnTo>
                  <a:pt x="209" y="90"/>
                </a:lnTo>
                <a:lnTo>
                  <a:pt x="211" y="88"/>
                </a:lnTo>
                <a:lnTo>
                  <a:pt x="212" y="80"/>
                </a:lnTo>
                <a:lnTo>
                  <a:pt x="211" y="78"/>
                </a:lnTo>
                <a:lnTo>
                  <a:pt x="209" y="73"/>
                </a:lnTo>
                <a:lnTo>
                  <a:pt x="208" y="71"/>
                </a:lnTo>
                <a:lnTo>
                  <a:pt x="204" y="69"/>
                </a:lnTo>
                <a:lnTo>
                  <a:pt x="204" y="69"/>
                </a:lnTo>
                <a:lnTo>
                  <a:pt x="194" y="76"/>
                </a:lnTo>
                <a:lnTo>
                  <a:pt x="185" y="85"/>
                </a:lnTo>
                <a:lnTo>
                  <a:pt x="169" y="102"/>
                </a:lnTo>
                <a:lnTo>
                  <a:pt x="153" y="121"/>
                </a:lnTo>
                <a:lnTo>
                  <a:pt x="136" y="140"/>
                </a:lnTo>
                <a:lnTo>
                  <a:pt x="136" y="140"/>
                </a:lnTo>
                <a:lnTo>
                  <a:pt x="140" y="140"/>
                </a:lnTo>
                <a:lnTo>
                  <a:pt x="143" y="138"/>
                </a:lnTo>
                <a:lnTo>
                  <a:pt x="143" y="138"/>
                </a:lnTo>
                <a:close/>
                <a:moveTo>
                  <a:pt x="232" y="138"/>
                </a:moveTo>
                <a:lnTo>
                  <a:pt x="232" y="138"/>
                </a:lnTo>
                <a:lnTo>
                  <a:pt x="236" y="131"/>
                </a:lnTo>
                <a:lnTo>
                  <a:pt x="239" y="121"/>
                </a:lnTo>
                <a:lnTo>
                  <a:pt x="242" y="111"/>
                </a:lnTo>
                <a:lnTo>
                  <a:pt x="243" y="100"/>
                </a:lnTo>
                <a:lnTo>
                  <a:pt x="243" y="90"/>
                </a:lnTo>
                <a:lnTo>
                  <a:pt x="240" y="79"/>
                </a:lnTo>
                <a:lnTo>
                  <a:pt x="236" y="71"/>
                </a:lnTo>
                <a:lnTo>
                  <a:pt x="230" y="62"/>
                </a:lnTo>
                <a:lnTo>
                  <a:pt x="230" y="62"/>
                </a:lnTo>
                <a:lnTo>
                  <a:pt x="226" y="59"/>
                </a:lnTo>
                <a:lnTo>
                  <a:pt x="226" y="59"/>
                </a:lnTo>
                <a:lnTo>
                  <a:pt x="230" y="79"/>
                </a:lnTo>
                <a:lnTo>
                  <a:pt x="233" y="99"/>
                </a:lnTo>
                <a:lnTo>
                  <a:pt x="233" y="118"/>
                </a:lnTo>
                <a:lnTo>
                  <a:pt x="232" y="138"/>
                </a:lnTo>
                <a:lnTo>
                  <a:pt x="232" y="138"/>
                </a:lnTo>
                <a:close/>
                <a:moveTo>
                  <a:pt x="139" y="222"/>
                </a:moveTo>
                <a:lnTo>
                  <a:pt x="139" y="222"/>
                </a:lnTo>
                <a:lnTo>
                  <a:pt x="149" y="221"/>
                </a:lnTo>
                <a:lnTo>
                  <a:pt x="157" y="217"/>
                </a:lnTo>
                <a:lnTo>
                  <a:pt x="166" y="211"/>
                </a:lnTo>
                <a:lnTo>
                  <a:pt x="173" y="204"/>
                </a:lnTo>
                <a:lnTo>
                  <a:pt x="178" y="197"/>
                </a:lnTo>
                <a:lnTo>
                  <a:pt x="183" y="192"/>
                </a:lnTo>
                <a:lnTo>
                  <a:pt x="188" y="182"/>
                </a:lnTo>
                <a:lnTo>
                  <a:pt x="188" y="182"/>
                </a:lnTo>
                <a:lnTo>
                  <a:pt x="174" y="190"/>
                </a:lnTo>
                <a:lnTo>
                  <a:pt x="162" y="200"/>
                </a:lnTo>
                <a:lnTo>
                  <a:pt x="150" y="211"/>
                </a:lnTo>
                <a:lnTo>
                  <a:pt x="139" y="222"/>
                </a:lnTo>
                <a:lnTo>
                  <a:pt x="139" y="222"/>
                </a:lnTo>
                <a:close/>
                <a:moveTo>
                  <a:pt x="103" y="26"/>
                </a:moveTo>
                <a:lnTo>
                  <a:pt x="103" y="26"/>
                </a:lnTo>
                <a:lnTo>
                  <a:pt x="95" y="27"/>
                </a:lnTo>
                <a:lnTo>
                  <a:pt x="88" y="30"/>
                </a:lnTo>
                <a:lnTo>
                  <a:pt x="81" y="34"/>
                </a:lnTo>
                <a:lnTo>
                  <a:pt x="76" y="38"/>
                </a:lnTo>
                <a:lnTo>
                  <a:pt x="63" y="50"/>
                </a:lnTo>
                <a:lnTo>
                  <a:pt x="55" y="59"/>
                </a:lnTo>
                <a:lnTo>
                  <a:pt x="55" y="59"/>
                </a:lnTo>
                <a:lnTo>
                  <a:pt x="67" y="54"/>
                </a:lnTo>
                <a:lnTo>
                  <a:pt x="84" y="44"/>
                </a:lnTo>
                <a:lnTo>
                  <a:pt x="101" y="34"/>
                </a:lnTo>
                <a:lnTo>
                  <a:pt x="105" y="29"/>
                </a:lnTo>
                <a:lnTo>
                  <a:pt x="107" y="26"/>
                </a:lnTo>
                <a:lnTo>
                  <a:pt x="107" y="26"/>
                </a:lnTo>
                <a:lnTo>
                  <a:pt x="103" y="26"/>
                </a:lnTo>
                <a:lnTo>
                  <a:pt x="103" y="26"/>
                </a:lnTo>
                <a:close/>
                <a:moveTo>
                  <a:pt x="34" y="156"/>
                </a:moveTo>
                <a:lnTo>
                  <a:pt x="34" y="156"/>
                </a:lnTo>
                <a:lnTo>
                  <a:pt x="36" y="156"/>
                </a:lnTo>
                <a:lnTo>
                  <a:pt x="38" y="155"/>
                </a:lnTo>
                <a:lnTo>
                  <a:pt x="39" y="149"/>
                </a:lnTo>
                <a:lnTo>
                  <a:pt x="39" y="145"/>
                </a:lnTo>
                <a:lnTo>
                  <a:pt x="42" y="142"/>
                </a:lnTo>
                <a:lnTo>
                  <a:pt x="45" y="140"/>
                </a:lnTo>
                <a:lnTo>
                  <a:pt x="49" y="141"/>
                </a:lnTo>
                <a:lnTo>
                  <a:pt x="46" y="138"/>
                </a:lnTo>
                <a:lnTo>
                  <a:pt x="46" y="138"/>
                </a:lnTo>
                <a:lnTo>
                  <a:pt x="43" y="140"/>
                </a:lnTo>
                <a:lnTo>
                  <a:pt x="38" y="142"/>
                </a:lnTo>
                <a:lnTo>
                  <a:pt x="29" y="145"/>
                </a:lnTo>
                <a:lnTo>
                  <a:pt x="27" y="147"/>
                </a:lnTo>
                <a:lnTo>
                  <a:pt x="25" y="149"/>
                </a:lnTo>
                <a:lnTo>
                  <a:pt x="28" y="152"/>
                </a:lnTo>
                <a:lnTo>
                  <a:pt x="34" y="156"/>
                </a:lnTo>
                <a:lnTo>
                  <a:pt x="34" y="156"/>
                </a:lnTo>
                <a:close/>
                <a:moveTo>
                  <a:pt x="190" y="206"/>
                </a:moveTo>
                <a:lnTo>
                  <a:pt x="190" y="206"/>
                </a:lnTo>
                <a:lnTo>
                  <a:pt x="194" y="204"/>
                </a:lnTo>
                <a:lnTo>
                  <a:pt x="198" y="203"/>
                </a:lnTo>
                <a:lnTo>
                  <a:pt x="201" y="200"/>
                </a:lnTo>
                <a:lnTo>
                  <a:pt x="202" y="196"/>
                </a:lnTo>
                <a:lnTo>
                  <a:pt x="205" y="187"/>
                </a:lnTo>
                <a:lnTo>
                  <a:pt x="208" y="180"/>
                </a:lnTo>
                <a:lnTo>
                  <a:pt x="190" y="206"/>
                </a:lnTo>
                <a:close/>
                <a:moveTo>
                  <a:pt x="136" y="151"/>
                </a:moveTo>
                <a:lnTo>
                  <a:pt x="133" y="144"/>
                </a:lnTo>
                <a:lnTo>
                  <a:pt x="133" y="144"/>
                </a:lnTo>
                <a:lnTo>
                  <a:pt x="129" y="144"/>
                </a:lnTo>
                <a:lnTo>
                  <a:pt x="126" y="145"/>
                </a:lnTo>
                <a:lnTo>
                  <a:pt x="126" y="148"/>
                </a:lnTo>
                <a:lnTo>
                  <a:pt x="126" y="149"/>
                </a:lnTo>
                <a:lnTo>
                  <a:pt x="128" y="152"/>
                </a:lnTo>
                <a:lnTo>
                  <a:pt x="129" y="152"/>
                </a:lnTo>
                <a:lnTo>
                  <a:pt x="132" y="152"/>
                </a:lnTo>
                <a:lnTo>
                  <a:pt x="136" y="151"/>
                </a:lnTo>
                <a:lnTo>
                  <a:pt x="136" y="151"/>
                </a:lnTo>
                <a:close/>
              </a:path>
            </a:pathLst>
          </a:custGeom>
          <a:solidFill>
            <a:srgbClr val="D6A6B1"/>
          </a:solidFill>
          <a:ln w="9525">
            <a:solidFill>
              <a:srgbClr val="D6A6B1"/>
            </a:solidFill>
            <a:round/>
            <a:headEnd/>
            <a:tailEnd/>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方正喵呜体" panose="02010600010101010101" pitchFamily="2" charset="-122"/>
              <a:ea typeface="方正喵呜体" panose="02010600010101010101" pitchFamily="2" charset="-122"/>
            </a:endParaRPr>
          </a:p>
        </p:txBody>
      </p:sp>
      <p:sp>
        <p:nvSpPr>
          <p:cNvPr id="25" name="文本框 24"/>
          <p:cNvSpPr txBox="1"/>
          <p:nvPr/>
        </p:nvSpPr>
        <p:spPr>
          <a:xfrm>
            <a:off x="1121057" y="4746777"/>
            <a:ext cx="1550424" cy="502766"/>
          </a:xfrm>
          <a:prstGeom prst="rect">
            <a:avLst/>
          </a:prstGeom>
          <a:noFill/>
        </p:spPr>
        <p:txBody>
          <a:bodyPr wrap="none" rtlCol="0">
            <a:spAutoFit/>
          </a:bodyPr>
          <a:lstStyle/>
          <a:p>
            <a:pPr algn="ctr"/>
            <a:r>
              <a:rPr lang="zh-CN" altLang="en-US" sz="2667" b="1" dirty="0">
                <a:solidFill>
                  <a:schemeClr val="bg1"/>
                </a:solidFill>
                <a:latin typeface="方正喵呜体" panose="02010600010101010101" pitchFamily="2" charset="-122"/>
                <a:ea typeface="方正喵呜体" panose="02010600010101010101" pitchFamily="2" charset="-122"/>
                <a:cs typeface="Arial" panose="020B0604020202020204" pitchFamily="34" charset="0"/>
              </a:rPr>
              <a:t>添加标题</a:t>
            </a:r>
          </a:p>
        </p:txBody>
      </p:sp>
      <p:sp>
        <p:nvSpPr>
          <p:cNvPr id="26" name="文本框 25"/>
          <p:cNvSpPr txBox="1"/>
          <p:nvPr/>
        </p:nvSpPr>
        <p:spPr>
          <a:xfrm>
            <a:off x="3322853" y="4746777"/>
            <a:ext cx="1213794" cy="502766"/>
          </a:xfrm>
          <a:prstGeom prst="rect">
            <a:avLst/>
          </a:prstGeom>
          <a:noFill/>
        </p:spPr>
        <p:txBody>
          <a:bodyPr wrap="none" rtlCol="0">
            <a:spAutoFit/>
          </a:bodyPr>
          <a:lstStyle/>
          <a:p>
            <a:pPr algn="ctr"/>
            <a:r>
              <a:rPr lang="zh-CN" altLang="en-US" sz="2667" b="1" dirty="0" smtClean="0">
                <a:solidFill>
                  <a:schemeClr val="bg1"/>
                </a:solidFill>
                <a:latin typeface="方正喵呜体" panose="02010600010101010101" pitchFamily="2" charset="-122"/>
                <a:ea typeface="方正喵呜体" panose="02010600010101010101" pitchFamily="2" charset="-122"/>
                <a:cs typeface="Arial" panose="020B0604020202020204" pitchFamily="34" charset="0"/>
              </a:rPr>
              <a:t>小可爱</a:t>
            </a:r>
            <a:endParaRPr lang="zh-CN" altLang="en-US" sz="2667" b="1" dirty="0">
              <a:solidFill>
                <a:schemeClr val="bg1"/>
              </a:solidFill>
              <a:latin typeface="方正喵呜体" panose="02010600010101010101" pitchFamily="2" charset="-122"/>
              <a:ea typeface="方正喵呜体" panose="02010600010101010101" pitchFamily="2" charset="-122"/>
              <a:cs typeface="Arial" panose="020B0604020202020204" pitchFamily="34" charset="0"/>
            </a:endParaRPr>
          </a:p>
        </p:txBody>
      </p:sp>
      <p:sp>
        <p:nvSpPr>
          <p:cNvPr id="27" name="文本框 26"/>
          <p:cNvSpPr txBox="1"/>
          <p:nvPr/>
        </p:nvSpPr>
        <p:spPr>
          <a:xfrm>
            <a:off x="5956927" y="4746777"/>
            <a:ext cx="1213794" cy="502766"/>
          </a:xfrm>
          <a:prstGeom prst="rect">
            <a:avLst/>
          </a:prstGeom>
          <a:noFill/>
        </p:spPr>
        <p:txBody>
          <a:bodyPr wrap="none" rtlCol="0">
            <a:spAutoFit/>
          </a:bodyPr>
          <a:lstStyle/>
          <a:p>
            <a:pPr algn="ctr"/>
            <a:r>
              <a:rPr lang="zh-CN" altLang="en-US" sz="2667" b="1" dirty="0">
                <a:solidFill>
                  <a:schemeClr val="bg1"/>
                </a:solidFill>
                <a:latin typeface="方正喵呜体" panose="02010600010101010101" pitchFamily="2" charset="-122"/>
                <a:ea typeface="方正喵呜体" panose="02010600010101010101" pitchFamily="2" charset="-122"/>
                <a:cs typeface="Arial" panose="020B0604020202020204" pitchFamily="34" charset="0"/>
              </a:rPr>
              <a:t>小可爱</a:t>
            </a:r>
          </a:p>
        </p:txBody>
      </p:sp>
      <p:sp>
        <p:nvSpPr>
          <p:cNvPr id="28" name="文本框 27"/>
          <p:cNvSpPr txBox="1"/>
          <p:nvPr/>
        </p:nvSpPr>
        <p:spPr>
          <a:xfrm>
            <a:off x="8355735" y="4746777"/>
            <a:ext cx="1213794" cy="502766"/>
          </a:xfrm>
          <a:prstGeom prst="rect">
            <a:avLst/>
          </a:prstGeom>
          <a:noFill/>
        </p:spPr>
        <p:txBody>
          <a:bodyPr wrap="none" rtlCol="0">
            <a:spAutoFit/>
          </a:bodyPr>
          <a:lstStyle/>
          <a:p>
            <a:pPr algn="ctr"/>
            <a:r>
              <a:rPr lang="zh-CN" altLang="en-US" sz="2667" b="1" dirty="0">
                <a:solidFill>
                  <a:schemeClr val="bg1"/>
                </a:solidFill>
                <a:latin typeface="方正喵呜体" panose="02010600010101010101" pitchFamily="2" charset="-122"/>
                <a:ea typeface="方正喵呜体" panose="02010600010101010101" pitchFamily="2" charset="-122"/>
                <a:cs typeface="Arial" panose="020B0604020202020204" pitchFamily="34" charset="0"/>
              </a:rPr>
              <a:t>小可爱</a:t>
            </a:r>
          </a:p>
        </p:txBody>
      </p:sp>
      <p:sp>
        <p:nvSpPr>
          <p:cNvPr id="29" name="TextBox 4"/>
          <p:cNvSpPr txBox="1"/>
          <p:nvPr/>
        </p:nvSpPr>
        <p:spPr>
          <a:xfrm>
            <a:off x="3185959" y="984306"/>
            <a:ext cx="6120466" cy="1231106"/>
          </a:xfrm>
          <a:prstGeom prst="rect">
            <a:avLst/>
          </a:prstGeom>
          <a:noFill/>
        </p:spPr>
        <p:txBody>
          <a:bodyPr wrap="square" lIns="0" tIns="0" rIns="0" bIns="0" rtlCol="0">
            <a:spAutoFit/>
          </a:bodyPr>
          <a:lstStyle/>
          <a:p>
            <a:r>
              <a:rPr lang="zh-CN" altLang="en-US" sz="2000" dirty="0">
                <a:solidFill>
                  <a:schemeClr val="bg1"/>
                </a:solidFill>
                <a:latin typeface="方正喵呜体" panose="02010600010101010101" pitchFamily="2" charset="-122"/>
                <a:ea typeface="方正喵呜体" panose="02010600010101010101" pitchFamily="2" charset="-122"/>
              </a:rPr>
              <a:t>请在这里输入您的主要叙述内容请在这里输入您的主要叙述内容请在这里输入您的主要叙述内容请在这里输入您的主要叙述内容请在这里输入您的主要叙述内容</a:t>
            </a:r>
            <a:endParaRPr lang="en-US" altLang="zh-CN" sz="2000" dirty="0">
              <a:solidFill>
                <a:schemeClr val="bg1"/>
              </a:solidFill>
              <a:latin typeface="方正喵呜体" panose="02010600010101010101" pitchFamily="2" charset="-122"/>
              <a:ea typeface="方正喵呜体" panose="02010600010101010101" pitchFamily="2" charset="-122"/>
            </a:endParaRPr>
          </a:p>
          <a:p>
            <a:endParaRPr lang="en-US" altLang="zh-CN" sz="2000" dirty="0">
              <a:solidFill>
                <a:schemeClr val="bg1"/>
              </a:solidFill>
              <a:latin typeface="方正喵呜体" panose="02010600010101010101" pitchFamily="2" charset="-122"/>
              <a:ea typeface="方正喵呜体" panose="02010600010101010101" pitchFamily="2" charset="-122"/>
            </a:endParaRPr>
          </a:p>
        </p:txBody>
      </p:sp>
      <p:pic>
        <p:nvPicPr>
          <p:cNvPr id="30" name="图片 2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717401" y="2492833"/>
            <a:ext cx="1545927" cy="2002497"/>
          </a:xfrm>
          <a:prstGeom prst="rect">
            <a:avLst/>
          </a:prstGeom>
        </p:spPr>
      </p:pic>
      <p:pic>
        <p:nvPicPr>
          <p:cNvPr id="31" name="图片 3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22714" y="2319375"/>
            <a:ext cx="1679837" cy="2175955"/>
          </a:xfrm>
          <a:prstGeom prst="rect">
            <a:avLst/>
          </a:prstGeom>
        </p:spPr>
      </p:pic>
      <p:pic>
        <p:nvPicPr>
          <p:cNvPr id="32" name="图片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317991" y="2492833"/>
            <a:ext cx="1398562" cy="1811610"/>
          </a:xfrm>
          <a:prstGeom prst="rect">
            <a:avLst/>
          </a:prstGeom>
        </p:spPr>
      </p:pic>
    </p:spTree>
    <p:extLst>
      <p:ext uri="{BB962C8B-B14F-4D97-AF65-F5344CB8AC3E}">
        <p14:creationId xmlns:p14="http://schemas.microsoft.com/office/powerpoint/2010/main" val="3328304355"/>
      </p:ext>
    </p:extLst>
  </p:cSld>
  <p:clrMapOvr>
    <a:masterClrMapping/>
  </p:clrMapOvr>
  <p:transition advTm="4946"/>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34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34000">
                                          <p:cBhvr additive="base">
                                            <p:cTn id="7" dur="1250" fill="hold"/>
                                            <p:tgtEl>
                                              <p:spTgt spid="15"/>
                                            </p:tgtEl>
                                            <p:attrNameLst>
                                              <p:attrName>ppt_x</p:attrName>
                                            </p:attrNameLst>
                                          </p:cBhvr>
                                          <p:tavLst>
                                            <p:tav tm="0">
                                              <p:val>
                                                <p:strVal val="#ppt_x"/>
                                              </p:val>
                                            </p:tav>
                                            <p:tav tm="100000">
                                              <p:val>
                                                <p:strVal val="#ppt_x"/>
                                              </p:val>
                                            </p:tav>
                                          </p:tavLst>
                                        </p:anim>
                                        <p:anim calcmode="lin" valueType="num" p14:bounceEnd="34000">
                                          <p:cBhvr additive="base">
                                            <p:cTn id="8" dur="125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34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34000">
                                          <p:cBhvr additive="base">
                                            <p:cTn id="11" dur="1250" fill="hold"/>
                                            <p:tgtEl>
                                              <p:spTgt spid="2"/>
                                            </p:tgtEl>
                                            <p:attrNameLst>
                                              <p:attrName>ppt_x</p:attrName>
                                            </p:attrNameLst>
                                          </p:cBhvr>
                                          <p:tavLst>
                                            <p:tav tm="0">
                                              <p:val>
                                                <p:strVal val="#ppt_x"/>
                                              </p:val>
                                            </p:tav>
                                            <p:tav tm="100000">
                                              <p:val>
                                                <p:strVal val="#ppt_x"/>
                                              </p:val>
                                            </p:tav>
                                          </p:tavLst>
                                        </p:anim>
                                        <p:anim calcmode="lin" valueType="num" p14:bounceEnd="34000">
                                          <p:cBhvr additive="base">
                                            <p:cTn id="12" dur="12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34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34000">
                                          <p:cBhvr additive="base">
                                            <p:cTn id="15" dur="1250" fill="hold"/>
                                            <p:tgtEl>
                                              <p:spTgt spid="4"/>
                                            </p:tgtEl>
                                            <p:attrNameLst>
                                              <p:attrName>ppt_x</p:attrName>
                                            </p:attrNameLst>
                                          </p:cBhvr>
                                          <p:tavLst>
                                            <p:tav tm="0">
                                              <p:val>
                                                <p:strVal val="#ppt_x"/>
                                              </p:val>
                                            </p:tav>
                                            <p:tav tm="100000">
                                              <p:val>
                                                <p:strVal val="#ppt_x"/>
                                              </p:val>
                                            </p:tav>
                                          </p:tavLst>
                                        </p:anim>
                                        <p:anim calcmode="lin" valueType="num" p14:bounceEnd="34000">
                                          <p:cBhvr additive="base">
                                            <p:cTn id="16" dur="12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34000">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14:bounceEnd="34000">
                                          <p:cBhvr additive="base">
                                            <p:cTn id="19" dur="1250" fill="hold"/>
                                            <p:tgtEl>
                                              <p:spTgt spid="13"/>
                                            </p:tgtEl>
                                            <p:attrNameLst>
                                              <p:attrName>ppt_x</p:attrName>
                                            </p:attrNameLst>
                                          </p:cBhvr>
                                          <p:tavLst>
                                            <p:tav tm="0">
                                              <p:val>
                                                <p:strVal val="#ppt_x"/>
                                              </p:val>
                                            </p:tav>
                                            <p:tav tm="100000">
                                              <p:val>
                                                <p:strVal val="#ppt_x"/>
                                              </p:val>
                                            </p:tav>
                                          </p:tavLst>
                                        </p:anim>
                                        <p:anim calcmode="lin" valueType="num" p14:bounceEnd="34000">
                                          <p:cBhvr additive="base">
                                            <p:cTn id="20" dur="125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34000">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14:bounceEnd="34000">
                                          <p:cBhvr additive="base">
                                            <p:cTn id="23" dur="1250" fill="hold"/>
                                            <p:tgtEl>
                                              <p:spTgt spid="17"/>
                                            </p:tgtEl>
                                            <p:attrNameLst>
                                              <p:attrName>ppt_x</p:attrName>
                                            </p:attrNameLst>
                                          </p:cBhvr>
                                          <p:tavLst>
                                            <p:tav tm="0">
                                              <p:val>
                                                <p:strVal val="#ppt_x"/>
                                              </p:val>
                                            </p:tav>
                                            <p:tav tm="100000">
                                              <p:val>
                                                <p:strVal val="#ppt_x"/>
                                              </p:val>
                                            </p:tav>
                                          </p:tavLst>
                                        </p:anim>
                                        <p:anim calcmode="lin" valueType="num" p14:bounceEnd="34000">
                                          <p:cBhvr additive="base">
                                            <p:cTn id="24" dur="125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34000">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14:bounceEnd="34000">
                                          <p:cBhvr additive="base">
                                            <p:cTn id="27" dur="1250" fill="hold"/>
                                            <p:tgtEl>
                                              <p:spTgt spid="18"/>
                                            </p:tgtEl>
                                            <p:attrNameLst>
                                              <p:attrName>ppt_x</p:attrName>
                                            </p:attrNameLst>
                                          </p:cBhvr>
                                          <p:tavLst>
                                            <p:tav tm="0">
                                              <p:val>
                                                <p:strVal val="#ppt_x"/>
                                              </p:val>
                                            </p:tav>
                                            <p:tav tm="100000">
                                              <p:val>
                                                <p:strVal val="#ppt_x"/>
                                              </p:val>
                                            </p:tav>
                                          </p:tavLst>
                                        </p:anim>
                                        <p:anim calcmode="lin" valueType="num" p14:bounceEnd="34000">
                                          <p:cBhvr additive="base">
                                            <p:cTn id="28" dur="125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34000">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14:bounceEnd="34000">
                                          <p:cBhvr additive="base">
                                            <p:cTn id="31" dur="1250" fill="hold"/>
                                            <p:tgtEl>
                                              <p:spTgt spid="20"/>
                                            </p:tgtEl>
                                            <p:attrNameLst>
                                              <p:attrName>ppt_x</p:attrName>
                                            </p:attrNameLst>
                                          </p:cBhvr>
                                          <p:tavLst>
                                            <p:tav tm="0">
                                              <p:val>
                                                <p:strVal val="#ppt_x"/>
                                              </p:val>
                                            </p:tav>
                                            <p:tav tm="100000">
                                              <p:val>
                                                <p:strVal val="#ppt_x"/>
                                              </p:val>
                                            </p:tav>
                                          </p:tavLst>
                                        </p:anim>
                                        <p:anim calcmode="lin" valueType="num" p14:bounceEnd="34000">
                                          <p:cBhvr additive="base">
                                            <p:cTn id="32" dur="125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34000">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14:bounceEnd="34000">
                                          <p:cBhvr additive="base">
                                            <p:cTn id="35" dur="1250" fill="hold"/>
                                            <p:tgtEl>
                                              <p:spTgt spid="23"/>
                                            </p:tgtEl>
                                            <p:attrNameLst>
                                              <p:attrName>ppt_x</p:attrName>
                                            </p:attrNameLst>
                                          </p:cBhvr>
                                          <p:tavLst>
                                            <p:tav tm="0">
                                              <p:val>
                                                <p:strVal val="#ppt_x"/>
                                              </p:val>
                                            </p:tav>
                                            <p:tav tm="100000">
                                              <p:val>
                                                <p:strVal val="#ppt_x"/>
                                              </p:val>
                                            </p:tav>
                                          </p:tavLst>
                                        </p:anim>
                                        <p:anim calcmode="lin" valueType="num" p14:bounceEnd="34000">
                                          <p:cBhvr additive="base">
                                            <p:cTn id="36" dur="1250" fill="hold"/>
                                            <p:tgtEl>
                                              <p:spTgt spid="23"/>
                                            </p:tgtEl>
                                            <p:attrNameLst>
                                              <p:attrName>ppt_y</p:attrName>
                                            </p:attrNameLst>
                                          </p:cBhvr>
                                          <p:tavLst>
                                            <p:tav tm="0">
                                              <p:val>
                                                <p:strVal val="1+#ppt_h/2"/>
                                              </p:val>
                                            </p:tav>
                                            <p:tav tm="100000">
                                              <p:val>
                                                <p:strVal val="#ppt_y"/>
                                              </p:val>
                                            </p:tav>
                                          </p:tavLst>
                                        </p:anim>
                                      </p:childTnLst>
                                    </p:cTn>
                                  </p:par>
                                </p:childTnLst>
                              </p:cTn>
                            </p:par>
                            <p:par>
                              <p:cTn id="37" fill="hold">
                                <p:stCondLst>
                                  <p:cond delay="1250"/>
                                </p:stCondLst>
                                <p:childTnLst>
                                  <p:par>
                                    <p:cTn id="38" presetID="2" presetClass="entr" presetSubtype="4" decel="3600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750" fill="hold"/>
                                            <p:tgtEl>
                                              <p:spTgt spid="14"/>
                                            </p:tgtEl>
                                            <p:attrNameLst>
                                              <p:attrName>ppt_x</p:attrName>
                                            </p:attrNameLst>
                                          </p:cBhvr>
                                          <p:tavLst>
                                            <p:tav tm="0">
                                              <p:val>
                                                <p:strVal val="#ppt_x"/>
                                              </p:val>
                                            </p:tav>
                                            <p:tav tm="100000">
                                              <p:val>
                                                <p:strVal val="#ppt_x"/>
                                              </p:val>
                                            </p:tav>
                                          </p:tavLst>
                                        </p:anim>
                                        <p:anim calcmode="lin" valueType="num">
                                          <p:cBhvr additive="base">
                                            <p:cTn id="41" dur="750" fill="hold"/>
                                            <p:tgtEl>
                                              <p:spTgt spid="14"/>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850"/>
                                            <p:tgtEl>
                                              <p:spTgt spid="32"/>
                                            </p:tgtEl>
                                          </p:cBhvr>
                                        </p:animEffect>
                                      </p:childTnLst>
                                    </p:cTn>
                                  </p:par>
                                </p:childTnLst>
                              </p:cTn>
                            </p:par>
                            <p:par>
                              <p:cTn id="46" fill="hold">
                                <p:stCondLst>
                                  <p:cond delay="2850"/>
                                </p:stCondLst>
                                <p:childTnLst>
                                  <p:par>
                                    <p:cTn id="47" presetID="10" presetClass="entr" presetSubtype="0"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850"/>
                                            <p:tgtEl>
                                              <p:spTgt spid="30"/>
                                            </p:tgtEl>
                                          </p:cBhvr>
                                        </p:animEffect>
                                      </p:childTnLst>
                                    </p:cTn>
                                  </p:par>
                                </p:childTnLst>
                              </p:cTn>
                            </p:par>
                            <p:par>
                              <p:cTn id="50" fill="hold">
                                <p:stCondLst>
                                  <p:cond delay="3700"/>
                                </p:stCondLst>
                                <p:childTnLst>
                                  <p:par>
                                    <p:cTn id="51" presetID="10" presetClass="entr" presetSubtype="0"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850"/>
                                            <p:tgtEl>
                                              <p:spTgt spid="31"/>
                                            </p:tgtEl>
                                          </p:cBhvr>
                                        </p:animEffect>
                                      </p:childTnLst>
                                    </p:cTn>
                                  </p:par>
                                </p:childTnLst>
                              </p:cTn>
                            </p:par>
                            <p:par>
                              <p:cTn id="54" fill="hold">
                                <p:stCondLst>
                                  <p:cond delay="455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5050"/>
                                </p:stCondLst>
                                <p:childTnLst>
                                  <p:par>
                                    <p:cTn id="59" presetID="10"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555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400"/>
                                            <p:tgtEl>
                                              <p:spTgt spid="25"/>
                                            </p:tgtEl>
                                          </p:cBhvr>
                                        </p:animEffect>
                                      </p:childTnLst>
                                    </p:cTn>
                                  </p:par>
                                </p:childTnLst>
                              </p:cTn>
                            </p:par>
                            <p:par>
                              <p:cTn id="66" fill="hold">
                                <p:stCondLst>
                                  <p:cond delay="5950"/>
                                </p:stCondLst>
                                <p:childTnLst>
                                  <p:par>
                                    <p:cTn id="67" presetID="10"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400"/>
                                            <p:tgtEl>
                                              <p:spTgt spid="26"/>
                                            </p:tgtEl>
                                          </p:cBhvr>
                                        </p:animEffect>
                                      </p:childTnLst>
                                    </p:cTn>
                                  </p:par>
                                </p:childTnLst>
                              </p:cTn>
                            </p:par>
                            <p:par>
                              <p:cTn id="70" fill="hold">
                                <p:stCondLst>
                                  <p:cond delay="6350"/>
                                </p:stCondLst>
                                <p:childTnLst>
                                  <p:par>
                                    <p:cTn id="71" presetID="10"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400"/>
                                            <p:tgtEl>
                                              <p:spTgt spid="27"/>
                                            </p:tgtEl>
                                          </p:cBhvr>
                                        </p:animEffect>
                                      </p:childTnLst>
                                    </p:cTn>
                                  </p:par>
                                </p:childTnLst>
                              </p:cTn>
                            </p:par>
                            <p:par>
                              <p:cTn id="74" fill="hold">
                                <p:stCondLst>
                                  <p:cond delay="6750"/>
                                </p:stCondLst>
                                <p:childTnLst>
                                  <p:par>
                                    <p:cTn id="75" presetID="10" presetClass="entr" presetSubtype="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400"/>
                                            <p:tgtEl>
                                              <p:spTgt spid="28"/>
                                            </p:tgtEl>
                                          </p:cBhvr>
                                        </p:animEffect>
                                      </p:childTnLst>
                                    </p:cTn>
                                  </p:par>
                                </p:childTnLst>
                              </p:cTn>
                            </p:par>
                            <p:par>
                              <p:cTn id="78" fill="hold">
                                <p:stCondLst>
                                  <p:cond delay="7150"/>
                                </p:stCondLst>
                                <p:childTnLst>
                                  <p:par>
                                    <p:cTn id="79" presetID="22" presetClass="entr" presetSubtype="8"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P spid="23" grpId="0"/>
          <p:bldP spid="14" grpId="0" animBg="1"/>
          <p:bldP spid="19" grpId="0" animBg="1"/>
          <p:bldP spid="24" grpId="0" animBg="1"/>
          <p:bldP spid="25" grpId="0"/>
          <p:bldP spid="26" grpId="0"/>
          <p:bldP spid="27" grpId="0"/>
          <p:bldP spid="28" grpId="0"/>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250" fill="hold"/>
                                            <p:tgtEl>
                                              <p:spTgt spid="15"/>
                                            </p:tgtEl>
                                            <p:attrNameLst>
                                              <p:attrName>ppt_x</p:attrName>
                                            </p:attrNameLst>
                                          </p:cBhvr>
                                          <p:tavLst>
                                            <p:tav tm="0">
                                              <p:val>
                                                <p:strVal val="#ppt_x"/>
                                              </p:val>
                                            </p:tav>
                                            <p:tav tm="100000">
                                              <p:val>
                                                <p:strVal val="#ppt_x"/>
                                              </p:val>
                                            </p:tav>
                                          </p:tavLst>
                                        </p:anim>
                                        <p:anim calcmode="lin" valueType="num">
                                          <p:cBhvr additive="base">
                                            <p:cTn id="8" dur="125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ppt_x"/>
                                              </p:val>
                                            </p:tav>
                                            <p:tav tm="100000">
                                              <p:val>
                                                <p:strVal val="#ppt_x"/>
                                              </p:val>
                                            </p:tav>
                                          </p:tavLst>
                                        </p:anim>
                                        <p:anim calcmode="lin" valueType="num">
                                          <p:cBhvr additive="base">
                                            <p:cTn id="12" dur="12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250" fill="hold"/>
                                            <p:tgtEl>
                                              <p:spTgt spid="4"/>
                                            </p:tgtEl>
                                            <p:attrNameLst>
                                              <p:attrName>ppt_x</p:attrName>
                                            </p:attrNameLst>
                                          </p:cBhvr>
                                          <p:tavLst>
                                            <p:tav tm="0">
                                              <p:val>
                                                <p:strVal val="#ppt_x"/>
                                              </p:val>
                                            </p:tav>
                                            <p:tav tm="100000">
                                              <p:val>
                                                <p:strVal val="#ppt_x"/>
                                              </p:val>
                                            </p:tav>
                                          </p:tavLst>
                                        </p:anim>
                                        <p:anim calcmode="lin" valueType="num">
                                          <p:cBhvr additive="base">
                                            <p:cTn id="16" dur="12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1250" fill="hold"/>
                                            <p:tgtEl>
                                              <p:spTgt spid="13"/>
                                            </p:tgtEl>
                                            <p:attrNameLst>
                                              <p:attrName>ppt_x</p:attrName>
                                            </p:attrNameLst>
                                          </p:cBhvr>
                                          <p:tavLst>
                                            <p:tav tm="0">
                                              <p:val>
                                                <p:strVal val="#ppt_x"/>
                                              </p:val>
                                            </p:tav>
                                            <p:tav tm="100000">
                                              <p:val>
                                                <p:strVal val="#ppt_x"/>
                                              </p:val>
                                            </p:tav>
                                          </p:tavLst>
                                        </p:anim>
                                        <p:anim calcmode="lin" valueType="num">
                                          <p:cBhvr additive="base">
                                            <p:cTn id="20" dur="125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250" fill="hold"/>
                                            <p:tgtEl>
                                              <p:spTgt spid="17"/>
                                            </p:tgtEl>
                                            <p:attrNameLst>
                                              <p:attrName>ppt_x</p:attrName>
                                            </p:attrNameLst>
                                          </p:cBhvr>
                                          <p:tavLst>
                                            <p:tav tm="0">
                                              <p:val>
                                                <p:strVal val="#ppt_x"/>
                                              </p:val>
                                            </p:tav>
                                            <p:tav tm="100000">
                                              <p:val>
                                                <p:strVal val="#ppt_x"/>
                                              </p:val>
                                            </p:tav>
                                          </p:tavLst>
                                        </p:anim>
                                        <p:anim calcmode="lin" valueType="num">
                                          <p:cBhvr additive="base">
                                            <p:cTn id="24" dur="125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1250" fill="hold"/>
                                            <p:tgtEl>
                                              <p:spTgt spid="18"/>
                                            </p:tgtEl>
                                            <p:attrNameLst>
                                              <p:attrName>ppt_x</p:attrName>
                                            </p:attrNameLst>
                                          </p:cBhvr>
                                          <p:tavLst>
                                            <p:tav tm="0">
                                              <p:val>
                                                <p:strVal val="#ppt_x"/>
                                              </p:val>
                                            </p:tav>
                                            <p:tav tm="100000">
                                              <p:val>
                                                <p:strVal val="#ppt_x"/>
                                              </p:val>
                                            </p:tav>
                                          </p:tavLst>
                                        </p:anim>
                                        <p:anim calcmode="lin" valueType="num">
                                          <p:cBhvr additive="base">
                                            <p:cTn id="28" dur="1250" fill="hold"/>
                                            <p:tgtEl>
                                              <p:spTgt spid="18"/>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250" fill="hold"/>
                                            <p:tgtEl>
                                              <p:spTgt spid="20"/>
                                            </p:tgtEl>
                                            <p:attrNameLst>
                                              <p:attrName>ppt_x</p:attrName>
                                            </p:attrNameLst>
                                          </p:cBhvr>
                                          <p:tavLst>
                                            <p:tav tm="0">
                                              <p:val>
                                                <p:strVal val="#ppt_x"/>
                                              </p:val>
                                            </p:tav>
                                            <p:tav tm="100000">
                                              <p:val>
                                                <p:strVal val="#ppt_x"/>
                                              </p:val>
                                            </p:tav>
                                          </p:tavLst>
                                        </p:anim>
                                        <p:anim calcmode="lin" valueType="num">
                                          <p:cBhvr additive="base">
                                            <p:cTn id="32" dur="1250" fill="hold"/>
                                            <p:tgtEl>
                                              <p:spTgt spid="2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1250" fill="hold"/>
                                            <p:tgtEl>
                                              <p:spTgt spid="23"/>
                                            </p:tgtEl>
                                            <p:attrNameLst>
                                              <p:attrName>ppt_x</p:attrName>
                                            </p:attrNameLst>
                                          </p:cBhvr>
                                          <p:tavLst>
                                            <p:tav tm="0">
                                              <p:val>
                                                <p:strVal val="#ppt_x"/>
                                              </p:val>
                                            </p:tav>
                                            <p:tav tm="100000">
                                              <p:val>
                                                <p:strVal val="#ppt_x"/>
                                              </p:val>
                                            </p:tav>
                                          </p:tavLst>
                                        </p:anim>
                                        <p:anim calcmode="lin" valueType="num">
                                          <p:cBhvr additive="base">
                                            <p:cTn id="36" dur="1250" fill="hold"/>
                                            <p:tgtEl>
                                              <p:spTgt spid="23"/>
                                            </p:tgtEl>
                                            <p:attrNameLst>
                                              <p:attrName>ppt_y</p:attrName>
                                            </p:attrNameLst>
                                          </p:cBhvr>
                                          <p:tavLst>
                                            <p:tav tm="0">
                                              <p:val>
                                                <p:strVal val="1+#ppt_h/2"/>
                                              </p:val>
                                            </p:tav>
                                            <p:tav tm="100000">
                                              <p:val>
                                                <p:strVal val="#ppt_y"/>
                                              </p:val>
                                            </p:tav>
                                          </p:tavLst>
                                        </p:anim>
                                      </p:childTnLst>
                                    </p:cTn>
                                  </p:par>
                                </p:childTnLst>
                              </p:cTn>
                            </p:par>
                            <p:par>
                              <p:cTn id="37" fill="hold">
                                <p:stCondLst>
                                  <p:cond delay="1250"/>
                                </p:stCondLst>
                                <p:childTnLst>
                                  <p:par>
                                    <p:cTn id="38" presetID="2" presetClass="entr" presetSubtype="4" decel="3600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750" fill="hold"/>
                                            <p:tgtEl>
                                              <p:spTgt spid="14"/>
                                            </p:tgtEl>
                                            <p:attrNameLst>
                                              <p:attrName>ppt_x</p:attrName>
                                            </p:attrNameLst>
                                          </p:cBhvr>
                                          <p:tavLst>
                                            <p:tav tm="0">
                                              <p:val>
                                                <p:strVal val="#ppt_x"/>
                                              </p:val>
                                            </p:tav>
                                            <p:tav tm="100000">
                                              <p:val>
                                                <p:strVal val="#ppt_x"/>
                                              </p:val>
                                            </p:tav>
                                          </p:tavLst>
                                        </p:anim>
                                        <p:anim calcmode="lin" valueType="num">
                                          <p:cBhvr additive="base">
                                            <p:cTn id="41" dur="750" fill="hold"/>
                                            <p:tgtEl>
                                              <p:spTgt spid="14"/>
                                            </p:tgtEl>
                                            <p:attrNameLst>
                                              <p:attrName>ppt_y</p:attrName>
                                            </p:attrNameLst>
                                          </p:cBhvr>
                                          <p:tavLst>
                                            <p:tav tm="0">
                                              <p:val>
                                                <p:strVal val="1+#ppt_h/2"/>
                                              </p:val>
                                            </p:tav>
                                            <p:tav tm="100000">
                                              <p:val>
                                                <p:strVal val="#ppt_y"/>
                                              </p:val>
                                            </p:tav>
                                          </p:tavLst>
                                        </p:anim>
                                      </p:childTnLst>
                                    </p:cTn>
                                  </p:par>
                                </p:childTnLst>
                              </p:cTn>
                            </p:par>
                            <p:par>
                              <p:cTn id="42" fill="hold">
                                <p:stCondLst>
                                  <p:cond delay="2000"/>
                                </p:stCondLst>
                                <p:childTnLst>
                                  <p:par>
                                    <p:cTn id="43" presetID="10" presetClass="entr" presetSubtype="0"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850"/>
                                            <p:tgtEl>
                                              <p:spTgt spid="32"/>
                                            </p:tgtEl>
                                          </p:cBhvr>
                                        </p:animEffect>
                                      </p:childTnLst>
                                    </p:cTn>
                                  </p:par>
                                </p:childTnLst>
                              </p:cTn>
                            </p:par>
                            <p:par>
                              <p:cTn id="46" fill="hold">
                                <p:stCondLst>
                                  <p:cond delay="2850"/>
                                </p:stCondLst>
                                <p:childTnLst>
                                  <p:par>
                                    <p:cTn id="47" presetID="10" presetClass="entr" presetSubtype="0"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850"/>
                                            <p:tgtEl>
                                              <p:spTgt spid="30"/>
                                            </p:tgtEl>
                                          </p:cBhvr>
                                        </p:animEffect>
                                      </p:childTnLst>
                                    </p:cTn>
                                  </p:par>
                                </p:childTnLst>
                              </p:cTn>
                            </p:par>
                            <p:par>
                              <p:cTn id="50" fill="hold">
                                <p:stCondLst>
                                  <p:cond delay="3700"/>
                                </p:stCondLst>
                                <p:childTnLst>
                                  <p:par>
                                    <p:cTn id="51" presetID="10" presetClass="entr" presetSubtype="0"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850"/>
                                            <p:tgtEl>
                                              <p:spTgt spid="31"/>
                                            </p:tgtEl>
                                          </p:cBhvr>
                                        </p:animEffect>
                                      </p:childTnLst>
                                    </p:cTn>
                                  </p:par>
                                </p:childTnLst>
                              </p:cTn>
                            </p:par>
                            <p:par>
                              <p:cTn id="54" fill="hold">
                                <p:stCondLst>
                                  <p:cond delay="4550"/>
                                </p:stCondLst>
                                <p:childTnLst>
                                  <p:par>
                                    <p:cTn id="55" presetID="10"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5050"/>
                                </p:stCondLst>
                                <p:childTnLst>
                                  <p:par>
                                    <p:cTn id="59" presetID="10" presetClass="entr" presetSubtype="0" fill="hold" grpId="0" nodeType="after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555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400"/>
                                            <p:tgtEl>
                                              <p:spTgt spid="25"/>
                                            </p:tgtEl>
                                          </p:cBhvr>
                                        </p:animEffect>
                                      </p:childTnLst>
                                    </p:cTn>
                                  </p:par>
                                </p:childTnLst>
                              </p:cTn>
                            </p:par>
                            <p:par>
                              <p:cTn id="66" fill="hold">
                                <p:stCondLst>
                                  <p:cond delay="5950"/>
                                </p:stCondLst>
                                <p:childTnLst>
                                  <p:par>
                                    <p:cTn id="67" presetID="10"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400"/>
                                            <p:tgtEl>
                                              <p:spTgt spid="26"/>
                                            </p:tgtEl>
                                          </p:cBhvr>
                                        </p:animEffect>
                                      </p:childTnLst>
                                    </p:cTn>
                                  </p:par>
                                </p:childTnLst>
                              </p:cTn>
                            </p:par>
                            <p:par>
                              <p:cTn id="70" fill="hold">
                                <p:stCondLst>
                                  <p:cond delay="6350"/>
                                </p:stCondLst>
                                <p:childTnLst>
                                  <p:par>
                                    <p:cTn id="71" presetID="10"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400"/>
                                            <p:tgtEl>
                                              <p:spTgt spid="27"/>
                                            </p:tgtEl>
                                          </p:cBhvr>
                                        </p:animEffect>
                                      </p:childTnLst>
                                    </p:cTn>
                                  </p:par>
                                </p:childTnLst>
                              </p:cTn>
                            </p:par>
                            <p:par>
                              <p:cTn id="74" fill="hold">
                                <p:stCondLst>
                                  <p:cond delay="6750"/>
                                </p:stCondLst>
                                <p:childTnLst>
                                  <p:par>
                                    <p:cTn id="75" presetID="10" presetClass="entr" presetSubtype="0" fill="hold" grpId="0" nodeType="afterEffect">
                                      <p:stCondLst>
                                        <p:cond delay="0"/>
                                      </p:stCondLst>
                                      <p:childTnLst>
                                        <p:set>
                                          <p:cBhvr>
                                            <p:cTn id="76" dur="1" fill="hold">
                                              <p:stCondLst>
                                                <p:cond delay="0"/>
                                              </p:stCondLst>
                                            </p:cTn>
                                            <p:tgtEl>
                                              <p:spTgt spid="28"/>
                                            </p:tgtEl>
                                            <p:attrNameLst>
                                              <p:attrName>style.visibility</p:attrName>
                                            </p:attrNameLst>
                                          </p:cBhvr>
                                          <p:to>
                                            <p:strVal val="visible"/>
                                          </p:to>
                                        </p:set>
                                        <p:animEffect transition="in" filter="fade">
                                          <p:cBhvr>
                                            <p:cTn id="77" dur="400"/>
                                            <p:tgtEl>
                                              <p:spTgt spid="28"/>
                                            </p:tgtEl>
                                          </p:cBhvr>
                                        </p:animEffect>
                                      </p:childTnLst>
                                    </p:cTn>
                                  </p:par>
                                </p:childTnLst>
                              </p:cTn>
                            </p:par>
                            <p:par>
                              <p:cTn id="78" fill="hold">
                                <p:stCondLst>
                                  <p:cond delay="7150"/>
                                </p:stCondLst>
                                <p:childTnLst>
                                  <p:par>
                                    <p:cTn id="79" presetID="22" presetClass="entr" presetSubtype="8"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3" grpId="0" animBg="1"/>
          <p:bldP spid="23" grpId="0"/>
          <p:bldP spid="14" grpId="0" animBg="1"/>
          <p:bldP spid="19" grpId="0" animBg="1"/>
          <p:bldP spid="24" grpId="0" animBg="1"/>
          <p:bldP spid="25" grpId="0"/>
          <p:bldP spid="26" grpId="0"/>
          <p:bldP spid="27" grpId="0"/>
          <p:bldP spid="28" grpId="0"/>
          <p:bldP spid="29"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24203" y="1238263"/>
            <a:ext cx="2697814" cy="4195024"/>
          </a:xfrm>
          <a:prstGeom prst="rect">
            <a:avLst/>
          </a:prstGeom>
        </p:spPr>
      </p:pic>
      <p:sp>
        <p:nvSpPr>
          <p:cNvPr id="15" name="任意多边形 14"/>
          <p:cNvSpPr/>
          <p:nvPr/>
        </p:nvSpPr>
        <p:spPr>
          <a:xfrm>
            <a:off x="2132996" y="5978472"/>
            <a:ext cx="10105897" cy="879528"/>
          </a:xfrm>
          <a:custGeom>
            <a:avLst/>
            <a:gdLst>
              <a:gd name="connsiteX0" fmla="*/ 3589968 w 10105897"/>
              <a:gd name="connsiteY0" fmla="*/ 667 h 879528"/>
              <a:gd name="connsiteX1" fmla="*/ 7852001 w 10105897"/>
              <a:gd name="connsiteY1" fmla="*/ 373681 h 879528"/>
              <a:gd name="connsiteX2" fmla="*/ 10052760 w 10105897"/>
              <a:gd name="connsiteY2" fmla="*/ 202717 h 879528"/>
              <a:gd name="connsiteX3" fmla="*/ 10105897 w 10105897"/>
              <a:gd name="connsiteY3" fmla="*/ 206588 h 879528"/>
              <a:gd name="connsiteX4" fmla="*/ 10105897 w 10105897"/>
              <a:gd name="connsiteY4" fmla="*/ 879528 h 879528"/>
              <a:gd name="connsiteX5" fmla="*/ 147431 w 10105897"/>
              <a:gd name="connsiteY5" fmla="*/ 879528 h 879528"/>
              <a:gd name="connsiteX6" fmla="*/ 127618 w 10105897"/>
              <a:gd name="connsiteY6" fmla="*/ 806511 h 879528"/>
              <a:gd name="connsiteX7" fmla="*/ 304328 w 10105897"/>
              <a:gd name="connsiteY7" fmla="*/ 482476 h 879528"/>
              <a:gd name="connsiteX8" fmla="*/ 3589968 w 10105897"/>
              <a:gd name="connsiteY8" fmla="*/ 667 h 87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05897" h="879528">
                <a:moveTo>
                  <a:pt x="3589968" y="667"/>
                </a:moveTo>
                <a:cubicBezTo>
                  <a:pt x="4847913" y="-17466"/>
                  <a:pt x="6774869" y="340006"/>
                  <a:pt x="7852001" y="373681"/>
                </a:cubicBezTo>
                <a:cubicBezTo>
                  <a:pt x="8929133" y="407356"/>
                  <a:pt x="9324340" y="169042"/>
                  <a:pt x="10052760" y="202717"/>
                </a:cubicBezTo>
                <a:lnTo>
                  <a:pt x="10105897" y="206588"/>
                </a:lnTo>
                <a:lnTo>
                  <a:pt x="10105897" y="879528"/>
                </a:lnTo>
                <a:lnTo>
                  <a:pt x="147431" y="879528"/>
                </a:lnTo>
                <a:lnTo>
                  <a:pt x="127618" y="806511"/>
                </a:lnTo>
                <a:cubicBezTo>
                  <a:pt x="48123" y="643890"/>
                  <a:pt x="-190479" y="636283"/>
                  <a:pt x="304328" y="482476"/>
                </a:cubicBezTo>
                <a:cubicBezTo>
                  <a:pt x="1004335" y="264886"/>
                  <a:pt x="2332023" y="18799"/>
                  <a:pt x="3589968" y="667"/>
                </a:cubicBez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 y="6106332"/>
            <a:ext cx="12246403" cy="751668"/>
          </a:xfrm>
          <a:custGeom>
            <a:avLst/>
            <a:gdLst>
              <a:gd name="connsiteX0" fmla="*/ 3413715 w 12246403"/>
              <a:gd name="connsiteY0" fmla="*/ 559 h 751668"/>
              <a:gd name="connsiteX1" fmla="*/ 7675749 w 12246403"/>
              <a:gd name="connsiteY1" fmla="*/ 313240 h 751668"/>
              <a:gd name="connsiteX2" fmla="*/ 9876508 w 12246403"/>
              <a:gd name="connsiteY2" fmla="*/ 169929 h 751668"/>
              <a:gd name="connsiteX3" fmla="*/ 12046271 w 12246403"/>
              <a:gd name="connsiteY3" fmla="*/ 482608 h 751668"/>
              <a:gd name="connsiteX4" fmla="*/ 12231071 w 12246403"/>
              <a:gd name="connsiteY4" fmla="*/ 742094 h 751668"/>
              <a:gd name="connsiteX5" fmla="*/ 12230773 w 12246403"/>
              <a:gd name="connsiteY5" fmla="*/ 751668 h 751668"/>
              <a:gd name="connsiteX6" fmla="*/ 336178 w 12246403"/>
              <a:gd name="connsiteY6" fmla="*/ 751668 h 751668"/>
              <a:gd name="connsiteX7" fmla="*/ 0 w 12246403"/>
              <a:gd name="connsiteY7" fmla="*/ 743805 h 751668"/>
              <a:gd name="connsiteX8" fmla="*/ 0 w 12246403"/>
              <a:gd name="connsiteY8" fmla="*/ 441020 h 751668"/>
              <a:gd name="connsiteX9" fmla="*/ 128076 w 12246403"/>
              <a:gd name="connsiteY9" fmla="*/ 404438 h 751668"/>
              <a:gd name="connsiteX10" fmla="*/ 3413715 w 12246403"/>
              <a:gd name="connsiteY10" fmla="*/ 559 h 7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46403" h="751668">
                <a:moveTo>
                  <a:pt x="3413715" y="559"/>
                </a:moveTo>
                <a:cubicBezTo>
                  <a:pt x="4671660" y="-14641"/>
                  <a:pt x="6598617" y="285012"/>
                  <a:pt x="7675749" y="313240"/>
                </a:cubicBezTo>
                <a:cubicBezTo>
                  <a:pt x="8752881" y="341468"/>
                  <a:pt x="9148088" y="141700"/>
                  <a:pt x="9876508" y="169929"/>
                </a:cubicBezTo>
                <a:cubicBezTo>
                  <a:pt x="10604928" y="198157"/>
                  <a:pt x="11638149" y="382725"/>
                  <a:pt x="12046271" y="482608"/>
                </a:cubicBezTo>
                <a:cubicBezTo>
                  <a:pt x="12301347" y="545036"/>
                  <a:pt x="12245651" y="674471"/>
                  <a:pt x="12231071" y="742094"/>
                </a:cubicBezTo>
                <a:lnTo>
                  <a:pt x="12230773" y="751668"/>
                </a:lnTo>
                <a:lnTo>
                  <a:pt x="336178" y="751668"/>
                </a:lnTo>
                <a:lnTo>
                  <a:pt x="0" y="743805"/>
                </a:lnTo>
                <a:lnTo>
                  <a:pt x="0" y="441020"/>
                </a:lnTo>
                <a:lnTo>
                  <a:pt x="128076" y="404438"/>
                </a:lnTo>
                <a:cubicBezTo>
                  <a:pt x="828083" y="222042"/>
                  <a:pt x="2155770" y="15759"/>
                  <a:pt x="3413715" y="559"/>
                </a:cubicBez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l="87190" t="60000" b="351"/>
          <a:stretch/>
        </p:blipFill>
        <p:spPr>
          <a:xfrm>
            <a:off x="11339751" y="667507"/>
            <a:ext cx="755753" cy="2106955"/>
          </a:xfrm>
          <a:prstGeom prst="rect">
            <a:avLst/>
          </a:prstGeom>
        </p:spPr>
      </p:pic>
      <p:pic>
        <p:nvPicPr>
          <p:cNvPr id="18" name="图片 17"/>
          <p:cNvPicPr>
            <a:picLocks noChangeAspect="1"/>
          </p:cNvPicPr>
          <p:nvPr/>
        </p:nvPicPr>
        <p:blipFill rotWithShape="1">
          <a:blip r:embed="rId4" cstate="print">
            <a:extLst>
              <a:ext uri="{28A0092B-C50C-407E-A947-70E740481C1C}">
                <a14:useLocalDpi xmlns:a14="http://schemas.microsoft.com/office/drawing/2010/main" val="0"/>
              </a:ext>
            </a:extLst>
          </a:blip>
          <a:srcRect l="68719" t="73547" r="19910" b="12088"/>
          <a:stretch/>
        </p:blipFill>
        <p:spPr>
          <a:xfrm rot="2822833">
            <a:off x="11239736" y="203225"/>
            <a:ext cx="670854" cy="763306"/>
          </a:xfrm>
          <a:prstGeom prst="rect">
            <a:avLst/>
          </a:prstGeom>
        </p:spPr>
      </p:pic>
      <p:sp>
        <p:nvSpPr>
          <p:cNvPr id="20" name="矩形 19"/>
          <p:cNvSpPr/>
          <p:nvPr/>
        </p:nvSpPr>
        <p:spPr>
          <a:xfrm>
            <a:off x="4166294" y="1720472"/>
            <a:ext cx="6684903" cy="193899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sz="1800">
                <a:solidFill>
                  <a:srgbClr val="000000"/>
                </a:solidFill>
              </a:defRPr>
            </a:pPr>
            <a:r>
              <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请替换文字内容，点击添加相关标题文字请替换文字内容，点击添加相关标题文字请替换文字内容，点击添加相关标题文字请替换文字内容，点击添加相关标题文字</a:t>
            </a:r>
          </a:p>
          <a:p>
            <a:pPr algn="ctr">
              <a:lnSpc>
                <a:spcPct val="120000"/>
              </a:lnSpc>
              <a:defRPr sz="1800">
                <a:solidFill>
                  <a:srgbClr val="000000"/>
                </a:solidFill>
              </a:defRPr>
            </a:pPr>
            <a:endPar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endParaRPr>
          </a:p>
          <a:p>
            <a:pPr algn="ctr">
              <a:lnSpc>
                <a:spcPct val="120000"/>
              </a:lnSpc>
              <a:defRPr sz="1800">
                <a:solidFill>
                  <a:srgbClr val="000000"/>
                </a:solidFill>
              </a:defRPr>
            </a:pPr>
            <a:endPar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endParaRPr>
          </a:p>
        </p:txBody>
      </p:sp>
      <p:sp>
        <p:nvSpPr>
          <p:cNvPr id="21" name="矩形 20"/>
          <p:cNvSpPr/>
          <p:nvPr/>
        </p:nvSpPr>
        <p:spPr>
          <a:xfrm>
            <a:off x="4613608" y="1022820"/>
            <a:ext cx="5306840" cy="430887"/>
          </a:xfrm>
          <a:prstGeom prst="rect">
            <a:avLst/>
          </a:prstGeom>
        </p:spPr>
        <p:txBody>
          <a:bodyPr wrap="square">
            <a:spAutoFit/>
          </a:bodyPr>
          <a:lstStyle/>
          <a:p>
            <a:pPr algn="ctr"/>
            <a:r>
              <a:rPr lang="zh-CN" altLang="en-US" sz="2200" dirty="0">
                <a:solidFill>
                  <a:schemeClr val="bg1"/>
                </a:solidFill>
                <a:latin typeface="方正喵呜体" panose="02010600010101010101" pitchFamily="2" charset="-122"/>
                <a:ea typeface="方正喵呜体" panose="02010600010101010101" pitchFamily="2" charset="-122"/>
              </a:rPr>
              <a:t>单击添加标题</a:t>
            </a:r>
          </a:p>
        </p:txBody>
      </p:sp>
      <p:sp>
        <p:nvSpPr>
          <p:cNvPr id="22" name="矩形 21"/>
          <p:cNvSpPr/>
          <p:nvPr/>
        </p:nvSpPr>
        <p:spPr>
          <a:xfrm>
            <a:off x="4166294" y="3737767"/>
            <a:ext cx="6684903" cy="193899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defRPr sz="1800">
                <a:solidFill>
                  <a:srgbClr val="000000"/>
                </a:solidFill>
              </a:defRPr>
            </a:pPr>
            <a:r>
              <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请替换文字内容，点击添加相关标题文字请替换文字内容，点击添加相关标题文字请替换文字内容，点击添加相关标题文字请替换文字内容，点击添加相关标题文字</a:t>
            </a:r>
          </a:p>
          <a:p>
            <a:pPr algn="ctr">
              <a:lnSpc>
                <a:spcPct val="120000"/>
              </a:lnSpc>
              <a:defRPr sz="1800">
                <a:solidFill>
                  <a:srgbClr val="000000"/>
                </a:solidFill>
              </a:defRPr>
            </a:pPr>
            <a:endPar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endParaRPr>
          </a:p>
          <a:p>
            <a:pPr algn="ctr">
              <a:lnSpc>
                <a:spcPct val="120000"/>
              </a:lnSpc>
              <a:defRPr sz="1800">
                <a:solidFill>
                  <a:srgbClr val="000000"/>
                </a:solidFill>
              </a:defRPr>
            </a:pPr>
            <a:endParaRPr lang="zh-CN" altLang="en-US" sz="2000" dirty="0">
              <a:solidFill>
                <a:schemeClr val="bg1"/>
              </a:solidFill>
              <a:latin typeface="方正喵呜体" panose="02010600010101010101" pitchFamily="2" charset="-122"/>
              <a:ea typeface="方正喵呜体" panose="02010600010101010101" pitchFamily="2" charset="-122"/>
              <a:sym typeface="Arial" panose="020B0604020202020204" pitchFamily="34" charset="0"/>
            </a:endParaRPr>
          </a:p>
        </p:txBody>
      </p:sp>
    </p:spTree>
    <p:extLst>
      <p:ext uri="{BB962C8B-B14F-4D97-AF65-F5344CB8AC3E}">
        <p14:creationId xmlns:p14="http://schemas.microsoft.com/office/powerpoint/2010/main" val="2956819588"/>
      </p:ext>
    </p:extLst>
  </p:cSld>
  <p:clrMapOvr>
    <a:masterClrMapping/>
  </p:clrMapOvr>
  <p:transition advTm="5101"/>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41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1000">
                                          <p:cBhvr additive="base">
                                            <p:cTn id="7" dur="1000" fill="hold"/>
                                            <p:tgtEl>
                                              <p:spTgt spid="16"/>
                                            </p:tgtEl>
                                            <p:attrNameLst>
                                              <p:attrName>ppt_x</p:attrName>
                                            </p:attrNameLst>
                                          </p:cBhvr>
                                          <p:tavLst>
                                            <p:tav tm="0">
                                              <p:val>
                                                <p:strVal val="#ppt_x"/>
                                              </p:val>
                                            </p:tav>
                                            <p:tav tm="100000">
                                              <p:val>
                                                <p:strVal val="#ppt_x"/>
                                              </p:val>
                                            </p:tav>
                                          </p:tavLst>
                                        </p:anim>
                                        <p:anim calcmode="lin" valueType="num" p14:bounceEnd="41000">
                                          <p:cBhvr additive="base">
                                            <p:cTn id="8" dur="10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41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41000">
                                          <p:cBhvr additive="base">
                                            <p:cTn id="11" dur="1000" fill="hold"/>
                                            <p:tgtEl>
                                              <p:spTgt spid="15"/>
                                            </p:tgtEl>
                                            <p:attrNameLst>
                                              <p:attrName>ppt_x</p:attrName>
                                            </p:attrNameLst>
                                          </p:cBhvr>
                                          <p:tavLst>
                                            <p:tav tm="0">
                                              <p:val>
                                                <p:strVal val="#ppt_x"/>
                                              </p:val>
                                            </p:tav>
                                            <p:tav tm="100000">
                                              <p:val>
                                                <p:strVal val="#ppt_x"/>
                                              </p:val>
                                            </p:tav>
                                          </p:tavLst>
                                        </p:anim>
                                        <p:anim calcmode="lin" valueType="num" p14:bounceEnd="41000">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ppt_x"/>
                                              </p:val>
                                            </p:tav>
                                            <p:tav tm="100000">
                                              <p:val>
                                                <p:strVal val="#ppt_x"/>
                                              </p:val>
                                            </p:tav>
                                          </p:tavLst>
                                        </p:anim>
                                        <p:anim calcmode="lin" valueType="num">
                                          <p:cBhvr additive="base">
                                            <p:cTn id="8" dur="10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000" fill="hold"/>
                                            <p:tgtEl>
                                              <p:spTgt spid="15"/>
                                            </p:tgtEl>
                                            <p:attrNameLst>
                                              <p:attrName>ppt_x</p:attrName>
                                            </p:attrNameLst>
                                          </p:cBhvr>
                                          <p:tavLst>
                                            <p:tav tm="0">
                                              <p:val>
                                                <p:strVal val="#ppt_x"/>
                                              </p:val>
                                            </p:tav>
                                            <p:tav tm="100000">
                                              <p:val>
                                                <p:strVal val="#ppt_x"/>
                                              </p:val>
                                            </p:tav>
                                          </p:tavLst>
                                        </p:anim>
                                        <p:anim calcmode="lin" valueType="num">
                                          <p:cBhvr additive="base">
                                            <p:cTn id="12" dur="1000" fill="hold"/>
                                            <p:tgtEl>
                                              <p:spTgt spid="15"/>
                                            </p:tgtEl>
                                            <p:attrNameLst>
                                              <p:attrName>ppt_y</p:attrName>
                                            </p:attrNameLst>
                                          </p:cBhvr>
                                          <p:tavLst>
                                            <p:tav tm="0">
                                              <p:val>
                                                <p:strVal val="1+#ppt_h/2"/>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1+#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1+#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additive="base">
                                            <p:cTn id="32" dur="500" fill="hold"/>
                                            <p:tgtEl>
                                              <p:spTgt spid="22"/>
                                            </p:tgtEl>
                                            <p:attrNameLst>
                                              <p:attrName>ppt_x</p:attrName>
                                            </p:attrNameLst>
                                          </p:cBhvr>
                                          <p:tavLst>
                                            <p:tav tm="0">
                                              <p:val>
                                                <p:strVal val="1+#ppt_w/2"/>
                                              </p:val>
                                            </p:tav>
                                            <p:tav tm="100000">
                                              <p:val>
                                                <p:strVal val="#ppt_x"/>
                                              </p:val>
                                            </p:tav>
                                          </p:tavLst>
                                        </p:anim>
                                        <p:anim calcmode="lin" valueType="num">
                                          <p:cBhvr additive="base">
                                            <p:cTn id="33"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20" grpId="0"/>
          <p:bldP spid="21" grpId="0"/>
          <p:bldP spid="2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95560" y="3936570"/>
            <a:ext cx="2237921" cy="3036576"/>
          </a:xfrm>
          <a:prstGeom prst="rect">
            <a:avLst/>
          </a:prstGeom>
        </p:spPr>
      </p:pic>
      <p:sp>
        <p:nvSpPr>
          <p:cNvPr id="15" name="任意多边形 14"/>
          <p:cNvSpPr/>
          <p:nvPr/>
        </p:nvSpPr>
        <p:spPr>
          <a:xfrm>
            <a:off x="2132996" y="5978472"/>
            <a:ext cx="10105897" cy="879528"/>
          </a:xfrm>
          <a:custGeom>
            <a:avLst/>
            <a:gdLst>
              <a:gd name="connsiteX0" fmla="*/ 3589968 w 10105897"/>
              <a:gd name="connsiteY0" fmla="*/ 667 h 879528"/>
              <a:gd name="connsiteX1" fmla="*/ 7852001 w 10105897"/>
              <a:gd name="connsiteY1" fmla="*/ 373681 h 879528"/>
              <a:gd name="connsiteX2" fmla="*/ 10052760 w 10105897"/>
              <a:gd name="connsiteY2" fmla="*/ 202717 h 879528"/>
              <a:gd name="connsiteX3" fmla="*/ 10105897 w 10105897"/>
              <a:gd name="connsiteY3" fmla="*/ 206588 h 879528"/>
              <a:gd name="connsiteX4" fmla="*/ 10105897 w 10105897"/>
              <a:gd name="connsiteY4" fmla="*/ 879528 h 879528"/>
              <a:gd name="connsiteX5" fmla="*/ 147431 w 10105897"/>
              <a:gd name="connsiteY5" fmla="*/ 879528 h 879528"/>
              <a:gd name="connsiteX6" fmla="*/ 127618 w 10105897"/>
              <a:gd name="connsiteY6" fmla="*/ 806511 h 879528"/>
              <a:gd name="connsiteX7" fmla="*/ 304328 w 10105897"/>
              <a:gd name="connsiteY7" fmla="*/ 482476 h 879528"/>
              <a:gd name="connsiteX8" fmla="*/ 3589968 w 10105897"/>
              <a:gd name="connsiteY8" fmla="*/ 667 h 87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05897" h="879528">
                <a:moveTo>
                  <a:pt x="3589968" y="667"/>
                </a:moveTo>
                <a:cubicBezTo>
                  <a:pt x="4847913" y="-17466"/>
                  <a:pt x="6774869" y="340006"/>
                  <a:pt x="7852001" y="373681"/>
                </a:cubicBezTo>
                <a:cubicBezTo>
                  <a:pt x="8929133" y="407356"/>
                  <a:pt x="9324340" y="169042"/>
                  <a:pt x="10052760" y="202717"/>
                </a:cubicBezTo>
                <a:lnTo>
                  <a:pt x="10105897" y="206588"/>
                </a:lnTo>
                <a:lnTo>
                  <a:pt x="10105897" y="879528"/>
                </a:lnTo>
                <a:lnTo>
                  <a:pt x="147431" y="879528"/>
                </a:lnTo>
                <a:lnTo>
                  <a:pt x="127618" y="806511"/>
                </a:lnTo>
                <a:cubicBezTo>
                  <a:pt x="48123" y="643890"/>
                  <a:pt x="-190479" y="636283"/>
                  <a:pt x="304328" y="482476"/>
                </a:cubicBezTo>
                <a:cubicBezTo>
                  <a:pt x="1004335" y="264886"/>
                  <a:pt x="2332023" y="18799"/>
                  <a:pt x="3589968" y="667"/>
                </a:cubicBez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0369" y="5120005"/>
            <a:ext cx="1166368" cy="1582615"/>
          </a:xfrm>
          <a:prstGeom prst="rect">
            <a:avLst/>
          </a:prstGeom>
        </p:spPr>
      </p:pic>
      <p:pic>
        <p:nvPicPr>
          <p:cNvPr id="18" name="图片 17"/>
          <p:cNvPicPr>
            <a:picLocks noChangeAspect="1"/>
          </p:cNvPicPr>
          <p:nvPr/>
        </p:nvPicPr>
        <p:blipFill rotWithShape="1">
          <a:blip r:embed="rId5" cstate="print">
            <a:extLst>
              <a:ext uri="{28A0092B-C50C-407E-A947-70E740481C1C}">
                <a14:useLocalDpi xmlns:a14="http://schemas.microsoft.com/office/drawing/2010/main" val="0"/>
              </a:ext>
            </a:extLst>
          </a:blip>
          <a:srcRect l="68719" t="73547" r="19910" b="12088"/>
          <a:stretch/>
        </p:blipFill>
        <p:spPr>
          <a:xfrm rot="18454796">
            <a:off x="630383" y="511232"/>
            <a:ext cx="865773" cy="985087"/>
          </a:xfrm>
          <a:prstGeom prst="rect">
            <a:avLst/>
          </a:prstGeom>
        </p:spPr>
      </p:pic>
      <p:grpSp>
        <p:nvGrpSpPr>
          <p:cNvPr id="20" name="组合 19"/>
          <p:cNvGrpSpPr/>
          <p:nvPr/>
        </p:nvGrpSpPr>
        <p:grpSpPr>
          <a:xfrm>
            <a:off x="8880512" y="470690"/>
            <a:ext cx="3696052" cy="572753"/>
            <a:chOff x="7773633" y="765100"/>
            <a:chExt cx="3696052" cy="572753"/>
          </a:xfrm>
          <a:solidFill>
            <a:srgbClr val="0070C0"/>
          </a:solidFill>
        </p:grpSpPr>
        <p:sp>
          <p:nvSpPr>
            <p:cNvPr id="21" name="任意多边形 20"/>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rot="763210">
            <a:off x="9776639" y="597609"/>
            <a:ext cx="2008883" cy="369332"/>
          </a:xfrm>
          <a:prstGeom prst="rect">
            <a:avLst/>
          </a:prstGeom>
          <a:noFill/>
        </p:spPr>
        <p:txBody>
          <a:bodyPr wrap="none" rtlCol="0">
            <a:spAutoFit/>
          </a:bodyPr>
          <a:lstStyle/>
          <a:p>
            <a:r>
              <a:rPr lang="en-US" altLang="zh-CN" b="1" dirty="0" smtClean="0">
                <a:solidFill>
                  <a:schemeClr val="bg1"/>
                </a:solidFill>
                <a:latin typeface="方正喵呜体" panose="02010600010101010101" pitchFamily="2" charset="-122"/>
                <a:ea typeface="方正喵呜体" panose="02010600010101010101" pitchFamily="2" charset="-122"/>
              </a:rPr>
              <a:t>QING WA NI ZAI A </a:t>
            </a:r>
            <a:endParaRPr lang="zh-CN" altLang="en-US" b="1" dirty="0">
              <a:solidFill>
                <a:schemeClr val="bg1"/>
              </a:solidFill>
              <a:latin typeface="方正喵呜体" panose="02010600010101010101" pitchFamily="2" charset="-122"/>
              <a:ea typeface="方正喵呜体" panose="02010600010101010101" pitchFamily="2" charset="-122"/>
            </a:endParaRPr>
          </a:p>
        </p:txBody>
      </p:sp>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93501" y="5586499"/>
            <a:ext cx="1098499" cy="1197306"/>
          </a:xfrm>
          <a:prstGeom prst="rect">
            <a:avLst/>
          </a:prstGeom>
        </p:spPr>
      </p:pic>
      <p:sp>
        <p:nvSpPr>
          <p:cNvPr id="13" name="任意多边形 12"/>
          <p:cNvSpPr/>
          <p:nvPr/>
        </p:nvSpPr>
        <p:spPr>
          <a:xfrm>
            <a:off x="1" y="6106332"/>
            <a:ext cx="12246403" cy="751668"/>
          </a:xfrm>
          <a:custGeom>
            <a:avLst/>
            <a:gdLst>
              <a:gd name="connsiteX0" fmla="*/ 3413715 w 12246403"/>
              <a:gd name="connsiteY0" fmla="*/ 559 h 751668"/>
              <a:gd name="connsiteX1" fmla="*/ 7675749 w 12246403"/>
              <a:gd name="connsiteY1" fmla="*/ 313240 h 751668"/>
              <a:gd name="connsiteX2" fmla="*/ 9876508 w 12246403"/>
              <a:gd name="connsiteY2" fmla="*/ 169929 h 751668"/>
              <a:gd name="connsiteX3" fmla="*/ 12046271 w 12246403"/>
              <a:gd name="connsiteY3" fmla="*/ 482608 h 751668"/>
              <a:gd name="connsiteX4" fmla="*/ 12231071 w 12246403"/>
              <a:gd name="connsiteY4" fmla="*/ 742094 h 751668"/>
              <a:gd name="connsiteX5" fmla="*/ 12230773 w 12246403"/>
              <a:gd name="connsiteY5" fmla="*/ 751668 h 751668"/>
              <a:gd name="connsiteX6" fmla="*/ 336178 w 12246403"/>
              <a:gd name="connsiteY6" fmla="*/ 751668 h 751668"/>
              <a:gd name="connsiteX7" fmla="*/ 0 w 12246403"/>
              <a:gd name="connsiteY7" fmla="*/ 743805 h 751668"/>
              <a:gd name="connsiteX8" fmla="*/ 0 w 12246403"/>
              <a:gd name="connsiteY8" fmla="*/ 441020 h 751668"/>
              <a:gd name="connsiteX9" fmla="*/ 128076 w 12246403"/>
              <a:gd name="connsiteY9" fmla="*/ 404438 h 751668"/>
              <a:gd name="connsiteX10" fmla="*/ 3413715 w 12246403"/>
              <a:gd name="connsiteY10" fmla="*/ 559 h 7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46403" h="751668">
                <a:moveTo>
                  <a:pt x="3413715" y="559"/>
                </a:moveTo>
                <a:cubicBezTo>
                  <a:pt x="4671660" y="-14641"/>
                  <a:pt x="6598617" y="285012"/>
                  <a:pt x="7675749" y="313240"/>
                </a:cubicBezTo>
                <a:cubicBezTo>
                  <a:pt x="8752881" y="341468"/>
                  <a:pt x="9148088" y="141700"/>
                  <a:pt x="9876508" y="169929"/>
                </a:cubicBezTo>
                <a:cubicBezTo>
                  <a:pt x="10604928" y="198157"/>
                  <a:pt x="11638149" y="382725"/>
                  <a:pt x="12046271" y="482608"/>
                </a:cubicBezTo>
                <a:cubicBezTo>
                  <a:pt x="12301347" y="545036"/>
                  <a:pt x="12245651" y="674471"/>
                  <a:pt x="12231071" y="742094"/>
                </a:cubicBezTo>
                <a:lnTo>
                  <a:pt x="12230773" y="751668"/>
                </a:lnTo>
                <a:lnTo>
                  <a:pt x="336178" y="751668"/>
                </a:lnTo>
                <a:lnTo>
                  <a:pt x="0" y="743805"/>
                </a:lnTo>
                <a:lnTo>
                  <a:pt x="0" y="441020"/>
                </a:lnTo>
                <a:lnTo>
                  <a:pt x="128076" y="404438"/>
                </a:lnTo>
                <a:cubicBezTo>
                  <a:pt x="828083" y="222042"/>
                  <a:pt x="2155770" y="15759"/>
                  <a:pt x="3413715" y="559"/>
                </a:cubicBez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l="87190" t="60000" b="351"/>
          <a:stretch/>
        </p:blipFill>
        <p:spPr>
          <a:xfrm rot="4699266">
            <a:off x="1295671" y="5676445"/>
            <a:ext cx="598726" cy="1669181"/>
          </a:xfrm>
          <a:prstGeom prst="rect">
            <a:avLst/>
          </a:prstGeom>
        </p:spPr>
      </p:pic>
      <p:pic>
        <p:nvPicPr>
          <p:cNvPr id="19" name="图片 1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97902" y="2151871"/>
            <a:ext cx="3650600" cy="4550749"/>
          </a:xfrm>
          <a:prstGeom prst="rect">
            <a:avLst/>
          </a:prstGeom>
        </p:spPr>
      </p:pic>
      <p:sp>
        <p:nvSpPr>
          <p:cNvPr id="24" name="5"/>
          <p:cNvSpPr/>
          <p:nvPr/>
        </p:nvSpPr>
        <p:spPr>
          <a:xfrm>
            <a:off x="4936638" y="1183577"/>
            <a:ext cx="2497168" cy="10602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ctr">
              <a:lnSpc>
                <a:spcPct val="120000"/>
              </a:lnSpc>
            </a:pPr>
            <a:r>
              <a:rPr lang="zh-CN" altLang="en-US"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a:t>
            </a:r>
            <a:endParaRPr lang="en-GB" altLang="zh-CN" dirty="0">
              <a:solidFill>
                <a:schemeClr val="bg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25" name="4"/>
          <p:cNvSpPr/>
          <p:nvPr/>
        </p:nvSpPr>
        <p:spPr>
          <a:xfrm>
            <a:off x="611232" y="1773696"/>
            <a:ext cx="2497168" cy="10602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a:t>
            </a:r>
            <a:endParaRPr lang="en-GB" altLang="zh-CN" dirty="0">
              <a:solidFill>
                <a:schemeClr val="bg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26" name="3"/>
          <p:cNvSpPr/>
          <p:nvPr/>
        </p:nvSpPr>
        <p:spPr>
          <a:xfrm>
            <a:off x="9536313" y="1713710"/>
            <a:ext cx="2497168" cy="106026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dirty="0">
                <a:solidFill>
                  <a:schemeClr val="bg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a:t>
            </a:r>
            <a:endParaRPr lang="en-GB" altLang="zh-CN" dirty="0">
              <a:solidFill>
                <a:schemeClr val="bg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27" name="2"/>
          <p:cNvSpPr/>
          <p:nvPr/>
        </p:nvSpPr>
        <p:spPr>
          <a:xfrm rot="768829" flipH="1">
            <a:off x="1960744" y="3249127"/>
            <a:ext cx="1089432"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bg1"/>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
        <p:nvSpPr>
          <p:cNvPr id="28" name="1"/>
          <p:cNvSpPr/>
          <p:nvPr/>
        </p:nvSpPr>
        <p:spPr>
          <a:xfrm rot="9707833" flipH="1" flipV="1">
            <a:off x="8991597" y="3212755"/>
            <a:ext cx="1089432" cy="1032476"/>
          </a:xfrm>
          <a:custGeom>
            <a:avLst/>
            <a:gdLst>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5683 w 50596"/>
              <a:gd name="connsiteY4" fmla="*/ 21600 h 75148"/>
              <a:gd name="connsiteX0" fmla="*/ 0 w 50596"/>
              <a:gd name="connsiteY0" fmla="*/ 74942 h 75148"/>
              <a:gd name="connsiteX1" fmla="*/ 50596 w 50596"/>
              <a:gd name="connsiteY1" fmla="*/ 11173 h 75148"/>
              <a:gd name="connsiteX2" fmla="*/ 47157 w 50596"/>
              <a:gd name="connsiteY2" fmla="*/ 0 h 75148"/>
              <a:gd name="connsiteX3" fmla="*/ 50596 w 50596"/>
              <a:gd name="connsiteY3" fmla="*/ 11173 h 75148"/>
              <a:gd name="connsiteX4" fmla="*/ 46123 w 50596"/>
              <a:gd name="connsiteY4" fmla="*/ 28485 h 75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596" h="75148" extrusionOk="0">
                <a:moveTo>
                  <a:pt x="0" y="74942"/>
                </a:moveTo>
                <a:cubicBezTo>
                  <a:pt x="7783" y="79333"/>
                  <a:pt x="42714" y="12329"/>
                  <a:pt x="50596" y="11173"/>
                </a:cubicBezTo>
                <a:cubicBezTo>
                  <a:pt x="49812" y="8448"/>
                  <a:pt x="48284" y="2335"/>
                  <a:pt x="47157" y="0"/>
                </a:cubicBezTo>
                <a:cubicBezTo>
                  <a:pt x="47941" y="1795"/>
                  <a:pt x="49898" y="8535"/>
                  <a:pt x="50596" y="11173"/>
                </a:cubicBezTo>
                <a:cubicBezTo>
                  <a:pt x="49312" y="14705"/>
                  <a:pt x="47896" y="26547"/>
                  <a:pt x="46123" y="28485"/>
                </a:cubicBezTo>
              </a:path>
            </a:pathLst>
          </a:custGeom>
          <a:noFill/>
          <a:ln w="38100" cap="flat">
            <a:solidFill>
              <a:schemeClr val="bg1"/>
            </a:solidFill>
            <a:prstDash val="solid"/>
            <a:miter lim="400000"/>
          </a:ln>
          <a:effectLst/>
        </p:spPr>
        <p:txBody>
          <a:bodyPr wrap="square" lIns="38088" tIns="38088" rIns="38088" bIns="38088"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chemeClr val="bg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190534875"/>
      </p:ext>
    </p:extLst>
  </p:cSld>
  <p:clrMapOvr>
    <a:masterClrMapping/>
  </p:clrMapOvr>
  <p:transition advTm="4914"/>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26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26000">
                                          <p:cBhvr additive="base">
                                            <p:cTn id="7" dur="1250" fill="hold"/>
                                            <p:tgtEl>
                                              <p:spTgt spid="14"/>
                                            </p:tgtEl>
                                            <p:attrNameLst>
                                              <p:attrName>ppt_x</p:attrName>
                                            </p:attrNameLst>
                                          </p:cBhvr>
                                          <p:tavLst>
                                            <p:tav tm="0">
                                              <p:val>
                                                <p:strVal val="#ppt_x"/>
                                              </p:val>
                                            </p:tav>
                                            <p:tav tm="100000">
                                              <p:val>
                                                <p:strVal val="#ppt_x"/>
                                              </p:val>
                                            </p:tav>
                                          </p:tavLst>
                                        </p:anim>
                                        <p:anim calcmode="lin" valueType="num" p14:bounceEnd="26000">
                                          <p:cBhvr additive="base">
                                            <p:cTn id="8" dur="1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14:presetBounceEnd="26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26000">
                                          <p:cBhvr additive="base">
                                            <p:cTn id="11" dur="1250" fill="hold"/>
                                            <p:tgtEl>
                                              <p:spTgt spid="15"/>
                                            </p:tgtEl>
                                            <p:attrNameLst>
                                              <p:attrName>ppt_x</p:attrName>
                                            </p:attrNameLst>
                                          </p:cBhvr>
                                          <p:tavLst>
                                            <p:tav tm="0">
                                              <p:val>
                                                <p:strVal val="#ppt_x"/>
                                              </p:val>
                                            </p:tav>
                                            <p:tav tm="100000">
                                              <p:val>
                                                <p:strVal val="#ppt_x"/>
                                              </p:val>
                                            </p:tav>
                                          </p:tavLst>
                                        </p:anim>
                                        <p:anim calcmode="lin" valueType="num" p14:bounceEnd="26000">
                                          <p:cBhvr additive="base">
                                            <p:cTn id="12" dur="125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14:presetBounceEnd="26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26000">
                                          <p:cBhvr additive="base">
                                            <p:cTn id="15" dur="1250" fill="hold"/>
                                            <p:tgtEl>
                                              <p:spTgt spid="4"/>
                                            </p:tgtEl>
                                            <p:attrNameLst>
                                              <p:attrName>ppt_x</p:attrName>
                                            </p:attrNameLst>
                                          </p:cBhvr>
                                          <p:tavLst>
                                            <p:tav tm="0">
                                              <p:val>
                                                <p:strVal val="#ppt_x"/>
                                              </p:val>
                                            </p:tav>
                                            <p:tav tm="100000">
                                              <p:val>
                                                <p:strVal val="#ppt_x"/>
                                              </p:val>
                                            </p:tav>
                                          </p:tavLst>
                                        </p:anim>
                                        <p:anim calcmode="lin" valueType="num" p14:bounceEnd="26000">
                                          <p:cBhvr additive="base">
                                            <p:cTn id="16" dur="12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14:presetBounceEnd="26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26000">
                                          <p:cBhvr additive="base">
                                            <p:cTn id="19" dur="1250" fill="hold"/>
                                            <p:tgtEl>
                                              <p:spTgt spid="18"/>
                                            </p:tgtEl>
                                            <p:attrNameLst>
                                              <p:attrName>ppt_x</p:attrName>
                                            </p:attrNameLst>
                                          </p:cBhvr>
                                          <p:tavLst>
                                            <p:tav tm="0">
                                              <p:val>
                                                <p:strVal val="#ppt_x"/>
                                              </p:val>
                                            </p:tav>
                                            <p:tav tm="100000">
                                              <p:val>
                                                <p:strVal val="#ppt_x"/>
                                              </p:val>
                                            </p:tav>
                                          </p:tavLst>
                                        </p:anim>
                                        <p:anim calcmode="lin" valueType="num" p14:bounceEnd="26000">
                                          <p:cBhvr additive="base">
                                            <p:cTn id="20" dur="125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14:presetBounceEnd="26000">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14:bounceEnd="26000">
                                          <p:cBhvr additive="base">
                                            <p:cTn id="23" dur="1250" fill="hold"/>
                                            <p:tgtEl>
                                              <p:spTgt spid="20"/>
                                            </p:tgtEl>
                                            <p:attrNameLst>
                                              <p:attrName>ppt_x</p:attrName>
                                            </p:attrNameLst>
                                          </p:cBhvr>
                                          <p:tavLst>
                                            <p:tav tm="0">
                                              <p:val>
                                                <p:strVal val="#ppt_x"/>
                                              </p:val>
                                            </p:tav>
                                            <p:tav tm="100000">
                                              <p:val>
                                                <p:strVal val="#ppt_x"/>
                                              </p:val>
                                            </p:tav>
                                          </p:tavLst>
                                        </p:anim>
                                        <p:anim calcmode="lin" valueType="num" p14:bounceEnd="26000">
                                          <p:cBhvr additive="base">
                                            <p:cTn id="24" dur="125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26000">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14:bounceEnd="26000">
                                          <p:cBhvr additive="base">
                                            <p:cTn id="27" dur="1250" fill="hold"/>
                                            <p:tgtEl>
                                              <p:spTgt spid="23"/>
                                            </p:tgtEl>
                                            <p:attrNameLst>
                                              <p:attrName>ppt_x</p:attrName>
                                            </p:attrNameLst>
                                          </p:cBhvr>
                                          <p:tavLst>
                                            <p:tav tm="0">
                                              <p:val>
                                                <p:strVal val="#ppt_x"/>
                                              </p:val>
                                            </p:tav>
                                            <p:tav tm="100000">
                                              <p:val>
                                                <p:strVal val="#ppt_x"/>
                                              </p:val>
                                            </p:tav>
                                          </p:tavLst>
                                        </p:anim>
                                        <p:anim calcmode="lin" valueType="num" p14:bounceEnd="26000">
                                          <p:cBhvr additive="base">
                                            <p:cTn id="28" dur="125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14:presetBounceEnd="26000">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14:bounceEnd="26000">
                                          <p:cBhvr additive="base">
                                            <p:cTn id="31" dur="1250" fill="hold"/>
                                            <p:tgtEl>
                                              <p:spTgt spid="3"/>
                                            </p:tgtEl>
                                            <p:attrNameLst>
                                              <p:attrName>ppt_x</p:attrName>
                                            </p:attrNameLst>
                                          </p:cBhvr>
                                          <p:tavLst>
                                            <p:tav tm="0">
                                              <p:val>
                                                <p:strVal val="#ppt_x"/>
                                              </p:val>
                                            </p:tav>
                                            <p:tav tm="100000">
                                              <p:val>
                                                <p:strVal val="#ppt_x"/>
                                              </p:val>
                                            </p:tav>
                                          </p:tavLst>
                                        </p:anim>
                                        <p:anim calcmode="lin" valueType="num" p14:bounceEnd="26000">
                                          <p:cBhvr additive="base">
                                            <p:cTn id="32" dur="125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26000">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14:bounceEnd="26000">
                                          <p:cBhvr additive="base">
                                            <p:cTn id="35" dur="1250" fill="hold"/>
                                            <p:tgtEl>
                                              <p:spTgt spid="13"/>
                                            </p:tgtEl>
                                            <p:attrNameLst>
                                              <p:attrName>ppt_x</p:attrName>
                                            </p:attrNameLst>
                                          </p:cBhvr>
                                          <p:tavLst>
                                            <p:tav tm="0">
                                              <p:val>
                                                <p:strVal val="#ppt_x"/>
                                              </p:val>
                                            </p:tav>
                                            <p:tav tm="100000">
                                              <p:val>
                                                <p:strVal val="#ppt_x"/>
                                              </p:val>
                                            </p:tav>
                                          </p:tavLst>
                                        </p:anim>
                                        <p:anim calcmode="lin" valueType="num" p14:bounceEnd="26000">
                                          <p:cBhvr additive="base">
                                            <p:cTn id="36" dur="125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14:presetBounceEnd="26000">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14:bounceEnd="26000">
                                          <p:cBhvr additive="base">
                                            <p:cTn id="39" dur="1250" fill="hold"/>
                                            <p:tgtEl>
                                              <p:spTgt spid="17"/>
                                            </p:tgtEl>
                                            <p:attrNameLst>
                                              <p:attrName>ppt_x</p:attrName>
                                            </p:attrNameLst>
                                          </p:cBhvr>
                                          <p:tavLst>
                                            <p:tav tm="0">
                                              <p:val>
                                                <p:strVal val="#ppt_x"/>
                                              </p:val>
                                            </p:tav>
                                            <p:tav tm="100000">
                                              <p:val>
                                                <p:strVal val="#ppt_x"/>
                                              </p:val>
                                            </p:tav>
                                          </p:tavLst>
                                        </p:anim>
                                        <p:anim calcmode="lin" valueType="num" p14:bounceEnd="26000">
                                          <p:cBhvr additive="base">
                                            <p:cTn id="40" dur="125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1250"/>
                                </p:stCondLst>
                                <p:childTnLst>
                                  <p:par>
                                    <p:cTn id="42" presetID="42"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par>
                              <p:cTn id="47" fill="hold">
                                <p:stCondLst>
                                  <p:cond delay="2250"/>
                                </p:stCondLst>
                                <p:childTnLst>
                                  <p:par>
                                    <p:cTn id="48" presetID="22" presetClass="entr" presetSubtype="4"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down)">
                                          <p:cBhvr>
                                            <p:cTn id="50" dur="500"/>
                                            <p:tgtEl>
                                              <p:spTgt spid="27"/>
                                            </p:tgtEl>
                                          </p:cBhvr>
                                        </p:animEffect>
                                      </p:childTnLst>
                                    </p:cTn>
                                  </p:par>
                                </p:childTnLst>
                              </p:cTn>
                            </p:par>
                            <p:par>
                              <p:cTn id="51" fill="hold">
                                <p:stCondLst>
                                  <p:cond delay="275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par>
                              <p:cTn id="55" fill="hold">
                                <p:stCondLst>
                                  <p:cond delay="3250"/>
                                </p:stCondLst>
                                <p:childTnLst>
                                  <p:par>
                                    <p:cTn id="56" presetID="10" presetClass="entr" presetSubtype="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par>
                              <p:cTn id="59" fill="hold">
                                <p:stCondLst>
                                  <p:cond delay="3750"/>
                                </p:stCondLst>
                                <p:childTnLst>
                                  <p:par>
                                    <p:cTn id="60" presetID="22" presetClass="entr" presetSubtype="4"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down)">
                                          <p:cBhvr>
                                            <p:cTn id="62" dur="500"/>
                                            <p:tgtEl>
                                              <p:spTgt spid="28"/>
                                            </p:tgtEl>
                                          </p:cBhvr>
                                        </p:animEffect>
                                      </p:childTnLst>
                                    </p:cTn>
                                  </p:par>
                                </p:childTnLst>
                              </p:cTn>
                            </p:par>
                            <p:par>
                              <p:cTn id="63" fill="hold">
                                <p:stCondLst>
                                  <p:cond delay="4250"/>
                                </p:stCondLst>
                                <p:childTnLst>
                                  <p:par>
                                    <p:cTn id="64" presetID="10"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p:bldP spid="13" grpId="0" animBg="1"/>
          <p:bldP spid="24" grpId="0"/>
          <p:bldP spid="25" grpId="0"/>
          <p:bldP spid="26" grpId="0"/>
          <p:bldP spid="27" grpId="0" animBg="1"/>
          <p:bldP spid="2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250" fill="hold"/>
                                            <p:tgtEl>
                                              <p:spTgt spid="14"/>
                                            </p:tgtEl>
                                            <p:attrNameLst>
                                              <p:attrName>ppt_x</p:attrName>
                                            </p:attrNameLst>
                                          </p:cBhvr>
                                          <p:tavLst>
                                            <p:tav tm="0">
                                              <p:val>
                                                <p:strVal val="#ppt_x"/>
                                              </p:val>
                                            </p:tav>
                                            <p:tav tm="100000">
                                              <p:val>
                                                <p:strVal val="#ppt_x"/>
                                              </p:val>
                                            </p:tav>
                                          </p:tavLst>
                                        </p:anim>
                                        <p:anim calcmode="lin" valueType="num">
                                          <p:cBhvr additive="base">
                                            <p:cTn id="8" dur="125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1250" fill="hold"/>
                                            <p:tgtEl>
                                              <p:spTgt spid="15"/>
                                            </p:tgtEl>
                                            <p:attrNameLst>
                                              <p:attrName>ppt_x</p:attrName>
                                            </p:attrNameLst>
                                          </p:cBhvr>
                                          <p:tavLst>
                                            <p:tav tm="0">
                                              <p:val>
                                                <p:strVal val="#ppt_x"/>
                                              </p:val>
                                            </p:tav>
                                            <p:tav tm="100000">
                                              <p:val>
                                                <p:strVal val="#ppt_x"/>
                                              </p:val>
                                            </p:tav>
                                          </p:tavLst>
                                        </p:anim>
                                        <p:anim calcmode="lin" valueType="num">
                                          <p:cBhvr additive="base">
                                            <p:cTn id="12" dur="1250" fill="hold"/>
                                            <p:tgtEl>
                                              <p:spTgt spid="1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250" fill="hold"/>
                                            <p:tgtEl>
                                              <p:spTgt spid="4"/>
                                            </p:tgtEl>
                                            <p:attrNameLst>
                                              <p:attrName>ppt_x</p:attrName>
                                            </p:attrNameLst>
                                          </p:cBhvr>
                                          <p:tavLst>
                                            <p:tav tm="0">
                                              <p:val>
                                                <p:strVal val="#ppt_x"/>
                                              </p:val>
                                            </p:tav>
                                            <p:tav tm="100000">
                                              <p:val>
                                                <p:strVal val="#ppt_x"/>
                                              </p:val>
                                            </p:tav>
                                          </p:tavLst>
                                        </p:anim>
                                        <p:anim calcmode="lin" valueType="num">
                                          <p:cBhvr additive="base">
                                            <p:cTn id="16" dur="12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250" fill="hold"/>
                                            <p:tgtEl>
                                              <p:spTgt spid="18"/>
                                            </p:tgtEl>
                                            <p:attrNameLst>
                                              <p:attrName>ppt_x</p:attrName>
                                            </p:attrNameLst>
                                          </p:cBhvr>
                                          <p:tavLst>
                                            <p:tav tm="0">
                                              <p:val>
                                                <p:strVal val="#ppt_x"/>
                                              </p:val>
                                            </p:tav>
                                            <p:tav tm="100000">
                                              <p:val>
                                                <p:strVal val="#ppt_x"/>
                                              </p:val>
                                            </p:tav>
                                          </p:tavLst>
                                        </p:anim>
                                        <p:anim calcmode="lin" valueType="num">
                                          <p:cBhvr additive="base">
                                            <p:cTn id="20" dur="125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1250" fill="hold"/>
                                            <p:tgtEl>
                                              <p:spTgt spid="20"/>
                                            </p:tgtEl>
                                            <p:attrNameLst>
                                              <p:attrName>ppt_x</p:attrName>
                                            </p:attrNameLst>
                                          </p:cBhvr>
                                          <p:tavLst>
                                            <p:tav tm="0">
                                              <p:val>
                                                <p:strVal val="#ppt_x"/>
                                              </p:val>
                                            </p:tav>
                                            <p:tav tm="100000">
                                              <p:val>
                                                <p:strVal val="#ppt_x"/>
                                              </p:val>
                                            </p:tav>
                                          </p:tavLst>
                                        </p:anim>
                                        <p:anim calcmode="lin" valueType="num">
                                          <p:cBhvr additive="base">
                                            <p:cTn id="24" dur="125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250" fill="hold"/>
                                            <p:tgtEl>
                                              <p:spTgt spid="23"/>
                                            </p:tgtEl>
                                            <p:attrNameLst>
                                              <p:attrName>ppt_x</p:attrName>
                                            </p:attrNameLst>
                                          </p:cBhvr>
                                          <p:tavLst>
                                            <p:tav tm="0">
                                              <p:val>
                                                <p:strVal val="#ppt_x"/>
                                              </p:val>
                                            </p:tav>
                                            <p:tav tm="100000">
                                              <p:val>
                                                <p:strVal val="#ppt_x"/>
                                              </p:val>
                                            </p:tav>
                                          </p:tavLst>
                                        </p:anim>
                                        <p:anim calcmode="lin" valueType="num">
                                          <p:cBhvr additive="base">
                                            <p:cTn id="28" dur="125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1250" fill="hold"/>
                                            <p:tgtEl>
                                              <p:spTgt spid="3"/>
                                            </p:tgtEl>
                                            <p:attrNameLst>
                                              <p:attrName>ppt_x</p:attrName>
                                            </p:attrNameLst>
                                          </p:cBhvr>
                                          <p:tavLst>
                                            <p:tav tm="0">
                                              <p:val>
                                                <p:strVal val="#ppt_x"/>
                                              </p:val>
                                            </p:tav>
                                            <p:tav tm="100000">
                                              <p:val>
                                                <p:strVal val="#ppt_x"/>
                                              </p:val>
                                            </p:tav>
                                          </p:tavLst>
                                        </p:anim>
                                        <p:anim calcmode="lin" valueType="num">
                                          <p:cBhvr additive="base">
                                            <p:cTn id="32" dur="125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1250" fill="hold"/>
                                            <p:tgtEl>
                                              <p:spTgt spid="13"/>
                                            </p:tgtEl>
                                            <p:attrNameLst>
                                              <p:attrName>ppt_x</p:attrName>
                                            </p:attrNameLst>
                                          </p:cBhvr>
                                          <p:tavLst>
                                            <p:tav tm="0">
                                              <p:val>
                                                <p:strVal val="#ppt_x"/>
                                              </p:val>
                                            </p:tav>
                                            <p:tav tm="100000">
                                              <p:val>
                                                <p:strVal val="#ppt_x"/>
                                              </p:val>
                                            </p:tav>
                                          </p:tavLst>
                                        </p:anim>
                                        <p:anim calcmode="lin" valueType="num">
                                          <p:cBhvr additive="base">
                                            <p:cTn id="36" dur="1250" fill="hold"/>
                                            <p:tgtEl>
                                              <p:spTgt spid="13"/>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1250" fill="hold"/>
                                            <p:tgtEl>
                                              <p:spTgt spid="17"/>
                                            </p:tgtEl>
                                            <p:attrNameLst>
                                              <p:attrName>ppt_x</p:attrName>
                                            </p:attrNameLst>
                                          </p:cBhvr>
                                          <p:tavLst>
                                            <p:tav tm="0">
                                              <p:val>
                                                <p:strVal val="#ppt_x"/>
                                              </p:val>
                                            </p:tav>
                                            <p:tav tm="100000">
                                              <p:val>
                                                <p:strVal val="#ppt_x"/>
                                              </p:val>
                                            </p:tav>
                                          </p:tavLst>
                                        </p:anim>
                                        <p:anim calcmode="lin" valueType="num">
                                          <p:cBhvr additive="base">
                                            <p:cTn id="40" dur="1250" fill="hold"/>
                                            <p:tgtEl>
                                              <p:spTgt spid="17"/>
                                            </p:tgtEl>
                                            <p:attrNameLst>
                                              <p:attrName>ppt_y</p:attrName>
                                            </p:attrNameLst>
                                          </p:cBhvr>
                                          <p:tavLst>
                                            <p:tav tm="0">
                                              <p:val>
                                                <p:strVal val="1+#ppt_h/2"/>
                                              </p:val>
                                            </p:tav>
                                            <p:tav tm="100000">
                                              <p:val>
                                                <p:strVal val="#ppt_y"/>
                                              </p:val>
                                            </p:tav>
                                          </p:tavLst>
                                        </p:anim>
                                      </p:childTnLst>
                                    </p:cTn>
                                  </p:par>
                                </p:childTnLst>
                              </p:cTn>
                            </p:par>
                            <p:par>
                              <p:cTn id="41" fill="hold">
                                <p:stCondLst>
                                  <p:cond delay="1250"/>
                                </p:stCondLst>
                                <p:childTnLst>
                                  <p:par>
                                    <p:cTn id="42" presetID="42" presetClass="entr" presetSubtype="0" fill="hold"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1000"/>
                                            <p:tgtEl>
                                              <p:spTgt spid="19"/>
                                            </p:tgtEl>
                                          </p:cBhvr>
                                        </p:animEffect>
                                        <p:anim calcmode="lin" valueType="num">
                                          <p:cBhvr>
                                            <p:cTn id="45" dur="1000" fill="hold"/>
                                            <p:tgtEl>
                                              <p:spTgt spid="19"/>
                                            </p:tgtEl>
                                            <p:attrNameLst>
                                              <p:attrName>ppt_x</p:attrName>
                                            </p:attrNameLst>
                                          </p:cBhvr>
                                          <p:tavLst>
                                            <p:tav tm="0">
                                              <p:val>
                                                <p:strVal val="#ppt_x"/>
                                              </p:val>
                                            </p:tav>
                                            <p:tav tm="100000">
                                              <p:val>
                                                <p:strVal val="#ppt_x"/>
                                              </p:val>
                                            </p:tav>
                                          </p:tavLst>
                                        </p:anim>
                                        <p:anim calcmode="lin" valueType="num">
                                          <p:cBhvr>
                                            <p:cTn id="46" dur="1000" fill="hold"/>
                                            <p:tgtEl>
                                              <p:spTgt spid="19"/>
                                            </p:tgtEl>
                                            <p:attrNameLst>
                                              <p:attrName>ppt_y</p:attrName>
                                            </p:attrNameLst>
                                          </p:cBhvr>
                                          <p:tavLst>
                                            <p:tav tm="0">
                                              <p:val>
                                                <p:strVal val="#ppt_y+.1"/>
                                              </p:val>
                                            </p:tav>
                                            <p:tav tm="100000">
                                              <p:val>
                                                <p:strVal val="#ppt_y"/>
                                              </p:val>
                                            </p:tav>
                                          </p:tavLst>
                                        </p:anim>
                                      </p:childTnLst>
                                    </p:cTn>
                                  </p:par>
                                </p:childTnLst>
                              </p:cTn>
                            </p:par>
                            <p:par>
                              <p:cTn id="47" fill="hold">
                                <p:stCondLst>
                                  <p:cond delay="2250"/>
                                </p:stCondLst>
                                <p:childTnLst>
                                  <p:par>
                                    <p:cTn id="48" presetID="22" presetClass="entr" presetSubtype="4"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down)">
                                          <p:cBhvr>
                                            <p:cTn id="50" dur="500"/>
                                            <p:tgtEl>
                                              <p:spTgt spid="27"/>
                                            </p:tgtEl>
                                          </p:cBhvr>
                                        </p:animEffect>
                                      </p:childTnLst>
                                    </p:cTn>
                                  </p:par>
                                </p:childTnLst>
                              </p:cTn>
                            </p:par>
                            <p:par>
                              <p:cTn id="51" fill="hold">
                                <p:stCondLst>
                                  <p:cond delay="275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childTnLst>
                              </p:cTn>
                            </p:par>
                            <p:par>
                              <p:cTn id="55" fill="hold">
                                <p:stCondLst>
                                  <p:cond delay="3250"/>
                                </p:stCondLst>
                                <p:childTnLst>
                                  <p:par>
                                    <p:cTn id="56" presetID="10" presetClass="entr" presetSubtype="0" fill="hold" grpId="0" nodeType="after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par>
                              <p:cTn id="59" fill="hold">
                                <p:stCondLst>
                                  <p:cond delay="3750"/>
                                </p:stCondLst>
                                <p:childTnLst>
                                  <p:par>
                                    <p:cTn id="60" presetID="22" presetClass="entr" presetSubtype="4"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down)">
                                          <p:cBhvr>
                                            <p:cTn id="62" dur="500"/>
                                            <p:tgtEl>
                                              <p:spTgt spid="28"/>
                                            </p:tgtEl>
                                          </p:cBhvr>
                                        </p:animEffect>
                                      </p:childTnLst>
                                    </p:cTn>
                                  </p:par>
                                </p:childTnLst>
                              </p:cTn>
                            </p:par>
                            <p:par>
                              <p:cTn id="63" fill="hold">
                                <p:stCondLst>
                                  <p:cond delay="4250"/>
                                </p:stCondLst>
                                <p:childTnLst>
                                  <p:par>
                                    <p:cTn id="64" presetID="10" presetClass="entr" presetSubtype="0"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p:bldP spid="13" grpId="0" animBg="1"/>
          <p:bldP spid="24" grpId="0"/>
          <p:bldP spid="25" grpId="0"/>
          <p:bldP spid="26" grpId="0"/>
          <p:bldP spid="27" grpId="0" animBg="1"/>
          <p:bldP spid="28"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7529" y="2885842"/>
            <a:ext cx="5410836" cy="2900597"/>
          </a:xfrm>
          <a:prstGeom prst="rect">
            <a:avLst/>
          </a:prstGeom>
        </p:spPr>
      </p:pic>
      <p:grpSp>
        <p:nvGrpSpPr>
          <p:cNvPr id="9" name="组合 8"/>
          <p:cNvGrpSpPr/>
          <p:nvPr/>
        </p:nvGrpSpPr>
        <p:grpSpPr>
          <a:xfrm>
            <a:off x="657659" y="1329766"/>
            <a:ext cx="2696705" cy="693145"/>
            <a:chOff x="1487838" y="3130658"/>
            <a:chExt cx="2696705" cy="693145"/>
          </a:xfrm>
        </p:grpSpPr>
        <p:sp>
          <p:nvSpPr>
            <p:cNvPr id="5" name="圆角矩形 4">
              <a:hlinkClick r:id="rId4" action="ppaction://hlinksldjump"/>
            </p:cNvPr>
            <p:cNvSpPr/>
            <p:nvPr/>
          </p:nvSpPr>
          <p:spPr>
            <a:xfrm>
              <a:off x="1487838" y="3130658"/>
              <a:ext cx="2696705" cy="693145"/>
            </a:xfrm>
            <a:prstGeom prst="roundRect">
              <a:avLst>
                <a:gd name="adj" fmla="val 50000"/>
              </a:avLst>
            </a:prstGeom>
            <a:solidFill>
              <a:schemeClr val="accent2">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喵呜体" panose="02010600010101010101" pitchFamily="2" charset="-122"/>
                <a:ea typeface="方正喵呜体" panose="02010600010101010101" pitchFamily="2" charset="-122"/>
              </a:endParaRPr>
            </a:p>
          </p:txBody>
        </p:sp>
        <p:sp>
          <p:nvSpPr>
            <p:cNvPr id="6" name="矩形 5"/>
            <p:cNvSpPr/>
            <p:nvPr/>
          </p:nvSpPr>
          <p:spPr>
            <a:xfrm>
              <a:off x="1964124" y="3246397"/>
              <a:ext cx="1796261" cy="461665"/>
            </a:xfrm>
            <a:prstGeom prst="rect">
              <a:avLst/>
            </a:prstGeom>
          </p:spPr>
          <p:txBody>
            <a:bodyPr wrap="none">
              <a:spAutoFit/>
            </a:bodyPr>
            <a:lstStyle/>
            <a:p>
              <a:r>
                <a:rPr lang="en-US" altLang="zh-CN" sz="2400" b="1" dirty="0" smtClean="0">
                  <a:solidFill>
                    <a:schemeClr val="bg1"/>
                  </a:solidFill>
                  <a:latin typeface="方正喵呜体" panose="02010600010101010101" pitchFamily="2" charset="-122"/>
                  <a:ea typeface="方正喵呜体" panose="02010600010101010101" pitchFamily="2" charset="-122"/>
                </a:rPr>
                <a:t>HAO KAI XIN</a:t>
              </a:r>
              <a:endParaRPr lang="zh-CN" altLang="en-US" sz="2400" b="1" dirty="0">
                <a:solidFill>
                  <a:schemeClr val="bg1"/>
                </a:solidFill>
                <a:latin typeface="方正喵呜体" panose="02010600010101010101" pitchFamily="2" charset="-122"/>
                <a:ea typeface="方正喵呜体" panose="02010600010101010101" pitchFamily="2" charset="-122"/>
              </a:endParaRPr>
            </a:p>
          </p:txBody>
        </p:sp>
      </p:grpSp>
      <p:grpSp>
        <p:nvGrpSpPr>
          <p:cNvPr id="10" name="组合 9"/>
          <p:cNvGrpSpPr/>
          <p:nvPr/>
        </p:nvGrpSpPr>
        <p:grpSpPr>
          <a:xfrm>
            <a:off x="8869899" y="4658669"/>
            <a:ext cx="2696705" cy="693145"/>
            <a:chOff x="8244257" y="3130658"/>
            <a:chExt cx="2696705" cy="693145"/>
          </a:xfrm>
        </p:grpSpPr>
        <p:sp>
          <p:nvSpPr>
            <p:cNvPr id="7" name="圆角矩形 6">
              <a:hlinkClick r:id="rId5" action="ppaction://hlinksldjump"/>
            </p:cNvPr>
            <p:cNvSpPr/>
            <p:nvPr/>
          </p:nvSpPr>
          <p:spPr>
            <a:xfrm>
              <a:off x="8244257" y="3130658"/>
              <a:ext cx="2696705" cy="693145"/>
            </a:xfrm>
            <a:prstGeom prst="roundRect">
              <a:avLst>
                <a:gd name="adj" fmla="val 50000"/>
              </a:avLst>
            </a:prstGeom>
            <a:solidFill>
              <a:schemeClr val="accent2">
                <a:lumMod val="40000"/>
                <a:lumOff val="60000"/>
              </a:scheme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喵呜体" panose="02010600010101010101" pitchFamily="2" charset="-122"/>
                <a:ea typeface="方正喵呜体" panose="02010600010101010101" pitchFamily="2" charset="-122"/>
              </a:endParaRPr>
            </a:p>
          </p:txBody>
        </p:sp>
        <p:sp>
          <p:nvSpPr>
            <p:cNvPr id="8" name="矩形 7"/>
            <p:cNvSpPr/>
            <p:nvPr/>
          </p:nvSpPr>
          <p:spPr>
            <a:xfrm>
              <a:off x="8798033" y="3246397"/>
              <a:ext cx="1585690" cy="461665"/>
            </a:xfrm>
            <a:prstGeom prst="rect">
              <a:avLst/>
            </a:prstGeom>
          </p:spPr>
          <p:txBody>
            <a:bodyPr wrap="none">
              <a:spAutoFit/>
            </a:bodyPr>
            <a:lstStyle/>
            <a:p>
              <a:r>
                <a:rPr lang="en-US" altLang="zh-CN" sz="2400" b="1" dirty="0" smtClean="0">
                  <a:solidFill>
                    <a:schemeClr val="bg1"/>
                  </a:solidFill>
                  <a:latin typeface="方正喵呜体" panose="02010600010101010101" pitchFamily="2" charset="-122"/>
                  <a:ea typeface="方正喵呜体" panose="02010600010101010101" pitchFamily="2" charset="-122"/>
                </a:rPr>
                <a:t>BU KAI XIN</a:t>
              </a:r>
              <a:endParaRPr lang="zh-CN" altLang="en-US" sz="2400" b="1" dirty="0">
                <a:solidFill>
                  <a:schemeClr val="bg1"/>
                </a:solidFill>
                <a:latin typeface="方正喵呜体" panose="02010600010101010101" pitchFamily="2" charset="-122"/>
                <a:ea typeface="方正喵呜体" panose="02010600010101010101" pitchFamily="2" charset="-122"/>
              </a:endParaRPr>
            </a:p>
          </p:txBody>
        </p:sp>
      </p:grpSp>
      <p:grpSp>
        <p:nvGrpSpPr>
          <p:cNvPr id="13" name="组合 12"/>
          <p:cNvGrpSpPr/>
          <p:nvPr/>
        </p:nvGrpSpPr>
        <p:grpSpPr>
          <a:xfrm>
            <a:off x="2098873" y="1734008"/>
            <a:ext cx="7506274" cy="4052431"/>
            <a:chOff x="1534373" y="1077828"/>
            <a:chExt cx="7506274" cy="4052431"/>
          </a:xfrm>
        </p:grpSpPr>
        <p:pic>
          <p:nvPicPr>
            <p:cNvPr id="3" name="图片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23690" y="1077828"/>
              <a:ext cx="2316957" cy="2114773"/>
            </a:xfrm>
            <a:prstGeom prst="rect">
              <a:avLst/>
            </a:prstGeom>
          </p:spPr>
        </p:pic>
        <p:grpSp>
          <p:nvGrpSpPr>
            <p:cNvPr id="12" name="组合 11"/>
            <p:cNvGrpSpPr/>
            <p:nvPr/>
          </p:nvGrpSpPr>
          <p:grpSpPr>
            <a:xfrm>
              <a:off x="1534373" y="2524817"/>
              <a:ext cx="4955966" cy="2605442"/>
              <a:chOff x="1534373" y="2524817"/>
              <a:chExt cx="4955966" cy="2605442"/>
            </a:xfrm>
          </p:grpSpPr>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1467843" flipH="1">
                <a:off x="4493132" y="2524817"/>
                <a:ext cx="666301" cy="1808366"/>
              </a:xfrm>
              <a:prstGeom prst="rect">
                <a:avLst/>
              </a:prstGeom>
            </p:spPr>
          </p:pic>
          <p:pic>
            <p:nvPicPr>
              <p:cNvPr id="11" name="图片 1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rot="7951227" flipV="1">
                <a:off x="2788581" y="1428502"/>
                <a:ext cx="2447549" cy="4955966"/>
              </a:xfrm>
              <a:prstGeom prst="rect">
                <a:avLst/>
              </a:prstGeom>
            </p:spPr>
          </p:pic>
        </p:grpSp>
      </p:grpSp>
    </p:spTree>
    <p:extLst>
      <p:ext uri="{BB962C8B-B14F-4D97-AF65-F5344CB8AC3E}">
        <p14:creationId xmlns:p14="http://schemas.microsoft.com/office/powerpoint/2010/main" val="2085658872"/>
      </p:ext>
    </p:extLst>
  </p:cSld>
  <p:clrMapOvr>
    <a:masterClrMapping/>
  </p:clrMapOvr>
  <p:transition advTm="3338"/>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2" presetClass="entr" presetSubtype="4" fill="hold" nodeType="withEffect" p14:presetBounceEnd="38000">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14:bounceEnd="38000">
                                          <p:cBhvr additive="base">
                                            <p:cTn id="10" dur="1000" fill="hold"/>
                                            <p:tgtEl>
                                              <p:spTgt spid="9"/>
                                            </p:tgtEl>
                                            <p:attrNameLst>
                                              <p:attrName>ppt_x</p:attrName>
                                            </p:attrNameLst>
                                          </p:cBhvr>
                                          <p:tavLst>
                                            <p:tav tm="0">
                                              <p:val>
                                                <p:strVal val="#ppt_x"/>
                                              </p:val>
                                            </p:tav>
                                            <p:tav tm="100000">
                                              <p:val>
                                                <p:strVal val="#ppt_x"/>
                                              </p:val>
                                            </p:tav>
                                          </p:tavLst>
                                        </p:anim>
                                        <p:anim calcmode="lin" valueType="num" p14:bounceEnd="38000">
                                          <p:cBhvr additive="base">
                                            <p:cTn id="11" dur="100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14:presetBounceEnd="38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38000">
                                          <p:cBhvr additive="base">
                                            <p:cTn id="14" dur="1000" fill="hold"/>
                                            <p:tgtEl>
                                              <p:spTgt spid="10"/>
                                            </p:tgtEl>
                                            <p:attrNameLst>
                                              <p:attrName>ppt_x</p:attrName>
                                            </p:attrNameLst>
                                          </p:cBhvr>
                                          <p:tavLst>
                                            <p:tav tm="0">
                                              <p:val>
                                                <p:strVal val="#ppt_x"/>
                                              </p:val>
                                            </p:tav>
                                            <p:tav tm="100000">
                                              <p:val>
                                                <p:strVal val="#ppt_x"/>
                                              </p:val>
                                            </p:tav>
                                          </p:tavLst>
                                        </p:anim>
                                        <p:anim calcmode="lin" valueType="num" p14:bounceEnd="38000">
                                          <p:cBhvr additive="base">
                                            <p:cTn id="15"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000" fill="hold"/>
                                            <p:tgtEl>
                                              <p:spTgt spid="9"/>
                                            </p:tgtEl>
                                            <p:attrNameLst>
                                              <p:attrName>ppt_x</p:attrName>
                                            </p:attrNameLst>
                                          </p:cBhvr>
                                          <p:tavLst>
                                            <p:tav tm="0">
                                              <p:val>
                                                <p:strVal val="#ppt_x"/>
                                              </p:val>
                                            </p:tav>
                                            <p:tav tm="100000">
                                              <p:val>
                                                <p:strVal val="#ppt_x"/>
                                              </p:val>
                                            </p:tav>
                                          </p:tavLst>
                                        </p:anim>
                                        <p:anim calcmode="lin" valueType="num">
                                          <p:cBhvr additive="base">
                                            <p:cTn id="11" dur="1000" fill="hold"/>
                                            <p:tgtEl>
                                              <p:spTgt spid="9"/>
                                            </p:tgtEl>
                                            <p:attrNameLst>
                                              <p:attrName>ppt_y</p:attrName>
                                            </p:attrNameLst>
                                          </p:cBhvr>
                                          <p:tavLst>
                                            <p:tav tm="0">
                                              <p:val>
                                                <p:strVal val="1+#ppt_h/2"/>
                                              </p:val>
                                            </p:tav>
                                            <p:tav tm="100000">
                                              <p:val>
                                                <p:strVal val="#ppt_y"/>
                                              </p:val>
                                            </p:tav>
                                          </p:tavLst>
                                        </p:anim>
                                      </p:childTnLst>
                                    </p:cTn>
                                  </p:par>
                                  <p:par>
                                    <p:cTn id="12" presetID="2" presetClass="entr" presetSubtype="4"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1000" fill="hold"/>
                                            <p:tgtEl>
                                              <p:spTgt spid="10"/>
                                            </p:tgtEl>
                                            <p:attrNameLst>
                                              <p:attrName>ppt_x</p:attrName>
                                            </p:attrNameLst>
                                          </p:cBhvr>
                                          <p:tavLst>
                                            <p:tav tm="0">
                                              <p:val>
                                                <p:strVal val="#ppt_x"/>
                                              </p:val>
                                            </p:tav>
                                            <p:tav tm="100000">
                                              <p:val>
                                                <p:strVal val="#ppt_x"/>
                                              </p:val>
                                            </p:tav>
                                          </p:tavLst>
                                        </p:anim>
                                        <p:anim calcmode="lin" valueType="num">
                                          <p:cBhvr additive="base">
                                            <p:cTn id="15"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39324" y="2159142"/>
            <a:ext cx="559595" cy="870155"/>
          </a:xfrm>
          <a:prstGeom prst="rect">
            <a:avLst/>
          </a:prstGeom>
        </p:spPr>
      </p:pic>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50185" y="3459224"/>
            <a:ext cx="587945" cy="914238"/>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2578" y="753857"/>
            <a:ext cx="843159" cy="1311088"/>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53405" y="4803390"/>
            <a:ext cx="451954" cy="702776"/>
          </a:xfrm>
          <a:prstGeom prst="rect">
            <a:avLst/>
          </a:prstGeom>
        </p:spPr>
      </p:pic>
      <p:cxnSp>
        <p:nvCxnSpPr>
          <p:cNvPr id="8" name="直接连接符 7"/>
          <p:cNvCxnSpPr/>
          <p:nvPr/>
        </p:nvCxnSpPr>
        <p:spPr>
          <a:xfrm>
            <a:off x="3435721" y="1559934"/>
            <a:ext cx="6411663" cy="0"/>
          </a:xfrm>
          <a:prstGeom prst="line">
            <a:avLst/>
          </a:prstGeom>
          <a:ln>
            <a:solidFill>
              <a:schemeClr val="accent2">
                <a:lumMod val="60000"/>
                <a:lumOff val="40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435721" y="2776851"/>
            <a:ext cx="6411663" cy="0"/>
          </a:xfrm>
          <a:prstGeom prst="line">
            <a:avLst/>
          </a:prstGeom>
          <a:ln>
            <a:solidFill>
              <a:schemeClr val="accent2">
                <a:lumMod val="60000"/>
                <a:lumOff val="40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3435721" y="3993768"/>
            <a:ext cx="6411663" cy="0"/>
          </a:xfrm>
          <a:prstGeom prst="line">
            <a:avLst/>
          </a:prstGeom>
          <a:ln>
            <a:solidFill>
              <a:schemeClr val="accent2">
                <a:lumMod val="60000"/>
                <a:lumOff val="40000"/>
              </a:schemeClr>
            </a:solidFill>
            <a:prstDash val="dash"/>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3435721" y="5210685"/>
            <a:ext cx="6411663" cy="0"/>
          </a:xfrm>
          <a:prstGeom prst="line">
            <a:avLst/>
          </a:prstGeom>
          <a:ln>
            <a:solidFill>
              <a:schemeClr val="accent2">
                <a:lumMod val="60000"/>
                <a:lumOff val="40000"/>
              </a:schemeClr>
            </a:solidFill>
            <a:prstDash val="dash"/>
            <a:headEnd type="oval"/>
          </a:ln>
        </p:spPr>
        <p:style>
          <a:lnRef idx="1">
            <a:schemeClr val="accent1"/>
          </a:lnRef>
          <a:fillRef idx="0">
            <a:schemeClr val="accent1"/>
          </a:fillRef>
          <a:effectRef idx="0">
            <a:schemeClr val="accent1"/>
          </a:effectRef>
          <a:fontRef idx="minor">
            <a:schemeClr val="tx1"/>
          </a:fontRef>
        </p:style>
      </p:cxnSp>
      <p:pic>
        <p:nvPicPr>
          <p:cNvPr id="13" name="图片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8313942">
            <a:off x="9897250" y="-22834"/>
            <a:ext cx="2200966" cy="2062789"/>
          </a:xfrm>
          <a:prstGeom prst="rect">
            <a:avLst/>
          </a:prstGeom>
        </p:spPr>
      </p:pic>
      <p:sp>
        <p:nvSpPr>
          <p:cNvPr id="14" name="矩形 13"/>
          <p:cNvSpPr/>
          <p:nvPr/>
        </p:nvSpPr>
        <p:spPr>
          <a:xfrm>
            <a:off x="3641876" y="1076656"/>
            <a:ext cx="6099747" cy="461665"/>
          </a:xfrm>
          <a:prstGeom prst="rect">
            <a:avLst/>
          </a:prstGeom>
        </p:spPr>
        <p:txBody>
          <a:bodyPr wrap="none">
            <a:spAutoFit/>
          </a:bodyPr>
          <a:lstStyle/>
          <a:p>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Da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xiang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zai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jia</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da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peng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ti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Chang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jing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li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zai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cao</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endParaRPr lang="zh-CN" altLang="en-US" sz="2400" dirty="0">
              <a:latin typeface="方正喵呜体" panose="02010600010101010101" pitchFamily="2" charset="-122"/>
              <a:ea typeface="方正喵呜体" panose="02010600010101010101" pitchFamily="2" charset="-122"/>
            </a:endParaRPr>
          </a:p>
        </p:txBody>
      </p:sp>
      <p:sp>
        <p:nvSpPr>
          <p:cNvPr id="15" name="矩形 14"/>
          <p:cNvSpPr/>
          <p:nvPr/>
        </p:nvSpPr>
        <p:spPr>
          <a:xfrm>
            <a:off x="3641876" y="2315186"/>
            <a:ext cx="6099747" cy="461665"/>
          </a:xfrm>
          <a:prstGeom prst="rect">
            <a:avLst/>
          </a:prstGeom>
        </p:spPr>
        <p:txBody>
          <a:bodyPr wrap="none">
            <a:spAutoFit/>
          </a:bodyPr>
          <a:lstStyle/>
          <a:p>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Da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xiang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zai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jia</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da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peng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ti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Chang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jing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li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zai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cao</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endParaRPr lang="zh-CN" altLang="en-US" sz="2400" dirty="0">
              <a:latin typeface="方正喵呜体" panose="02010600010101010101" pitchFamily="2" charset="-122"/>
              <a:ea typeface="方正喵呜体" panose="02010600010101010101" pitchFamily="2" charset="-122"/>
            </a:endParaRPr>
          </a:p>
        </p:txBody>
      </p:sp>
      <p:sp>
        <p:nvSpPr>
          <p:cNvPr id="16" name="矩形 15"/>
          <p:cNvSpPr/>
          <p:nvPr/>
        </p:nvSpPr>
        <p:spPr>
          <a:xfrm>
            <a:off x="3641876" y="3538961"/>
            <a:ext cx="6099747" cy="461665"/>
          </a:xfrm>
          <a:prstGeom prst="rect">
            <a:avLst/>
          </a:prstGeom>
        </p:spPr>
        <p:txBody>
          <a:bodyPr wrap="none">
            <a:spAutoFit/>
          </a:bodyPr>
          <a:lstStyle/>
          <a:p>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Da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xiang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zai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jia</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da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peng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ti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Chang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jing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li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zai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cao</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endParaRPr lang="zh-CN" altLang="en-US" sz="2400" dirty="0">
              <a:latin typeface="方正喵呜体" panose="02010600010101010101" pitchFamily="2" charset="-122"/>
              <a:ea typeface="方正喵呜体" panose="02010600010101010101" pitchFamily="2" charset="-122"/>
            </a:endParaRPr>
          </a:p>
        </p:txBody>
      </p:sp>
      <p:sp>
        <p:nvSpPr>
          <p:cNvPr id="17" name="矩形 16"/>
          <p:cNvSpPr/>
          <p:nvPr/>
        </p:nvSpPr>
        <p:spPr>
          <a:xfrm>
            <a:off x="3641876" y="4777491"/>
            <a:ext cx="6099747" cy="461665"/>
          </a:xfrm>
          <a:prstGeom prst="rect">
            <a:avLst/>
          </a:prstGeom>
        </p:spPr>
        <p:txBody>
          <a:bodyPr wrap="none">
            <a:spAutoFit/>
          </a:bodyPr>
          <a:lstStyle/>
          <a:p>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Da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xiang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zai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jia</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da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peng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ti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Chang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jing</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li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zai</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r>
              <a:rPr lang="en-US" altLang="zh-CN" sz="2400" dirty="0" err="1">
                <a:solidFill>
                  <a:schemeClr val="tx1">
                    <a:lumMod val="50000"/>
                    <a:lumOff val="50000"/>
                  </a:schemeClr>
                </a:solidFill>
                <a:latin typeface="方正喵呜体" panose="02010600010101010101" pitchFamily="2" charset="-122"/>
                <a:ea typeface="方正喵呜体" panose="02010600010101010101" pitchFamily="2" charset="-122"/>
              </a:rPr>
              <a:t>cao</a:t>
            </a:r>
            <a:r>
              <a:rPr lang="en-US" altLang="zh-CN" sz="2400" dirty="0">
                <a:solidFill>
                  <a:schemeClr val="tx1">
                    <a:lumMod val="50000"/>
                    <a:lumOff val="50000"/>
                  </a:schemeClr>
                </a:solidFill>
                <a:latin typeface="方正喵呜体" panose="02010600010101010101" pitchFamily="2" charset="-122"/>
                <a:ea typeface="方正喵呜体" panose="02010600010101010101" pitchFamily="2" charset="-122"/>
              </a:rPr>
              <a:t> </a:t>
            </a:r>
            <a:endParaRPr lang="zh-CN" altLang="en-US" sz="2400" dirty="0">
              <a:latin typeface="方正喵呜体" panose="02010600010101010101" pitchFamily="2" charset="-122"/>
              <a:ea typeface="方正喵呜体" panose="02010600010101010101" pitchFamily="2" charset="-122"/>
            </a:endParaRPr>
          </a:p>
        </p:txBody>
      </p:sp>
      <p:sp>
        <p:nvSpPr>
          <p:cNvPr id="21" name="任意多边形 20"/>
          <p:cNvSpPr/>
          <p:nvPr/>
        </p:nvSpPr>
        <p:spPr>
          <a:xfrm>
            <a:off x="2132996" y="5978472"/>
            <a:ext cx="10105897" cy="879528"/>
          </a:xfrm>
          <a:custGeom>
            <a:avLst/>
            <a:gdLst>
              <a:gd name="connsiteX0" fmla="*/ 3589968 w 10105897"/>
              <a:gd name="connsiteY0" fmla="*/ 667 h 879528"/>
              <a:gd name="connsiteX1" fmla="*/ 7852001 w 10105897"/>
              <a:gd name="connsiteY1" fmla="*/ 373681 h 879528"/>
              <a:gd name="connsiteX2" fmla="*/ 10052760 w 10105897"/>
              <a:gd name="connsiteY2" fmla="*/ 202717 h 879528"/>
              <a:gd name="connsiteX3" fmla="*/ 10105897 w 10105897"/>
              <a:gd name="connsiteY3" fmla="*/ 206588 h 879528"/>
              <a:gd name="connsiteX4" fmla="*/ 10105897 w 10105897"/>
              <a:gd name="connsiteY4" fmla="*/ 879528 h 879528"/>
              <a:gd name="connsiteX5" fmla="*/ 147431 w 10105897"/>
              <a:gd name="connsiteY5" fmla="*/ 879528 h 879528"/>
              <a:gd name="connsiteX6" fmla="*/ 127618 w 10105897"/>
              <a:gd name="connsiteY6" fmla="*/ 806511 h 879528"/>
              <a:gd name="connsiteX7" fmla="*/ 304328 w 10105897"/>
              <a:gd name="connsiteY7" fmla="*/ 482476 h 879528"/>
              <a:gd name="connsiteX8" fmla="*/ 3589968 w 10105897"/>
              <a:gd name="connsiteY8" fmla="*/ 667 h 87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05897" h="879528">
                <a:moveTo>
                  <a:pt x="3589968" y="667"/>
                </a:moveTo>
                <a:cubicBezTo>
                  <a:pt x="4847913" y="-17466"/>
                  <a:pt x="6774869" y="340006"/>
                  <a:pt x="7852001" y="373681"/>
                </a:cubicBezTo>
                <a:cubicBezTo>
                  <a:pt x="8929133" y="407356"/>
                  <a:pt x="9324340" y="169042"/>
                  <a:pt x="10052760" y="202717"/>
                </a:cubicBezTo>
                <a:lnTo>
                  <a:pt x="10105897" y="206588"/>
                </a:lnTo>
                <a:lnTo>
                  <a:pt x="10105897" y="879528"/>
                </a:lnTo>
                <a:lnTo>
                  <a:pt x="147431" y="879528"/>
                </a:lnTo>
                <a:lnTo>
                  <a:pt x="127618" y="806511"/>
                </a:lnTo>
                <a:cubicBezTo>
                  <a:pt x="48123" y="643890"/>
                  <a:pt x="-190479" y="636283"/>
                  <a:pt x="304328" y="482476"/>
                </a:cubicBezTo>
                <a:cubicBezTo>
                  <a:pt x="1004335" y="264886"/>
                  <a:pt x="2332023" y="18799"/>
                  <a:pt x="3589968" y="667"/>
                </a:cubicBez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喵呜体" panose="02010600010101010101" pitchFamily="2" charset="-122"/>
              <a:ea typeface="方正喵呜体" panose="02010600010101010101" pitchFamily="2" charset="-122"/>
            </a:endParaRPr>
          </a:p>
        </p:txBody>
      </p:sp>
      <p:pic>
        <p:nvPicPr>
          <p:cNvPr id="22" name="图片 2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7749" y="5120005"/>
            <a:ext cx="771608" cy="1582615"/>
          </a:xfrm>
          <a:prstGeom prst="rect">
            <a:avLst/>
          </a:prstGeom>
        </p:spPr>
      </p:pic>
      <p:sp>
        <p:nvSpPr>
          <p:cNvPr id="23" name="任意多边形 22"/>
          <p:cNvSpPr/>
          <p:nvPr/>
        </p:nvSpPr>
        <p:spPr>
          <a:xfrm>
            <a:off x="1" y="6106332"/>
            <a:ext cx="12246403" cy="751668"/>
          </a:xfrm>
          <a:custGeom>
            <a:avLst/>
            <a:gdLst>
              <a:gd name="connsiteX0" fmla="*/ 3413715 w 12246403"/>
              <a:gd name="connsiteY0" fmla="*/ 559 h 751668"/>
              <a:gd name="connsiteX1" fmla="*/ 7675749 w 12246403"/>
              <a:gd name="connsiteY1" fmla="*/ 313240 h 751668"/>
              <a:gd name="connsiteX2" fmla="*/ 9876508 w 12246403"/>
              <a:gd name="connsiteY2" fmla="*/ 169929 h 751668"/>
              <a:gd name="connsiteX3" fmla="*/ 12046271 w 12246403"/>
              <a:gd name="connsiteY3" fmla="*/ 482608 h 751668"/>
              <a:gd name="connsiteX4" fmla="*/ 12231071 w 12246403"/>
              <a:gd name="connsiteY4" fmla="*/ 742094 h 751668"/>
              <a:gd name="connsiteX5" fmla="*/ 12230773 w 12246403"/>
              <a:gd name="connsiteY5" fmla="*/ 751668 h 751668"/>
              <a:gd name="connsiteX6" fmla="*/ 336178 w 12246403"/>
              <a:gd name="connsiteY6" fmla="*/ 751668 h 751668"/>
              <a:gd name="connsiteX7" fmla="*/ 0 w 12246403"/>
              <a:gd name="connsiteY7" fmla="*/ 743805 h 751668"/>
              <a:gd name="connsiteX8" fmla="*/ 0 w 12246403"/>
              <a:gd name="connsiteY8" fmla="*/ 441020 h 751668"/>
              <a:gd name="connsiteX9" fmla="*/ 128076 w 12246403"/>
              <a:gd name="connsiteY9" fmla="*/ 404438 h 751668"/>
              <a:gd name="connsiteX10" fmla="*/ 3413715 w 12246403"/>
              <a:gd name="connsiteY10" fmla="*/ 559 h 751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246403" h="751668">
                <a:moveTo>
                  <a:pt x="3413715" y="559"/>
                </a:moveTo>
                <a:cubicBezTo>
                  <a:pt x="4671660" y="-14641"/>
                  <a:pt x="6598617" y="285012"/>
                  <a:pt x="7675749" y="313240"/>
                </a:cubicBezTo>
                <a:cubicBezTo>
                  <a:pt x="8752881" y="341468"/>
                  <a:pt x="9148088" y="141700"/>
                  <a:pt x="9876508" y="169929"/>
                </a:cubicBezTo>
                <a:cubicBezTo>
                  <a:pt x="10604928" y="198157"/>
                  <a:pt x="11638149" y="382725"/>
                  <a:pt x="12046271" y="482608"/>
                </a:cubicBezTo>
                <a:cubicBezTo>
                  <a:pt x="12301347" y="545036"/>
                  <a:pt x="12245651" y="674471"/>
                  <a:pt x="12231071" y="742094"/>
                </a:cubicBezTo>
                <a:lnTo>
                  <a:pt x="12230773" y="751668"/>
                </a:lnTo>
                <a:lnTo>
                  <a:pt x="336178" y="751668"/>
                </a:lnTo>
                <a:lnTo>
                  <a:pt x="0" y="743805"/>
                </a:lnTo>
                <a:lnTo>
                  <a:pt x="0" y="441020"/>
                </a:lnTo>
                <a:lnTo>
                  <a:pt x="128076" y="404438"/>
                </a:lnTo>
                <a:cubicBezTo>
                  <a:pt x="828083" y="222042"/>
                  <a:pt x="2155770" y="15759"/>
                  <a:pt x="3413715" y="559"/>
                </a:cubicBezTo>
                <a:close/>
              </a:path>
            </a:pathLst>
          </a:custGeom>
          <a:solidFill>
            <a:schemeClr val="accent2">
              <a:lumMod val="20000"/>
              <a:lumOff val="8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2726180731"/>
      </p:ext>
    </p:extLst>
  </p:cSld>
  <p:clrMapOvr>
    <a:masterClrMapping/>
  </p:clrMapOvr>
  <p:transition advTm="9594"/>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26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26000">
                                          <p:cBhvr additive="base">
                                            <p:cTn id="7" dur="1250" fill="hold"/>
                                            <p:tgtEl>
                                              <p:spTgt spid="21"/>
                                            </p:tgtEl>
                                            <p:attrNameLst>
                                              <p:attrName>ppt_x</p:attrName>
                                            </p:attrNameLst>
                                          </p:cBhvr>
                                          <p:tavLst>
                                            <p:tav tm="0">
                                              <p:val>
                                                <p:strVal val="#ppt_x"/>
                                              </p:val>
                                            </p:tav>
                                            <p:tav tm="100000">
                                              <p:val>
                                                <p:strVal val="#ppt_x"/>
                                              </p:val>
                                            </p:tav>
                                          </p:tavLst>
                                        </p:anim>
                                        <p:anim calcmode="lin" valueType="num" p14:bounceEnd="26000">
                                          <p:cBhvr additive="base">
                                            <p:cTn id="8" dur="125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26000">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14:bounceEnd="26000">
                                          <p:cBhvr additive="base">
                                            <p:cTn id="11" dur="1250" fill="hold"/>
                                            <p:tgtEl>
                                              <p:spTgt spid="22"/>
                                            </p:tgtEl>
                                            <p:attrNameLst>
                                              <p:attrName>ppt_x</p:attrName>
                                            </p:attrNameLst>
                                          </p:cBhvr>
                                          <p:tavLst>
                                            <p:tav tm="0">
                                              <p:val>
                                                <p:strVal val="#ppt_x"/>
                                              </p:val>
                                            </p:tav>
                                            <p:tav tm="100000">
                                              <p:val>
                                                <p:strVal val="#ppt_x"/>
                                              </p:val>
                                            </p:tav>
                                          </p:tavLst>
                                        </p:anim>
                                        <p:anim calcmode="lin" valueType="num" p14:bounceEnd="26000">
                                          <p:cBhvr additive="base">
                                            <p:cTn id="12" dur="125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26000">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14:bounceEnd="26000">
                                          <p:cBhvr additive="base">
                                            <p:cTn id="15" dur="1250" fill="hold"/>
                                            <p:tgtEl>
                                              <p:spTgt spid="23"/>
                                            </p:tgtEl>
                                            <p:attrNameLst>
                                              <p:attrName>ppt_x</p:attrName>
                                            </p:attrNameLst>
                                          </p:cBhvr>
                                          <p:tavLst>
                                            <p:tav tm="0">
                                              <p:val>
                                                <p:strVal val="#ppt_x"/>
                                              </p:val>
                                            </p:tav>
                                            <p:tav tm="100000">
                                              <p:val>
                                                <p:strVal val="#ppt_x"/>
                                              </p:val>
                                            </p:tav>
                                          </p:tavLst>
                                        </p:anim>
                                        <p:anim calcmode="lin" valueType="num" p14:bounceEnd="26000">
                                          <p:cBhvr additive="base">
                                            <p:cTn id="16" dur="1250" fill="hold"/>
                                            <p:tgtEl>
                                              <p:spTgt spid="23"/>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2" fill="hold" nodeType="afterEffect" p14:presetBounceEnd="31000">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14:bounceEnd="31000">
                                          <p:cBhvr additive="base">
                                            <p:cTn id="20" dur="1250" fill="hold"/>
                                            <p:tgtEl>
                                              <p:spTgt spid="4"/>
                                            </p:tgtEl>
                                            <p:attrNameLst>
                                              <p:attrName>ppt_x</p:attrName>
                                            </p:attrNameLst>
                                          </p:cBhvr>
                                          <p:tavLst>
                                            <p:tav tm="0">
                                              <p:val>
                                                <p:strVal val="1+#ppt_w/2"/>
                                              </p:val>
                                            </p:tav>
                                            <p:tav tm="100000">
                                              <p:val>
                                                <p:strVal val="#ppt_x"/>
                                              </p:val>
                                            </p:tav>
                                          </p:tavLst>
                                        </p:anim>
                                        <p:anim calcmode="lin" valueType="num" p14:bounceEnd="31000">
                                          <p:cBhvr additive="base">
                                            <p:cTn id="21" dur="1250" fill="hold"/>
                                            <p:tgtEl>
                                              <p:spTgt spid="4"/>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22" presetClass="entr" presetSubtype="8" fill="hold" grpId="0" nodeType="withEffect">
                                      <p:stCondLst>
                                        <p:cond delay="95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22" presetClass="entr" presetSubtype="8" fill="hold" nodeType="withEffect">
                                      <p:stCondLst>
                                        <p:cond delay="95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700"/>
                                </p:stCondLst>
                                <p:childTnLst>
                                  <p:par>
                                    <p:cTn id="32" presetID="2" presetClass="entr" presetSubtype="2" fill="hold" nodeType="afterEffect" p14:presetBounceEnd="31000">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14:bounceEnd="31000">
                                          <p:cBhvr additive="base">
                                            <p:cTn id="34" dur="1250" fill="hold"/>
                                            <p:tgtEl>
                                              <p:spTgt spid="2"/>
                                            </p:tgtEl>
                                            <p:attrNameLst>
                                              <p:attrName>ppt_x</p:attrName>
                                            </p:attrNameLst>
                                          </p:cBhvr>
                                          <p:tavLst>
                                            <p:tav tm="0">
                                              <p:val>
                                                <p:strVal val="1+#ppt_w/2"/>
                                              </p:val>
                                            </p:tav>
                                            <p:tav tm="100000">
                                              <p:val>
                                                <p:strVal val="#ppt_x"/>
                                              </p:val>
                                            </p:tav>
                                          </p:tavLst>
                                        </p:anim>
                                        <p:anim calcmode="lin" valueType="num" p14:bounceEnd="31000">
                                          <p:cBhvr additive="base">
                                            <p:cTn id="35" dur="1250" fill="hold"/>
                                            <p:tgtEl>
                                              <p:spTgt spid="2"/>
                                            </p:tgtEl>
                                            <p:attrNameLst>
                                              <p:attrName>ppt_y</p:attrName>
                                            </p:attrNameLst>
                                          </p:cBhvr>
                                          <p:tavLst>
                                            <p:tav tm="0">
                                              <p:val>
                                                <p:strVal val="#ppt_y"/>
                                              </p:val>
                                            </p:tav>
                                            <p:tav tm="100000">
                                              <p:val>
                                                <p:strVal val="#ppt_y"/>
                                              </p:val>
                                            </p:tav>
                                          </p:tavLst>
                                        </p:anim>
                                      </p:childTnLst>
                                    </p:cTn>
                                  </p:par>
                                  <p:par>
                                    <p:cTn id="36" presetID="22" presetClass="entr" presetSubtype="8" fill="hold" grpId="0" nodeType="withEffect">
                                      <p:stCondLst>
                                        <p:cond delay="100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nodeType="withEffect">
                                      <p:stCondLst>
                                        <p:cond delay="100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4200"/>
                                </p:stCondLst>
                                <p:childTnLst>
                                  <p:par>
                                    <p:cTn id="43" presetID="2" presetClass="entr" presetSubtype="2" fill="hold" nodeType="afterEffect" p14:presetBounceEnd="31000">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14:bounceEnd="31000">
                                          <p:cBhvr additive="base">
                                            <p:cTn id="45" dur="1250" fill="hold"/>
                                            <p:tgtEl>
                                              <p:spTgt spid="3"/>
                                            </p:tgtEl>
                                            <p:attrNameLst>
                                              <p:attrName>ppt_x</p:attrName>
                                            </p:attrNameLst>
                                          </p:cBhvr>
                                          <p:tavLst>
                                            <p:tav tm="0">
                                              <p:val>
                                                <p:strVal val="1+#ppt_w/2"/>
                                              </p:val>
                                            </p:tav>
                                            <p:tav tm="100000">
                                              <p:val>
                                                <p:strVal val="#ppt_x"/>
                                              </p:val>
                                            </p:tav>
                                          </p:tavLst>
                                        </p:anim>
                                        <p:anim calcmode="lin" valueType="num" p14:bounceEnd="31000">
                                          <p:cBhvr additive="base">
                                            <p:cTn id="46" dur="1250" fill="hold"/>
                                            <p:tgtEl>
                                              <p:spTgt spid="3"/>
                                            </p:tgtEl>
                                            <p:attrNameLst>
                                              <p:attrName>ppt_y</p:attrName>
                                            </p:attrNameLst>
                                          </p:cBhvr>
                                          <p:tavLst>
                                            <p:tav tm="0">
                                              <p:val>
                                                <p:strVal val="#ppt_y"/>
                                              </p:val>
                                            </p:tav>
                                            <p:tav tm="100000">
                                              <p:val>
                                                <p:strVal val="#ppt_y"/>
                                              </p:val>
                                            </p:tav>
                                          </p:tavLst>
                                        </p:anim>
                                      </p:childTnLst>
                                    </p:cTn>
                                  </p:par>
                                  <p:par>
                                    <p:cTn id="47" presetID="22" presetClass="entr" presetSubtype="8" fill="hold" nodeType="withEffect">
                                      <p:stCondLst>
                                        <p:cond delay="125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22" presetClass="entr" presetSubtype="8" fill="hold" grpId="0" nodeType="withEffect">
                                      <p:stCondLst>
                                        <p:cond delay="125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par>
                              <p:cTn id="53" fill="hold">
                                <p:stCondLst>
                                  <p:cond delay="5950"/>
                                </p:stCondLst>
                                <p:childTnLst>
                                  <p:par>
                                    <p:cTn id="54" presetID="2" presetClass="entr" presetSubtype="2" fill="hold" nodeType="afterEffect" p14:presetBounceEnd="31000">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14:bounceEnd="31000">
                                          <p:cBhvr additive="base">
                                            <p:cTn id="56" dur="1250" fill="hold"/>
                                            <p:tgtEl>
                                              <p:spTgt spid="6"/>
                                            </p:tgtEl>
                                            <p:attrNameLst>
                                              <p:attrName>ppt_x</p:attrName>
                                            </p:attrNameLst>
                                          </p:cBhvr>
                                          <p:tavLst>
                                            <p:tav tm="0">
                                              <p:val>
                                                <p:strVal val="1+#ppt_w/2"/>
                                              </p:val>
                                            </p:tav>
                                            <p:tav tm="100000">
                                              <p:val>
                                                <p:strVal val="#ppt_x"/>
                                              </p:val>
                                            </p:tav>
                                          </p:tavLst>
                                        </p:anim>
                                        <p:anim calcmode="lin" valueType="num" p14:bounceEnd="31000">
                                          <p:cBhvr additive="base">
                                            <p:cTn id="57" dur="1250" fill="hold"/>
                                            <p:tgtEl>
                                              <p:spTgt spid="6"/>
                                            </p:tgtEl>
                                            <p:attrNameLst>
                                              <p:attrName>ppt_y</p:attrName>
                                            </p:attrNameLst>
                                          </p:cBhvr>
                                          <p:tavLst>
                                            <p:tav tm="0">
                                              <p:val>
                                                <p:strVal val="#ppt_y"/>
                                              </p:val>
                                            </p:tav>
                                            <p:tav tm="100000">
                                              <p:val>
                                                <p:strVal val="#ppt_y"/>
                                              </p:val>
                                            </p:tav>
                                          </p:tavLst>
                                        </p:anim>
                                      </p:childTnLst>
                                    </p:cTn>
                                  </p:par>
                                  <p:par>
                                    <p:cTn id="58" presetID="22" presetClass="entr" presetSubtype="8" fill="hold" nodeType="withEffect">
                                      <p:stCondLst>
                                        <p:cond delay="125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par>
                                    <p:cTn id="61" presetID="22" presetClass="entr" presetSubtype="8" fill="hold" grpId="0" nodeType="withEffect">
                                      <p:stCondLst>
                                        <p:cond delay="125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21"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1250" fill="hold"/>
                                            <p:tgtEl>
                                              <p:spTgt spid="21"/>
                                            </p:tgtEl>
                                            <p:attrNameLst>
                                              <p:attrName>ppt_x</p:attrName>
                                            </p:attrNameLst>
                                          </p:cBhvr>
                                          <p:tavLst>
                                            <p:tav tm="0">
                                              <p:val>
                                                <p:strVal val="#ppt_x"/>
                                              </p:val>
                                            </p:tav>
                                            <p:tav tm="100000">
                                              <p:val>
                                                <p:strVal val="#ppt_x"/>
                                              </p:val>
                                            </p:tav>
                                          </p:tavLst>
                                        </p:anim>
                                        <p:anim calcmode="lin" valueType="num">
                                          <p:cBhvr additive="base">
                                            <p:cTn id="8" dur="1250" fill="hold"/>
                                            <p:tgtEl>
                                              <p:spTgt spid="2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250" fill="hold"/>
                                            <p:tgtEl>
                                              <p:spTgt spid="22"/>
                                            </p:tgtEl>
                                            <p:attrNameLst>
                                              <p:attrName>ppt_x</p:attrName>
                                            </p:attrNameLst>
                                          </p:cBhvr>
                                          <p:tavLst>
                                            <p:tav tm="0">
                                              <p:val>
                                                <p:strVal val="#ppt_x"/>
                                              </p:val>
                                            </p:tav>
                                            <p:tav tm="100000">
                                              <p:val>
                                                <p:strVal val="#ppt_x"/>
                                              </p:val>
                                            </p:tav>
                                          </p:tavLst>
                                        </p:anim>
                                        <p:anim calcmode="lin" valueType="num">
                                          <p:cBhvr additive="base">
                                            <p:cTn id="12" dur="125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1250" fill="hold"/>
                                            <p:tgtEl>
                                              <p:spTgt spid="23"/>
                                            </p:tgtEl>
                                            <p:attrNameLst>
                                              <p:attrName>ppt_x</p:attrName>
                                            </p:attrNameLst>
                                          </p:cBhvr>
                                          <p:tavLst>
                                            <p:tav tm="0">
                                              <p:val>
                                                <p:strVal val="#ppt_x"/>
                                              </p:val>
                                            </p:tav>
                                            <p:tav tm="100000">
                                              <p:val>
                                                <p:strVal val="#ppt_x"/>
                                              </p:val>
                                            </p:tav>
                                          </p:tavLst>
                                        </p:anim>
                                        <p:anim calcmode="lin" valueType="num">
                                          <p:cBhvr additive="base">
                                            <p:cTn id="16" dur="1250" fill="hold"/>
                                            <p:tgtEl>
                                              <p:spTgt spid="23"/>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 presetClass="entr" presetSubtype="2"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1250" fill="hold"/>
                                            <p:tgtEl>
                                              <p:spTgt spid="4"/>
                                            </p:tgtEl>
                                            <p:attrNameLst>
                                              <p:attrName>ppt_x</p:attrName>
                                            </p:attrNameLst>
                                          </p:cBhvr>
                                          <p:tavLst>
                                            <p:tav tm="0">
                                              <p:val>
                                                <p:strVal val="1+#ppt_w/2"/>
                                              </p:val>
                                            </p:tav>
                                            <p:tav tm="100000">
                                              <p:val>
                                                <p:strVal val="#ppt_x"/>
                                              </p:val>
                                            </p:tav>
                                          </p:tavLst>
                                        </p:anim>
                                        <p:anim calcmode="lin" valueType="num">
                                          <p:cBhvr additive="base">
                                            <p:cTn id="21" dur="1250" fill="hold"/>
                                            <p:tgtEl>
                                              <p:spTgt spid="4"/>
                                            </p:tgtEl>
                                            <p:attrNameLst>
                                              <p:attrName>ppt_y</p:attrName>
                                            </p:attrNameLst>
                                          </p:cBhvr>
                                          <p:tavLst>
                                            <p:tav tm="0">
                                              <p:val>
                                                <p:strVal val="#ppt_y"/>
                                              </p:val>
                                            </p:tav>
                                            <p:tav tm="100000">
                                              <p:val>
                                                <p:strVal val="#ppt_y"/>
                                              </p:val>
                                            </p:tav>
                                          </p:tavLst>
                                        </p:anim>
                                      </p:childTnLst>
                                    </p:cTn>
                                  </p:par>
                                  <p:par>
                                    <p:cTn id="22" presetID="10"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22" presetClass="entr" presetSubtype="8" fill="hold" grpId="0" nodeType="withEffect">
                                      <p:stCondLst>
                                        <p:cond delay="95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par>
                                    <p:cTn id="28" presetID="22" presetClass="entr" presetSubtype="8" fill="hold" nodeType="withEffect">
                                      <p:stCondLst>
                                        <p:cond delay="95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par>
                              <p:cTn id="31" fill="hold">
                                <p:stCondLst>
                                  <p:cond delay="2700"/>
                                </p:stCondLst>
                                <p:childTnLst>
                                  <p:par>
                                    <p:cTn id="32" presetID="2" presetClass="entr" presetSubtype="2"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additive="base">
                                            <p:cTn id="34" dur="1250" fill="hold"/>
                                            <p:tgtEl>
                                              <p:spTgt spid="2"/>
                                            </p:tgtEl>
                                            <p:attrNameLst>
                                              <p:attrName>ppt_x</p:attrName>
                                            </p:attrNameLst>
                                          </p:cBhvr>
                                          <p:tavLst>
                                            <p:tav tm="0">
                                              <p:val>
                                                <p:strVal val="1+#ppt_w/2"/>
                                              </p:val>
                                            </p:tav>
                                            <p:tav tm="100000">
                                              <p:val>
                                                <p:strVal val="#ppt_x"/>
                                              </p:val>
                                            </p:tav>
                                          </p:tavLst>
                                        </p:anim>
                                        <p:anim calcmode="lin" valueType="num">
                                          <p:cBhvr additive="base">
                                            <p:cTn id="35" dur="1250" fill="hold"/>
                                            <p:tgtEl>
                                              <p:spTgt spid="2"/>
                                            </p:tgtEl>
                                            <p:attrNameLst>
                                              <p:attrName>ppt_y</p:attrName>
                                            </p:attrNameLst>
                                          </p:cBhvr>
                                          <p:tavLst>
                                            <p:tav tm="0">
                                              <p:val>
                                                <p:strVal val="#ppt_y"/>
                                              </p:val>
                                            </p:tav>
                                            <p:tav tm="100000">
                                              <p:val>
                                                <p:strVal val="#ppt_y"/>
                                              </p:val>
                                            </p:tav>
                                          </p:tavLst>
                                        </p:anim>
                                      </p:childTnLst>
                                    </p:cTn>
                                  </p:par>
                                  <p:par>
                                    <p:cTn id="36" presetID="22" presetClass="entr" presetSubtype="8" fill="hold" grpId="0" nodeType="withEffect">
                                      <p:stCondLst>
                                        <p:cond delay="100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nodeType="withEffect">
                                      <p:stCondLst>
                                        <p:cond delay="100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p:stCondLst>
                                  <p:cond delay="4200"/>
                                </p:stCondLst>
                                <p:childTnLst>
                                  <p:par>
                                    <p:cTn id="43" presetID="2" presetClass="entr" presetSubtype="2"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1250" fill="hold"/>
                                            <p:tgtEl>
                                              <p:spTgt spid="3"/>
                                            </p:tgtEl>
                                            <p:attrNameLst>
                                              <p:attrName>ppt_x</p:attrName>
                                            </p:attrNameLst>
                                          </p:cBhvr>
                                          <p:tavLst>
                                            <p:tav tm="0">
                                              <p:val>
                                                <p:strVal val="1+#ppt_w/2"/>
                                              </p:val>
                                            </p:tav>
                                            <p:tav tm="100000">
                                              <p:val>
                                                <p:strVal val="#ppt_x"/>
                                              </p:val>
                                            </p:tav>
                                          </p:tavLst>
                                        </p:anim>
                                        <p:anim calcmode="lin" valueType="num">
                                          <p:cBhvr additive="base">
                                            <p:cTn id="46" dur="1250" fill="hold"/>
                                            <p:tgtEl>
                                              <p:spTgt spid="3"/>
                                            </p:tgtEl>
                                            <p:attrNameLst>
                                              <p:attrName>ppt_y</p:attrName>
                                            </p:attrNameLst>
                                          </p:cBhvr>
                                          <p:tavLst>
                                            <p:tav tm="0">
                                              <p:val>
                                                <p:strVal val="#ppt_y"/>
                                              </p:val>
                                            </p:tav>
                                            <p:tav tm="100000">
                                              <p:val>
                                                <p:strVal val="#ppt_y"/>
                                              </p:val>
                                            </p:tav>
                                          </p:tavLst>
                                        </p:anim>
                                      </p:childTnLst>
                                    </p:cTn>
                                  </p:par>
                                  <p:par>
                                    <p:cTn id="47" presetID="22" presetClass="entr" presetSubtype="8" fill="hold" nodeType="withEffect">
                                      <p:stCondLst>
                                        <p:cond delay="125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par>
                                    <p:cTn id="50" presetID="22" presetClass="entr" presetSubtype="8" fill="hold" grpId="0" nodeType="withEffect">
                                      <p:stCondLst>
                                        <p:cond delay="1250"/>
                                      </p:stCondLst>
                                      <p:childTnLst>
                                        <p:set>
                                          <p:cBhvr>
                                            <p:cTn id="51" dur="1" fill="hold">
                                              <p:stCondLst>
                                                <p:cond delay="0"/>
                                              </p:stCondLst>
                                            </p:cTn>
                                            <p:tgtEl>
                                              <p:spTgt spid="16"/>
                                            </p:tgtEl>
                                            <p:attrNameLst>
                                              <p:attrName>style.visibility</p:attrName>
                                            </p:attrNameLst>
                                          </p:cBhvr>
                                          <p:to>
                                            <p:strVal val="visible"/>
                                          </p:to>
                                        </p:set>
                                        <p:animEffect transition="in" filter="wipe(left)">
                                          <p:cBhvr>
                                            <p:cTn id="52" dur="500"/>
                                            <p:tgtEl>
                                              <p:spTgt spid="16"/>
                                            </p:tgtEl>
                                          </p:cBhvr>
                                        </p:animEffect>
                                      </p:childTnLst>
                                    </p:cTn>
                                  </p:par>
                                </p:childTnLst>
                              </p:cTn>
                            </p:par>
                            <p:par>
                              <p:cTn id="53" fill="hold">
                                <p:stCondLst>
                                  <p:cond delay="5950"/>
                                </p:stCondLst>
                                <p:childTnLst>
                                  <p:par>
                                    <p:cTn id="54" presetID="2" presetClass="entr" presetSubtype="2" fill="hold" nodeType="after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additive="base">
                                            <p:cTn id="56" dur="1250" fill="hold"/>
                                            <p:tgtEl>
                                              <p:spTgt spid="6"/>
                                            </p:tgtEl>
                                            <p:attrNameLst>
                                              <p:attrName>ppt_x</p:attrName>
                                            </p:attrNameLst>
                                          </p:cBhvr>
                                          <p:tavLst>
                                            <p:tav tm="0">
                                              <p:val>
                                                <p:strVal val="1+#ppt_w/2"/>
                                              </p:val>
                                            </p:tav>
                                            <p:tav tm="100000">
                                              <p:val>
                                                <p:strVal val="#ppt_x"/>
                                              </p:val>
                                            </p:tav>
                                          </p:tavLst>
                                        </p:anim>
                                        <p:anim calcmode="lin" valueType="num">
                                          <p:cBhvr additive="base">
                                            <p:cTn id="57" dur="1250" fill="hold"/>
                                            <p:tgtEl>
                                              <p:spTgt spid="6"/>
                                            </p:tgtEl>
                                            <p:attrNameLst>
                                              <p:attrName>ppt_y</p:attrName>
                                            </p:attrNameLst>
                                          </p:cBhvr>
                                          <p:tavLst>
                                            <p:tav tm="0">
                                              <p:val>
                                                <p:strVal val="#ppt_y"/>
                                              </p:val>
                                            </p:tav>
                                            <p:tav tm="100000">
                                              <p:val>
                                                <p:strVal val="#ppt_y"/>
                                              </p:val>
                                            </p:tav>
                                          </p:tavLst>
                                        </p:anim>
                                      </p:childTnLst>
                                    </p:cTn>
                                  </p:par>
                                  <p:par>
                                    <p:cTn id="58" presetID="22" presetClass="entr" presetSubtype="8" fill="hold" nodeType="withEffect">
                                      <p:stCondLst>
                                        <p:cond delay="125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par>
                                    <p:cTn id="61" presetID="22" presetClass="entr" presetSubtype="8" fill="hold" grpId="0" nodeType="withEffect">
                                      <p:stCondLst>
                                        <p:cond delay="125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21" grpId="0" animBg="1"/>
          <p:bldP spid="2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9"/>
          <p:cNvSpPr/>
          <p:nvPr/>
        </p:nvSpPr>
        <p:spPr>
          <a:xfrm>
            <a:off x="1591574" y="794197"/>
            <a:ext cx="9642807" cy="529146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0867" h="5729399">
                <a:moveTo>
                  <a:pt x="9333939" y="5615359"/>
                </a:moveTo>
                <a:cubicBezTo>
                  <a:pt x="8360718" y="5936201"/>
                  <a:pt x="5884886" y="5479002"/>
                  <a:pt x="4425055" y="5470981"/>
                </a:cubicBezTo>
                <a:cubicBezTo>
                  <a:pt x="2965224" y="5462960"/>
                  <a:pt x="1283476" y="5938876"/>
                  <a:pt x="574950" y="5567234"/>
                </a:cubicBezTo>
                <a:cubicBezTo>
                  <a:pt x="-133576" y="5195592"/>
                  <a:pt x="203307" y="4118097"/>
                  <a:pt x="173897" y="3241129"/>
                </a:cubicBezTo>
                <a:cubicBezTo>
                  <a:pt x="144487" y="2364161"/>
                  <a:pt x="-318061" y="829465"/>
                  <a:pt x="398487" y="305423"/>
                </a:cubicBezTo>
                <a:cubicBezTo>
                  <a:pt x="1115035" y="-218619"/>
                  <a:pt x="2901056" y="88855"/>
                  <a:pt x="4473182" y="96876"/>
                </a:cubicBezTo>
                <a:cubicBezTo>
                  <a:pt x="6045308" y="104897"/>
                  <a:pt x="8866044" y="-221292"/>
                  <a:pt x="9831244" y="353550"/>
                </a:cubicBezTo>
                <a:cubicBezTo>
                  <a:pt x="10796444" y="928392"/>
                  <a:pt x="10347266" y="2668960"/>
                  <a:pt x="10264382" y="3545928"/>
                </a:cubicBezTo>
                <a:cubicBezTo>
                  <a:pt x="10181498" y="4422896"/>
                  <a:pt x="10307160" y="5294517"/>
                  <a:pt x="9333939" y="56153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90134" y="706965"/>
            <a:ext cx="9863995" cy="5481674"/>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686" h="5781561">
                <a:moveTo>
                  <a:pt x="9333939" y="5696181"/>
                </a:moveTo>
                <a:cubicBezTo>
                  <a:pt x="8337325" y="5993583"/>
                  <a:pt x="5744531" y="5419186"/>
                  <a:pt x="4284700" y="5411165"/>
                </a:cubicBezTo>
                <a:cubicBezTo>
                  <a:pt x="2824869" y="5403144"/>
                  <a:pt x="1260084" y="5996258"/>
                  <a:pt x="574950" y="5648056"/>
                </a:cubicBezTo>
                <a:cubicBezTo>
                  <a:pt x="-110184" y="5299854"/>
                  <a:pt x="203307" y="4198919"/>
                  <a:pt x="173897" y="3321951"/>
                </a:cubicBezTo>
                <a:cubicBezTo>
                  <a:pt x="144487" y="2444983"/>
                  <a:pt x="-318061" y="910287"/>
                  <a:pt x="398487" y="386245"/>
                </a:cubicBezTo>
                <a:cubicBezTo>
                  <a:pt x="1115035" y="-137797"/>
                  <a:pt x="2919250" y="193116"/>
                  <a:pt x="4473182" y="177698"/>
                </a:cubicBezTo>
                <a:cubicBezTo>
                  <a:pt x="6027114" y="162280"/>
                  <a:pt x="8756879" y="-281108"/>
                  <a:pt x="9722079" y="293734"/>
                </a:cubicBezTo>
                <a:cubicBezTo>
                  <a:pt x="10687279" y="868576"/>
                  <a:pt x="10329072" y="2726342"/>
                  <a:pt x="10264382" y="3626750"/>
                </a:cubicBezTo>
                <a:cubicBezTo>
                  <a:pt x="10199692" y="4527158"/>
                  <a:pt x="10330553" y="5398779"/>
                  <a:pt x="9333939" y="5696181"/>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a:off x="1251283" y="725539"/>
            <a:ext cx="10130300" cy="557602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 name="connsiteX0" fmla="*/ 9281946 w 10330693"/>
              <a:gd name="connsiteY0" fmla="*/ 5696181 h 5781561"/>
              <a:gd name="connsiteX1" fmla="*/ 4232707 w 10330693"/>
              <a:gd name="connsiteY1" fmla="*/ 5411165 h 5781561"/>
              <a:gd name="connsiteX2" fmla="*/ 522957 w 10330693"/>
              <a:gd name="connsiteY2" fmla="*/ 5648056 h 5781561"/>
              <a:gd name="connsiteX3" fmla="*/ 243114 w 10330693"/>
              <a:gd name="connsiteY3" fmla="*/ 3290698 h 5781561"/>
              <a:gd name="connsiteX4" fmla="*/ 346494 w 10330693"/>
              <a:gd name="connsiteY4" fmla="*/ 386245 h 5781561"/>
              <a:gd name="connsiteX5" fmla="*/ 4421189 w 10330693"/>
              <a:gd name="connsiteY5" fmla="*/ 177698 h 5781561"/>
              <a:gd name="connsiteX6" fmla="*/ 9670086 w 10330693"/>
              <a:gd name="connsiteY6" fmla="*/ 293734 h 5781561"/>
              <a:gd name="connsiteX7" fmla="*/ 10212389 w 10330693"/>
              <a:gd name="connsiteY7" fmla="*/ 3626750 h 5781561"/>
              <a:gd name="connsiteX8" fmla="*/ 9281946 w 10330693"/>
              <a:gd name="connsiteY8" fmla="*/ 5696181 h 5781561"/>
              <a:gd name="connsiteX0" fmla="*/ 9281946 w 10330693"/>
              <a:gd name="connsiteY0" fmla="*/ 5696181 h 5766746"/>
              <a:gd name="connsiteX1" fmla="*/ 3626658 w 10330693"/>
              <a:gd name="connsiteY1" fmla="*/ 5317407 h 5766746"/>
              <a:gd name="connsiteX2" fmla="*/ 522957 w 10330693"/>
              <a:gd name="connsiteY2" fmla="*/ 5648056 h 5766746"/>
              <a:gd name="connsiteX3" fmla="*/ 243114 w 10330693"/>
              <a:gd name="connsiteY3" fmla="*/ 3290698 h 5766746"/>
              <a:gd name="connsiteX4" fmla="*/ 346494 w 10330693"/>
              <a:gd name="connsiteY4" fmla="*/ 386245 h 5766746"/>
              <a:gd name="connsiteX5" fmla="*/ 4421189 w 10330693"/>
              <a:gd name="connsiteY5" fmla="*/ 177698 h 5766746"/>
              <a:gd name="connsiteX6" fmla="*/ 9670086 w 10330693"/>
              <a:gd name="connsiteY6" fmla="*/ 293734 h 5766746"/>
              <a:gd name="connsiteX7" fmla="*/ 10212389 w 10330693"/>
              <a:gd name="connsiteY7" fmla="*/ 3626750 h 5766746"/>
              <a:gd name="connsiteX8" fmla="*/ 9281946 w 10330693"/>
              <a:gd name="connsiteY8" fmla="*/ 5696181 h 5766746"/>
              <a:gd name="connsiteX0" fmla="*/ 9281946 w 10211852"/>
              <a:gd name="connsiteY0" fmla="*/ 5692783 h 5766172"/>
              <a:gd name="connsiteX1" fmla="*/ 3626658 w 10211852"/>
              <a:gd name="connsiteY1" fmla="*/ 5314009 h 5766172"/>
              <a:gd name="connsiteX2" fmla="*/ 522957 w 10211852"/>
              <a:gd name="connsiteY2" fmla="*/ 5644658 h 5766172"/>
              <a:gd name="connsiteX3" fmla="*/ 243114 w 10211852"/>
              <a:gd name="connsiteY3" fmla="*/ 3287300 h 5766172"/>
              <a:gd name="connsiteX4" fmla="*/ 346494 w 10211852"/>
              <a:gd name="connsiteY4" fmla="*/ 382847 h 5766172"/>
              <a:gd name="connsiteX5" fmla="*/ 4421189 w 10211852"/>
              <a:gd name="connsiteY5" fmla="*/ 174300 h 5766172"/>
              <a:gd name="connsiteX6" fmla="*/ 9670086 w 10211852"/>
              <a:gd name="connsiteY6" fmla="*/ 290336 h 5766172"/>
              <a:gd name="connsiteX7" fmla="*/ 10000272 w 10211852"/>
              <a:gd name="connsiteY7" fmla="*/ 3576473 h 5766172"/>
              <a:gd name="connsiteX8" fmla="*/ 9281946 w 10211852"/>
              <a:gd name="connsiteY8" fmla="*/ 5692783 h 5766172"/>
              <a:gd name="connsiteX0" fmla="*/ 9281946 w 10193103"/>
              <a:gd name="connsiteY0" fmla="*/ 5834146 h 5907535"/>
              <a:gd name="connsiteX1" fmla="*/ 3626658 w 10193103"/>
              <a:gd name="connsiteY1" fmla="*/ 5455372 h 5907535"/>
              <a:gd name="connsiteX2" fmla="*/ 522957 w 10193103"/>
              <a:gd name="connsiteY2" fmla="*/ 5786021 h 5907535"/>
              <a:gd name="connsiteX3" fmla="*/ 243114 w 10193103"/>
              <a:gd name="connsiteY3" fmla="*/ 3428663 h 5907535"/>
              <a:gd name="connsiteX4" fmla="*/ 346494 w 10193103"/>
              <a:gd name="connsiteY4" fmla="*/ 524210 h 5907535"/>
              <a:gd name="connsiteX5" fmla="*/ 4421189 w 10193103"/>
              <a:gd name="connsiteY5" fmla="*/ 315663 h 5907535"/>
              <a:gd name="connsiteX6" fmla="*/ 9639783 w 10193103"/>
              <a:gd name="connsiteY6" fmla="*/ 244181 h 5907535"/>
              <a:gd name="connsiteX7" fmla="*/ 10000272 w 10193103"/>
              <a:gd name="connsiteY7" fmla="*/ 3717836 h 5907535"/>
              <a:gd name="connsiteX8" fmla="*/ 9281946 w 10193103"/>
              <a:gd name="connsiteY8" fmla="*/ 5834146 h 5907535"/>
              <a:gd name="connsiteX0" fmla="*/ 9428829 w 10339986"/>
              <a:gd name="connsiteY0" fmla="*/ 5834146 h 5907535"/>
              <a:gd name="connsiteX1" fmla="*/ 3773541 w 10339986"/>
              <a:gd name="connsiteY1" fmla="*/ 5455372 h 5907535"/>
              <a:gd name="connsiteX2" fmla="*/ 669840 w 10339986"/>
              <a:gd name="connsiteY2" fmla="*/ 5786021 h 5907535"/>
              <a:gd name="connsiteX3" fmla="*/ 389997 w 10339986"/>
              <a:gd name="connsiteY3" fmla="*/ 3428663 h 5907535"/>
              <a:gd name="connsiteX4" fmla="*/ 493377 w 10339986"/>
              <a:gd name="connsiteY4" fmla="*/ 524210 h 5907535"/>
              <a:gd name="connsiteX5" fmla="*/ 4568072 w 10339986"/>
              <a:gd name="connsiteY5" fmla="*/ 315663 h 5907535"/>
              <a:gd name="connsiteX6" fmla="*/ 9786666 w 10339986"/>
              <a:gd name="connsiteY6" fmla="*/ 244181 h 5907535"/>
              <a:gd name="connsiteX7" fmla="*/ 10147155 w 10339986"/>
              <a:gd name="connsiteY7" fmla="*/ 3717836 h 5907535"/>
              <a:gd name="connsiteX8" fmla="*/ 9428829 w 10339986"/>
              <a:gd name="connsiteY8" fmla="*/ 5834146 h 5907535"/>
              <a:gd name="connsiteX0" fmla="*/ 9095501 w 10359569"/>
              <a:gd name="connsiteY0" fmla="*/ 5802893 h 5881075"/>
              <a:gd name="connsiteX1" fmla="*/ 3773541 w 10359569"/>
              <a:gd name="connsiteY1" fmla="*/ 5455372 h 5881075"/>
              <a:gd name="connsiteX2" fmla="*/ 669840 w 10359569"/>
              <a:gd name="connsiteY2" fmla="*/ 5786021 h 5881075"/>
              <a:gd name="connsiteX3" fmla="*/ 389997 w 10359569"/>
              <a:gd name="connsiteY3" fmla="*/ 3428663 h 5881075"/>
              <a:gd name="connsiteX4" fmla="*/ 493377 w 10359569"/>
              <a:gd name="connsiteY4" fmla="*/ 524210 h 5881075"/>
              <a:gd name="connsiteX5" fmla="*/ 4568072 w 10359569"/>
              <a:gd name="connsiteY5" fmla="*/ 315663 h 5881075"/>
              <a:gd name="connsiteX6" fmla="*/ 9786666 w 10359569"/>
              <a:gd name="connsiteY6" fmla="*/ 244181 h 5881075"/>
              <a:gd name="connsiteX7" fmla="*/ 10147155 w 10359569"/>
              <a:gd name="connsiteY7" fmla="*/ 3717836 h 5881075"/>
              <a:gd name="connsiteX8" fmla="*/ 9095501 w 10359569"/>
              <a:gd name="connsiteY8" fmla="*/ 5802893 h 58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9569" h="5881075">
                <a:moveTo>
                  <a:pt x="9095501" y="5802893"/>
                </a:moveTo>
                <a:cubicBezTo>
                  <a:pt x="8033232" y="6092482"/>
                  <a:pt x="5177818" y="5458184"/>
                  <a:pt x="3773541" y="5455372"/>
                </a:cubicBezTo>
                <a:cubicBezTo>
                  <a:pt x="2369264" y="5452560"/>
                  <a:pt x="1233764" y="6123806"/>
                  <a:pt x="669840" y="5786021"/>
                </a:cubicBezTo>
                <a:cubicBezTo>
                  <a:pt x="105916" y="5448236"/>
                  <a:pt x="419407" y="4305631"/>
                  <a:pt x="389997" y="3428663"/>
                </a:cubicBezTo>
                <a:cubicBezTo>
                  <a:pt x="360587" y="2551695"/>
                  <a:pt x="-536296" y="1199307"/>
                  <a:pt x="493377" y="524210"/>
                </a:cubicBezTo>
                <a:cubicBezTo>
                  <a:pt x="1523050" y="-150887"/>
                  <a:pt x="3019191" y="362334"/>
                  <a:pt x="4568072" y="315663"/>
                </a:cubicBezTo>
                <a:cubicBezTo>
                  <a:pt x="6116953" y="268992"/>
                  <a:pt x="8856819" y="-322848"/>
                  <a:pt x="9786666" y="244181"/>
                </a:cubicBezTo>
                <a:cubicBezTo>
                  <a:pt x="10716513" y="811210"/>
                  <a:pt x="10262349" y="2791384"/>
                  <a:pt x="10147155" y="3717836"/>
                </a:cubicBezTo>
                <a:cubicBezTo>
                  <a:pt x="10031961" y="4644288"/>
                  <a:pt x="10157770" y="5513304"/>
                  <a:pt x="9095501" y="580289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560897">
            <a:off x="9007366" y="3665575"/>
            <a:ext cx="1965627" cy="2952280"/>
          </a:xfrm>
          <a:prstGeom prst="rect">
            <a:avLst/>
          </a:prstGeom>
        </p:spPr>
      </p:pic>
      <p:grpSp>
        <p:nvGrpSpPr>
          <p:cNvPr id="14" name="组合 13"/>
          <p:cNvGrpSpPr/>
          <p:nvPr/>
        </p:nvGrpSpPr>
        <p:grpSpPr>
          <a:xfrm>
            <a:off x="7773633" y="765100"/>
            <a:ext cx="3696052" cy="572753"/>
            <a:chOff x="7773633" y="765100"/>
            <a:chExt cx="3696052" cy="572753"/>
          </a:xfrm>
          <a:solidFill>
            <a:srgbClr val="F6A900"/>
          </a:solidFill>
        </p:grpSpPr>
        <p:sp>
          <p:nvSpPr>
            <p:cNvPr id="15" name="任意多边形 14"/>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rot="763210">
            <a:off x="8720485" y="905635"/>
            <a:ext cx="1811714" cy="369332"/>
          </a:xfrm>
          <a:prstGeom prst="rect">
            <a:avLst/>
          </a:prstGeom>
          <a:noFill/>
        </p:spPr>
        <p:txBody>
          <a:bodyPr wrap="none" rtlCol="0">
            <a:spAutoFit/>
          </a:bodyPr>
          <a:lstStyle/>
          <a:p>
            <a:r>
              <a:rPr lang="zh-CN" altLang="en-US" b="1" dirty="0" smtClean="0">
                <a:solidFill>
                  <a:schemeClr val="bg1"/>
                </a:solidFill>
                <a:latin typeface="方正喵呜体" panose="02010600010101010101" pitchFamily="2" charset="-122"/>
                <a:ea typeface="方正喵呜体" panose="02010600010101010101" pitchFamily="2" charset="-122"/>
              </a:rPr>
              <a:t>动物园里开大会</a:t>
            </a:r>
            <a:endParaRPr lang="zh-CN" altLang="en-US" b="1" dirty="0">
              <a:solidFill>
                <a:schemeClr val="bg1"/>
              </a:solidFill>
              <a:latin typeface="方正喵呜体" panose="02010600010101010101" pitchFamily="2" charset="-122"/>
              <a:ea typeface="方正喵呜体" panose="02010600010101010101" pitchFamily="2" charset="-122"/>
            </a:endParaRPr>
          </a:p>
        </p:txBody>
      </p:sp>
      <p:pic>
        <p:nvPicPr>
          <p:cNvPr id="18" name="图片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4485" y="2696506"/>
            <a:ext cx="3240383" cy="3492133"/>
          </a:xfrm>
          <a:prstGeom prst="rect">
            <a:avLst/>
          </a:prstGeom>
        </p:spPr>
      </p:pic>
      <p:grpSp>
        <p:nvGrpSpPr>
          <p:cNvPr id="19" name="Group 218"/>
          <p:cNvGrpSpPr/>
          <p:nvPr/>
        </p:nvGrpSpPr>
        <p:grpSpPr>
          <a:xfrm>
            <a:off x="7101791" y="2014170"/>
            <a:ext cx="2637417" cy="1952266"/>
            <a:chOff x="0" y="0"/>
            <a:chExt cx="2222306" cy="1644486"/>
          </a:xfrm>
        </p:grpSpPr>
        <p:sp>
          <p:nvSpPr>
            <p:cNvPr id="20"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rgbClr val="E7E4EA"/>
            </a:solidFill>
            <a:ln w="38100" cap="flat">
              <a:solidFill>
                <a:srgbClr val="D6A6B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rgbClr val="D6A6B1"/>
                </a:solidFill>
                <a:latin typeface="方正喵呜体" panose="02010600010101010101" pitchFamily="2" charset="-122"/>
                <a:ea typeface="方正喵呜体" panose="02010600010101010101" pitchFamily="2" charset="-122"/>
              </a:endParaRPr>
            </a:p>
          </p:txBody>
        </p:sp>
        <p:sp>
          <p:nvSpPr>
            <p:cNvPr id="21"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rgbClr val="E7E4EA"/>
            </a:solidFill>
            <a:ln w="38100" cap="flat">
              <a:solidFill>
                <a:srgbClr val="D6A6B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rgbClr val="D6A6B1"/>
                </a:solidFill>
                <a:latin typeface="方正喵呜体" panose="02010600010101010101" pitchFamily="2" charset="-122"/>
                <a:ea typeface="方正喵呜体" panose="02010600010101010101" pitchFamily="2" charset="-122"/>
              </a:endParaRPr>
            </a:p>
          </p:txBody>
        </p:sp>
        <p:sp>
          <p:nvSpPr>
            <p:cNvPr id="22"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rgbClr val="D6A6B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rgbClr val="D6A6B1"/>
                </a:solidFill>
                <a:latin typeface="方正喵呜体" panose="02010600010101010101" pitchFamily="2" charset="-122"/>
                <a:ea typeface="方正喵呜体" panose="02010600010101010101" pitchFamily="2" charset="-122"/>
              </a:endParaRPr>
            </a:p>
          </p:txBody>
        </p:sp>
        <p:sp>
          <p:nvSpPr>
            <p:cNvPr id="23"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rgbClr val="D6A6B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rgbClr val="D6A6B1"/>
                </a:solidFill>
                <a:latin typeface="方正喵呜体" panose="02010600010101010101" pitchFamily="2" charset="-122"/>
                <a:ea typeface="方正喵呜体" panose="02010600010101010101" pitchFamily="2" charset="-122"/>
              </a:endParaRPr>
            </a:p>
          </p:txBody>
        </p:sp>
      </p:grpSp>
      <p:sp>
        <p:nvSpPr>
          <p:cNvPr id="24" name="chenying0907 148"/>
          <p:cNvSpPr/>
          <p:nvPr/>
        </p:nvSpPr>
        <p:spPr>
          <a:xfrm>
            <a:off x="3110535" y="2287337"/>
            <a:ext cx="3086203" cy="154193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600" dirty="0">
                <a:solidFill>
                  <a:srgbClr val="D6A6B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请替换文字内容，点击添加相关标题文字，修改文字内容请替换文字内容，点击添加相关标题文字，修改文字内容</a:t>
            </a:r>
            <a:endParaRPr lang="en-GB" altLang="zh-CN" sz="1600" dirty="0">
              <a:solidFill>
                <a:srgbClr val="D6A6B1"/>
              </a:solidFill>
              <a:latin typeface="方正喵呜体" panose="02010600010101010101" pitchFamily="2" charset="-122"/>
              <a:ea typeface="方正喵呜体" panose="02010600010101010101" pitchFamily="2" charset="-122"/>
              <a:cs typeface="+mn-ea"/>
              <a:sym typeface="Arial" panose="020B0604020202020204" pitchFamily="34" charset="0"/>
            </a:endParaRPr>
          </a:p>
          <a:p>
            <a:pPr algn="just">
              <a:lnSpc>
                <a:spcPct val="120000"/>
              </a:lnSpc>
            </a:pPr>
            <a:endParaRPr lang="en-GB" altLang="zh-CN" sz="1600" dirty="0">
              <a:solidFill>
                <a:srgbClr val="D6A6B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25" name="文本框 24"/>
          <p:cNvSpPr txBox="1"/>
          <p:nvPr/>
        </p:nvSpPr>
        <p:spPr>
          <a:xfrm>
            <a:off x="3203601" y="1743503"/>
            <a:ext cx="1723492" cy="400081"/>
          </a:xfrm>
          <a:prstGeom prst="rect">
            <a:avLst/>
          </a:prstGeom>
          <a:noFill/>
        </p:spPr>
        <p:txBody>
          <a:bodyPr wrap="none" lIns="91412" tIns="45706" rIns="91412" bIns="45706" rtlCol="0">
            <a:spAutoFit/>
          </a:bodyPr>
          <a:lstStyle/>
          <a:p>
            <a:pPr algn="r"/>
            <a:r>
              <a:rPr kumimoji="1" lang="zh-CN" altLang="en-US" sz="2000" dirty="0">
                <a:solidFill>
                  <a:srgbClr val="D6A6B1"/>
                </a:solidFill>
                <a:latin typeface="方正喵呜体" panose="02010600010101010101" pitchFamily="2" charset="-122"/>
                <a:ea typeface="方正喵呜体" panose="02010600010101010101" pitchFamily="2" charset="-122"/>
                <a:cs typeface="萝莉体 第二版" panose="02000500000000000000" pitchFamily="2" charset="-122"/>
              </a:rPr>
              <a:t>点击添加标题</a:t>
            </a:r>
          </a:p>
        </p:txBody>
      </p:sp>
      <p:grpSp>
        <p:nvGrpSpPr>
          <p:cNvPr id="26" name="Group 157"/>
          <p:cNvGrpSpPr/>
          <p:nvPr/>
        </p:nvGrpSpPr>
        <p:grpSpPr>
          <a:xfrm>
            <a:off x="8286046" y="1320704"/>
            <a:ext cx="1539380" cy="1875059"/>
            <a:chOff x="0" y="0"/>
            <a:chExt cx="825247" cy="1004894"/>
          </a:xfrm>
        </p:grpSpPr>
        <p:sp>
          <p:nvSpPr>
            <p:cNvPr id="27"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bg1"/>
            </a:solidFill>
            <a:ln w="38100" cap="flat">
              <a:solidFill>
                <a:srgbClr val="D6A6B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rgbClr val="D6A6B1"/>
                </a:solidFill>
                <a:latin typeface="方正喵呜体" panose="02010600010101010101" pitchFamily="2" charset="-122"/>
                <a:ea typeface="方正喵呜体" panose="02010600010101010101" pitchFamily="2" charset="-122"/>
              </a:endParaRPr>
            </a:p>
          </p:txBody>
        </p:sp>
        <p:sp>
          <p:nvSpPr>
            <p:cNvPr id="28" name="chenying0907 152"/>
            <p:cNvSpPr/>
            <p:nvPr/>
          </p:nvSpPr>
          <p:spPr>
            <a:xfrm>
              <a:off x="55658" y="151223"/>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bg1">
                <a:lumMod val="85000"/>
              </a:schemeClr>
            </a:solidFill>
            <a:ln w="12700" cap="flat">
              <a:solidFill>
                <a:srgbClr val="D6A6B1"/>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rgbClr val="D6A6B1"/>
                </a:solidFill>
                <a:latin typeface="方正喵呜体" panose="02010600010101010101" pitchFamily="2" charset="-122"/>
                <a:ea typeface="方正喵呜体" panose="02010600010101010101" pitchFamily="2" charset="-122"/>
              </a:endParaRPr>
            </a:p>
          </p:txBody>
        </p:sp>
        <p:grpSp>
          <p:nvGrpSpPr>
            <p:cNvPr id="29" name="Group 156"/>
            <p:cNvGrpSpPr/>
            <p:nvPr/>
          </p:nvGrpSpPr>
          <p:grpSpPr>
            <a:xfrm>
              <a:off x="330200" y="215900"/>
              <a:ext cx="178940" cy="367431"/>
              <a:chOff x="0" y="0"/>
              <a:chExt cx="178939" cy="367430"/>
            </a:xfrm>
          </p:grpSpPr>
          <p:sp>
            <p:nvSpPr>
              <p:cNvPr id="30"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rgbClr val="D6A6B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rgbClr val="D6A6B1"/>
                  </a:solidFill>
                  <a:latin typeface="方正喵呜体" panose="02010600010101010101" pitchFamily="2" charset="-122"/>
                  <a:ea typeface="方正喵呜体" panose="02010600010101010101" pitchFamily="2" charset="-122"/>
                </a:endParaRPr>
              </a:p>
            </p:txBody>
          </p:sp>
          <p:sp>
            <p:nvSpPr>
              <p:cNvPr id="31"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rgbClr val="D6A6B1"/>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solidFill>
                    <a:srgbClr val="D6A6B1"/>
                  </a:solidFill>
                  <a:latin typeface="方正喵呜体" panose="02010600010101010101" pitchFamily="2" charset="-122"/>
                  <a:ea typeface="方正喵呜体" panose="02010600010101010101" pitchFamily="2" charset="-122"/>
                </a:endParaRPr>
              </a:p>
            </p:txBody>
          </p:sp>
        </p:grpSp>
      </p:grpSp>
      <p:sp>
        <p:nvSpPr>
          <p:cNvPr id="32" name="chenying0907 148"/>
          <p:cNvSpPr/>
          <p:nvPr/>
        </p:nvSpPr>
        <p:spPr>
          <a:xfrm>
            <a:off x="5704712" y="4177093"/>
            <a:ext cx="3086203" cy="125878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8088" tIns="38088" rIns="38088" bIns="38088" numCol="1" anchor="ctr">
            <a:spAutoFit/>
          </a:bodyPr>
          <a:lstStyle/>
          <a:p>
            <a:pPr algn="just">
              <a:lnSpc>
                <a:spcPct val="120000"/>
              </a:lnSpc>
            </a:pPr>
            <a:r>
              <a:rPr lang="zh-CN" altLang="en-US" sz="1600" dirty="0">
                <a:solidFill>
                  <a:srgbClr val="D6A6B1"/>
                </a:solidFill>
                <a:latin typeface="方正喵呜体" panose="02010600010101010101" pitchFamily="2" charset="-122"/>
                <a:ea typeface="方正喵呜体" panose="02010600010101010101" pitchFamily="2" charset="-122"/>
                <a:sym typeface="Arial" panose="020B0604020202020204" pitchFamily="34" charset="0"/>
              </a:rPr>
              <a:t>请替换文字内容，点击添加相关标题文字，修改文字内容请替换文字内容，点击添加相关标题文字，修改文字内容</a:t>
            </a:r>
            <a:endParaRPr lang="en-GB" altLang="zh-CN" sz="1600" dirty="0">
              <a:solidFill>
                <a:srgbClr val="D6A6B1"/>
              </a:solidFill>
              <a:latin typeface="方正喵呜体" panose="02010600010101010101" pitchFamily="2" charset="-122"/>
              <a:ea typeface="方正喵呜体" panose="02010600010101010101" pitchFamily="2" charset="-122"/>
              <a:cs typeface="+mn-ea"/>
              <a:sym typeface="Arial" panose="020B0604020202020204" pitchFamily="34" charset="0"/>
            </a:endParaRPr>
          </a:p>
        </p:txBody>
      </p:sp>
      <p:sp>
        <p:nvSpPr>
          <p:cNvPr id="33" name="文本框 7"/>
          <p:cNvSpPr txBox="1"/>
          <p:nvPr/>
        </p:nvSpPr>
        <p:spPr>
          <a:xfrm>
            <a:off x="5783414" y="3497850"/>
            <a:ext cx="1723492" cy="400081"/>
          </a:xfrm>
          <a:prstGeom prst="rect">
            <a:avLst/>
          </a:prstGeom>
          <a:noFill/>
        </p:spPr>
        <p:txBody>
          <a:bodyPr wrap="none" lIns="91412" tIns="45706" rIns="91412" bIns="45706" rtlCol="0">
            <a:spAutoFit/>
          </a:bodyPr>
          <a:lstStyle/>
          <a:p>
            <a:pPr algn="r"/>
            <a:r>
              <a:rPr kumimoji="1" lang="zh-CN" altLang="en-US" sz="2000" dirty="0">
                <a:solidFill>
                  <a:srgbClr val="D6A6B1"/>
                </a:solidFill>
                <a:latin typeface="方正喵呜体" panose="02010600010101010101" pitchFamily="2" charset="-122"/>
                <a:ea typeface="方正喵呜体" panose="02010600010101010101" pitchFamily="2" charset="-122"/>
                <a:cs typeface="萝莉体 第二版" panose="02000500000000000000" pitchFamily="2" charset="-122"/>
              </a:rPr>
              <a:t>点击添加标题</a:t>
            </a:r>
          </a:p>
        </p:txBody>
      </p:sp>
    </p:spTree>
    <p:extLst>
      <p:ext uri="{BB962C8B-B14F-4D97-AF65-F5344CB8AC3E}">
        <p14:creationId xmlns:p14="http://schemas.microsoft.com/office/powerpoint/2010/main" val="3459873184"/>
      </p:ext>
    </p:extLst>
  </p:cSld>
  <p:clrMapOvr>
    <a:masterClrMapping/>
  </p:clrMapOvr>
  <p:transition advTm="157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1000"/>
                                        <p:tgtEl>
                                          <p:spTgt spid="13"/>
                                        </p:tgtEl>
                                      </p:cBhvr>
                                    </p:animEffect>
                                    <p:anim calcmode="lin" valueType="num">
                                      <p:cBhvr>
                                        <p:cTn id="23" dur="1000" fill="hold"/>
                                        <p:tgtEl>
                                          <p:spTgt spid="13"/>
                                        </p:tgtEl>
                                        <p:attrNameLst>
                                          <p:attrName>ppt_x</p:attrName>
                                        </p:attrNameLst>
                                      </p:cBhvr>
                                      <p:tavLst>
                                        <p:tav tm="0">
                                          <p:val>
                                            <p:strVal val="#ppt_x"/>
                                          </p:val>
                                        </p:tav>
                                        <p:tav tm="100000">
                                          <p:val>
                                            <p:strVal val="#ppt_x"/>
                                          </p:val>
                                        </p:tav>
                                      </p:tavLst>
                                    </p:anim>
                                    <p:anim calcmode="lin" valueType="num">
                                      <p:cBhvr>
                                        <p:cTn id="24" dur="1000" fill="hold"/>
                                        <p:tgtEl>
                                          <p:spTgt spid="1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 presetClass="entr" presetSubtype="2" decel="5000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1+#ppt_w/2"/>
                                          </p:val>
                                        </p:tav>
                                        <p:tav tm="100000">
                                          <p:val>
                                            <p:strVal val="#ppt_x"/>
                                          </p:val>
                                        </p:tav>
                                      </p:tavLst>
                                    </p:anim>
                                    <p:anim calcmode="lin" valueType="num">
                                      <p:cBhvr additive="base">
                                        <p:cTn id="39" dur="500" fill="hold"/>
                                        <p:tgtEl>
                                          <p:spTgt spid="19"/>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10"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Effect transition="in" filter="wipe(left)">
                                      <p:cBhvr>
                                        <p:cTn id="55" dur="500"/>
                                        <p:tgtEl>
                                          <p:spTgt spid="33"/>
                                        </p:tgtEl>
                                      </p:cBhvr>
                                    </p:animEffect>
                                  </p:childTnLst>
                                </p:cTn>
                              </p:par>
                            </p:childTnLst>
                          </p:cTn>
                        </p:par>
                        <p:par>
                          <p:cTn id="56" fill="hold">
                            <p:stCondLst>
                              <p:cond delay="3500"/>
                            </p:stCondLst>
                            <p:childTnLst>
                              <p:par>
                                <p:cTn id="57" presetID="10" presetClass="entr" presetSubtype="0"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7" grpId="0"/>
      <p:bldP spid="24" grpId="0"/>
      <p:bldP spid="25"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任意多边形 13"/>
          <p:cNvSpPr/>
          <p:nvPr/>
        </p:nvSpPr>
        <p:spPr>
          <a:xfrm>
            <a:off x="1591574" y="794197"/>
            <a:ext cx="9642807" cy="529146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0867" h="5729399">
                <a:moveTo>
                  <a:pt x="9333939" y="5615359"/>
                </a:moveTo>
                <a:cubicBezTo>
                  <a:pt x="8360718" y="5936201"/>
                  <a:pt x="5884886" y="5479002"/>
                  <a:pt x="4425055" y="5470981"/>
                </a:cubicBezTo>
                <a:cubicBezTo>
                  <a:pt x="2965224" y="5462960"/>
                  <a:pt x="1283476" y="5938876"/>
                  <a:pt x="574950" y="5567234"/>
                </a:cubicBezTo>
                <a:cubicBezTo>
                  <a:pt x="-133576" y="5195592"/>
                  <a:pt x="203307" y="4118097"/>
                  <a:pt x="173897" y="3241129"/>
                </a:cubicBezTo>
                <a:cubicBezTo>
                  <a:pt x="144487" y="2364161"/>
                  <a:pt x="-318061" y="829465"/>
                  <a:pt x="398487" y="305423"/>
                </a:cubicBezTo>
                <a:cubicBezTo>
                  <a:pt x="1115035" y="-218619"/>
                  <a:pt x="2901056" y="88855"/>
                  <a:pt x="4473182" y="96876"/>
                </a:cubicBezTo>
                <a:cubicBezTo>
                  <a:pt x="6045308" y="104897"/>
                  <a:pt x="8866044" y="-221292"/>
                  <a:pt x="9831244" y="353550"/>
                </a:cubicBezTo>
                <a:cubicBezTo>
                  <a:pt x="10796444" y="928392"/>
                  <a:pt x="10347266" y="2668960"/>
                  <a:pt x="10264382" y="3545928"/>
                </a:cubicBezTo>
                <a:cubicBezTo>
                  <a:pt x="10181498" y="4422896"/>
                  <a:pt x="10307160" y="5294517"/>
                  <a:pt x="9333939" y="56153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1490134" y="706965"/>
            <a:ext cx="9863995" cy="5481674"/>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686" h="5781561">
                <a:moveTo>
                  <a:pt x="9333939" y="5696181"/>
                </a:moveTo>
                <a:cubicBezTo>
                  <a:pt x="8337325" y="5993583"/>
                  <a:pt x="5744531" y="5419186"/>
                  <a:pt x="4284700" y="5411165"/>
                </a:cubicBezTo>
                <a:cubicBezTo>
                  <a:pt x="2824869" y="5403144"/>
                  <a:pt x="1260084" y="5996258"/>
                  <a:pt x="574950" y="5648056"/>
                </a:cubicBezTo>
                <a:cubicBezTo>
                  <a:pt x="-110184" y="5299854"/>
                  <a:pt x="203307" y="4198919"/>
                  <a:pt x="173897" y="3321951"/>
                </a:cubicBezTo>
                <a:cubicBezTo>
                  <a:pt x="144487" y="2444983"/>
                  <a:pt x="-318061" y="910287"/>
                  <a:pt x="398487" y="386245"/>
                </a:cubicBezTo>
                <a:cubicBezTo>
                  <a:pt x="1115035" y="-137797"/>
                  <a:pt x="2919250" y="193116"/>
                  <a:pt x="4473182" y="177698"/>
                </a:cubicBezTo>
                <a:cubicBezTo>
                  <a:pt x="6027114" y="162280"/>
                  <a:pt x="8756879" y="-281108"/>
                  <a:pt x="9722079" y="293734"/>
                </a:cubicBezTo>
                <a:cubicBezTo>
                  <a:pt x="10687279" y="868576"/>
                  <a:pt x="10329072" y="2726342"/>
                  <a:pt x="10264382" y="3626750"/>
                </a:cubicBezTo>
                <a:cubicBezTo>
                  <a:pt x="10199692" y="4527158"/>
                  <a:pt x="10330553" y="5398779"/>
                  <a:pt x="9333939" y="5696181"/>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1251283" y="725539"/>
            <a:ext cx="10130300" cy="557602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 name="connsiteX0" fmla="*/ 9281946 w 10330693"/>
              <a:gd name="connsiteY0" fmla="*/ 5696181 h 5781561"/>
              <a:gd name="connsiteX1" fmla="*/ 4232707 w 10330693"/>
              <a:gd name="connsiteY1" fmla="*/ 5411165 h 5781561"/>
              <a:gd name="connsiteX2" fmla="*/ 522957 w 10330693"/>
              <a:gd name="connsiteY2" fmla="*/ 5648056 h 5781561"/>
              <a:gd name="connsiteX3" fmla="*/ 243114 w 10330693"/>
              <a:gd name="connsiteY3" fmla="*/ 3290698 h 5781561"/>
              <a:gd name="connsiteX4" fmla="*/ 346494 w 10330693"/>
              <a:gd name="connsiteY4" fmla="*/ 386245 h 5781561"/>
              <a:gd name="connsiteX5" fmla="*/ 4421189 w 10330693"/>
              <a:gd name="connsiteY5" fmla="*/ 177698 h 5781561"/>
              <a:gd name="connsiteX6" fmla="*/ 9670086 w 10330693"/>
              <a:gd name="connsiteY6" fmla="*/ 293734 h 5781561"/>
              <a:gd name="connsiteX7" fmla="*/ 10212389 w 10330693"/>
              <a:gd name="connsiteY7" fmla="*/ 3626750 h 5781561"/>
              <a:gd name="connsiteX8" fmla="*/ 9281946 w 10330693"/>
              <a:gd name="connsiteY8" fmla="*/ 5696181 h 5781561"/>
              <a:gd name="connsiteX0" fmla="*/ 9281946 w 10330693"/>
              <a:gd name="connsiteY0" fmla="*/ 5696181 h 5766746"/>
              <a:gd name="connsiteX1" fmla="*/ 3626658 w 10330693"/>
              <a:gd name="connsiteY1" fmla="*/ 5317407 h 5766746"/>
              <a:gd name="connsiteX2" fmla="*/ 522957 w 10330693"/>
              <a:gd name="connsiteY2" fmla="*/ 5648056 h 5766746"/>
              <a:gd name="connsiteX3" fmla="*/ 243114 w 10330693"/>
              <a:gd name="connsiteY3" fmla="*/ 3290698 h 5766746"/>
              <a:gd name="connsiteX4" fmla="*/ 346494 w 10330693"/>
              <a:gd name="connsiteY4" fmla="*/ 386245 h 5766746"/>
              <a:gd name="connsiteX5" fmla="*/ 4421189 w 10330693"/>
              <a:gd name="connsiteY5" fmla="*/ 177698 h 5766746"/>
              <a:gd name="connsiteX6" fmla="*/ 9670086 w 10330693"/>
              <a:gd name="connsiteY6" fmla="*/ 293734 h 5766746"/>
              <a:gd name="connsiteX7" fmla="*/ 10212389 w 10330693"/>
              <a:gd name="connsiteY7" fmla="*/ 3626750 h 5766746"/>
              <a:gd name="connsiteX8" fmla="*/ 9281946 w 10330693"/>
              <a:gd name="connsiteY8" fmla="*/ 5696181 h 5766746"/>
              <a:gd name="connsiteX0" fmla="*/ 9281946 w 10211852"/>
              <a:gd name="connsiteY0" fmla="*/ 5692783 h 5766172"/>
              <a:gd name="connsiteX1" fmla="*/ 3626658 w 10211852"/>
              <a:gd name="connsiteY1" fmla="*/ 5314009 h 5766172"/>
              <a:gd name="connsiteX2" fmla="*/ 522957 w 10211852"/>
              <a:gd name="connsiteY2" fmla="*/ 5644658 h 5766172"/>
              <a:gd name="connsiteX3" fmla="*/ 243114 w 10211852"/>
              <a:gd name="connsiteY3" fmla="*/ 3287300 h 5766172"/>
              <a:gd name="connsiteX4" fmla="*/ 346494 w 10211852"/>
              <a:gd name="connsiteY4" fmla="*/ 382847 h 5766172"/>
              <a:gd name="connsiteX5" fmla="*/ 4421189 w 10211852"/>
              <a:gd name="connsiteY5" fmla="*/ 174300 h 5766172"/>
              <a:gd name="connsiteX6" fmla="*/ 9670086 w 10211852"/>
              <a:gd name="connsiteY6" fmla="*/ 290336 h 5766172"/>
              <a:gd name="connsiteX7" fmla="*/ 10000272 w 10211852"/>
              <a:gd name="connsiteY7" fmla="*/ 3576473 h 5766172"/>
              <a:gd name="connsiteX8" fmla="*/ 9281946 w 10211852"/>
              <a:gd name="connsiteY8" fmla="*/ 5692783 h 5766172"/>
              <a:gd name="connsiteX0" fmla="*/ 9281946 w 10193103"/>
              <a:gd name="connsiteY0" fmla="*/ 5834146 h 5907535"/>
              <a:gd name="connsiteX1" fmla="*/ 3626658 w 10193103"/>
              <a:gd name="connsiteY1" fmla="*/ 5455372 h 5907535"/>
              <a:gd name="connsiteX2" fmla="*/ 522957 w 10193103"/>
              <a:gd name="connsiteY2" fmla="*/ 5786021 h 5907535"/>
              <a:gd name="connsiteX3" fmla="*/ 243114 w 10193103"/>
              <a:gd name="connsiteY3" fmla="*/ 3428663 h 5907535"/>
              <a:gd name="connsiteX4" fmla="*/ 346494 w 10193103"/>
              <a:gd name="connsiteY4" fmla="*/ 524210 h 5907535"/>
              <a:gd name="connsiteX5" fmla="*/ 4421189 w 10193103"/>
              <a:gd name="connsiteY5" fmla="*/ 315663 h 5907535"/>
              <a:gd name="connsiteX6" fmla="*/ 9639783 w 10193103"/>
              <a:gd name="connsiteY6" fmla="*/ 244181 h 5907535"/>
              <a:gd name="connsiteX7" fmla="*/ 10000272 w 10193103"/>
              <a:gd name="connsiteY7" fmla="*/ 3717836 h 5907535"/>
              <a:gd name="connsiteX8" fmla="*/ 9281946 w 10193103"/>
              <a:gd name="connsiteY8" fmla="*/ 5834146 h 5907535"/>
              <a:gd name="connsiteX0" fmla="*/ 9428829 w 10339986"/>
              <a:gd name="connsiteY0" fmla="*/ 5834146 h 5907535"/>
              <a:gd name="connsiteX1" fmla="*/ 3773541 w 10339986"/>
              <a:gd name="connsiteY1" fmla="*/ 5455372 h 5907535"/>
              <a:gd name="connsiteX2" fmla="*/ 669840 w 10339986"/>
              <a:gd name="connsiteY2" fmla="*/ 5786021 h 5907535"/>
              <a:gd name="connsiteX3" fmla="*/ 389997 w 10339986"/>
              <a:gd name="connsiteY3" fmla="*/ 3428663 h 5907535"/>
              <a:gd name="connsiteX4" fmla="*/ 493377 w 10339986"/>
              <a:gd name="connsiteY4" fmla="*/ 524210 h 5907535"/>
              <a:gd name="connsiteX5" fmla="*/ 4568072 w 10339986"/>
              <a:gd name="connsiteY5" fmla="*/ 315663 h 5907535"/>
              <a:gd name="connsiteX6" fmla="*/ 9786666 w 10339986"/>
              <a:gd name="connsiteY6" fmla="*/ 244181 h 5907535"/>
              <a:gd name="connsiteX7" fmla="*/ 10147155 w 10339986"/>
              <a:gd name="connsiteY7" fmla="*/ 3717836 h 5907535"/>
              <a:gd name="connsiteX8" fmla="*/ 9428829 w 10339986"/>
              <a:gd name="connsiteY8" fmla="*/ 5834146 h 5907535"/>
              <a:gd name="connsiteX0" fmla="*/ 9095501 w 10359569"/>
              <a:gd name="connsiteY0" fmla="*/ 5802893 h 5881075"/>
              <a:gd name="connsiteX1" fmla="*/ 3773541 w 10359569"/>
              <a:gd name="connsiteY1" fmla="*/ 5455372 h 5881075"/>
              <a:gd name="connsiteX2" fmla="*/ 669840 w 10359569"/>
              <a:gd name="connsiteY2" fmla="*/ 5786021 h 5881075"/>
              <a:gd name="connsiteX3" fmla="*/ 389997 w 10359569"/>
              <a:gd name="connsiteY3" fmla="*/ 3428663 h 5881075"/>
              <a:gd name="connsiteX4" fmla="*/ 493377 w 10359569"/>
              <a:gd name="connsiteY4" fmla="*/ 524210 h 5881075"/>
              <a:gd name="connsiteX5" fmla="*/ 4568072 w 10359569"/>
              <a:gd name="connsiteY5" fmla="*/ 315663 h 5881075"/>
              <a:gd name="connsiteX6" fmla="*/ 9786666 w 10359569"/>
              <a:gd name="connsiteY6" fmla="*/ 244181 h 5881075"/>
              <a:gd name="connsiteX7" fmla="*/ 10147155 w 10359569"/>
              <a:gd name="connsiteY7" fmla="*/ 3717836 h 5881075"/>
              <a:gd name="connsiteX8" fmla="*/ 9095501 w 10359569"/>
              <a:gd name="connsiteY8" fmla="*/ 5802893 h 58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9569" h="5881075">
                <a:moveTo>
                  <a:pt x="9095501" y="5802893"/>
                </a:moveTo>
                <a:cubicBezTo>
                  <a:pt x="8033232" y="6092482"/>
                  <a:pt x="5177818" y="5458184"/>
                  <a:pt x="3773541" y="5455372"/>
                </a:cubicBezTo>
                <a:cubicBezTo>
                  <a:pt x="2369264" y="5452560"/>
                  <a:pt x="1233764" y="6123806"/>
                  <a:pt x="669840" y="5786021"/>
                </a:cubicBezTo>
                <a:cubicBezTo>
                  <a:pt x="105916" y="5448236"/>
                  <a:pt x="419407" y="4305631"/>
                  <a:pt x="389997" y="3428663"/>
                </a:cubicBezTo>
                <a:cubicBezTo>
                  <a:pt x="360587" y="2551695"/>
                  <a:pt x="-536296" y="1199307"/>
                  <a:pt x="493377" y="524210"/>
                </a:cubicBezTo>
                <a:cubicBezTo>
                  <a:pt x="1523050" y="-150887"/>
                  <a:pt x="3019191" y="362334"/>
                  <a:pt x="4568072" y="315663"/>
                </a:cubicBezTo>
                <a:cubicBezTo>
                  <a:pt x="6116953" y="268992"/>
                  <a:pt x="8856819" y="-322848"/>
                  <a:pt x="9786666" y="244181"/>
                </a:cubicBezTo>
                <a:cubicBezTo>
                  <a:pt x="10716513" y="811210"/>
                  <a:pt x="10262349" y="2791384"/>
                  <a:pt x="10147155" y="3717836"/>
                </a:cubicBezTo>
                <a:cubicBezTo>
                  <a:pt x="10031961" y="4644288"/>
                  <a:pt x="10157770" y="5513304"/>
                  <a:pt x="9095501" y="580289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47942" y="4203882"/>
            <a:ext cx="2542634" cy="2053415"/>
          </a:xfrm>
          <a:prstGeom prst="rect">
            <a:avLst/>
          </a:prstGeom>
        </p:spPr>
      </p:pic>
      <p:grpSp>
        <p:nvGrpSpPr>
          <p:cNvPr id="18" name="组合 17"/>
          <p:cNvGrpSpPr/>
          <p:nvPr/>
        </p:nvGrpSpPr>
        <p:grpSpPr>
          <a:xfrm>
            <a:off x="7773633" y="765100"/>
            <a:ext cx="3696052" cy="572753"/>
            <a:chOff x="7773633" y="765100"/>
            <a:chExt cx="3696052" cy="572753"/>
          </a:xfrm>
          <a:solidFill>
            <a:srgbClr val="F6A900"/>
          </a:solidFill>
        </p:grpSpPr>
        <p:sp>
          <p:nvSpPr>
            <p:cNvPr id="19" name="任意多边形 18"/>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文本框 20"/>
          <p:cNvSpPr txBox="1"/>
          <p:nvPr/>
        </p:nvSpPr>
        <p:spPr>
          <a:xfrm rot="763210">
            <a:off x="8720485" y="905635"/>
            <a:ext cx="1811714" cy="369332"/>
          </a:xfrm>
          <a:prstGeom prst="rect">
            <a:avLst/>
          </a:prstGeom>
          <a:noFill/>
        </p:spPr>
        <p:txBody>
          <a:bodyPr wrap="none" rtlCol="0">
            <a:spAutoFit/>
          </a:bodyPr>
          <a:lstStyle/>
          <a:p>
            <a:r>
              <a:rPr lang="zh-CN" altLang="en-US" b="1" dirty="0" smtClean="0">
                <a:solidFill>
                  <a:schemeClr val="bg1"/>
                </a:solidFill>
                <a:latin typeface="方正喵呜体" panose="02010600010101010101" pitchFamily="2" charset="-122"/>
                <a:ea typeface="方正喵呜体" panose="02010600010101010101" pitchFamily="2" charset="-122"/>
              </a:rPr>
              <a:t>动物园里开大会</a:t>
            </a:r>
            <a:endParaRPr lang="zh-CN" altLang="en-US" b="1" dirty="0">
              <a:solidFill>
                <a:schemeClr val="bg1"/>
              </a:solidFill>
              <a:latin typeface="方正喵呜体" panose="02010600010101010101" pitchFamily="2" charset="-122"/>
              <a:ea typeface="方正喵呜体" panose="02010600010101010101" pitchFamily="2" charset="-122"/>
            </a:endParaRPr>
          </a:p>
        </p:txBody>
      </p:sp>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05699" y="2015294"/>
            <a:ext cx="4086301" cy="4086301"/>
          </a:xfrm>
          <a:prstGeom prst="rect">
            <a:avLst/>
          </a:prstGeom>
        </p:spPr>
      </p:pic>
      <p:sp>
        <p:nvSpPr>
          <p:cNvPr id="23" name="椭圆 31"/>
          <p:cNvSpPr/>
          <p:nvPr/>
        </p:nvSpPr>
        <p:spPr>
          <a:xfrm>
            <a:off x="5447129" y="1317161"/>
            <a:ext cx="3590340" cy="21418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D6A6B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rgbClr val="D6A6B1"/>
              </a:solidFill>
              <a:latin typeface="方正喵呜体" panose="02010600010101010101" pitchFamily="2" charset="-122"/>
              <a:ea typeface="方正喵呜体" panose="02010600010101010101" pitchFamily="2" charset="-122"/>
            </a:endParaRPr>
          </a:p>
        </p:txBody>
      </p:sp>
      <p:sp>
        <p:nvSpPr>
          <p:cNvPr id="24" name="文本框 23"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5712946" y="1435360"/>
            <a:ext cx="3058705" cy="1905458"/>
          </a:xfrm>
          <a:prstGeom prst="rect">
            <a:avLst/>
          </a:prstGeom>
          <a:noFill/>
          <a:effectLst/>
        </p:spPr>
        <p:txBody>
          <a:bodyPr wrap="square" rtlCol="0">
            <a:spAutoFit/>
          </a:bodyPr>
          <a:lstStyle/>
          <a:p>
            <a:pPr algn="ctr">
              <a:lnSpc>
                <a:spcPct val="150000"/>
              </a:lnSpc>
              <a:buClr>
                <a:srgbClr val="0070C0"/>
              </a:buClr>
            </a:pPr>
            <a:r>
              <a:rPr lang="zh-CN" altLang="en-US" sz="1600" dirty="0">
                <a:solidFill>
                  <a:srgbClr val="D6A6B1"/>
                </a:solidFill>
                <a:latin typeface="方正喵呜体" panose="02010600010101010101" pitchFamily="2" charset="-122"/>
                <a:ea typeface="方正喵呜体" panose="02010600010101010101" pitchFamily="2" charset="-122"/>
              </a:rPr>
              <a:t>请在此处填入你需要的内容。请在此处填入你需要的内容。请在此处填入你需要的内容。 请在此处填入你需要的内容。请在此处填入你需要的内容。</a:t>
            </a:r>
            <a:endParaRPr lang="zh-CN" altLang="en-US" sz="1600" dirty="0">
              <a:solidFill>
                <a:srgbClr val="D6A6B1"/>
              </a:solidFill>
              <a:latin typeface="方正喵呜体" panose="02010600010101010101" pitchFamily="2" charset="-122"/>
              <a:ea typeface="方正喵呜体" panose="02010600010101010101" pitchFamily="2" charset="-122"/>
              <a:sym typeface="微软雅黑" pitchFamily="34" charset="-122"/>
            </a:endParaRPr>
          </a:p>
        </p:txBody>
      </p:sp>
      <p:sp>
        <p:nvSpPr>
          <p:cNvPr id="25" name="椭圆 31"/>
          <p:cNvSpPr/>
          <p:nvPr/>
        </p:nvSpPr>
        <p:spPr>
          <a:xfrm flipH="1">
            <a:off x="2053600" y="2388091"/>
            <a:ext cx="3705727" cy="2141857"/>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D6A6B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600">
              <a:solidFill>
                <a:srgbClr val="D6A6B1"/>
              </a:solidFill>
              <a:latin typeface="方正喵呜体" panose="02010600010101010101" pitchFamily="2" charset="-122"/>
              <a:ea typeface="方正喵呜体" panose="02010600010101010101" pitchFamily="2" charset="-122"/>
            </a:endParaRPr>
          </a:p>
        </p:txBody>
      </p:sp>
      <p:sp>
        <p:nvSpPr>
          <p:cNvPr id="26" name="文本框 25" descr="e7d195523061f1c0deeec63e560781cfd59afb0ea006f2a87ABB68BF51EA6619813959095094C18C62A12F549504892A4AAA8C1554C6663626E05CA27F281A14E6983772AFC3FB97135759321DEA3D704CB8FFD9D2544D20ADDCB4FC824F904E0D83D989474D2C72C21C19999FBBACD7FA81DBC650697183C998B58960BA5FD542E56B4FBC2C958F"/>
          <p:cNvSpPr txBox="1"/>
          <p:nvPr/>
        </p:nvSpPr>
        <p:spPr>
          <a:xfrm>
            <a:off x="2394700" y="2506290"/>
            <a:ext cx="3058705" cy="1905458"/>
          </a:xfrm>
          <a:prstGeom prst="rect">
            <a:avLst/>
          </a:prstGeom>
          <a:noFill/>
          <a:effectLst/>
        </p:spPr>
        <p:txBody>
          <a:bodyPr wrap="square" rtlCol="0">
            <a:spAutoFit/>
          </a:bodyPr>
          <a:lstStyle/>
          <a:p>
            <a:pPr algn="ctr">
              <a:lnSpc>
                <a:spcPct val="150000"/>
              </a:lnSpc>
              <a:buClr>
                <a:srgbClr val="0070C0"/>
              </a:buClr>
            </a:pPr>
            <a:r>
              <a:rPr lang="zh-CN" altLang="en-US" sz="1600" dirty="0">
                <a:solidFill>
                  <a:srgbClr val="D6A6B1"/>
                </a:solidFill>
                <a:latin typeface="方正喵呜体" panose="02010600010101010101" pitchFamily="2" charset="-122"/>
                <a:ea typeface="方正喵呜体" panose="02010600010101010101" pitchFamily="2" charset="-122"/>
              </a:rPr>
              <a:t>请在此处填入你需要的内容。请在此处填入你需要的内容。请在此处填入你需要的内容。 请在此处填入你需要的内容。请在此处填入你需要的内容。</a:t>
            </a:r>
            <a:endParaRPr lang="zh-CN" altLang="en-US" sz="1600" dirty="0">
              <a:solidFill>
                <a:srgbClr val="D6A6B1"/>
              </a:solidFill>
              <a:latin typeface="方正喵呜体" panose="02010600010101010101" pitchFamily="2" charset="-122"/>
              <a:ea typeface="方正喵呜体" panose="02010600010101010101" pitchFamily="2" charset="-122"/>
              <a:sym typeface="微软雅黑" pitchFamily="34" charset="-122"/>
            </a:endParaRPr>
          </a:p>
        </p:txBody>
      </p:sp>
    </p:spTree>
    <p:extLst>
      <p:ext uri="{BB962C8B-B14F-4D97-AF65-F5344CB8AC3E}">
        <p14:creationId xmlns:p14="http://schemas.microsoft.com/office/powerpoint/2010/main" val="2696021638"/>
      </p:ext>
    </p:extLst>
  </p:cSld>
  <p:clrMapOvr>
    <a:masterClrMapping/>
  </p:clrMapOvr>
  <p:transition advTm="160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1" presetClass="entr" presetSubtype="1" fill="hold" grpId="0"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wheel(1)">
                                      <p:cBhvr>
                                        <p:cTn id="38" dur="2000"/>
                                        <p:tgtEl>
                                          <p:spTgt spid="23"/>
                                        </p:tgtEl>
                                      </p:cBhvr>
                                    </p:animEffect>
                                  </p:childTnLst>
                                </p:cTn>
                              </p:par>
                            </p:childTnLst>
                          </p:cTn>
                        </p:par>
                        <p:par>
                          <p:cTn id="39" fill="hold">
                            <p:stCondLst>
                              <p:cond delay="3000"/>
                            </p:stCondLst>
                            <p:childTnLst>
                              <p:par>
                                <p:cTn id="40" presetID="22" presetClass="entr" presetSubtype="1" fill="hold" grpId="0" nodeType="after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up)">
                                      <p:cBhvr>
                                        <p:cTn id="42" dur="500"/>
                                        <p:tgtEl>
                                          <p:spTgt spid="24"/>
                                        </p:tgtEl>
                                      </p:cBhvr>
                                    </p:animEffect>
                                  </p:childTnLst>
                                </p:cTn>
                              </p:par>
                            </p:childTnLst>
                          </p:cTn>
                        </p:par>
                        <p:par>
                          <p:cTn id="43" fill="hold">
                            <p:stCondLst>
                              <p:cond delay="3500"/>
                            </p:stCondLst>
                            <p:childTnLst>
                              <p:par>
                                <p:cTn id="44" presetID="21" presetClass="entr" presetSubtype="1"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heel(1)">
                                      <p:cBhvr>
                                        <p:cTn id="46" dur="2000"/>
                                        <p:tgtEl>
                                          <p:spTgt spid="25"/>
                                        </p:tgtEl>
                                      </p:cBhvr>
                                    </p:animEffect>
                                  </p:childTnLst>
                                </p:cTn>
                              </p:par>
                            </p:childTnLst>
                          </p:cTn>
                        </p:par>
                        <p:par>
                          <p:cTn id="47" fill="hold">
                            <p:stCondLst>
                              <p:cond delay="5500"/>
                            </p:stCondLst>
                            <p:childTnLst>
                              <p:par>
                                <p:cTn id="48" presetID="22" presetClass="entr" presetSubtype="1"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up)">
                                      <p:cBhvr>
                                        <p:cTn id="5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21" grpId="0"/>
      <p:bldP spid="23" grpId="0" animBg="1"/>
      <p:bldP spid="24" grpId="0"/>
      <p:bldP spid="25" grpId="0" animBg="1"/>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任意多边形 11"/>
          <p:cNvSpPr/>
          <p:nvPr/>
        </p:nvSpPr>
        <p:spPr>
          <a:xfrm>
            <a:off x="1591574" y="794197"/>
            <a:ext cx="9642807" cy="529146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0867" h="5729399">
                <a:moveTo>
                  <a:pt x="9333939" y="5615359"/>
                </a:moveTo>
                <a:cubicBezTo>
                  <a:pt x="8360718" y="5936201"/>
                  <a:pt x="5884886" y="5479002"/>
                  <a:pt x="4425055" y="5470981"/>
                </a:cubicBezTo>
                <a:cubicBezTo>
                  <a:pt x="2965224" y="5462960"/>
                  <a:pt x="1283476" y="5938876"/>
                  <a:pt x="574950" y="5567234"/>
                </a:cubicBezTo>
                <a:cubicBezTo>
                  <a:pt x="-133576" y="5195592"/>
                  <a:pt x="203307" y="4118097"/>
                  <a:pt x="173897" y="3241129"/>
                </a:cubicBezTo>
                <a:cubicBezTo>
                  <a:pt x="144487" y="2364161"/>
                  <a:pt x="-318061" y="829465"/>
                  <a:pt x="398487" y="305423"/>
                </a:cubicBezTo>
                <a:cubicBezTo>
                  <a:pt x="1115035" y="-218619"/>
                  <a:pt x="2901056" y="88855"/>
                  <a:pt x="4473182" y="96876"/>
                </a:cubicBezTo>
                <a:cubicBezTo>
                  <a:pt x="6045308" y="104897"/>
                  <a:pt x="8866044" y="-221292"/>
                  <a:pt x="9831244" y="353550"/>
                </a:cubicBezTo>
                <a:cubicBezTo>
                  <a:pt x="10796444" y="928392"/>
                  <a:pt x="10347266" y="2668960"/>
                  <a:pt x="10264382" y="3545928"/>
                </a:cubicBezTo>
                <a:cubicBezTo>
                  <a:pt x="10181498" y="4422896"/>
                  <a:pt x="10307160" y="5294517"/>
                  <a:pt x="9333939" y="56153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490134" y="706965"/>
            <a:ext cx="9863995" cy="5481674"/>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686" h="5781561">
                <a:moveTo>
                  <a:pt x="9333939" y="5696181"/>
                </a:moveTo>
                <a:cubicBezTo>
                  <a:pt x="8337325" y="5993583"/>
                  <a:pt x="5744531" y="5419186"/>
                  <a:pt x="4284700" y="5411165"/>
                </a:cubicBezTo>
                <a:cubicBezTo>
                  <a:pt x="2824869" y="5403144"/>
                  <a:pt x="1260084" y="5996258"/>
                  <a:pt x="574950" y="5648056"/>
                </a:cubicBezTo>
                <a:cubicBezTo>
                  <a:pt x="-110184" y="5299854"/>
                  <a:pt x="203307" y="4198919"/>
                  <a:pt x="173897" y="3321951"/>
                </a:cubicBezTo>
                <a:cubicBezTo>
                  <a:pt x="144487" y="2444983"/>
                  <a:pt x="-318061" y="910287"/>
                  <a:pt x="398487" y="386245"/>
                </a:cubicBezTo>
                <a:cubicBezTo>
                  <a:pt x="1115035" y="-137797"/>
                  <a:pt x="2919250" y="193116"/>
                  <a:pt x="4473182" y="177698"/>
                </a:cubicBezTo>
                <a:cubicBezTo>
                  <a:pt x="6027114" y="162280"/>
                  <a:pt x="8756879" y="-281108"/>
                  <a:pt x="9722079" y="293734"/>
                </a:cubicBezTo>
                <a:cubicBezTo>
                  <a:pt x="10687279" y="868576"/>
                  <a:pt x="10329072" y="2726342"/>
                  <a:pt x="10264382" y="3626750"/>
                </a:cubicBezTo>
                <a:cubicBezTo>
                  <a:pt x="10199692" y="4527158"/>
                  <a:pt x="10330553" y="5398779"/>
                  <a:pt x="9333939" y="5696181"/>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1251283" y="725539"/>
            <a:ext cx="10130300" cy="557602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 name="connsiteX0" fmla="*/ 9281946 w 10330693"/>
              <a:gd name="connsiteY0" fmla="*/ 5696181 h 5781561"/>
              <a:gd name="connsiteX1" fmla="*/ 4232707 w 10330693"/>
              <a:gd name="connsiteY1" fmla="*/ 5411165 h 5781561"/>
              <a:gd name="connsiteX2" fmla="*/ 522957 w 10330693"/>
              <a:gd name="connsiteY2" fmla="*/ 5648056 h 5781561"/>
              <a:gd name="connsiteX3" fmla="*/ 243114 w 10330693"/>
              <a:gd name="connsiteY3" fmla="*/ 3290698 h 5781561"/>
              <a:gd name="connsiteX4" fmla="*/ 346494 w 10330693"/>
              <a:gd name="connsiteY4" fmla="*/ 386245 h 5781561"/>
              <a:gd name="connsiteX5" fmla="*/ 4421189 w 10330693"/>
              <a:gd name="connsiteY5" fmla="*/ 177698 h 5781561"/>
              <a:gd name="connsiteX6" fmla="*/ 9670086 w 10330693"/>
              <a:gd name="connsiteY6" fmla="*/ 293734 h 5781561"/>
              <a:gd name="connsiteX7" fmla="*/ 10212389 w 10330693"/>
              <a:gd name="connsiteY7" fmla="*/ 3626750 h 5781561"/>
              <a:gd name="connsiteX8" fmla="*/ 9281946 w 10330693"/>
              <a:gd name="connsiteY8" fmla="*/ 5696181 h 5781561"/>
              <a:gd name="connsiteX0" fmla="*/ 9281946 w 10330693"/>
              <a:gd name="connsiteY0" fmla="*/ 5696181 h 5766746"/>
              <a:gd name="connsiteX1" fmla="*/ 3626658 w 10330693"/>
              <a:gd name="connsiteY1" fmla="*/ 5317407 h 5766746"/>
              <a:gd name="connsiteX2" fmla="*/ 522957 w 10330693"/>
              <a:gd name="connsiteY2" fmla="*/ 5648056 h 5766746"/>
              <a:gd name="connsiteX3" fmla="*/ 243114 w 10330693"/>
              <a:gd name="connsiteY3" fmla="*/ 3290698 h 5766746"/>
              <a:gd name="connsiteX4" fmla="*/ 346494 w 10330693"/>
              <a:gd name="connsiteY4" fmla="*/ 386245 h 5766746"/>
              <a:gd name="connsiteX5" fmla="*/ 4421189 w 10330693"/>
              <a:gd name="connsiteY5" fmla="*/ 177698 h 5766746"/>
              <a:gd name="connsiteX6" fmla="*/ 9670086 w 10330693"/>
              <a:gd name="connsiteY6" fmla="*/ 293734 h 5766746"/>
              <a:gd name="connsiteX7" fmla="*/ 10212389 w 10330693"/>
              <a:gd name="connsiteY7" fmla="*/ 3626750 h 5766746"/>
              <a:gd name="connsiteX8" fmla="*/ 9281946 w 10330693"/>
              <a:gd name="connsiteY8" fmla="*/ 5696181 h 5766746"/>
              <a:gd name="connsiteX0" fmla="*/ 9281946 w 10211852"/>
              <a:gd name="connsiteY0" fmla="*/ 5692783 h 5766172"/>
              <a:gd name="connsiteX1" fmla="*/ 3626658 w 10211852"/>
              <a:gd name="connsiteY1" fmla="*/ 5314009 h 5766172"/>
              <a:gd name="connsiteX2" fmla="*/ 522957 w 10211852"/>
              <a:gd name="connsiteY2" fmla="*/ 5644658 h 5766172"/>
              <a:gd name="connsiteX3" fmla="*/ 243114 w 10211852"/>
              <a:gd name="connsiteY3" fmla="*/ 3287300 h 5766172"/>
              <a:gd name="connsiteX4" fmla="*/ 346494 w 10211852"/>
              <a:gd name="connsiteY4" fmla="*/ 382847 h 5766172"/>
              <a:gd name="connsiteX5" fmla="*/ 4421189 w 10211852"/>
              <a:gd name="connsiteY5" fmla="*/ 174300 h 5766172"/>
              <a:gd name="connsiteX6" fmla="*/ 9670086 w 10211852"/>
              <a:gd name="connsiteY6" fmla="*/ 290336 h 5766172"/>
              <a:gd name="connsiteX7" fmla="*/ 10000272 w 10211852"/>
              <a:gd name="connsiteY7" fmla="*/ 3576473 h 5766172"/>
              <a:gd name="connsiteX8" fmla="*/ 9281946 w 10211852"/>
              <a:gd name="connsiteY8" fmla="*/ 5692783 h 5766172"/>
              <a:gd name="connsiteX0" fmla="*/ 9281946 w 10193103"/>
              <a:gd name="connsiteY0" fmla="*/ 5834146 h 5907535"/>
              <a:gd name="connsiteX1" fmla="*/ 3626658 w 10193103"/>
              <a:gd name="connsiteY1" fmla="*/ 5455372 h 5907535"/>
              <a:gd name="connsiteX2" fmla="*/ 522957 w 10193103"/>
              <a:gd name="connsiteY2" fmla="*/ 5786021 h 5907535"/>
              <a:gd name="connsiteX3" fmla="*/ 243114 w 10193103"/>
              <a:gd name="connsiteY3" fmla="*/ 3428663 h 5907535"/>
              <a:gd name="connsiteX4" fmla="*/ 346494 w 10193103"/>
              <a:gd name="connsiteY4" fmla="*/ 524210 h 5907535"/>
              <a:gd name="connsiteX5" fmla="*/ 4421189 w 10193103"/>
              <a:gd name="connsiteY5" fmla="*/ 315663 h 5907535"/>
              <a:gd name="connsiteX6" fmla="*/ 9639783 w 10193103"/>
              <a:gd name="connsiteY6" fmla="*/ 244181 h 5907535"/>
              <a:gd name="connsiteX7" fmla="*/ 10000272 w 10193103"/>
              <a:gd name="connsiteY7" fmla="*/ 3717836 h 5907535"/>
              <a:gd name="connsiteX8" fmla="*/ 9281946 w 10193103"/>
              <a:gd name="connsiteY8" fmla="*/ 5834146 h 5907535"/>
              <a:gd name="connsiteX0" fmla="*/ 9428829 w 10339986"/>
              <a:gd name="connsiteY0" fmla="*/ 5834146 h 5907535"/>
              <a:gd name="connsiteX1" fmla="*/ 3773541 w 10339986"/>
              <a:gd name="connsiteY1" fmla="*/ 5455372 h 5907535"/>
              <a:gd name="connsiteX2" fmla="*/ 669840 w 10339986"/>
              <a:gd name="connsiteY2" fmla="*/ 5786021 h 5907535"/>
              <a:gd name="connsiteX3" fmla="*/ 389997 w 10339986"/>
              <a:gd name="connsiteY3" fmla="*/ 3428663 h 5907535"/>
              <a:gd name="connsiteX4" fmla="*/ 493377 w 10339986"/>
              <a:gd name="connsiteY4" fmla="*/ 524210 h 5907535"/>
              <a:gd name="connsiteX5" fmla="*/ 4568072 w 10339986"/>
              <a:gd name="connsiteY5" fmla="*/ 315663 h 5907535"/>
              <a:gd name="connsiteX6" fmla="*/ 9786666 w 10339986"/>
              <a:gd name="connsiteY6" fmla="*/ 244181 h 5907535"/>
              <a:gd name="connsiteX7" fmla="*/ 10147155 w 10339986"/>
              <a:gd name="connsiteY7" fmla="*/ 3717836 h 5907535"/>
              <a:gd name="connsiteX8" fmla="*/ 9428829 w 10339986"/>
              <a:gd name="connsiteY8" fmla="*/ 5834146 h 5907535"/>
              <a:gd name="connsiteX0" fmla="*/ 9095501 w 10359569"/>
              <a:gd name="connsiteY0" fmla="*/ 5802893 h 5881075"/>
              <a:gd name="connsiteX1" fmla="*/ 3773541 w 10359569"/>
              <a:gd name="connsiteY1" fmla="*/ 5455372 h 5881075"/>
              <a:gd name="connsiteX2" fmla="*/ 669840 w 10359569"/>
              <a:gd name="connsiteY2" fmla="*/ 5786021 h 5881075"/>
              <a:gd name="connsiteX3" fmla="*/ 389997 w 10359569"/>
              <a:gd name="connsiteY3" fmla="*/ 3428663 h 5881075"/>
              <a:gd name="connsiteX4" fmla="*/ 493377 w 10359569"/>
              <a:gd name="connsiteY4" fmla="*/ 524210 h 5881075"/>
              <a:gd name="connsiteX5" fmla="*/ 4568072 w 10359569"/>
              <a:gd name="connsiteY5" fmla="*/ 315663 h 5881075"/>
              <a:gd name="connsiteX6" fmla="*/ 9786666 w 10359569"/>
              <a:gd name="connsiteY6" fmla="*/ 244181 h 5881075"/>
              <a:gd name="connsiteX7" fmla="*/ 10147155 w 10359569"/>
              <a:gd name="connsiteY7" fmla="*/ 3717836 h 5881075"/>
              <a:gd name="connsiteX8" fmla="*/ 9095501 w 10359569"/>
              <a:gd name="connsiteY8" fmla="*/ 5802893 h 58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9569" h="5881075">
                <a:moveTo>
                  <a:pt x="9095501" y="5802893"/>
                </a:moveTo>
                <a:cubicBezTo>
                  <a:pt x="8033232" y="6092482"/>
                  <a:pt x="5177818" y="5458184"/>
                  <a:pt x="3773541" y="5455372"/>
                </a:cubicBezTo>
                <a:cubicBezTo>
                  <a:pt x="2369264" y="5452560"/>
                  <a:pt x="1233764" y="6123806"/>
                  <a:pt x="669840" y="5786021"/>
                </a:cubicBezTo>
                <a:cubicBezTo>
                  <a:pt x="105916" y="5448236"/>
                  <a:pt x="419407" y="4305631"/>
                  <a:pt x="389997" y="3428663"/>
                </a:cubicBezTo>
                <a:cubicBezTo>
                  <a:pt x="360587" y="2551695"/>
                  <a:pt x="-536296" y="1199307"/>
                  <a:pt x="493377" y="524210"/>
                </a:cubicBezTo>
                <a:cubicBezTo>
                  <a:pt x="1523050" y="-150887"/>
                  <a:pt x="3019191" y="362334"/>
                  <a:pt x="4568072" y="315663"/>
                </a:cubicBezTo>
                <a:cubicBezTo>
                  <a:pt x="6116953" y="268992"/>
                  <a:pt x="8856819" y="-322848"/>
                  <a:pt x="9786666" y="244181"/>
                </a:cubicBezTo>
                <a:cubicBezTo>
                  <a:pt x="10716513" y="811210"/>
                  <a:pt x="10262349" y="2791384"/>
                  <a:pt x="10147155" y="3717836"/>
                </a:cubicBezTo>
                <a:cubicBezTo>
                  <a:pt x="10031961" y="4644288"/>
                  <a:pt x="10157770" y="5513304"/>
                  <a:pt x="9095501" y="580289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879920">
            <a:off x="9310310" y="4841218"/>
            <a:ext cx="1629616" cy="1487411"/>
          </a:xfrm>
          <a:prstGeom prst="rect">
            <a:avLst/>
          </a:prstGeom>
        </p:spPr>
      </p:pic>
      <p:grpSp>
        <p:nvGrpSpPr>
          <p:cNvPr id="16" name="组合 15"/>
          <p:cNvGrpSpPr/>
          <p:nvPr/>
        </p:nvGrpSpPr>
        <p:grpSpPr>
          <a:xfrm>
            <a:off x="7773633" y="765100"/>
            <a:ext cx="3696052" cy="572753"/>
            <a:chOff x="7773633" y="765100"/>
            <a:chExt cx="3696052" cy="572753"/>
          </a:xfrm>
          <a:solidFill>
            <a:srgbClr val="F6A900"/>
          </a:solidFill>
        </p:grpSpPr>
        <p:sp>
          <p:nvSpPr>
            <p:cNvPr id="17" name="任意多边形 16"/>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rot="763210">
            <a:off x="8720485" y="905635"/>
            <a:ext cx="1811714" cy="369332"/>
          </a:xfrm>
          <a:prstGeom prst="rect">
            <a:avLst/>
          </a:prstGeom>
          <a:noFill/>
        </p:spPr>
        <p:txBody>
          <a:bodyPr wrap="none" rtlCol="0">
            <a:spAutoFit/>
          </a:bodyPr>
          <a:lstStyle/>
          <a:p>
            <a:r>
              <a:rPr lang="zh-CN" altLang="en-US" b="1" dirty="0" smtClean="0">
                <a:solidFill>
                  <a:schemeClr val="bg1"/>
                </a:solidFill>
                <a:latin typeface="方正喵呜体" panose="02010600010101010101" pitchFamily="2" charset="-122"/>
                <a:ea typeface="方正喵呜体" panose="02010600010101010101" pitchFamily="2" charset="-122"/>
              </a:rPr>
              <a:t>动物园里开大会</a:t>
            </a:r>
            <a:endParaRPr lang="zh-CN" altLang="en-US" b="1" dirty="0">
              <a:solidFill>
                <a:schemeClr val="bg1"/>
              </a:solidFill>
              <a:latin typeface="方正喵呜体" panose="02010600010101010101" pitchFamily="2" charset="-122"/>
              <a:ea typeface="方正喵呜体" panose="02010600010101010101" pitchFamily="2" charset="-122"/>
            </a:endParaRPr>
          </a:p>
        </p:txBody>
      </p:sp>
      <p:pic>
        <p:nvPicPr>
          <p:cNvPr id="20" name="图片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685477" y="1531182"/>
            <a:ext cx="2736872" cy="3801211"/>
          </a:xfrm>
          <a:prstGeom prst="rect">
            <a:avLst/>
          </a:prstGeom>
        </p:spPr>
      </p:pic>
      <p:sp>
        <p:nvSpPr>
          <p:cNvPr id="21" name="PA_库_云形标注 7"/>
          <p:cNvSpPr/>
          <p:nvPr>
            <p:custDataLst>
              <p:tags r:id="rId1"/>
            </p:custDataLst>
          </p:nvPr>
        </p:nvSpPr>
        <p:spPr>
          <a:xfrm>
            <a:off x="5191616" y="1403823"/>
            <a:ext cx="5508241" cy="3928570"/>
          </a:xfrm>
          <a:prstGeom prst="cloudCallout">
            <a:avLst>
              <a:gd name="adj1" fmla="val -60740"/>
              <a:gd name="adj2" fmla="val -32915"/>
            </a:avLst>
          </a:prstGeom>
          <a:noFill/>
          <a:ln w="38100">
            <a:solidFill>
              <a:srgbClr val="D6A6B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6A6B1"/>
              </a:solidFill>
            </a:endParaRPr>
          </a:p>
        </p:txBody>
      </p:sp>
      <p:sp>
        <p:nvSpPr>
          <p:cNvPr id="22" name="原创设计师QQ：178119980 喵小姐"/>
          <p:cNvSpPr/>
          <p:nvPr/>
        </p:nvSpPr>
        <p:spPr>
          <a:xfrm>
            <a:off x="5967522" y="1933526"/>
            <a:ext cx="3925526" cy="3213187"/>
          </a:xfrm>
          <a:prstGeom prst="rect">
            <a:avLst/>
          </a:prstGeom>
        </p:spPr>
        <p:txBody>
          <a:bodyPr wrap="square">
            <a:spAutoFit/>
          </a:bodyPr>
          <a:lstStyle/>
          <a:p>
            <a:pPr algn="ctr">
              <a:lnSpc>
                <a:spcPct val="130000"/>
              </a:lnSpc>
            </a:pPr>
            <a:r>
              <a:rPr lang="zh-CN" altLang="en-US" sz="4400" b="1" dirty="0">
                <a:solidFill>
                  <a:srgbClr val="D6A6B1"/>
                </a:solidFill>
                <a:latin typeface="方正喵呜体" panose="02010600010101010101" pitchFamily="2" charset="-122"/>
                <a:ea typeface="方正喵呜体" panose="02010600010101010101" pitchFamily="2" charset="-122"/>
              </a:rPr>
              <a:t>添加</a:t>
            </a:r>
            <a:r>
              <a:rPr lang="zh-CN" altLang="en-US" sz="4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4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2800" dirty="0" smtClean="0">
                <a:solidFill>
                  <a:srgbClr val="D6A6B1"/>
                </a:solidFill>
                <a:latin typeface="方正喵呜体" panose="02010600010101010101" pitchFamily="2" charset="-122"/>
                <a:ea typeface="方正喵呜体" panose="02010600010101010101" pitchFamily="2" charset="-122"/>
              </a:rPr>
              <a:t>添加</a:t>
            </a:r>
            <a:r>
              <a:rPr lang="zh-CN" altLang="en-US" sz="28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28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2800" dirty="0">
                <a:solidFill>
                  <a:srgbClr val="D6A6B1"/>
                </a:solidFill>
                <a:latin typeface="方正喵呜体" panose="02010600010101010101" pitchFamily="2" charset="-122"/>
                <a:ea typeface="方正喵呜体" panose="02010600010101010101" pitchFamily="2" charset="-122"/>
              </a:rPr>
              <a:t>您的</a:t>
            </a:r>
            <a:r>
              <a:rPr lang="zh-CN" altLang="en-US" sz="28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2800" dirty="0">
                <a:solidFill>
                  <a:srgbClr val="D6A6B1"/>
                </a:solidFill>
                <a:latin typeface="方正喵呜体" panose="02010600010101010101" pitchFamily="2" charset="-122"/>
                <a:ea typeface="方正喵呜体" panose="02010600010101010101" pitchFamily="2" charset="-122"/>
              </a:rPr>
              <a:t>您的小标题</a:t>
            </a:r>
            <a:endParaRPr lang="en-US" altLang="zh-CN" sz="2800" dirty="0">
              <a:solidFill>
                <a:srgbClr val="D6A6B1"/>
              </a:solidFill>
              <a:latin typeface="方正喵呜体" panose="02010600010101010101" pitchFamily="2" charset="-122"/>
              <a:ea typeface="方正喵呜体" panose="02010600010101010101" pitchFamily="2" charset="-122"/>
            </a:endParaRPr>
          </a:p>
          <a:p>
            <a:pPr algn="ctr">
              <a:lnSpc>
                <a:spcPct val="130000"/>
              </a:lnSpc>
            </a:pPr>
            <a:endParaRPr lang="en-US" altLang="zh-CN" sz="2800" dirty="0">
              <a:solidFill>
                <a:srgbClr val="D6A6B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2369396679"/>
      </p:ext>
    </p:extLst>
  </p:cSld>
  <p:clrMapOvr>
    <a:masterClrMapping/>
  </p:clrMapOvr>
  <p:transition advTm="597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1000"/>
                                        <p:tgtEl>
                                          <p:spTgt spid="19"/>
                                        </p:tgtEl>
                                      </p:cBhvr>
                                    </p:animEffect>
                                    <p:anim calcmode="lin" valueType="num">
                                      <p:cBhvr>
                                        <p:cTn id="33" dur="1000" fill="hold"/>
                                        <p:tgtEl>
                                          <p:spTgt spid="19"/>
                                        </p:tgtEl>
                                        <p:attrNameLst>
                                          <p:attrName>ppt_x</p:attrName>
                                        </p:attrNameLst>
                                      </p:cBhvr>
                                      <p:tavLst>
                                        <p:tav tm="0">
                                          <p:val>
                                            <p:strVal val="#ppt_x"/>
                                          </p:val>
                                        </p:tav>
                                        <p:tav tm="100000">
                                          <p:val>
                                            <p:strVal val="#ppt_x"/>
                                          </p:val>
                                        </p:tav>
                                      </p:tavLst>
                                    </p:anim>
                                    <p:anim calcmode="lin" valueType="num">
                                      <p:cBhvr>
                                        <p:cTn id="34" dur="1000" fill="hold"/>
                                        <p:tgtEl>
                                          <p:spTgt spid="19"/>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22"/>
                                        </p:tgtEl>
                                        <p:attrNameLst>
                                          <p:attrName>ppt_y</p:attrName>
                                        </p:attrNameLst>
                                      </p:cBhvr>
                                      <p:tavLst>
                                        <p:tav tm="0">
                                          <p:val>
                                            <p:strVal val="#ppt_y"/>
                                          </p:val>
                                        </p:tav>
                                        <p:tav tm="100000">
                                          <p:val>
                                            <p:strVal val="#ppt_y"/>
                                          </p:val>
                                        </p:tav>
                                      </p:tavLst>
                                    </p:anim>
                                    <p:anim calcmode="lin" valueType="num">
                                      <p:cBhvr>
                                        <p:cTn id="40"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22"/>
                                        </p:tgtEl>
                                      </p:cBhvr>
                                    </p:animEffect>
                                  </p:childTnLst>
                                </p:cTn>
                              </p:par>
                              <p:par>
                                <p:cTn id="43" presetID="23" presetClass="entr" presetSubtype="16" fill="hold" grpId="0" nodeType="withEffect">
                                  <p:stCondLst>
                                    <p:cond delay="250"/>
                                  </p:stCondLst>
                                  <p:childTnLst>
                                    <p:set>
                                      <p:cBhvr>
                                        <p:cTn id="44" dur="1" fill="hold">
                                          <p:stCondLst>
                                            <p:cond delay="0"/>
                                          </p:stCondLst>
                                        </p:cTn>
                                        <p:tgtEl>
                                          <p:spTgt spid="21"/>
                                        </p:tgtEl>
                                        <p:attrNameLst>
                                          <p:attrName>style.visibility</p:attrName>
                                        </p:attrNameLst>
                                      </p:cBhvr>
                                      <p:to>
                                        <p:strVal val="visible"/>
                                      </p:to>
                                    </p:set>
                                    <p:anim calcmode="lin" valueType="num">
                                      <p:cBhvr>
                                        <p:cTn id="45" dur="500" fill="hold"/>
                                        <p:tgtEl>
                                          <p:spTgt spid="21"/>
                                        </p:tgtEl>
                                        <p:attrNameLst>
                                          <p:attrName>ppt_w</p:attrName>
                                        </p:attrNameLst>
                                      </p:cBhvr>
                                      <p:tavLst>
                                        <p:tav tm="0">
                                          <p:val>
                                            <p:fltVal val="0"/>
                                          </p:val>
                                        </p:tav>
                                        <p:tav tm="100000">
                                          <p:val>
                                            <p:strVal val="#ppt_w"/>
                                          </p:val>
                                        </p:tav>
                                      </p:tavLst>
                                    </p:anim>
                                    <p:anim calcmode="lin" valueType="num">
                                      <p:cBhvr>
                                        <p:cTn id="46" dur="500" fill="hold"/>
                                        <p:tgtEl>
                                          <p:spTgt spid="2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9" grpId="0"/>
      <p:bldP spid="21" grpId="0" animBg="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5" cstate="print">
            <a:extLst>
              <a:ext uri="{BEBA8EAE-BF5A-486C-A8C5-ECC9F3942E4B}">
                <a14:imgProps xmlns:a14="http://schemas.microsoft.com/office/drawing/2010/main">
                  <a14:imgLayer r:embed="rId6">
                    <a14:imgEffect>
                      <a14:backgroundRemoval t="9951" b="100000" l="0" r="100000"/>
                    </a14:imgEffect>
                  </a14:imgLayer>
                </a14:imgProps>
              </a:ext>
              <a:ext uri="{28A0092B-C50C-407E-A947-70E740481C1C}">
                <a14:useLocalDpi xmlns:a14="http://schemas.microsoft.com/office/drawing/2010/main" val="0"/>
              </a:ext>
            </a:extLst>
          </a:blip>
          <a:stretch>
            <a:fillRect/>
          </a:stretch>
        </p:blipFill>
        <p:spPr>
          <a:xfrm>
            <a:off x="-13648" y="69371"/>
            <a:ext cx="12192000" cy="6858000"/>
          </a:xfrm>
          <a:prstGeom prst="rect">
            <a:avLst/>
          </a:prstGeom>
        </p:spPr>
      </p:pic>
      <p:pic>
        <p:nvPicPr>
          <p:cNvPr id="12" name="PA_图片 11"/>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rot="3539129">
            <a:off x="12558509" y="1760525"/>
            <a:ext cx="1047346" cy="1862609"/>
          </a:xfrm>
          <a:prstGeom prst="rect">
            <a:avLst/>
          </a:prstGeom>
        </p:spPr>
      </p:pic>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6952" y="737706"/>
            <a:ext cx="2347163" cy="5334462"/>
          </a:xfrm>
          <a:prstGeom prst="rect">
            <a:avLst/>
          </a:prstGeom>
        </p:spPr>
      </p:pic>
      <p:pic>
        <p:nvPicPr>
          <p:cNvPr id="3" name="图片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43440" y="449664"/>
            <a:ext cx="3479951" cy="5339199"/>
          </a:xfrm>
          <a:prstGeom prst="rect">
            <a:avLst/>
          </a:prstGeom>
        </p:spPr>
      </p:pic>
      <p:sp>
        <p:nvSpPr>
          <p:cNvPr id="13" name="文本框 12"/>
          <p:cNvSpPr txBox="1"/>
          <p:nvPr/>
        </p:nvSpPr>
        <p:spPr>
          <a:xfrm>
            <a:off x="2845559" y="2118950"/>
            <a:ext cx="4288353" cy="1323439"/>
          </a:xfrm>
          <a:prstGeom prst="rect">
            <a:avLst/>
          </a:prstGeom>
          <a:noFill/>
        </p:spPr>
        <p:txBody>
          <a:bodyPr wrap="none" rtlCol="0">
            <a:spAutoFit/>
          </a:bodyPr>
          <a:lstStyle/>
          <a:p>
            <a:r>
              <a:rPr lang="zh-CN" altLang="en-US" sz="8000" dirty="0" smtClean="0">
                <a:solidFill>
                  <a:srgbClr val="03958F"/>
                </a:solidFill>
                <a:latin typeface="方正琥珀简体" panose="03000509000000000000" pitchFamily="65" charset="-122"/>
                <a:ea typeface="方正琥珀简体" panose="03000509000000000000" pitchFamily="65" charset="-122"/>
              </a:rPr>
              <a:t>谢谢大家</a:t>
            </a:r>
            <a:endParaRPr lang="zh-CN" altLang="en-US" sz="8000" dirty="0">
              <a:solidFill>
                <a:srgbClr val="03958F"/>
              </a:solidFill>
              <a:latin typeface="方正琥珀简体" panose="03000509000000000000" pitchFamily="65" charset="-122"/>
              <a:ea typeface="方正琥珀简体" panose="03000509000000000000" pitchFamily="65" charset="-122"/>
            </a:endParaRPr>
          </a:p>
        </p:txBody>
      </p:sp>
      <p:sp>
        <p:nvSpPr>
          <p:cNvPr id="15" name="矩形 14"/>
          <p:cNvSpPr/>
          <p:nvPr/>
        </p:nvSpPr>
        <p:spPr>
          <a:xfrm>
            <a:off x="7085954" y="3236761"/>
            <a:ext cx="2504212" cy="523220"/>
          </a:xfrm>
          <a:prstGeom prst="rect">
            <a:avLst/>
          </a:prstGeom>
        </p:spPr>
        <p:txBody>
          <a:bodyPr wrap="none">
            <a:spAutoFit/>
          </a:bodyPr>
          <a:lstStyle/>
          <a:p>
            <a:r>
              <a:rPr lang="en-US" altLang="zh-CN" sz="2800" b="1" dirty="0" smtClean="0">
                <a:solidFill>
                  <a:srgbClr val="058F8F"/>
                </a:solidFill>
                <a:latin typeface="方正超粗黑简体" panose="03000509000000000000" pitchFamily="65" charset="-122"/>
                <a:ea typeface="方正超粗黑简体" panose="03000509000000000000" pitchFamily="65" charset="-122"/>
              </a:rPr>
              <a:t>T</a:t>
            </a:r>
            <a:r>
              <a:rPr lang="en-US" altLang="zh-CN" sz="2800" b="1" dirty="0" smtClean="0">
                <a:solidFill>
                  <a:srgbClr val="F59909"/>
                </a:solidFill>
                <a:latin typeface="方正超粗黑简体" panose="03000509000000000000" pitchFamily="65" charset="-122"/>
                <a:ea typeface="方正超粗黑简体" panose="03000509000000000000" pitchFamily="65" charset="-122"/>
              </a:rPr>
              <a:t>H</a:t>
            </a:r>
            <a:r>
              <a:rPr lang="en-US" altLang="zh-CN" sz="2800" b="1" dirty="0" smtClean="0">
                <a:solidFill>
                  <a:srgbClr val="EE7B0C"/>
                </a:solidFill>
                <a:latin typeface="方正超粗黑简体" panose="03000509000000000000" pitchFamily="65" charset="-122"/>
                <a:ea typeface="方正超粗黑简体" panose="03000509000000000000" pitchFamily="65" charset="-122"/>
              </a:rPr>
              <a:t>A</a:t>
            </a:r>
            <a:r>
              <a:rPr lang="en-US" altLang="zh-CN" sz="2800" b="1" dirty="0" smtClean="0">
                <a:solidFill>
                  <a:srgbClr val="9AB220"/>
                </a:solidFill>
                <a:latin typeface="方正超粗黑简体" panose="03000509000000000000" pitchFamily="65" charset="-122"/>
                <a:ea typeface="方正超粗黑简体" panose="03000509000000000000" pitchFamily="65" charset="-122"/>
              </a:rPr>
              <a:t>N</a:t>
            </a:r>
            <a:r>
              <a:rPr lang="en-US" altLang="zh-CN" sz="2800" b="1" dirty="0" smtClean="0">
                <a:solidFill>
                  <a:srgbClr val="55B288"/>
                </a:solidFill>
                <a:latin typeface="方正超粗黑简体" panose="03000509000000000000" pitchFamily="65" charset="-122"/>
                <a:ea typeface="方正超粗黑简体" panose="03000509000000000000" pitchFamily="65" charset="-122"/>
              </a:rPr>
              <a:t>K</a:t>
            </a:r>
            <a:r>
              <a:rPr lang="en-US" altLang="zh-CN" sz="2800" b="1" dirty="0" smtClean="0">
                <a:solidFill>
                  <a:srgbClr val="542B5C"/>
                </a:solidFill>
                <a:latin typeface="方正超粗黑简体" panose="03000509000000000000" pitchFamily="65" charset="-122"/>
                <a:ea typeface="方正超粗黑简体" panose="03000509000000000000" pitchFamily="65" charset="-122"/>
              </a:rPr>
              <a:t>Y</a:t>
            </a:r>
            <a:r>
              <a:rPr lang="en-US" altLang="zh-CN" sz="2800" b="1" dirty="0" smtClean="0">
                <a:solidFill>
                  <a:srgbClr val="572B5F"/>
                </a:solidFill>
                <a:latin typeface="方正超粗黑简体" panose="03000509000000000000" pitchFamily="65" charset="-122"/>
                <a:ea typeface="方正超粗黑简体" panose="03000509000000000000" pitchFamily="65" charset="-122"/>
              </a:rPr>
              <a:t>O</a:t>
            </a:r>
            <a:r>
              <a:rPr lang="en-US" altLang="zh-CN" sz="2800" b="1" dirty="0" smtClean="0">
                <a:latin typeface="方正超粗黑简体" panose="03000509000000000000" pitchFamily="65" charset="-122"/>
                <a:ea typeface="方正超粗黑简体" panose="03000509000000000000" pitchFamily="65" charset="-122"/>
              </a:rPr>
              <a:t>U</a:t>
            </a:r>
            <a:endParaRPr lang="zh-CN" altLang="en-US" sz="2800" b="1" dirty="0">
              <a:latin typeface="方正超粗黑简体" panose="03000509000000000000" pitchFamily="65" charset="-122"/>
              <a:ea typeface="方正超粗黑简体" panose="03000509000000000000" pitchFamily="65" charset="-122"/>
            </a:endParaRPr>
          </a:p>
        </p:txBody>
      </p:sp>
      <p:pic>
        <p:nvPicPr>
          <p:cNvPr id="16" name="图片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3539129">
            <a:off x="6696767" y="2532899"/>
            <a:ext cx="531415" cy="1407724"/>
          </a:xfrm>
          <a:prstGeom prst="rect">
            <a:avLst/>
          </a:prstGeom>
        </p:spPr>
      </p:pic>
    </p:spTree>
    <p:extLst>
      <p:ext uri="{BB962C8B-B14F-4D97-AF65-F5344CB8AC3E}">
        <p14:creationId xmlns:p14="http://schemas.microsoft.com/office/powerpoint/2010/main" val="3956174298"/>
      </p:ext>
    </p:extLst>
  </p:cSld>
  <p:clrMapOvr>
    <a:masterClrMapping/>
  </p:clrMapOvr>
  <p:transition advTm="769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700" fill="hold"/>
                                            <p:tgtEl>
                                              <p:spTgt spid="12"/>
                                            </p:tgtEl>
                                            <p:attrNameLst>
                                              <p:attrName>ppt_x</p:attrName>
                                            </p:attrNameLst>
                                          </p:cBhvr>
                                          <p:tavLst>
                                            <p:tav tm="0">
                                              <p:val>
                                                <p:strVal val="0-#ppt_w/2"/>
                                              </p:val>
                                            </p:tav>
                                            <p:tav tm="100000">
                                              <p:val>
                                                <p:strVal val="#ppt_x"/>
                                              </p:val>
                                            </p:tav>
                                          </p:tavLst>
                                        </p:anim>
                                        <p:anim calcmode="lin" valueType="num">
                                          <p:cBhvr additive="base">
                                            <p:cTn id="8" dur="2700" fill="hold"/>
                                            <p:tgtEl>
                                              <p:spTgt spid="12"/>
                                            </p:tgtEl>
                                            <p:attrNameLst>
                                              <p:attrName>ppt_y</p:attrName>
                                            </p:attrNameLst>
                                          </p:cBhvr>
                                          <p:tavLst>
                                            <p:tav tm="0">
                                              <p:val>
                                                <p:strVal val="#ppt_y"/>
                                              </p:val>
                                            </p:tav>
                                            <p:tav tm="100000">
                                              <p:val>
                                                <p:strVal val="#ppt_y"/>
                                              </p:val>
                                            </p:tav>
                                          </p:tavLst>
                                        </p:anim>
                                      </p:childTnLst>
                                    </p:cTn>
                                  </p:par>
                                  <p:par>
                                    <p:cTn id="9" presetID="8" presetClass="emph" presetSubtype="0" repeatCount="3000" fill="hold" nodeType="withEffect">
                                      <p:stCondLst>
                                        <p:cond delay="0"/>
                                      </p:stCondLst>
                                      <p:childTnLst>
                                        <p:animRot by="21600000">
                                          <p:cBhvr>
                                            <p:cTn id="10" dur="900" fill="hold"/>
                                            <p:tgtEl>
                                              <p:spTgt spid="12"/>
                                            </p:tgtEl>
                                            <p:attrNameLst>
                                              <p:attrName>r</p:attrName>
                                            </p:attrNameLst>
                                          </p:cBhvr>
                                        </p:animRot>
                                      </p:childTnLst>
                                    </p:cTn>
                                  </p:par>
                                  <p:par>
                                    <p:cTn id="11" presetID="2" presetClass="entr" presetSubtype="1" fill="hold" grpId="0" nodeType="withEffect" p14:presetBounceEnd="44000">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14:bounceEnd="44000">
                                          <p:cBhvr additive="base">
                                            <p:cTn id="13" dur="500" fill="hold"/>
                                            <p:tgtEl>
                                              <p:spTgt spid="13"/>
                                            </p:tgtEl>
                                            <p:attrNameLst>
                                              <p:attrName>ppt_x</p:attrName>
                                            </p:attrNameLst>
                                          </p:cBhvr>
                                          <p:tavLst>
                                            <p:tav tm="0">
                                              <p:val>
                                                <p:strVal val="#ppt_x"/>
                                              </p:val>
                                            </p:tav>
                                            <p:tav tm="100000">
                                              <p:val>
                                                <p:strVal val="#ppt_x"/>
                                              </p:val>
                                            </p:tav>
                                          </p:tavLst>
                                        </p:anim>
                                        <p:anim calcmode="lin" valueType="num" p14:bounceEnd="44000">
                                          <p:cBhvr additive="base">
                                            <p:cTn id="14" dur="500" fill="hold"/>
                                            <p:tgtEl>
                                              <p:spTgt spid="13"/>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14:presetBounceEnd="44000">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14:bounceEnd="44000">
                                          <p:cBhvr additive="base">
                                            <p:cTn id="17" dur="500" fill="hold"/>
                                            <p:tgtEl>
                                              <p:spTgt spid="16"/>
                                            </p:tgtEl>
                                            <p:attrNameLst>
                                              <p:attrName>ppt_x</p:attrName>
                                            </p:attrNameLst>
                                          </p:cBhvr>
                                          <p:tavLst>
                                            <p:tav tm="0">
                                              <p:val>
                                                <p:strVal val="#ppt_x"/>
                                              </p:val>
                                            </p:tav>
                                            <p:tav tm="100000">
                                              <p:val>
                                                <p:strVal val="#ppt_x"/>
                                              </p:val>
                                            </p:tav>
                                          </p:tavLst>
                                        </p:anim>
                                        <p:anim calcmode="lin" valueType="num" p14:bounceEnd="44000">
                                          <p:cBhvr additive="base">
                                            <p:cTn id="18" dur="500" fill="hold"/>
                                            <p:tgtEl>
                                              <p:spTgt spid="16"/>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14:presetBounceEnd="44000">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14:bounceEnd="44000">
                                          <p:cBhvr additive="base">
                                            <p:cTn id="21" dur="500" fill="hold"/>
                                            <p:tgtEl>
                                              <p:spTgt spid="15"/>
                                            </p:tgtEl>
                                            <p:attrNameLst>
                                              <p:attrName>ppt_x</p:attrName>
                                            </p:attrNameLst>
                                          </p:cBhvr>
                                          <p:tavLst>
                                            <p:tav tm="0">
                                              <p:val>
                                                <p:strVal val="#ppt_x"/>
                                              </p:val>
                                            </p:tav>
                                            <p:tav tm="100000">
                                              <p:val>
                                                <p:strVal val="#ppt_x"/>
                                              </p:val>
                                            </p:tav>
                                          </p:tavLst>
                                        </p:anim>
                                        <p:anim calcmode="lin" valueType="num" p14:bounceEnd="44000">
                                          <p:cBhvr additive="base">
                                            <p:cTn id="2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700" fill="hold"/>
                                            <p:tgtEl>
                                              <p:spTgt spid="12"/>
                                            </p:tgtEl>
                                            <p:attrNameLst>
                                              <p:attrName>ppt_x</p:attrName>
                                            </p:attrNameLst>
                                          </p:cBhvr>
                                          <p:tavLst>
                                            <p:tav tm="0">
                                              <p:val>
                                                <p:strVal val="0-#ppt_w/2"/>
                                              </p:val>
                                            </p:tav>
                                            <p:tav tm="100000">
                                              <p:val>
                                                <p:strVal val="#ppt_x"/>
                                              </p:val>
                                            </p:tav>
                                          </p:tavLst>
                                        </p:anim>
                                        <p:anim calcmode="lin" valueType="num">
                                          <p:cBhvr additive="base">
                                            <p:cTn id="8" dur="2700" fill="hold"/>
                                            <p:tgtEl>
                                              <p:spTgt spid="12"/>
                                            </p:tgtEl>
                                            <p:attrNameLst>
                                              <p:attrName>ppt_y</p:attrName>
                                            </p:attrNameLst>
                                          </p:cBhvr>
                                          <p:tavLst>
                                            <p:tav tm="0">
                                              <p:val>
                                                <p:strVal val="#ppt_y"/>
                                              </p:val>
                                            </p:tav>
                                            <p:tav tm="100000">
                                              <p:val>
                                                <p:strVal val="#ppt_y"/>
                                              </p:val>
                                            </p:tav>
                                          </p:tavLst>
                                        </p:anim>
                                      </p:childTnLst>
                                    </p:cTn>
                                  </p:par>
                                  <p:par>
                                    <p:cTn id="9" presetID="8" presetClass="emph" presetSubtype="0" repeatCount="3000" fill="hold" nodeType="withEffect">
                                      <p:stCondLst>
                                        <p:cond delay="0"/>
                                      </p:stCondLst>
                                      <p:childTnLst>
                                        <p:animRot by="21600000">
                                          <p:cBhvr>
                                            <p:cTn id="10" dur="900" fill="hold"/>
                                            <p:tgtEl>
                                              <p:spTgt spid="12"/>
                                            </p:tgtEl>
                                            <p:attrNameLst>
                                              <p:attrName>r</p:attrName>
                                            </p:attrNameLst>
                                          </p:cBhvr>
                                        </p:animRot>
                                      </p:childTnLst>
                                    </p:cTn>
                                  </p:par>
                                  <p:par>
                                    <p:cTn id="11" presetID="2" presetClass="entr" presetSubtype="1"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0-#ppt_h/2"/>
                                              </p:val>
                                            </p:tav>
                                            <p:tav tm="100000">
                                              <p:val>
                                                <p:strVal val="#ppt_y"/>
                                              </p:val>
                                            </p:tav>
                                          </p:tavLst>
                                        </p:anim>
                                      </p:childTnLst>
                                    </p:cTn>
                                  </p:par>
                                  <p:par>
                                    <p:cTn id="15" presetID="2" presetClass="entr" presetSubtype="1"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ppt_x"/>
                                              </p:val>
                                            </p:tav>
                                            <p:tav tm="100000">
                                              <p:val>
                                                <p:strVal val="#ppt_x"/>
                                              </p:val>
                                            </p:tav>
                                          </p:tavLst>
                                        </p:anim>
                                        <p:anim calcmode="lin" valueType="num">
                                          <p:cBhvr additive="base">
                                            <p:cTn id="18" dur="500" fill="hold"/>
                                            <p:tgtEl>
                                              <p:spTgt spid="16"/>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876435" y="736822"/>
            <a:ext cx="10206342" cy="5194759"/>
          </a:xfrm>
          <a:custGeom>
            <a:avLst/>
            <a:gdLst>
              <a:gd name="connsiteX0" fmla="*/ 250959 w 11001599"/>
              <a:gd name="connsiteY0" fmla="*/ 3648713 h 5735700"/>
              <a:gd name="connsiteX1" fmla="*/ 218875 w 11001599"/>
              <a:gd name="connsiteY1" fmla="*/ 3199534 h 5735700"/>
              <a:gd name="connsiteX2" fmla="*/ 186791 w 11001599"/>
              <a:gd name="connsiteY2" fmla="*/ 1884082 h 5735700"/>
              <a:gd name="connsiteX3" fmla="*/ 154707 w 11001599"/>
              <a:gd name="connsiteY3" fmla="*/ 600713 h 5735700"/>
              <a:gd name="connsiteX4" fmla="*/ 2352475 w 11001599"/>
              <a:gd name="connsiteY4" fmla="*/ 199661 h 5735700"/>
              <a:gd name="connsiteX5" fmla="*/ 5544854 w 11001599"/>
              <a:gd name="connsiteY5" fmla="*/ 584671 h 5735700"/>
              <a:gd name="connsiteX6" fmla="*/ 8432433 w 11001599"/>
              <a:gd name="connsiteY6" fmla="*/ 55282 h 5735700"/>
              <a:gd name="connsiteX7" fmla="*/ 10822707 w 11001599"/>
              <a:gd name="connsiteY7" fmla="*/ 311955 h 5735700"/>
              <a:gd name="connsiteX8" fmla="*/ 10774580 w 11001599"/>
              <a:gd name="connsiteY8" fmla="*/ 2670145 h 5735700"/>
              <a:gd name="connsiteX9" fmla="*/ 10341444 w 11001599"/>
              <a:gd name="connsiteY9" fmla="*/ 4579155 h 5735700"/>
              <a:gd name="connsiteX10" fmla="*/ 9090159 w 11001599"/>
              <a:gd name="connsiteY10" fmla="*/ 5589808 h 5735700"/>
              <a:gd name="connsiteX11" fmla="*/ 7341570 w 11001599"/>
              <a:gd name="connsiteY11" fmla="*/ 4899997 h 5735700"/>
              <a:gd name="connsiteX12" fmla="*/ 6010075 w 11001599"/>
              <a:gd name="connsiteY12" fmla="*/ 5493555 h 5735700"/>
              <a:gd name="connsiteX13" fmla="*/ 3716054 w 11001599"/>
              <a:gd name="connsiteY13" fmla="*/ 4964166 h 5735700"/>
              <a:gd name="connsiteX14" fmla="*/ 1983507 w 11001599"/>
              <a:gd name="connsiteY14" fmla="*/ 5734187 h 5735700"/>
              <a:gd name="connsiteX15" fmla="*/ 1261612 w 11001599"/>
              <a:gd name="connsiteY15" fmla="*/ 4723534 h 5735700"/>
              <a:gd name="connsiteX16" fmla="*/ 315128 w 11001599"/>
              <a:gd name="connsiteY16" fmla="*/ 4065808 h 5735700"/>
              <a:gd name="connsiteX17" fmla="*/ 250959 w 11001599"/>
              <a:gd name="connsiteY17" fmla="*/ 3648713 h 5735700"/>
              <a:gd name="connsiteX0" fmla="*/ 252078 w 11002718"/>
              <a:gd name="connsiteY0" fmla="*/ 3648713 h 5735700"/>
              <a:gd name="connsiteX1" fmla="*/ 187910 w 11002718"/>
              <a:gd name="connsiteY1" fmla="*/ 1884082 h 5735700"/>
              <a:gd name="connsiteX2" fmla="*/ 155826 w 11002718"/>
              <a:gd name="connsiteY2" fmla="*/ 600713 h 5735700"/>
              <a:gd name="connsiteX3" fmla="*/ 2353594 w 11002718"/>
              <a:gd name="connsiteY3" fmla="*/ 199661 h 5735700"/>
              <a:gd name="connsiteX4" fmla="*/ 5545973 w 11002718"/>
              <a:gd name="connsiteY4" fmla="*/ 584671 h 5735700"/>
              <a:gd name="connsiteX5" fmla="*/ 8433552 w 11002718"/>
              <a:gd name="connsiteY5" fmla="*/ 55282 h 5735700"/>
              <a:gd name="connsiteX6" fmla="*/ 10823826 w 11002718"/>
              <a:gd name="connsiteY6" fmla="*/ 311955 h 5735700"/>
              <a:gd name="connsiteX7" fmla="*/ 10775699 w 11002718"/>
              <a:gd name="connsiteY7" fmla="*/ 2670145 h 5735700"/>
              <a:gd name="connsiteX8" fmla="*/ 10342563 w 11002718"/>
              <a:gd name="connsiteY8" fmla="*/ 4579155 h 5735700"/>
              <a:gd name="connsiteX9" fmla="*/ 9091278 w 11002718"/>
              <a:gd name="connsiteY9" fmla="*/ 5589808 h 5735700"/>
              <a:gd name="connsiteX10" fmla="*/ 7342689 w 11002718"/>
              <a:gd name="connsiteY10" fmla="*/ 4899997 h 5735700"/>
              <a:gd name="connsiteX11" fmla="*/ 6011194 w 11002718"/>
              <a:gd name="connsiteY11" fmla="*/ 5493555 h 5735700"/>
              <a:gd name="connsiteX12" fmla="*/ 3717173 w 11002718"/>
              <a:gd name="connsiteY12" fmla="*/ 4964166 h 5735700"/>
              <a:gd name="connsiteX13" fmla="*/ 1984626 w 11002718"/>
              <a:gd name="connsiteY13" fmla="*/ 5734187 h 5735700"/>
              <a:gd name="connsiteX14" fmla="*/ 1262731 w 11002718"/>
              <a:gd name="connsiteY14" fmla="*/ 4723534 h 5735700"/>
              <a:gd name="connsiteX15" fmla="*/ 316247 w 11002718"/>
              <a:gd name="connsiteY15" fmla="*/ 4065808 h 5735700"/>
              <a:gd name="connsiteX16" fmla="*/ 252078 w 11002718"/>
              <a:gd name="connsiteY16" fmla="*/ 3648713 h 5735700"/>
              <a:gd name="connsiteX0" fmla="*/ 318522 w 11004993"/>
              <a:gd name="connsiteY0" fmla="*/ 4065808 h 5735700"/>
              <a:gd name="connsiteX1" fmla="*/ 190185 w 11004993"/>
              <a:gd name="connsiteY1" fmla="*/ 1884082 h 5735700"/>
              <a:gd name="connsiteX2" fmla="*/ 158101 w 11004993"/>
              <a:gd name="connsiteY2" fmla="*/ 600713 h 5735700"/>
              <a:gd name="connsiteX3" fmla="*/ 2355869 w 11004993"/>
              <a:gd name="connsiteY3" fmla="*/ 199661 h 5735700"/>
              <a:gd name="connsiteX4" fmla="*/ 5548248 w 11004993"/>
              <a:gd name="connsiteY4" fmla="*/ 584671 h 5735700"/>
              <a:gd name="connsiteX5" fmla="*/ 8435827 w 11004993"/>
              <a:gd name="connsiteY5" fmla="*/ 55282 h 5735700"/>
              <a:gd name="connsiteX6" fmla="*/ 10826101 w 11004993"/>
              <a:gd name="connsiteY6" fmla="*/ 311955 h 5735700"/>
              <a:gd name="connsiteX7" fmla="*/ 10777974 w 11004993"/>
              <a:gd name="connsiteY7" fmla="*/ 2670145 h 5735700"/>
              <a:gd name="connsiteX8" fmla="*/ 10344838 w 11004993"/>
              <a:gd name="connsiteY8" fmla="*/ 4579155 h 5735700"/>
              <a:gd name="connsiteX9" fmla="*/ 9093553 w 11004993"/>
              <a:gd name="connsiteY9" fmla="*/ 5589808 h 5735700"/>
              <a:gd name="connsiteX10" fmla="*/ 7344964 w 11004993"/>
              <a:gd name="connsiteY10" fmla="*/ 4899997 h 5735700"/>
              <a:gd name="connsiteX11" fmla="*/ 6013469 w 11004993"/>
              <a:gd name="connsiteY11" fmla="*/ 5493555 h 5735700"/>
              <a:gd name="connsiteX12" fmla="*/ 3719448 w 11004993"/>
              <a:gd name="connsiteY12" fmla="*/ 4964166 h 5735700"/>
              <a:gd name="connsiteX13" fmla="*/ 1986901 w 11004993"/>
              <a:gd name="connsiteY13" fmla="*/ 5734187 h 5735700"/>
              <a:gd name="connsiteX14" fmla="*/ 1265006 w 11004993"/>
              <a:gd name="connsiteY14" fmla="*/ 4723534 h 5735700"/>
              <a:gd name="connsiteX15" fmla="*/ 318522 w 11004993"/>
              <a:gd name="connsiteY15" fmla="*/ 4065808 h 5735700"/>
              <a:gd name="connsiteX0" fmla="*/ 310924 w 10997395"/>
              <a:gd name="connsiteY0" fmla="*/ 4065808 h 5735700"/>
              <a:gd name="connsiteX1" fmla="*/ 150503 w 10997395"/>
              <a:gd name="connsiteY1" fmla="*/ 600713 h 5735700"/>
              <a:gd name="connsiteX2" fmla="*/ 2348271 w 10997395"/>
              <a:gd name="connsiteY2" fmla="*/ 199661 h 5735700"/>
              <a:gd name="connsiteX3" fmla="*/ 5540650 w 10997395"/>
              <a:gd name="connsiteY3" fmla="*/ 584671 h 5735700"/>
              <a:gd name="connsiteX4" fmla="*/ 8428229 w 10997395"/>
              <a:gd name="connsiteY4" fmla="*/ 55282 h 5735700"/>
              <a:gd name="connsiteX5" fmla="*/ 10818503 w 10997395"/>
              <a:gd name="connsiteY5" fmla="*/ 311955 h 5735700"/>
              <a:gd name="connsiteX6" fmla="*/ 10770376 w 10997395"/>
              <a:gd name="connsiteY6" fmla="*/ 2670145 h 5735700"/>
              <a:gd name="connsiteX7" fmla="*/ 10337240 w 10997395"/>
              <a:gd name="connsiteY7" fmla="*/ 4579155 h 5735700"/>
              <a:gd name="connsiteX8" fmla="*/ 9085955 w 10997395"/>
              <a:gd name="connsiteY8" fmla="*/ 5589808 h 5735700"/>
              <a:gd name="connsiteX9" fmla="*/ 7337366 w 10997395"/>
              <a:gd name="connsiteY9" fmla="*/ 4899997 h 5735700"/>
              <a:gd name="connsiteX10" fmla="*/ 6005871 w 10997395"/>
              <a:gd name="connsiteY10" fmla="*/ 5493555 h 5735700"/>
              <a:gd name="connsiteX11" fmla="*/ 3711850 w 10997395"/>
              <a:gd name="connsiteY11" fmla="*/ 4964166 h 5735700"/>
              <a:gd name="connsiteX12" fmla="*/ 1979303 w 10997395"/>
              <a:gd name="connsiteY12" fmla="*/ 5734187 h 5735700"/>
              <a:gd name="connsiteX13" fmla="*/ 1257408 w 10997395"/>
              <a:gd name="connsiteY13" fmla="*/ 4723534 h 5735700"/>
              <a:gd name="connsiteX14" fmla="*/ 310924 w 10997395"/>
              <a:gd name="connsiteY14" fmla="*/ 4065808 h 5735700"/>
              <a:gd name="connsiteX0" fmla="*/ 547291 w 11233762"/>
              <a:gd name="connsiteY0" fmla="*/ 4065808 h 5735700"/>
              <a:gd name="connsiteX1" fmla="*/ 386870 w 11233762"/>
              <a:gd name="connsiteY1" fmla="*/ 600713 h 5735700"/>
              <a:gd name="connsiteX2" fmla="*/ 5777017 w 11233762"/>
              <a:gd name="connsiteY2" fmla="*/ 584671 h 5735700"/>
              <a:gd name="connsiteX3" fmla="*/ 8664596 w 11233762"/>
              <a:gd name="connsiteY3" fmla="*/ 55282 h 5735700"/>
              <a:gd name="connsiteX4" fmla="*/ 11054870 w 11233762"/>
              <a:gd name="connsiteY4" fmla="*/ 311955 h 5735700"/>
              <a:gd name="connsiteX5" fmla="*/ 11006743 w 11233762"/>
              <a:gd name="connsiteY5" fmla="*/ 2670145 h 5735700"/>
              <a:gd name="connsiteX6" fmla="*/ 10573607 w 11233762"/>
              <a:gd name="connsiteY6" fmla="*/ 4579155 h 5735700"/>
              <a:gd name="connsiteX7" fmla="*/ 9322322 w 11233762"/>
              <a:gd name="connsiteY7" fmla="*/ 5589808 h 5735700"/>
              <a:gd name="connsiteX8" fmla="*/ 7573733 w 11233762"/>
              <a:gd name="connsiteY8" fmla="*/ 4899997 h 5735700"/>
              <a:gd name="connsiteX9" fmla="*/ 6242238 w 11233762"/>
              <a:gd name="connsiteY9" fmla="*/ 5493555 h 5735700"/>
              <a:gd name="connsiteX10" fmla="*/ 3948217 w 11233762"/>
              <a:gd name="connsiteY10" fmla="*/ 4964166 h 5735700"/>
              <a:gd name="connsiteX11" fmla="*/ 2215670 w 11233762"/>
              <a:gd name="connsiteY11" fmla="*/ 5734187 h 5735700"/>
              <a:gd name="connsiteX12" fmla="*/ 1493775 w 11233762"/>
              <a:gd name="connsiteY12" fmla="*/ 4723534 h 5735700"/>
              <a:gd name="connsiteX13" fmla="*/ 547291 w 11233762"/>
              <a:gd name="connsiteY13" fmla="*/ 4065808 h 5735700"/>
              <a:gd name="connsiteX0" fmla="*/ 550855 w 11237326"/>
              <a:gd name="connsiteY0" fmla="*/ 4044817 h 5714709"/>
              <a:gd name="connsiteX1" fmla="*/ 390434 w 11237326"/>
              <a:gd name="connsiteY1" fmla="*/ 579722 h 5714709"/>
              <a:gd name="connsiteX2" fmla="*/ 5828708 w 11237326"/>
              <a:gd name="connsiteY2" fmla="*/ 258880 h 5714709"/>
              <a:gd name="connsiteX3" fmla="*/ 8668160 w 11237326"/>
              <a:gd name="connsiteY3" fmla="*/ 34291 h 5714709"/>
              <a:gd name="connsiteX4" fmla="*/ 11058434 w 11237326"/>
              <a:gd name="connsiteY4" fmla="*/ 290964 h 5714709"/>
              <a:gd name="connsiteX5" fmla="*/ 11010307 w 11237326"/>
              <a:gd name="connsiteY5" fmla="*/ 2649154 h 5714709"/>
              <a:gd name="connsiteX6" fmla="*/ 10577171 w 11237326"/>
              <a:gd name="connsiteY6" fmla="*/ 4558164 h 5714709"/>
              <a:gd name="connsiteX7" fmla="*/ 9325886 w 11237326"/>
              <a:gd name="connsiteY7" fmla="*/ 5568817 h 5714709"/>
              <a:gd name="connsiteX8" fmla="*/ 7577297 w 11237326"/>
              <a:gd name="connsiteY8" fmla="*/ 4879006 h 5714709"/>
              <a:gd name="connsiteX9" fmla="*/ 6245802 w 11237326"/>
              <a:gd name="connsiteY9" fmla="*/ 5472564 h 5714709"/>
              <a:gd name="connsiteX10" fmla="*/ 3951781 w 11237326"/>
              <a:gd name="connsiteY10" fmla="*/ 4943175 h 5714709"/>
              <a:gd name="connsiteX11" fmla="*/ 2219234 w 11237326"/>
              <a:gd name="connsiteY11" fmla="*/ 5713196 h 5714709"/>
              <a:gd name="connsiteX12" fmla="*/ 1497339 w 11237326"/>
              <a:gd name="connsiteY12" fmla="*/ 4702543 h 5714709"/>
              <a:gd name="connsiteX13" fmla="*/ 550855 w 11237326"/>
              <a:gd name="connsiteY13" fmla="*/ 4044817 h 5714709"/>
              <a:gd name="connsiteX0" fmla="*/ 550855 w 11447627"/>
              <a:gd name="connsiteY0" fmla="*/ 3951764 h 5621656"/>
              <a:gd name="connsiteX1" fmla="*/ 390434 w 11447627"/>
              <a:gd name="connsiteY1" fmla="*/ 486669 h 5621656"/>
              <a:gd name="connsiteX2" fmla="*/ 5828708 w 11447627"/>
              <a:gd name="connsiteY2" fmla="*/ 165827 h 5621656"/>
              <a:gd name="connsiteX3" fmla="*/ 11058434 w 11447627"/>
              <a:gd name="connsiteY3" fmla="*/ 197911 h 5621656"/>
              <a:gd name="connsiteX4" fmla="*/ 11010307 w 11447627"/>
              <a:gd name="connsiteY4" fmla="*/ 2556101 h 5621656"/>
              <a:gd name="connsiteX5" fmla="*/ 10577171 w 11447627"/>
              <a:gd name="connsiteY5" fmla="*/ 4465111 h 5621656"/>
              <a:gd name="connsiteX6" fmla="*/ 9325886 w 11447627"/>
              <a:gd name="connsiteY6" fmla="*/ 5475764 h 5621656"/>
              <a:gd name="connsiteX7" fmla="*/ 7577297 w 11447627"/>
              <a:gd name="connsiteY7" fmla="*/ 4785953 h 5621656"/>
              <a:gd name="connsiteX8" fmla="*/ 6245802 w 11447627"/>
              <a:gd name="connsiteY8" fmla="*/ 5379511 h 5621656"/>
              <a:gd name="connsiteX9" fmla="*/ 3951781 w 11447627"/>
              <a:gd name="connsiteY9" fmla="*/ 4850122 h 5621656"/>
              <a:gd name="connsiteX10" fmla="*/ 2219234 w 11447627"/>
              <a:gd name="connsiteY10" fmla="*/ 5620143 h 5621656"/>
              <a:gd name="connsiteX11" fmla="*/ 1497339 w 11447627"/>
              <a:gd name="connsiteY11" fmla="*/ 4609490 h 5621656"/>
              <a:gd name="connsiteX12" fmla="*/ 550855 w 11447627"/>
              <a:gd name="connsiteY12" fmla="*/ 3951764 h 5621656"/>
              <a:gd name="connsiteX0" fmla="*/ 550855 w 11205416"/>
              <a:gd name="connsiteY0" fmla="*/ 3940182 h 5610074"/>
              <a:gd name="connsiteX1" fmla="*/ 390434 w 11205416"/>
              <a:gd name="connsiteY1" fmla="*/ 475087 h 5610074"/>
              <a:gd name="connsiteX2" fmla="*/ 5828708 w 11205416"/>
              <a:gd name="connsiteY2" fmla="*/ 154245 h 5610074"/>
              <a:gd name="connsiteX3" fmla="*/ 10721549 w 11205416"/>
              <a:gd name="connsiteY3" fmla="*/ 202371 h 5610074"/>
              <a:gd name="connsiteX4" fmla="*/ 11010307 w 11205416"/>
              <a:gd name="connsiteY4" fmla="*/ 2544519 h 5610074"/>
              <a:gd name="connsiteX5" fmla="*/ 10577171 w 11205416"/>
              <a:gd name="connsiteY5" fmla="*/ 4453529 h 5610074"/>
              <a:gd name="connsiteX6" fmla="*/ 9325886 w 11205416"/>
              <a:gd name="connsiteY6" fmla="*/ 5464182 h 5610074"/>
              <a:gd name="connsiteX7" fmla="*/ 7577297 w 11205416"/>
              <a:gd name="connsiteY7" fmla="*/ 4774371 h 5610074"/>
              <a:gd name="connsiteX8" fmla="*/ 6245802 w 11205416"/>
              <a:gd name="connsiteY8" fmla="*/ 5367929 h 5610074"/>
              <a:gd name="connsiteX9" fmla="*/ 3951781 w 11205416"/>
              <a:gd name="connsiteY9" fmla="*/ 4838540 h 5610074"/>
              <a:gd name="connsiteX10" fmla="*/ 2219234 w 11205416"/>
              <a:gd name="connsiteY10" fmla="*/ 5608561 h 5610074"/>
              <a:gd name="connsiteX11" fmla="*/ 1497339 w 11205416"/>
              <a:gd name="connsiteY11" fmla="*/ 4597908 h 5610074"/>
              <a:gd name="connsiteX12" fmla="*/ 550855 w 11205416"/>
              <a:gd name="connsiteY12" fmla="*/ 3940182 h 5610074"/>
              <a:gd name="connsiteX0" fmla="*/ 527576 w 11182137"/>
              <a:gd name="connsiteY0" fmla="*/ 3940182 h 5609197"/>
              <a:gd name="connsiteX1" fmla="*/ 367155 w 11182137"/>
              <a:gd name="connsiteY1" fmla="*/ 475087 h 5609197"/>
              <a:gd name="connsiteX2" fmla="*/ 5805429 w 11182137"/>
              <a:gd name="connsiteY2" fmla="*/ 154245 h 5609197"/>
              <a:gd name="connsiteX3" fmla="*/ 10698270 w 11182137"/>
              <a:gd name="connsiteY3" fmla="*/ 202371 h 5609197"/>
              <a:gd name="connsiteX4" fmla="*/ 10987028 w 11182137"/>
              <a:gd name="connsiteY4" fmla="*/ 2544519 h 5609197"/>
              <a:gd name="connsiteX5" fmla="*/ 10553892 w 11182137"/>
              <a:gd name="connsiteY5" fmla="*/ 4453529 h 5609197"/>
              <a:gd name="connsiteX6" fmla="*/ 9302607 w 11182137"/>
              <a:gd name="connsiteY6" fmla="*/ 5464182 h 5609197"/>
              <a:gd name="connsiteX7" fmla="*/ 7554018 w 11182137"/>
              <a:gd name="connsiteY7" fmla="*/ 4774371 h 5609197"/>
              <a:gd name="connsiteX8" fmla="*/ 6222523 w 11182137"/>
              <a:gd name="connsiteY8" fmla="*/ 5367929 h 5609197"/>
              <a:gd name="connsiteX9" fmla="*/ 3928502 w 11182137"/>
              <a:gd name="connsiteY9" fmla="*/ 4838540 h 5609197"/>
              <a:gd name="connsiteX10" fmla="*/ 2195955 w 11182137"/>
              <a:gd name="connsiteY10" fmla="*/ 5608561 h 5609197"/>
              <a:gd name="connsiteX11" fmla="*/ 800291 w 11182137"/>
              <a:gd name="connsiteY11" fmla="*/ 4950834 h 5609197"/>
              <a:gd name="connsiteX12" fmla="*/ 527576 w 11182137"/>
              <a:gd name="connsiteY12" fmla="*/ 3940182 h 5609197"/>
              <a:gd name="connsiteX0" fmla="*/ 398734 w 11245800"/>
              <a:gd name="connsiteY0" fmla="*/ 3876013 h 5609197"/>
              <a:gd name="connsiteX1" fmla="*/ 430818 w 11245800"/>
              <a:gd name="connsiteY1" fmla="*/ 475087 h 5609197"/>
              <a:gd name="connsiteX2" fmla="*/ 5869092 w 11245800"/>
              <a:gd name="connsiteY2" fmla="*/ 154245 h 5609197"/>
              <a:gd name="connsiteX3" fmla="*/ 10761933 w 11245800"/>
              <a:gd name="connsiteY3" fmla="*/ 202371 h 5609197"/>
              <a:gd name="connsiteX4" fmla="*/ 11050691 w 11245800"/>
              <a:gd name="connsiteY4" fmla="*/ 2544519 h 5609197"/>
              <a:gd name="connsiteX5" fmla="*/ 10617555 w 11245800"/>
              <a:gd name="connsiteY5" fmla="*/ 4453529 h 5609197"/>
              <a:gd name="connsiteX6" fmla="*/ 9366270 w 11245800"/>
              <a:gd name="connsiteY6" fmla="*/ 5464182 h 5609197"/>
              <a:gd name="connsiteX7" fmla="*/ 7617681 w 11245800"/>
              <a:gd name="connsiteY7" fmla="*/ 4774371 h 5609197"/>
              <a:gd name="connsiteX8" fmla="*/ 6286186 w 11245800"/>
              <a:gd name="connsiteY8" fmla="*/ 5367929 h 5609197"/>
              <a:gd name="connsiteX9" fmla="*/ 3992165 w 11245800"/>
              <a:gd name="connsiteY9" fmla="*/ 4838540 h 5609197"/>
              <a:gd name="connsiteX10" fmla="*/ 2259618 w 11245800"/>
              <a:gd name="connsiteY10" fmla="*/ 5608561 h 5609197"/>
              <a:gd name="connsiteX11" fmla="*/ 863954 w 11245800"/>
              <a:gd name="connsiteY11" fmla="*/ 4950834 h 5609197"/>
              <a:gd name="connsiteX12" fmla="*/ 398734 w 11245800"/>
              <a:gd name="connsiteY12" fmla="*/ 3876013 h 5609197"/>
              <a:gd name="connsiteX0" fmla="*/ 398083 w 11245149"/>
              <a:gd name="connsiteY0" fmla="*/ 3876013 h 5616485"/>
              <a:gd name="connsiteX1" fmla="*/ 430167 w 11245149"/>
              <a:gd name="connsiteY1" fmla="*/ 475087 h 5616485"/>
              <a:gd name="connsiteX2" fmla="*/ 5868441 w 11245149"/>
              <a:gd name="connsiteY2" fmla="*/ 154245 h 5616485"/>
              <a:gd name="connsiteX3" fmla="*/ 10761282 w 11245149"/>
              <a:gd name="connsiteY3" fmla="*/ 202371 h 5616485"/>
              <a:gd name="connsiteX4" fmla="*/ 11050040 w 11245149"/>
              <a:gd name="connsiteY4" fmla="*/ 2544519 h 5616485"/>
              <a:gd name="connsiteX5" fmla="*/ 10616904 w 11245149"/>
              <a:gd name="connsiteY5" fmla="*/ 4453529 h 5616485"/>
              <a:gd name="connsiteX6" fmla="*/ 9365619 w 11245149"/>
              <a:gd name="connsiteY6" fmla="*/ 5464182 h 5616485"/>
              <a:gd name="connsiteX7" fmla="*/ 7617030 w 11245149"/>
              <a:gd name="connsiteY7" fmla="*/ 4774371 h 5616485"/>
              <a:gd name="connsiteX8" fmla="*/ 6285535 w 11245149"/>
              <a:gd name="connsiteY8" fmla="*/ 5367929 h 5616485"/>
              <a:gd name="connsiteX9" fmla="*/ 3991514 w 11245149"/>
              <a:gd name="connsiteY9" fmla="*/ 4838540 h 5616485"/>
              <a:gd name="connsiteX10" fmla="*/ 2258967 w 11245149"/>
              <a:gd name="connsiteY10" fmla="*/ 5608561 h 5616485"/>
              <a:gd name="connsiteX11" fmla="*/ 847261 w 11245149"/>
              <a:gd name="connsiteY11" fmla="*/ 5159382 h 5616485"/>
              <a:gd name="connsiteX12" fmla="*/ 398083 w 11245149"/>
              <a:gd name="connsiteY12" fmla="*/ 3876013 h 5616485"/>
              <a:gd name="connsiteX0" fmla="*/ 398083 w 11245149"/>
              <a:gd name="connsiteY0" fmla="*/ 3876013 h 5611423"/>
              <a:gd name="connsiteX1" fmla="*/ 430167 w 11245149"/>
              <a:gd name="connsiteY1" fmla="*/ 475087 h 5611423"/>
              <a:gd name="connsiteX2" fmla="*/ 5868441 w 11245149"/>
              <a:gd name="connsiteY2" fmla="*/ 154245 h 5611423"/>
              <a:gd name="connsiteX3" fmla="*/ 10761282 w 11245149"/>
              <a:gd name="connsiteY3" fmla="*/ 202371 h 5611423"/>
              <a:gd name="connsiteX4" fmla="*/ 11050040 w 11245149"/>
              <a:gd name="connsiteY4" fmla="*/ 2544519 h 5611423"/>
              <a:gd name="connsiteX5" fmla="*/ 10616904 w 11245149"/>
              <a:gd name="connsiteY5" fmla="*/ 4453529 h 5611423"/>
              <a:gd name="connsiteX6" fmla="*/ 9365619 w 11245149"/>
              <a:gd name="connsiteY6" fmla="*/ 5464182 h 5611423"/>
              <a:gd name="connsiteX7" fmla="*/ 7617030 w 11245149"/>
              <a:gd name="connsiteY7" fmla="*/ 4774371 h 5611423"/>
              <a:gd name="connsiteX8" fmla="*/ 6285535 w 11245149"/>
              <a:gd name="connsiteY8" fmla="*/ 5367929 h 5611423"/>
              <a:gd name="connsiteX9" fmla="*/ 4569030 w 11245149"/>
              <a:gd name="connsiteY9" fmla="*/ 4982919 h 5611423"/>
              <a:gd name="connsiteX10" fmla="*/ 2258967 w 11245149"/>
              <a:gd name="connsiteY10" fmla="*/ 5608561 h 5611423"/>
              <a:gd name="connsiteX11" fmla="*/ 847261 w 11245149"/>
              <a:gd name="connsiteY11" fmla="*/ 5159382 h 5611423"/>
              <a:gd name="connsiteX12" fmla="*/ 398083 w 11245149"/>
              <a:gd name="connsiteY12" fmla="*/ 3876013 h 5611423"/>
              <a:gd name="connsiteX0" fmla="*/ 398083 w 11065870"/>
              <a:gd name="connsiteY0" fmla="*/ 3786941 h 5522351"/>
              <a:gd name="connsiteX1" fmla="*/ 430167 w 11065870"/>
              <a:gd name="connsiteY1" fmla="*/ 386015 h 5522351"/>
              <a:gd name="connsiteX2" fmla="*/ 5868441 w 11065870"/>
              <a:gd name="connsiteY2" fmla="*/ 65173 h 5522351"/>
              <a:gd name="connsiteX3" fmla="*/ 10424398 w 11065870"/>
              <a:gd name="connsiteY3" fmla="*/ 273720 h 5522351"/>
              <a:gd name="connsiteX4" fmla="*/ 11050040 w 11065870"/>
              <a:gd name="connsiteY4" fmla="*/ 2455447 h 5522351"/>
              <a:gd name="connsiteX5" fmla="*/ 10616904 w 11065870"/>
              <a:gd name="connsiteY5" fmla="*/ 4364457 h 5522351"/>
              <a:gd name="connsiteX6" fmla="*/ 9365619 w 11065870"/>
              <a:gd name="connsiteY6" fmla="*/ 5375110 h 5522351"/>
              <a:gd name="connsiteX7" fmla="*/ 7617030 w 11065870"/>
              <a:gd name="connsiteY7" fmla="*/ 4685299 h 5522351"/>
              <a:gd name="connsiteX8" fmla="*/ 6285535 w 11065870"/>
              <a:gd name="connsiteY8" fmla="*/ 5278857 h 5522351"/>
              <a:gd name="connsiteX9" fmla="*/ 4569030 w 11065870"/>
              <a:gd name="connsiteY9" fmla="*/ 4893847 h 5522351"/>
              <a:gd name="connsiteX10" fmla="*/ 2258967 w 11065870"/>
              <a:gd name="connsiteY10" fmla="*/ 5519489 h 5522351"/>
              <a:gd name="connsiteX11" fmla="*/ 847261 w 11065870"/>
              <a:gd name="connsiteY11" fmla="*/ 5070310 h 5522351"/>
              <a:gd name="connsiteX12" fmla="*/ 398083 w 11065870"/>
              <a:gd name="connsiteY12" fmla="*/ 3786941 h 5522351"/>
              <a:gd name="connsiteX0" fmla="*/ 398083 w 11065870"/>
              <a:gd name="connsiteY0" fmla="*/ 3701717 h 5437127"/>
              <a:gd name="connsiteX1" fmla="*/ 430167 w 11065870"/>
              <a:gd name="connsiteY1" fmla="*/ 300791 h 5437127"/>
              <a:gd name="connsiteX2" fmla="*/ 5868441 w 11065870"/>
              <a:gd name="connsiteY2" fmla="*/ 156412 h 5437127"/>
              <a:gd name="connsiteX3" fmla="*/ 10424398 w 11065870"/>
              <a:gd name="connsiteY3" fmla="*/ 188496 h 5437127"/>
              <a:gd name="connsiteX4" fmla="*/ 11050040 w 11065870"/>
              <a:gd name="connsiteY4" fmla="*/ 2370223 h 5437127"/>
              <a:gd name="connsiteX5" fmla="*/ 10616904 w 11065870"/>
              <a:gd name="connsiteY5" fmla="*/ 4279233 h 5437127"/>
              <a:gd name="connsiteX6" fmla="*/ 9365619 w 11065870"/>
              <a:gd name="connsiteY6" fmla="*/ 5289886 h 5437127"/>
              <a:gd name="connsiteX7" fmla="*/ 7617030 w 11065870"/>
              <a:gd name="connsiteY7" fmla="*/ 4600075 h 5437127"/>
              <a:gd name="connsiteX8" fmla="*/ 6285535 w 11065870"/>
              <a:gd name="connsiteY8" fmla="*/ 5193633 h 5437127"/>
              <a:gd name="connsiteX9" fmla="*/ 4569030 w 11065870"/>
              <a:gd name="connsiteY9" fmla="*/ 4808623 h 5437127"/>
              <a:gd name="connsiteX10" fmla="*/ 2258967 w 11065870"/>
              <a:gd name="connsiteY10" fmla="*/ 5434265 h 5437127"/>
              <a:gd name="connsiteX11" fmla="*/ 847261 w 11065870"/>
              <a:gd name="connsiteY11" fmla="*/ 4985086 h 5437127"/>
              <a:gd name="connsiteX12" fmla="*/ 398083 w 11065870"/>
              <a:gd name="connsiteY12" fmla="*/ 3701717 h 5437127"/>
              <a:gd name="connsiteX0" fmla="*/ 392906 w 11063634"/>
              <a:gd name="connsiteY0" fmla="*/ 3767176 h 5502586"/>
              <a:gd name="connsiteX1" fmla="*/ 424990 w 11063634"/>
              <a:gd name="connsiteY1" fmla="*/ 366250 h 5502586"/>
              <a:gd name="connsiteX2" fmla="*/ 5793148 w 11063634"/>
              <a:gd name="connsiteY2" fmla="*/ 81637 h 5502586"/>
              <a:gd name="connsiteX3" fmla="*/ 10419221 w 11063634"/>
              <a:gd name="connsiteY3" fmla="*/ 253955 h 5502586"/>
              <a:gd name="connsiteX4" fmla="*/ 11044863 w 11063634"/>
              <a:gd name="connsiteY4" fmla="*/ 2435682 h 5502586"/>
              <a:gd name="connsiteX5" fmla="*/ 10611727 w 11063634"/>
              <a:gd name="connsiteY5" fmla="*/ 4344692 h 5502586"/>
              <a:gd name="connsiteX6" fmla="*/ 9360442 w 11063634"/>
              <a:gd name="connsiteY6" fmla="*/ 5355345 h 5502586"/>
              <a:gd name="connsiteX7" fmla="*/ 7611853 w 11063634"/>
              <a:gd name="connsiteY7" fmla="*/ 4665534 h 5502586"/>
              <a:gd name="connsiteX8" fmla="*/ 6280358 w 11063634"/>
              <a:gd name="connsiteY8" fmla="*/ 5259092 h 5502586"/>
              <a:gd name="connsiteX9" fmla="*/ 4563853 w 11063634"/>
              <a:gd name="connsiteY9" fmla="*/ 4874082 h 5502586"/>
              <a:gd name="connsiteX10" fmla="*/ 2253790 w 11063634"/>
              <a:gd name="connsiteY10" fmla="*/ 5499724 h 5502586"/>
              <a:gd name="connsiteX11" fmla="*/ 842084 w 11063634"/>
              <a:gd name="connsiteY11" fmla="*/ 5050545 h 5502586"/>
              <a:gd name="connsiteX12" fmla="*/ 392906 w 11063634"/>
              <a:gd name="connsiteY12" fmla="*/ 3767176 h 5502586"/>
              <a:gd name="connsiteX0" fmla="*/ 392906 w 11063635"/>
              <a:gd name="connsiteY0" fmla="*/ 3935503 h 5670913"/>
              <a:gd name="connsiteX1" fmla="*/ 424990 w 11063635"/>
              <a:gd name="connsiteY1" fmla="*/ 534577 h 5670913"/>
              <a:gd name="connsiteX2" fmla="*/ 5793148 w 11063635"/>
              <a:gd name="connsiteY2" fmla="*/ 249964 h 5670913"/>
              <a:gd name="connsiteX3" fmla="*/ 10419221 w 11063635"/>
              <a:gd name="connsiteY3" fmla="*/ 422282 h 5670913"/>
              <a:gd name="connsiteX4" fmla="*/ 11044863 w 11063635"/>
              <a:gd name="connsiteY4" fmla="*/ 2604009 h 5670913"/>
              <a:gd name="connsiteX5" fmla="*/ 10611727 w 11063635"/>
              <a:gd name="connsiteY5" fmla="*/ 4513019 h 5670913"/>
              <a:gd name="connsiteX6" fmla="*/ 9360442 w 11063635"/>
              <a:gd name="connsiteY6" fmla="*/ 5523672 h 5670913"/>
              <a:gd name="connsiteX7" fmla="*/ 7611853 w 11063635"/>
              <a:gd name="connsiteY7" fmla="*/ 4833861 h 5670913"/>
              <a:gd name="connsiteX8" fmla="*/ 6280358 w 11063635"/>
              <a:gd name="connsiteY8" fmla="*/ 5427419 h 5670913"/>
              <a:gd name="connsiteX9" fmla="*/ 4563853 w 11063635"/>
              <a:gd name="connsiteY9" fmla="*/ 5042409 h 5670913"/>
              <a:gd name="connsiteX10" fmla="*/ 2253790 w 11063635"/>
              <a:gd name="connsiteY10" fmla="*/ 5668051 h 5670913"/>
              <a:gd name="connsiteX11" fmla="*/ 842084 w 11063635"/>
              <a:gd name="connsiteY11" fmla="*/ 5218872 h 5670913"/>
              <a:gd name="connsiteX12" fmla="*/ 392906 w 11063635"/>
              <a:gd name="connsiteY12" fmla="*/ 3935503 h 5670913"/>
              <a:gd name="connsiteX0" fmla="*/ 396788 w 11065300"/>
              <a:gd name="connsiteY0" fmla="*/ 3875342 h 5610752"/>
              <a:gd name="connsiteX1" fmla="*/ 428872 w 11065300"/>
              <a:gd name="connsiteY1" fmla="*/ 474416 h 5610752"/>
              <a:gd name="connsiteX2" fmla="*/ 5849618 w 11065300"/>
              <a:gd name="connsiteY2" fmla="*/ 277450 h 5610752"/>
              <a:gd name="connsiteX3" fmla="*/ 10423103 w 11065300"/>
              <a:gd name="connsiteY3" fmla="*/ 362121 h 5610752"/>
              <a:gd name="connsiteX4" fmla="*/ 11048745 w 11065300"/>
              <a:gd name="connsiteY4" fmla="*/ 2543848 h 5610752"/>
              <a:gd name="connsiteX5" fmla="*/ 10615609 w 11065300"/>
              <a:gd name="connsiteY5" fmla="*/ 4452858 h 5610752"/>
              <a:gd name="connsiteX6" fmla="*/ 9364324 w 11065300"/>
              <a:gd name="connsiteY6" fmla="*/ 5463511 h 5610752"/>
              <a:gd name="connsiteX7" fmla="*/ 7615735 w 11065300"/>
              <a:gd name="connsiteY7" fmla="*/ 4773700 h 5610752"/>
              <a:gd name="connsiteX8" fmla="*/ 6284240 w 11065300"/>
              <a:gd name="connsiteY8" fmla="*/ 5367258 h 5610752"/>
              <a:gd name="connsiteX9" fmla="*/ 4567735 w 11065300"/>
              <a:gd name="connsiteY9" fmla="*/ 4982248 h 5610752"/>
              <a:gd name="connsiteX10" fmla="*/ 2257672 w 11065300"/>
              <a:gd name="connsiteY10" fmla="*/ 5607890 h 5610752"/>
              <a:gd name="connsiteX11" fmla="*/ 845966 w 11065300"/>
              <a:gd name="connsiteY11" fmla="*/ 5158711 h 5610752"/>
              <a:gd name="connsiteX12" fmla="*/ 396788 w 11065300"/>
              <a:gd name="connsiteY12" fmla="*/ 3875342 h 5610752"/>
              <a:gd name="connsiteX0" fmla="*/ 497824 w 11166336"/>
              <a:gd name="connsiteY0" fmla="*/ 3875342 h 5610752"/>
              <a:gd name="connsiteX1" fmla="*/ 529908 w 11166336"/>
              <a:gd name="connsiteY1" fmla="*/ 474416 h 5610752"/>
              <a:gd name="connsiteX2" fmla="*/ 5950654 w 11166336"/>
              <a:gd name="connsiteY2" fmla="*/ 277450 h 5610752"/>
              <a:gd name="connsiteX3" fmla="*/ 10524139 w 11166336"/>
              <a:gd name="connsiteY3" fmla="*/ 362121 h 5610752"/>
              <a:gd name="connsiteX4" fmla="*/ 11149781 w 11166336"/>
              <a:gd name="connsiteY4" fmla="*/ 2543848 h 5610752"/>
              <a:gd name="connsiteX5" fmla="*/ 10716645 w 11166336"/>
              <a:gd name="connsiteY5" fmla="*/ 4452858 h 5610752"/>
              <a:gd name="connsiteX6" fmla="*/ 9465360 w 11166336"/>
              <a:gd name="connsiteY6" fmla="*/ 5463511 h 5610752"/>
              <a:gd name="connsiteX7" fmla="*/ 7716771 w 11166336"/>
              <a:gd name="connsiteY7" fmla="*/ 4773700 h 5610752"/>
              <a:gd name="connsiteX8" fmla="*/ 6385276 w 11166336"/>
              <a:gd name="connsiteY8" fmla="*/ 5367258 h 5610752"/>
              <a:gd name="connsiteX9" fmla="*/ 4668771 w 11166336"/>
              <a:gd name="connsiteY9" fmla="*/ 4982248 h 5610752"/>
              <a:gd name="connsiteX10" fmla="*/ 2358708 w 11166336"/>
              <a:gd name="connsiteY10" fmla="*/ 5607890 h 5610752"/>
              <a:gd name="connsiteX11" fmla="*/ 947002 w 11166336"/>
              <a:gd name="connsiteY11" fmla="*/ 5158711 h 5610752"/>
              <a:gd name="connsiteX12" fmla="*/ 497824 w 11166336"/>
              <a:gd name="connsiteY12" fmla="*/ 3875342 h 5610752"/>
              <a:gd name="connsiteX0" fmla="*/ 497824 w 11212040"/>
              <a:gd name="connsiteY0" fmla="*/ 3839022 h 5574432"/>
              <a:gd name="connsiteX1" fmla="*/ 529908 w 11212040"/>
              <a:gd name="connsiteY1" fmla="*/ 438096 h 5574432"/>
              <a:gd name="connsiteX2" fmla="*/ 5950654 w 11212040"/>
              <a:gd name="connsiteY2" fmla="*/ 241130 h 5574432"/>
              <a:gd name="connsiteX3" fmla="*/ 10629316 w 11212040"/>
              <a:gd name="connsiteY3" fmla="*/ 185566 h 5574432"/>
              <a:gd name="connsiteX4" fmla="*/ 11149781 w 11212040"/>
              <a:gd name="connsiteY4" fmla="*/ 2507528 h 5574432"/>
              <a:gd name="connsiteX5" fmla="*/ 10716645 w 11212040"/>
              <a:gd name="connsiteY5" fmla="*/ 4416538 h 5574432"/>
              <a:gd name="connsiteX6" fmla="*/ 9465360 w 11212040"/>
              <a:gd name="connsiteY6" fmla="*/ 5427191 h 5574432"/>
              <a:gd name="connsiteX7" fmla="*/ 7716771 w 11212040"/>
              <a:gd name="connsiteY7" fmla="*/ 4737380 h 5574432"/>
              <a:gd name="connsiteX8" fmla="*/ 6385276 w 11212040"/>
              <a:gd name="connsiteY8" fmla="*/ 5330938 h 5574432"/>
              <a:gd name="connsiteX9" fmla="*/ 4668771 w 11212040"/>
              <a:gd name="connsiteY9" fmla="*/ 4945928 h 5574432"/>
              <a:gd name="connsiteX10" fmla="*/ 2358708 w 11212040"/>
              <a:gd name="connsiteY10" fmla="*/ 5571570 h 5574432"/>
              <a:gd name="connsiteX11" fmla="*/ 947002 w 11212040"/>
              <a:gd name="connsiteY11" fmla="*/ 5122391 h 5574432"/>
              <a:gd name="connsiteX12" fmla="*/ 497824 w 11212040"/>
              <a:gd name="connsiteY12" fmla="*/ 3839022 h 5574432"/>
              <a:gd name="connsiteX0" fmla="*/ 497824 w 11378614"/>
              <a:gd name="connsiteY0" fmla="*/ 3948850 h 5684260"/>
              <a:gd name="connsiteX1" fmla="*/ 529908 w 11378614"/>
              <a:gd name="connsiteY1" fmla="*/ 547924 h 5684260"/>
              <a:gd name="connsiteX2" fmla="*/ 5950654 w 11378614"/>
              <a:gd name="connsiteY2" fmla="*/ 350958 h 5684260"/>
              <a:gd name="connsiteX3" fmla="*/ 10629316 w 11378614"/>
              <a:gd name="connsiteY3" fmla="*/ 295394 h 5684260"/>
              <a:gd name="connsiteX4" fmla="*/ 11149781 w 11378614"/>
              <a:gd name="connsiteY4" fmla="*/ 2617356 h 5684260"/>
              <a:gd name="connsiteX5" fmla="*/ 10716645 w 11378614"/>
              <a:gd name="connsiteY5" fmla="*/ 4526366 h 5684260"/>
              <a:gd name="connsiteX6" fmla="*/ 9465360 w 11378614"/>
              <a:gd name="connsiteY6" fmla="*/ 5537019 h 5684260"/>
              <a:gd name="connsiteX7" fmla="*/ 7716771 w 11378614"/>
              <a:gd name="connsiteY7" fmla="*/ 4847208 h 5684260"/>
              <a:gd name="connsiteX8" fmla="*/ 6385276 w 11378614"/>
              <a:gd name="connsiteY8" fmla="*/ 5440766 h 5684260"/>
              <a:gd name="connsiteX9" fmla="*/ 4668771 w 11378614"/>
              <a:gd name="connsiteY9" fmla="*/ 5055756 h 5684260"/>
              <a:gd name="connsiteX10" fmla="*/ 2358708 w 11378614"/>
              <a:gd name="connsiteY10" fmla="*/ 5681398 h 5684260"/>
              <a:gd name="connsiteX11" fmla="*/ 947002 w 11378614"/>
              <a:gd name="connsiteY11" fmla="*/ 5232219 h 5684260"/>
              <a:gd name="connsiteX12" fmla="*/ 497824 w 11378614"/>
              <a:gd name="connsiteY12" fmla="*/ 3948850 h 5684260"/>
              <a:gd name="connsiteX0" fmla="*/ 497824 w 11059163"/>
              <a:gd name="connsiteY0" fmla="*/ 3957811 h 5693221"/>
              <a:gd name="connsiteX1" fmla="*/ 529908 w 11059163"/>
              <a:gd name="connsiteY1" fmla="*/ 556885 h 5693221"/>
              <a:gd name="connsiteX2" fmla="*/ 5950654 w 11059163"/>
              <a:gd name="connsiteY2" fmla="*/ 359919 h 5693221"/>
              <a:gd name="connsiteX3" fmla="*/ 10629316 w 11059163"/>
              <a:gd name="connsiteY3" fmla="*/ 304355 h 5693221"/>
              <a:gd name="connsiteX4" fmla="*/ 10716645 w 11059163"/>
              <a:gd name="connsiteY4" fmla="*/ 4535327 h 5693221"/>
              <a:gd name="connsiteX5" fmla="*/ 9465360 w 11059163"/>
              <a:gd name="connsiteY5" fmla="*/ 5545980 h 5693221"/>
              <a:gd name="connsiteX6" fmla="*/ 7716771 w 11059163"/>
              <a:gd name="connsiteY6" fmla="*/ 4856169 h 5693221"/>
              <a:gd name="connsiteX7" fmla="*/ 6385276 w 11059163"/>
              <a:gd name="connsiteY7" fmla="*/ 5449727 h 5693221"/>
              <a:gd name="connsiteX8" fmla="*/ 4668771 w 11059163"/>
              <a:gd name="connsiteY8" fmla="*/ 5064717 h 5693221"/>
              <a:gd name="connsiteX9" fmla="*/ 2358708 w 11059163"/>
              <a:gd name="connsiteY9" fmla="*/ 5690359 h 5693221"/>
              <a:gd name="connsiteX10" fmla="*/ 947002 w 11059163"/>
              <a:gd name="connsiteY10" fmla="*/ 5241180 h 5693221"/>
              <a:gd name="connsiteX11" fmla="*/ 497824 w 11059163"/>
              <a:gd name="connsiteY11" fmla="*/ 3957811 h 5693221"/>
              <a:gd name="connsiteX0" fmla="*/ 497824 w 11152536"/>
              <a:gd name="connsiteY0" fmla="*/ 3940939 h 5676349"/>
              <a:gd name="connsiteX1" fmla="*/ 529908 w 11152536"/>
              <a:gd name="connsiteY1" fmla="*/ 540013 h 5676349"/>
              <a:gd name="connsiteX2" fmla="*/ 5950654 w 11152536"/>
              <a:gd name="connsiteY2" fmla="*/ 343047 h 5676349"/>
              <a:gd name="connsiteX3" fmla="*/ 10629316 w 11152536"/>
              <a:gd name="connsiteY3" fmla="*/ 287483 h 5676349"/>
              <a:gd name="connsiteX4" fmla="*/ 10909468 w 11152536"/>
              <a:gd name="connsiteY4" fmla="*/ 4290574 h 5676349"/>
              <a:gd name="connsiteX5" fmla="*/ 9465360 w 11152536"/>
              <a:gd name="connsiteY5" fmla="*/ 5529108 h 5676349"/>
              <a:gd name="connsiteX6" fmla="*/ 7716771 w 11152536"/>
              <a:gd name="connsiteY6" fmla="*/ 4839297 h 5676349"/>
              <a:gd name="connsiteX7" fmla="*/ 6385276 w 11152536"/>
              <a:gd name="connsiteY7" fmla="*/ 5432855 h 5676349"/>
              <a:gd name="connsiteX8" fmla="*/ 4668771 w 11152536"/>
              <a:gd name="connsiteY8" fmla="*/ 5047845 h 5676349"/>
              <a:gd name="connsiteX9" fmla="*/ 2358708 w 11152536"/>
              <a:gd name="connsiteY9" fmla="*/ 5673487 h 5676349"/>
              <a:gd name="connsiteX10" fmla="*/ 947002 w 11152536"/>
              <a:gd name="connsiteY10" fmla="*/ 5224308 h 5676349"/>
              <a:gd name="connsiteX11" fmla="*/ 497824 w 11152536"/>
              <a:gd name="connsiteY11" fmla="*/ 3940939 h 567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52536" h="5676349">
                <a:moveTo>
                  <a:pt x="497824" y="3940939"/>
                </a:moveTo>
                <a:cubicBezTo>
                  <a:pt x="428308" y="3160223"/>
                  <a:pt x="-606779" y="1420130"/>
                  <a:pt x="529908" y="540013"/>
                </a:cubicBezTo>
                <a:cubicBezTo>
                  <a:pt x="1666595" y="-340104"/>
                  <a:pt x="4267419" y="385135"/>
                  <a:pt x="5950654" y="343047"/>
                </a:cubicBezTo>
                <a:cubicBezTo>
                  <a:pt x="7633889" y="300959"/>
                  <a:pt x="9802847" y="-370438"/>
                  <a:pt x="10629316" y="287483"/>
                </a:cubicBezTo>
                <a:cubicBezTo>
                  <a:pt x="11455785" y="945404"/>
                  <a:pt x="11103461" y="3416970"/>
                  <a:pt x="10909468" y="4290574"/>
                </a:cubicBezTo>
                <a:cubicBezTo>
                  <a:pt x="10715475" y="5164178"/>
                  <a:pt x="9997476" y="5437654"/>
                  <a:pt x="9465360" y="5529108"/>
                </a:cubicBezTo>
                <a:cubicBezTo>
                  <a:pt x="8933244" y="5620562"/>
                  <a:pt x="8230118" y="4855339"/>
                  <a:pt x="7716771" y="4839297"/>
                </a:cubicBezTo>
                <a:cubicBezTo>
                  <a:pt x="7203424" y="4823255"/>
                  <a:pt x="6893276" y="5398097"/>
                  <a:pt x="6385276" y="5432855"/>
                </a:cubicBezTo>
                <a:cubicBezTo>
                  <a:pt x="5877276" y="5467613"/>
                  <a:pt x="5339866" y="5007740"/>
                  <a:pt x="4668771" y="5047845"/>
                </a:cubicBezTo>
                <a:cubicBezTo>
                  <a:pt x="3997676" y="5087950"/>
                  <a:pt x="2979003" y="5644077"/>
                  <a:pt x="2358708" y="5673487"/>
                </a:cubicBezTo>
                <a:cubicBezTo>
                  <a:pt x="1738413" y="5702897"/>
                  <a:pt x="1225065" y="5502371"/>
                  <a:pt x="947002" y="5224308"/>
                </a:cubicBezTo>
                <a:cubicBezTo>
                  <a:pt x="668939" y="4946245"/>
                  <a:pt x="567340" y="4721655"/>
                  <a:pt x="497824" y="39409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任意多边形 5"/>
          <p:cNvSpPr/>
          <p:nvPr/>
        </p:nvSpPr>
        <p:spPr>
          <a:xfrm>
            <a:off x="816408" y="672708"/>
            <a:ext cx="10448704" cy="5235283"/>
          </a:xfrm>
          <a:custGeom>
            <a:avLst/>
            <a:gdLst>
              <a:gd name="connsiteX0" fmla="*/ 250959 w 11001599"/>
              <a:gd name="connsiteY0" fmla="*/ 3648713 h 5735700"/>
              <a:gd name="connsiteX1" fmla="*/ 218875 w 11001599"/>
              <a:gd name="connsiteY1" fmla="*/ 3199534 h 5735700"/>
              <a:gd name="connsiteX2" fmla="*/ 186791 w 11001599"/>
              <a:gd name="connsiteY2" fmla="*/ 1884082 h 5735700"/>
              <a:gd name="connsiteX3" fmla="*/ 154707 w 11001599"/>
              <a:gd name="connsiteY3" fmla="*/ 600713 h 5735700"/>
              <a:gd name="connsiteX4" fmla="*/ 2352475 w 11001599"/>
              <a:gd name="connsiteY4" fmla="*/ 199661 h 5735700"/>
              <a:gd name="connsiteX5" fmla="*/ 5544854 w 11001599"/>
              <a:gd name="connsiteY5" fmla="*/ 584671 h 5735700"/>
              <a:gd name="connsiteX6" fmla="*/ 8432433 w 11001599"/>
              <a:gd name="connsiteY6" fmla="*/ 55282 h 5735700"/>
              <a:gd name="connsiteX7" fmla="*/ 10822707 w 11001599"/>
              <a:gd name="connsiteY7" fmla="*/ 311955 h 5735700"/>
              <a:gd name="connsiteX8" fmla="*/ 10774580 w 11001599"/>
              <a:gd name="connsiteY8" fmla="*/ 2670145 h 5735700"/>
              <a:gd name="connsiteX9" fmla="*/ 10341444 w 11001599"/>
              <a:gd name="connsiteY9" fmla="*/ 4579155 h 5735700"/>
              <a:gd name="connsiteX10" fmla="*/ 9090159 w 11001599"/>
              <a:gd name="connsiteY10" fmla="*/ 5589808 h 5735700"/>
              <a:gd name="connsiteX11" fmla="*/ 7341570 w 11001599"/>
              <a:gd name="connsiteY11" fmla="*/ 4899997 h 5735700"/>
              <a:gd name="connsiteX12" fmla="*/ 6010075 w 11001599"/>
              <a:gd name="connsiteY12" fmla="*/ 5493555 h 5735700"/>
              <a:gd name="connsiteX13" fmla="*/ 3716054 w 11001599"/>
              <a:gd name="connsiteY13" fmla="*/ 4964166 h 5735700"/>
              <a:gd name="connsiteX14" fmla="*/ 1983507 w 11001599"/>
              <a:gd name="connsiteY14" fmla="*/ 5734187 h 5735700"/>
              <a:gd name="connsiteX15" fmla="*/ 1261612 w 11001599"/>
              <a:gd name="connsiteY15" fmla="*/ 4723534 h 5735700"/>
              <a:gd name="connsiteX16" fmla="*/ 315128 w 11001599"/>
              <a:gd name="connsiteY16" fmla="*/ 4065808 h 5735700"/>
              <a:gd name="connsiteX17" fmla="*/ 250959 w 11001599"/>
              <a:gd name="connsiteY17" fmla="*/ 3648713 h 5735700"/>
              <a:gd name="connsiteX0" fmla="*/ 252078 w 11002718"/>
              <a:gd name="connsiteY0" fmla="*/ 3648713 h 5735700"/>
              <a:gd name="connsiteX1" fmla="*/ 187910 w 11002718"/>
              <a:gd name="connsiteY1" fmla="*/ 1884082 h 5735700"/>
              <a:gd name="connsiteX2" fmla="*/ 155826 w 11002718"/>
              <a:gd name="connsiteY2" fmla="*/ 600713 h 5735700"/>
              <a:gd name="connsiteX3" fmla="*/ 2353594 w 11002718"/>
              <a:gd name="connsiteY3" fmla="*/ 199661 h 5735700"/>
              <a:gd name="connsiteX4" fmla="*/ 5545973 w 11002718"/>
              <a:gd name="connsiteY4" fmla="*/ 584671 h 5735700"/>
              <a:gd name="connsiteX5" fmla="*/ 8433552 w 11002718"/>
              <a:gd name="connsiteY5" fmla="*/ 55282 h 5735700"/>
              <a:gd name="connsiteX6" fmla="*/ 10823826 w 11002718"/>
              <a:gd name="connsiteY6" fmla="*/ 311955 h 5735700"/>
              <a:gd name="connsiteX7" fmla="*/ 10775699 w 11002718"/>
              <a:gd name="connsiteY7" fmla="*/ 2670145 h 5735700"/>
              <a:gd name="connsiteX8" fmla="*/ 10342563 w 11002718"/>
              <a:gd name="connsiteY8" fmla="*/ 4579155 h 5735700"/>
              <a:gd name="connsiteX9" fmla="*/ 9091278 w 11002718"/>
              <a:gd name="connsiteY9" fmla="*/ 5589808 h 5735700"/>
              <a:gd name="connsiteX10" fmla="*/ 7342689 w 11002718"/>
              <a:gd name="connsiteY10" fmla="*/ 4899997 h 5735700"/>
              <a:gd name="connsiteX11" fmla="*/ 6011194 w 11002718"/>
              <a:gd name="connsiteY11" fmla="*/ 5493555 h 5735700"/>
              <a:gd name="connsiteX12" fmla="*/ 3717173 w 11002718"/>
              <a:gd name="connsiteY12" fmla="*/ 4964166 h 5735700"/>
              <a:gd name="connsiteX13" fmla="*/ 1984626 w 11002718"/>
              <a:gd name="connsiteY13" fmla="*/ 5734187 h 5735700"/>
              <a:gd name="connsiteX14" fmla="*/ 1262731 w 11002718"/>
              <a:gd name="connsiteY14" fmla="*/ 4723534 h 5735700"/>
              <a:gd name="connsiteX15" fmla="*/ 316247 w 11002718"/>
              <a:gd name="connsiteY15" fmla="*/ 4065808 h 5735700"/>
              <a:gd name="connsiteX16" fmla="*/ 252078 w 11002718"/>
              <a:gd name="connsiteY16" fmla="*/ 3648713 h 5735700"/>
              <a:gd name="connsiteX0" fmla="*/ 318522 w 11004993"/>
              <a:gd name="connsiteY0" fmla="*/ 4065808 h 5735700"/>
              <a:gd name="connsiteX1" fmla="*/ 190185 w 11004993"/>
              <a:gd name="connsiteY1" fmla="*/ 1884082 h 5735700"/>
              <a:gd name="connsiteX2" fmla="*/ 158101 w 11004993"/>
              <a:gd name="connsiteY2" fmla="*/ 600713 h 5735700"/>
              <a:gd name="connsiteX3" fmla="*/ 2355869 w 11004993"/>
              <a:gd name="connsiteY3" fmla="*/ 199661 h 5735700"/>
              <a:gd name="connsiteX4" fmla="*/ 5548248 w 11004993"/>
              <a:gd name="connsiteY4" fmla="*/ 584671 h 5735700"/>
              <a:gd name="connsiteX5" fmla="*/ 8435827 w 11004993"/>
              <a:gd name="connsiteY5" fmla="*/ 55282 h 5735700"/>
              <a:gd name="connsiteX6" fmla="*/ 10826101 w 11004993"/>
              <a:gd name="connsiteY6" fmla="*/ 311955 h 5735700"/>
              <a:gd name="connsiteX7" fmla="*/ 10777974 w 11004993"/>
              <a:gd name="connsiteY7" fmla="*/ 2670145 h 5735700"/>
              <a:gd name="connsiteX8" fmla="*/ 10344838 w 11004993"/>
              <a:gd name="connsiteY8" fmla="*/ 4579155 h 5735700"/>
              <a:gd name="connsiteX9" fmla="*/ 9093553 w 11004993"/>
              <a:gd name="connsiteY9" fmla="*/ 5589808 h 5735700"/>
              <a:gd name="connsiteX10" fmla="*/ 7344964 w 11004993"/>
              <a:gd name="connsiteY10" fmla="*/ 4899997 h 5735700"/>
              <a:gd name="connsiteX11" fmla="*/ 6013469 w 11004993"/>
              <a:gd name="connsiteY11" fmla="*/ 5493555 h 5735700"/>
              <a:gd name="connsiteX12" fmla="*/ 3719448 w 11004993"/>
              <a:gd name="connsiteY12" fmla="*/ 4964166 h 5735700"/>
              <a:gd name="connsiteX13" fmla="*/ 1986901 w 11004993"/>
              <a:gd name="connsiteY13" fmla="*/ 5734187 h 5735700"/>
              <a:gd name="connsiteX14" fmla="*/ 1265006 w 11004993"/>
              <a:gd name="connsiteY14" fmla="*/ 4723534 h 5735700"/>
              <a:gd name="connsiteX15" fmla="*/ 318522 w 11004993"/>
              <a:gd name="connsiteY15" fmla="*/ 4065808 h 5735700"/>
              <a:gd name="connsiteX0" fmla="*/ 310924 w 10997395"/>
              <a:gd name="connsiteY0" fmla="*/ 4065808 h 5735700"/>
              <a:gd name="connsiteX1" fmla="*/ 150503 w 10997395"/>
              <a:gd name="connsiteY1" fmla="*/ 600713 h 5735700"/>
              <a:gd name="connsiteX2" fmla="*/ 2348271 w 10997395"/>
              <a:gd name="connsiteY2" fmla="*/ 199661 h 5735700"/>
              <a:gd name="connsiteX3" fmla="*/ 5540650 w 10997395"/>
              <a:gd name="connsiteY3" fmla="*/ 584671 h 5735700"/>
              <a:gd name="connsiteX4" fmla="*/ 8428229 w 10997395"/>
              <a:gd name="connsiteY4" fmla="*/ 55282 h 5735700"/>
              <a:gd name="connsiteX5" fmla="*/ 10818503 w 10997395"/>
              <a:gd name="connsiteY5" fmla="*/ 311955 h 5735700"/>
              <a:gd name="connsiteX6" fmla="*/ 10770376 w 10997395"/>
              <a:gd name="connsiteY6" fmla="*/ 2670145 h 5735700"/>
              <a:gd name="connsiteX7" fmla="*/ 10337240 w 10997395"/>
              <a:gd name="connsiteY7" fmla="*/ 4579155 h 5735700"/>
              <a:gd name="connsiteX8" fmla="*/ 9085955 w 10997395"/>
              <a:gd name="connsiteY8" fmla="*/ 5589808 h 5735700"/>
              <a:gd name="connsiteX9" fmla="*/ 7337366 w 10997395"/>
              <a:gd name="connsiteY9" fmla="*/ 4899997 h 5735700"/>
              <a:gd name="connsiteX10" fmla="*/ 6005871 w 10997395"/>
              <a:gd name="connsiteY10" fmla="*/ 5493555 h 5735700"/>
              <a:gd name="connsiteX11" fmla="*/ 3711850 w 10997395"/>
              <a:gd name="connsiteY11" fmla="*/ 4964166 h 5735700"/>
              <a:gd name="connsiteX12" fmla="*/ 1979303 w 10997395"/>
              <a:gd name="connsiteY12" fmla="*/ 5734187 h 5735700"/>
              <a:gd name="connsiteX13" fmla="*/ 1257408 w 10997395"/>
              <a:gd name="connsiteY13" fmla="*/ 4723534 h 5735700"/>
              <a:gd name="connsiteX14" fmla="*/ 310924 w 10997395"/>
              <a:gd name="connsiteY14" fmla="*/ 4065808 h 5735700"/>
              <a:gd name="connsiteX0" fmla="*/ 547291 w 11233762"/>
              <a:gd name="connsiteY0" fmla="*/ 4065808 h 5735700"/>
              <a:gd name="connsiteX1" fmla="*/ 386870 w 11233762"/>
              <a:gd name="connsiteY1" fmla="*/ 600713 h 5735700"/>
              <a:gd name="connsiteX2" fmla="*/ 5777017 w 11233762"/>
              <a:gd name="connsiteY2" fmla="*/ 584671 h 5735700"/>
              <a:gd name="connsiteX3" fmla="*/ 8664596 w 11233762"/>
              <a:gd name="connsiteY3" fmla="*/ 55282 h 5735700"/>
              <a:gd name="connsiteX4" fmla="*/ 11054870 w 11233762"/>
              <a:gd name="connsiteY4" fmla="*/ 311955 h 5735700"/>
              <a:gd name="connsiteX5" fmla="*/ 11006743 w 11233762"/>
              <a:gd name="connsiteY5" fmla="*/ 2670145 h 5735700"/>
              <a:gd name="connsiteX6" fmla="*/ 10573607 w 11233762"/>
              <a:gd name="connsiteY6" fmla="*/ 4579155 h 5735700"/>
              <a:gd name="connsiteX7" fmla="*/ 9322322 w 11233762"/>
              <a:gd name="connsiteY7" fmla="*/ 5589808 h 5735700"/>
              <a:gd name="connsiteX8" fmla="*/ 7573733 w 11233762"/>
              <a:gd name="connsiteY8" fmla="*/ 4899997 h 5735700"/>
              <a:gd name="connsiteX9" fmla="*/ 6242238 w 11233762"/>
              <a:gd name="connsiteY9" fmla="*/ 5493555 h 5735700"/>
              <a:gd name="connsiteX10" fmla="*/ 3948217 w 11233762"/>
              <a:gd name="connsiteY10" fmla="*/ 4964166 h 5735700"/>
              <a:gd name="connsiteX11" fmla="*/ 2215670 w 11233762"/>
              <a:gd name="connsiteY11" fmla="*/ 5734187 h 5735700"/>
              <a:gd name="connsiteX12" fmla="*/ 1493775 w 11233762"/>
              <a:gd name="connsiteY12" fmla="*/ 4723534 h 5735700"/>
              <a:gd name="connsiteX13" fmla="*/ 547291 w 11233762"/>
              <a:gd name="connsiteY13" fmla="*/ 4065808 h 5735700"/>
              <a:gd name="connsiteX0" fmla="*/ 550855 w 11237326"/>
              <a:gd name="connsiteY0" fmla="*/ 4044817 h 5714709"/>
              <a:gd name="connsiteX1" fmla="*/ 390434 w 11237326"/>
              <a:gd name="connsiteY1" fmla="*/ 579722 h 5714709"/>
              <a:gd name="connsiteX2" fmla="*/ 5828708 w 11237326"/>
              <a:gd name="connsiteY2" fmla="*/ 258880 h 5714709"/>
              <a:gd name="connsiteX3" fmla="*/ 8668160 w 11237326"/>
              <a:gd name="connsiteY3" fmla="*/ 34291 h 5714709"/>
              <a:gd name="connsiteX4" fmla="*/ 11058434 w 11237326"/>
              <a:gd name="connsiteY4" fmla="*/ 290964 h 5714709"/>
              <a:gd name="connsiteX5" fmla="*/ 11010307 w 11237326"/>
              <a:gd name="connsiteY5" fmla="*/ 2649154 h 5714709"/>
              <a:gd name="connsiteX6" fmla="*/ 10577171 w 11237326"/>
              <a:gd name="connsiteY6" fmla="*/ 4558164 h 5714709"/>
              <a:gd name="connsiteX7" fmla="*/ 9325886 w 11237326"/>
              <a:gd name="connsiteY7" fmla="*/ 5568817 h 5714709"/>
              <a:gd name="connsiteX8" fmla="*/ 7577297 w 11237326"/>
              <a:gd name="connsiteY8" fmla="*/ 4879006 h 5714709"/>
              <a:gd name="connsiteX9" fmla="*/ 6245802 w 11237326"/>
              <a:gd name="connsiteY9" fmla="*/ 5472564 h 5714709"/>
              <a:gd name="connsiteX10" fmla="*/ 3951781 w 11237326"/>
              <a:gd name="connsiteY10" fmla="*/ 4943175 h 5714709"/>
              <a:gd name="connsiteX11" fmla="*/ 2219234 w 11237326"/>
              <a:gd name="connsiteY11" fmla="*/ 5713196 h 5714709"/>
              <a:gd name="connsiteX12" fmla="*/ 1497339 w 11237326"/>
              <a:gd name="connsiteY12" fmla="*/ 4702543 h 5714709"/>
              <a:gd name="connsiteX13" fmla="*/ 550855 w 11237326"/>
              <a:gd name="connsiteY13" fmla="*/ 4044817 h 5714709"/>
              <a:gd name="connsiteX0" fmla="*/ 550855 w 11447627"/>
              <a:gd name="connsiteY0" fmla="*/ 3951764 h 5621656"/>
              <a:gd name="connsiteX1" fmla="*/ 390434 w 11447627"/>
              <a:gd name="connsiteY1" fmla="*/ 486669 h 5621656"/>
              <a:gd name="connsiteX2" fmla="*/ 5828708 w 11447627"/>
              <a:gd name="connsiteY2" fmla="*/ 165827 h 5621656"/>
              <a:gd name="connsiteX3" fmla="*/ 11058434 w 11447627"/>
              <a:gd name="connsiteY3" fmla="*/ 197911 h 5621656"/>
              <a:gd name="connsiteX4" fmla="*/ 11010307 w 11447627"/>
              <a:gd name="connsiteY4" fmla="*/ 2556101 h 5621656"/>
              <a:gd name="connsiteX5" fmla="*/ 10577171 w 11447627"/>
              <a:gd name="connsiteY5" fmla="*/ 4465111 h 5621656"/>
              <a:gd name="connsiteX6" fmla="*/ 9325886 w 11447627"/>
              <a:gd name="connsiteY6" fmla="*/ 5475764 h 5621656"/>
              <a:gd name="connsiteX7" fmla="*/ 7577297 w 11447627"/>
              <a:gd name="connsiteY7" fmla="*/ 4785953 h 5621656"/>
              <a:gd name="connsiteX8" fmla="*/ 6245802 w 11447627"/>
              <a:gd name="connsiteY8" fmla="*/ 5379511 h 5621656"/>
              <a:gd name="connsiteX9" fmla="*/ 3951781 w 11447627"/>
              <a:gd name="connsiteY9" fmla="*/ 4850122 h 5621656"/>
              <a:gd name="connsiteX10" fmla="*/ 2219234 w 11447627"/>
              <a:gd name="connsiteY10" fmla="*/ 5620143 h 5621656"/>
              <a:gd name="connsiteX11" fmla="*/ 1497339 w 11447627"/>
              <a:gd name="connsiteY11" fmla="*/ 4609490 h 5621656"/>
              <a:gd name="connsiteX12" fmla="*/ 550855 w 11447627"/>
              <a:gd name="connsiteY12" fmla="*/ 3951764 h 5621656"/>
              <a:gd name="connsiteX0" fmla="*/ 550855 w 11205416"/>
              <a:gd name="connsiteY0" fmla="*/ 3940182 h 5610074"/>
              <a:gd name="connsiteX1" fmla="*/ 390434 w 11205416"/>
              <a:gd name="connsiteY1" fmla="*/ 475087 h 5610074"/>
              <a:gd name="connsiteX2" fmla="*/ 5828708 w 11205416"/>
              <a:gd name="connsiteY2" fmla="*/ 154245 h 5610074"/>
              <a:gd name="connsiteX3" fmla="*/ 10721549 w 11205416"/>
              <a:gd name="connsiteY3" fmla="*/ 202371 h 5610074"/>
              <a:gd name="connsiteX4" fmla="*/ 11010307 w 11205416"/>
              <a:gd name="connsiteY4" fmla="*/ 2544519 h 5610074"/>
              <a:gd name="connsiteX5" fmla="*/ 10577171 w 11205416"/>
              <a:gd name="connsiteY5" fmla="*/ 4453529 h 5610074"/>
              <a:gd name="connsiteX6" fmla="*/ 9325886 w 11205416"/>
              <a:gd name="connsiteY6" fmla="*/ 5464182 h 5610074"/>
              <a:gd name="connsiteX7" fmla="*/ 7577297 w 11205416"/>
              <a:gd name="connsiteY7" fmla="*/ 4774371 h 5610074"/>
              <a:gd name="connsiteX8" fmla="*/ 6245802 w 11205416"/>
              <a:gd name="connsiteY8" fmla="*/ 5367929 h 5610074"/>
              <a:gd name="connsiteX9" fmla="*/ 3951781 w 11205416"/>
              <a:gd name="connsiteY9" fmla="*/ 4838540 h 5610074"/>
              <a:gd name="connsiteX10" fmla="*/ 2219234 w 11205416"/>
              <a:gd name="connsiteY10" fmla="*/ 5608561 h 5610074"/>
              <a:gd name="connsiteX11" fmla="*/ 1497339 w 11205416"/>
              <a:gd name="connsiteY11" fmla="*/ 4597908 h 5610074"/>
              <a:gd name="connsiteX12" fmla="*/ 550855 w 11205416"/>
              <a:gd name="connsiteY12" fmla="*/ 3940182 h 5610074"/>
              <a:gd name="connsiteX0" fmla="*/ 527576 w 11182137"/>
              <a:gd name="connsiteY0" fmla="*/ 3940182 h 5609197"/>
              <a:gd name="connsiteX1" fmla="*/ 367155 w 11182137"/>
              <a:gd name="connsiteY1" fmla="*/ 475087 h 5609197"/>
              <a:gd name="connsiteX2" fmla="*/ 5805429 w 11182137"/>
              <a:gd name="connsiteY2" fmla="*/ 154245 h 5609197"/>
              <a:gd name="connsiteX3" fmla="*/ 10698270 w 11182137"/>
              <a:gd name="connsiteY3" fmla="*/ 202371 h 5609197"/>
              <a:gd name="connsiteX4" fmla="*/ 10987028 w 11182137"/>
              <a:gd name="connsiteY4" fmla="*/ 2544519 h 5609197"/>
              <a:gd name="connsiteX5" fmla="*/ 10553892 w 11182137"/>
              <a:gd name="connsiteY5" fmla="*/ 4453529 h 5609197"/>
              <a:gd name="connsiteX6" fmla="*/ 9302607 w 11182137"/>
              <a:gd name="connsiteY6" fmla="*/ 5464182 h 5609197"/>
              <a:gd name="connsiteX7" fmla="*/ 7554018 w 11182137"/>
              <a:gd name="connsiteY7" fmla="*/ 4774371 h 5609197"/>
              <a:gd name="connsiteX8" fmla="*/ 6222523 w 11182137"/>
              <a:gd name="connsiteY8" fmla="*/ 5367929 h 5609197"/>
              <a:gd name="connsiteX9" fmla="*/ 3928502 w 11182137"/>
              <a:gd name="connsiteY9" fmla="*/ 4838540 h 5609197"/>
              <a:gd name="connsiteX10" fmla="*/ 2195955 w 11182137"/>
              <a:gd name="connsiteY10" fmla="*/ 5608561 h 5609197"/>
              <a:gd name="connsiteX11" fmla="*/ 800291 w 11182137"/>
              <a:gd name="connsiteY11" fmla="*/ 4950834 h 5609197"/>
              <a:gd name="connsiteX12" fmla="*/ 527576 w 11182137"/>
              <a:gd name="connsiteY12" fmla="*/ 3940182 h 5609197"/>
              <a:gd name="connsiteX0" fmla="*/ 398734 w 11245800"/>
              <a:gd name="connsiteY0" fmla="*/ 3876013 h 5609197"/>
              <a:gd name="connsiteX1" fmla="*/ 430818 w 11245800"/>
              <a:gd name="connsiteY1" fmla="*/ 475087 h 5609197"/>
              <a:gd name="connsiteX2" fmla="*/ 5869092 w 11245800"/>
              <a:gd name="connsiteY2" fmla="*/ 154245 h 5609197"/>
              <a:gd name="connsiteX3" fmla="*/ 10761933 w 11245800"/>
              <a:gd name="connsiteY3" fmla="*/ 202371 h 5609197"/>
              <a:gd name="connsiteX4" fmla="*/ 11050691 w 11245800"/>
              <a:gd name="connsiteY4" fmla="*/ 2544519 h 5609197"/>
              <a:gd name="connsiteX5" fmla="*/ 10617555 w 11245800"/>
              <a:gd name="connsiteY5" fmla="*/ 4453529 h 5609197"/>
              <a:gd name="connsiteX6" fmla="*/ 9366270 w 11245800"/>
              <a:gd name="connsiteY6" fmla="*/ 5464182 h 5609197"/>
              <a:gd name="connsiteX7" fmla="*/ 7617681 w 11245800"/>
              <a:gd name="connsiteY7" fmla="*/ 4774371 h 5609197"/>
              <a:gd name="connsiteX8" fmla="*/ 6286186 w 11245800"/>
              <a:gd name="connsiteY8" fmla="*/ 5367929 h 5609197"/>
              <a:gd name="connsiteX9" fmla="*/ 3992165 w 11245800"/>
              <a:gd name="connsiteY9" fmla="*/ 4838540 h 5609197"/>
              <a:gd name="connsiteX10" fmla="*/ 2259618 w 11245800"/>
              <a:gd name="connsiteY10" fmla="*/ 5608561 h 5609197"/>
              <a:gd name="connsiteX11" fmla="*/ 863954 w 11245800"/>
              <a:gd name="connsiteY11" fmla="*/ 4950834 h 5609197"/>
              <a:gd name="connsiteX12" fmla="*/ 398734 w 11245800"/>
              <a:gd name="connsiteY12" fmla="*/ 3876013 h 5609197"/>
              <a:gd name="connsiteX0" fmla="*/ 398083 w 11245149"/>
              <a:gd name="connsiteY0" fmla="*/ 3876013 h 5616485"/>
              <a:gd name="connsiteX1" fmla="*/ 430167 w 11245149"/>
              <a:gd name="connsiteY1" fmla="*/ 475087 h 5616485"/>
              <a:gd name="connsiteX2" fmla="*/ 5868441 w 11245149"/>
              <a:gd name="connsiteY2" fmla="*/ 154245 h 5616485"/>
              <a:gd name="connsiteX3" fmla="*/ 10761282 w 11245149"/>
              <a:gd name="connsiteY3" fmla="*/ 202371 h 5616485"/>
              <a:gd name="connsiteX4" fmla="*/ 11050040 w 11245149"/>
              <a:gd name="connsiteY4" fmla="*/ 2544519 h 5616485"/>
              <a:gd name="connsiteX5" fmla="*/ 10616904 w 11245149"/>
              <a:gd name="connsiteY5" fmla="*/ 4453529 h 5616485"/>
              <a:gd name="connsiteX6" fmla="*/ 9365619 w 11245149"/>
              <a:gd name="connsiteY6" fmla="*/ 5464182 h 5616485"/>
              <a:gd name="connsiteX7" fmla="*/ 7617030 w 11245149"/>
              <a:gd name="connsiteY7" fmla="*/ 4774371 h 5616485"/>
              <a:gd name="connsiteX8" fmla="*/ 6285535 w 11245149"/>
              <a:gd name="connsiteY8" fmla="*/ 5367929 h 5616485"/>
              <a:gd name="connsiteX9" fmla="*/ 3991514 w 11245149"/>
              <a:gd name="connsiteY9" fmla="*/ 4838540 h 5616485"/>
              <a:gd name="connsiteX10" fmla="*/ 2258967 w 11245149"/>
              <a:gd name="connsiteY10" fmla="*/ 5608561 h 5616485"/>
              <a:gd name="connsiteX11" fmla="*/ 847261 w 11245149"/>
              <a:gd name="connsiteY11" fmla="*/ 5159382 h 5616485"/>
              <a:gd name="connsiteX12" fmla="*/ 398083 w 11245149"/>
              <a:gd name="connsiteY12" fmla="*/ 3876013 h 5616485"/>
              <a:gd name="connsiteX0" fmla="*/ 398083 w 11245149"/>
              <a:gd name="connsiteY0" fmla="*/ 3876013 h 5611423"/>
              <a:gd name="connsiteX1" fmla="*/ 430167 w 11245149"/>
              <a:gd name="connsiteY1" fmla="*/ 475087 h 5611423"/>
              <a:gd name="connsiteX2" fmla="*/ 5868441 w 11245149"/>
              <a:gd name="connsiteY2" fmla="*/ 154245 h 5611423"/>
              <a:gd name="connsiteX3" fmla="*/ 10761282 w 11245149"/>
              <a:gd name="connsiteY3" fmla="*/ 202371 h 5611423"/>
              <a:gd name="connsiteX4" fmla="*/ 11050040 w 11245149"/>
              <a:gd name="connsiteY4" fmla="*/ 2544519 h 5611423"/>
              <a:gd name="connsiteX5" fmla="*/ 10616904 w 11245149"/>
              <a:gd name="connsiteY5" fmla="*/ 4453529 h 5611423"/>
              <a:gd name="connsiteX6" fmla="*/ 9365619 w 11245149"/>
              <a:gd name="connsiteY6" fmla="*/ 5464182 h 5611423"/>
              <a:gd name="connsiteX7" fmla="*/ 7617030 w 11245149"/>
              <a:gd name="connsiteY7" fmla="*/ 4774371 h 5611423"/>
              <a:gd name="connsiteX8" fmla="*/ 6285535 w 11245149"/>
              <a:gd name="connsiteY8" fmla="*/ 5367929 h 5611423"/>
              <a:gd name="connsiteX9" fmla="*/ 4569030 w 11245149"/>
              <a:gd name="connsiteY9" fmla="*/ 4982919 h 5611423"/>
              <a:gd name="connsiteX10" fmla="*/ 2258967 w 11245149"/>
              <a:gd name="connsiteY10" fmla="*/ 5608561 h 5611423"/>
              <a:gd name="connsiteX11" fmla="*/ 847261 w 11245149"/>
              <a:gd name="connsiteY11" fmla="*/ 5159382 h 5611423"/>
              <a:gd name="connsiteX12" fmla="*/ 398083 w 11245149"/>
              <a:gd name="connsiteY12" fmla="*/ 3876013 h 5611423"/>
              <a:gd name="connsiteX0" fmla="*/ 398083 w 11065870"/>
              <a:gd name="connsiteY0" fmla="*/ 3786941 h 5522351"/>
              <a:gd name="connsiteX1" fmla="*/ 430167 w 11065870"/>
              <a:gd name="connsiteY1" fmla="*/ 386015 h 5522351"/>
              <a:gd name="connsiteX2" fmla="*/ 5868441 w 11065870"/>
              <a:gd name="connsiteY2" fmla="*/ 65173 h 5522351"/>
              <a:gd name="connsiteX3" fmla="*/ 10424398 w 11065870"/>
              <a:gd name="connsiteY3" fmla="*/ 273720 h 5522351"/>
              <a:gd name="connsiteX4" fmla="*/ 11050040 w 11065870"/>
              <a:gd name="connsiteY4" fmla="*/ 2455447 h 5522351"/>
              <a:gd name="connsiteX5" fmla="*/ 10616904 w 11065870"/>
              <a:gd name="connsiteY5" fmla="*/ 4364457 h 5522351"/>
              <a:gd name="connsiteX6" fmla="*/ 9365619 w 11065870"/>
              <a:gd name="connsiteY6" fmla="*/ 5375110 h 5522351"/>
              <a:gd name="connsiteX7" fmla="*/ 7617030 w 11065870"/>
              <a:gd name="connsiteY7" fmla="*/ 4685299 h 5522351"/>
              <a:gd name="connsiteX8" fmla="*/ 6285535 w 11065870"/>
              <a:gd name="connsiteY8" fmla="*/ 5278857 h 5522351"/>
              <a:gd name="connsiteX9" fmla="*/ 4569030 w 11065870"/>
              <a:gd name="connsiteY9" fmla="*/ 4893847 h 5522351"/>
              <a:gd name="connsiteX10" fmla="*/ 2258967 w 11065870"/>
              <a:gd name="connsiteY10" fmla="*/ 5519489 h 5522351"/>
              <a:gd name="connsiteX11" fmla="*/ 847261 w 11065870"/>
              <a:gd name="connsiteY11" fmla="*/ 5070310 h 5522351"/>
              <a:gd name="connsiteX12" fmla="*/ 398083 w 11065870"/>
              <a:gd name="connsiteY12" fmla="*/ 3786941 h 5522351"/>
              <a:gd name="connsiteX0" fmla="*/ 398083 w 11065870"/>
              <a:gd name="connsiteY0" fmla="*/ 3701717 h 5437127"/>
              <a:gd name="connsiteX1" fmla="*/ 430167 w 11065870"/>
              <a:gd name="connsiteY1" fmla="*/ 300791 h 5437127"/>
              <a:gd name="connsiteX2" fmla="*/ 5868441 w 11065870"/>
              <a:gd name="connsiteY2" fmla="*/ 156412 h 5437127"/>
              <a:gd name="connsiteX3" fmla="*/ 10424398 w 11065870"/>
              <a:gd name="connsiteY3" fmla="*/ 188496 h 5437127"/>
              <a:gd name="connsiteX4" fmla="*/ 11050040 w 11065870"/>
              <a:gd name="connsiteY4" fmla="*/ 2370223 h 5437127"/>
              <a:gd name="connsiteX5" fmla="*/ 10616904 w 11065870"/>
              <a:gd name="connsiteY5" fmla="*/ 4279233 h 5437127"/>
              <a:gd name="connsiteX6" fmla="*/ 9365619 w 11065870"/>
              <a:gd name="connsiteY6" fmla="*/ 5289886 h 5437127"/>
              <a:gd name="connsiteX7" fmla="*/ 7617030 w 11065870"/>
              <a:gd name="connsiteY7" fmla="*/ 4600075 h 5437127"/>
              <a:gd name="connsiteX8" fmla="*/ 6285535 w 11065870"/>
              <a:gd name="connsiteY8" fmla="*/ 5193633 h 5437127"/>
              <a:gd name="connsiteX9" fmla="*/ 4569030 w 11065870"/>
              <a:gd name="connsiteY9" fmla="*/ 4808623 h 5437127"/>
              <a:gd name="connsiteX10" fmla="*/ 2258967 w 11065870"/>
              <a:gd name="connsiteY10" fmla="*/ 5434265 h 5437127"/>
              <a:gd name="connsiteX11" fmla="*/ 847261 w 11065870"/>
              <a:gd name="connsiteY11" fmla="*/ 4985086 h 5437127"/>
              <a:gd name="connsiteX12" fmla="*/ 398083 w 11065870"/>
              <a:gd name="connsiteY12" fmla="*/ 3701717 h 5437127"/>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65619 w 11065870"/>
              <a:gd name="connsiteY6" fmla="*/ 5289886 h 5434412"/>
              <a:gd name="connsiteX7" fmla="*/ 7617030 w 11065870"/>
              <a:gd name="connsiteY7" fmla="*/ 4600075 h 5434412"/>
              <a:gd name="connsiteX8" fmla="*/ 6285535 w 11065870"/>
              <a:gd name="connsiteY8" fmla="*/ 5193633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65619 w 11065870"/>
              <a:gd name="connsiteY6" fmla="*/ 5289886 h 5434412"/>
              <a:gd name="connsiteX7" fmla="*/ 7617030 w 11065870"/>
              <a:gd name="connsiteY7" fmla="*/ 4600075 h 5434412"/>
              <a:gd name="connsiteX8" fmla="*/ 6269786 w 11065870"/>
              <a:gd name="connsiteY8" fmla="*/ 5053090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34119 w 11065870"/>
              <a:gd name="connsiteY6" fmla="*/ 5243039 h 5434412"/>
              <a:gd name="connsiteX7" fmla="*/ 7617030 w 11065870"/>
              <a:gd name="connsiteY7" fmla="*/ 4600075 h 5434412"/>
              <a:gd name="connsiteX8" fmla="*/ 6269786 w 11065870"/>
              <a:gd name="connsiteY8" fmla="*/ 5053090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401943 w 11069730"/>
              <a:gd name="connsiteY0" fmla="*/ 3701717 h 5434299"/>
              <a:gd name="connsiteX1" fmla="*/ 434027 w 11069730"/>
              <a:gd name="connsiteY1" fmla="*/ 300791 h 5434299"/>
              <a:gd name="connsiteX2" fmla="*/ 5872301 w 11069730"/>
              <a:gd name="connsiteY2" fmla="*/ 156412 h 5434299"/>
              <a:gd name="connsiteX3" fmla="*/ 10428258 w 11069730"/>
              <a:gd name="connsiteY3" fmla="*/ 188496 h 5434299"/>
              <a:gd name="connsiteX4" fmla="*/ 11053900 w 11069730"/>
              <a:gd name="connsiteY4" fmla="*/ 2370223 h 5434299"/>
              <a:gd name="connsiteX5" fmla="*/ 10620764 w 11069730"/>
              <a:gd name="connsiteY5" fmla="*/ 4279233 h 5434299"/>
              <a:gd name="connsiteX6" fmla="*/ 9337979 w 11069730"/>
              <a:gd name="connsiteY6" fmla="*/ 5243039 h 5434299"/>
              <a:gd name="connsiteX7" fmla="*/ 7620890 w 11069730"/>
              <a:gd name="connsiteY7" fmla="*/ 4600075 h 5434299"/>
              <a:gd name="connsiteX8" fmla="*/ 6273646 w 11069730"/>
              <a:gd name="connsiteY8" fmla="*/ 5053090 h 5434299"/>
              <a:gd name="connsiteX9" fmla="*/ 4572890 w 11069730"/>
              <a:gd name="connsiteY9" fmla="*/ 4949166 h 5434299"/>
              <a:gd name="connsiteX10" fmla="*/ 2262827 w 11069730"/>
              <a:gd name="connsiteY10" fmla="*/ 5434265 h 5434299"/>
              <a:gd name="connsiteX11" fmla="*/ 945617 w 11069730"/>
              <a:gd name="connsiteY11" fmla="*/ 4922622 h 5434299"/>
              <a:gd name="connsiteX12" fmla="*/ 401943 w 11069730"/>
              <a:gd name="connsiteY12" fmla="*/ 3701717 h 5434299"/>
              <a:gd name="connsiteX0" fmla="*/ 325136 w 11118918"/>
              <a:gd name="connsiteY0" fmla="*/ 3651474 h 5430904"/>
              <a:gd name="connsiteX1" fmla="*/ 483215 w 11118918"/>
              <a:gd name="connsiteY1" fmla="*/ 297396 h 5430904"/>
              <a:gd name="connsiteX2" fmla="*/ 5921489 w 11118918"/>
              <a:gd name="connsiteY2" fmla="*/ 153017 h 5430904"/>
              <a:gd name="connsiteX3" fmla="*/ 10477446 w 11118918"/>
              <a:gd name="connsiteY3" fmla="*/ 185101 h 5430904"/>
              <a:gd name="connsiteX4" fmla="*/ 11103088 w 11118918"/>
              <a:gd name="connsiteY4" fmla="*/ 2366828 h 5430904"/>
              <a:gd name="connsiteX5" fmla="*/ 10669952 w 11118918"/>
              <a:gd name="connsiteY5" fmla="*/ 4275838 h 5430904"/>
              <a:gd name="connsiteX6" fmla="*/ 9387167 w 11118918"/>
              <a:gd name="connsiteY6" fmla="*/ 5239644 h 5430904"/>
              <a:gd name="connsiteX7" fmla="*/ 7670078 w 11118918"/>
              <a:gd name="connsiteY7" fmla="*/ 4596680 h 5430904"/>
              <a:gd name="connsiteX8" fmla="*/ 6322834 w 11118918"/>
              <a:gd name="connsiteY8" fmla="*/ 5049695 h 5430904"/>
              <a:gd name="connsiteX9" fmla="*/ 4622078 w 11118918"/>
              <a:gd name="connsiteY9" fmla="*/ 4945771 h 5430904"/>
              <a:gd name="connsiteX10" fmla="*/ 2312015 w 11118918"/>
              <a:gd name="connsiteY10" fmla="*/ 5430870 h 5430904"/>
              <a:gd name="connsiteX11" fmla="*/ 994805 w 11118918"/>
              <a:gd name="connsiteY11" fmla="*/ 4919227 h 5430904"/>
              <a:gd name="connsiteX12" fmla="*/ 325136 w 11118918"/>
              <a:gd name="connsiteY12" fmla="*/ 3651474 h 5430904"/>
              <a:gd name="connsiteX0" fmla="*/ 416451 w 11210233"/>
              <a:gd name="connsiteY0" fmla="*/ 3646391 h 5425821"/>
              <a:gd name="connsiteX1" fmla="*/ 448534 w 11210233"/>
              <a:gd name="connsiteY1" fmla="*/ 354776 h 5425821"/>
              <a:gd name="connsiteX2" fmla="*/ 6012804 w 11210233"/>
              <a:gd name="connsiteY2" fmla="*/ 147934 h 5425821"/>
              <a:gd name="connsiteX3" fmla="*/ 10568761 w 11210233"/>
              <a:gd name="connsiteY3" fmla="*/ 180018 h 5425821"/>
              <a:gd name="connsiteX4" fmla="*/ 11194403 w 11210233"/>
              <a:gd name="connsiteY4" fmla="*/ 2361745 h 5425821"/>
              <a:gd name="connsiteX5" fmla="*/ 10761267 w 11210233"/>
              <a:gd name="connsiteY5" fmla="*/ 4270755 h 5425821"/>
              <a:gd name="connsiteX6" fmla="*/ 9478482 w 11210233"/>
              <a:gd name="connsiteY6" fmla="*/ 5234561 h 5425821"/>
              <a:gd name="connsiteX7" fmla="*/ 7761393 w 11210233"/>
              <a:gd name="connsiteY7" fmla="*/ 4591597 h 5425821"/>
              <a:gd name="connsiteX8" fmla="*/ 6414149 w 11210233"/>
              <a:gd name="connsiteY8" fmla="*/ 5044612 h 5425821"/>
              <a:gd name="connsiteX9" fmla="*/ 4713393 w 11210233"/>
              <a:gd name="connsiteY9" fmla="*/ 4940688 h 5425821"/>
              <a:gd name="connsiteX10" fmla="*/ 2403330 w 11210233"/>
              <a:gd name="connsiteY10" fmla="*/ 5425787 h 5425821"/>
              <a:gd name="connsiteX11" fmla="*/ 1086120 w 11210233"/>
              <a:gd name="connsiteY11" fmla="*/ 4914144 h 5425821"/>
              <a:gd name="connsiteX12" fmla="*/ 416451 w 11210233"/>
              <a:gd name="connsiteY12" fmla="*/ 3646391 h 5425821"/>
              <a:gd name="connsiteX0" fmla="*/ 493117 w 11286899"/>
              <a:gd name="connsiteY0" fmla="*/ 3688885 h 5468315"/>
              <a:gd name="connsiteX1" fmla="*/ 525200 w 11286899"/>
              <a:gd name="connsiteY1" fmla="*/ 397270 h 5468315"/>
              <a:gd name="connsiteX2" fmla="*/ 6089470 w 11286899"/>
              <a:gd name="connsiteY2" fmla="*/ 190428 h 5468315"/>
              <a:gd name="connsiteX3" fmla="*/ 10645427 w 11286899"/>
              <a:gd name="connsiteY3" fmla="*/ 222512 h 5468315"/>
              <a:gd name="connsiteX4" fmla="*/ 11271069 w 11286899"/>
              <a:gd name="connsiteY4" fmla="*/ 2404239 h 5468315"/>
              <a:gd name="connsiteX5" fmla="*/ 10837933 w 11286899"/>
              <a:gd name="connsiteY5" fmla="*/ 4313249 h 5468315"/>
              <a:gd name="connsiteX6" fmla="*/ 9555148 w 11286899"/>
              <a:gd name="connsiteY6" fmla="*/ 5277055 h 5468315"/>
              <a:gd name="connsiteX7" fmla="*/ 7838059 w 11286899"/>
              <a:gd name="connsiteY7" fmla="*/ 4634091 h 5468315"/>
              <a:gd name="connsiteX8" fmla="*/ 6490815 w 11286899"/>
              <a:gd name="connsiteY8" fmla="*/ 5087106 h 5468315"/>
              <a:gd name="connsiteX9" fmla="*/ 4790059 w 11286899"/>
              <a:gd name="connsiteY9" fmla="*/ 4983182 h 5468315"/>
              <a:gd name="connsiteX10" fmla="*/ 2479996 w 11286899"/>
              <a:gd name="connsiteY10" fmla="*/ 5468281 h 5468315"/>
              <a:gd name="connsiteX11" fmla="*/ 1162786 w 11286899"/>
              <a:gd name="connsiteY11" fmla="*/ 4956638 h 5468315"/>
              <a:gd name="connsiteX12" fmla="*/ 493117 w 11286899"/>
              <a:gd name="connsiteY12" fmla="*/ 3688885 h 5468315"/>
              <a:gd name="connsiteX0" fmla="*/ 493117 w 11286899"/>
              <a:gd name="connsiteY0" fmla="*/ 3727738 h 5507168"/>
              <a:gd name="connsiteX1" fmla="*/ 525200 w 11286899"/>
              <a:gd name="connsiteY1" fmla="*/ 436123 h 5507168"/>
              <a:gd name="connsiteX2" fmla="*/ 6089470 w 11286899"/>
              <a:gd name="connsiteY2" fmla="*/ 229281 h 5507168"/>
              <a:gd name="connsiteX3" fmla="*/ 10645427 w 11286899"/>
              <a:gd name="connsiteY3" fmla="*/ 261365 h 5507168"/>
              <a:gd name="connsiteX4" fmla="*/ 11271069 w 11286899"/>
              <a:gd name="connsiteY4" fmla="*/ 2443092 h 5507168"/>
              <a:gd name="connsiteX5" fmla="*/ 10837933 w 11286899"/>
              <a:gd name="connsiteY5" fmla="*/ 4352102 h 5507168"/>
              <a:gd name="connsiteX6" fmla="*/ 9555148 w 11286899"/>
              <a:gd name="connsiteY6" fmla="*/ 5315908 h 5507168"/>
              <a:gd name="connsiteX7" fmla="*/ 7838059 w 11286899"/>
              <a:gd name="connsiteY7" fmla="*/ 4672944 h 5507168"/>
              <a:gd name="connsiteX8" fmla="*/ 6490815 w 11286899"/>
              <a:gd name="connsiteY8" fmla="*/ 5125959 h 5507168"/>
              <a:gd name="connsiteX9" fmla="*/ 4790059 w 11286899"/>
              <a:gd name="connsiteY9" fmla="*/ 5022035 h 5507168"/>
              <a:gd name="connsiteX10" fmla="*/ 2479996 w 11286899"/>
              <a:gd name="connsiteY10" fmla="*/ 5507134 h 5507168"/>
              <a:gd name="connsiteX11" fmla="*/ 1162786 w 11286899"/>
              <a:gd name="connsiteY11" fmla="*/ 4995491 h 5507168"/>
              <a:gd name="connsiteX12" fmla="*/ 493117 w 11286899"/>
              <a:gd name="connsiteY12" fmla="*/ 3727738 h 5507168"/>
              <a:gd name="connsiteX0" fmla="*/ 413915 w 11209128"/>
              <a:gd name="connsiteY0" fmla="*/ 3789222 h 5568652"/>
              <a:gd name="connsiteX1" fmla="*/ 445998 w 11209128"/>
              <a:gd name="connsiteY1" fmla="*/ 497607 h 5568652"/>
              <a:gd name="connsiteX2" fmla="*/ 5975849 w 11209128"/>
              <a:gd name="connsiteY2" fmla="*/ 188384 h 5568652"/>
              <a:gd name="connsiteX3" fmla="*/ 10566225 w 11209128"/>
              <a:gd name="connsiteY3" fmla="*/ 322849 h 5568652"/>
              <a:gd name="connsiteX4" fmla="*/ 11191867 w 11209128"/>
              <a:gd name="connsiteY4" fmla="*/ 2504576 h 5568652"/>
              <a:gd name="connsiteX5" fmla="*/ 10758731 w 11209128"/>
              <a:gd name="connsiteY5" fmla="*/ 4413586 h 5568652"/>
              <a:gd name="connsiteX6" fmla="*/ 9475946 w 11209128"/>
              <a:gd name="connsiteY6" fmla="*/ 5377392 h 5568652"/>
              <a:gd name="connsiteX7" fmla="*/ 7758857 w 11209128"/>
              <a:gd name="connsiteY7" fmla="*/ 4734428 h 5568652"/>
              <a:gd name="connsiteX8" fmla="*/ 6411613 w 11209128"/>
              <a:gd name="connsiteY8" fmla="*/ 5187443 h 5568652"/>
              <a:gd name="connsiteX9" fmla="*/ 4710857 w 11209128"/>
              <a:gd name="connsiteY9" fmla="*/ 5083519 h 5568652"/>
              <a:gd name="connsiteX10" fmla="*/ 2400794 w 11209128"/>
              <a:gd name="connsiteY10" fmla="*/ 5568618 h 5568652"/>
              <a:gd name="connsiteX11" fmla="*/ 1083584 w 11209128"/>
              <a:gd name="connsiteY11" fmla="*/ 5056975 h 5568652"/>
              <a:gd name="connsiteX12" fmla="*/ 413915 w 11209128"/>
              <a:gd name="connsiteY12" fmla="*/ 3789222 h 5568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9128" h="5568652">
                <a:moveTo>
                  <a:pt x="413915" y="3789222"/>
                </a:moveTo>
                <a:cubicBezTo>
                  <a:pt x="307651" y="3029327"/>
                  <a:pt x="-480991" y="1097747"/>
                  <a:pt x="445998" y="497607"/>
                </a:cubicBezTo>
                <a:cubicBezTo>
                  <a:pt x="1372987" y="-102533"/>
                  <a:pt x="4082629" y="473464"/>
                  <a:pt x="5975849" y="188384"/>
                </a:cubicBezTo>
                <a:cubicBezTo>
                  <a:pt x="7869069" y="-96696"/>
                  <a:pt x="9696889" y="-63183"/>
                  <a:pt x="10566225" y="322849"/>
                </a:cubicBezTo>
                <a:cubicBezTo>
                  <a:pt x="11435561" y="708881"/>
                  <a:pt x="11159783" y="1822787"/>
                  <a:pt x="11191867" y="2504576"/>
                </a:cubicBezTo>
                <a:cubicBezTo>
                  <a:pt x="11223951" y="3186365"/>
                  <a:pt x="11044718" y="3934783"/>
                  <a:pt x="10758731" y="4413586"/>
                </a:cubicBezTo>
                <a:cubicBezTo>
                  <a:pt x="10472744" y="4892389"/>
                  <a:pt x="9975925" y="5323918"/>
                  <a:pt x="9475946" y="5377392"/>
                </a:cubicBezTo>
                <a:cubicBezTo>
                  <a:pt x="8975967" y="5430866"/>
                  <a:pt x="8269579" y="4766086"/>
                  <a:pt x="7758857" y="4734428"/>
                </a:cubicBezTo>
                <a:cubicBezTo>
                  <a:pt x="7248135" y="4702770"/>
                  <a:pt x="6919613" y="5129261"/>
                  <a:pt x="6411613" y="5187443"/>
                </a:cubicBezTo>
                <a:cubicBezTo>
                  <a:pt x="5903613" y="5245625"/>
                  <a:pt x="5379327" y="5019990"/>
                  <a:pt x="4710857" y="5083519"/>
                </a:cubicBezTo>
                <a:cubicBezTo>
                  <a:pt x="4042387" y="5147048"/>
                  <a:pt x="3005339" y="5573042"/>
                  <a:pt x="2400794" y="5568618"/>
                </a:cubicBezTo>
                <a:cubicBezTo>
                  <a:pt x="1796249" y="5564194"/>
                  <a:pt x="1361647" y="5335038"/>
                  <a:pt x="1083584" y="5056975"/>
                </a:cubicBezTo>
                <a:cubicBezTo>
                  <a:pt x="805521" y="4778912"/>
                  <a:pt x="520179" y="4549117"/>
                  <a:pt x="413915" y="3789222"/>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834955" y="722103"/>
            <a:ext cx="10388081" cy="5229308"/>
          </a:xfrm>
          <a:custGeom>
            <a:avLst/>
            <a:gdLst>
              <a:gd name="connsiteX0" fmla="*/ 250959 w 11001599"/>
              <a:gd name="connsiteY0" fmla="*/ 3648713 h 5735700"/>
              <a:gd name="connsiteX1" fmla="*/ 218875 w 11001599"/>
              <a:gd name="connsiteY1" fmla="*/ 3199534 h 5735700"/>
              <a:gd name="connsiteX2" fmla="*/ 186791 w 11001599"/>
              <a:gd name="connsiteY2" fmla="*/ 1884082 h 5735700"/>
              <a:gd name="connsiteX3" fmla="*/ 154707 w 11001599"/>
              <a:gd name="connsiteY3" fmla="*/ 600713 h 5735700"/>
              <a:gd name="connsiteX4" fmla="*/ 2352475 w 11001599"/>
              <a:gd name="connsiteY4" fmla="*/ 199661 h 5735700"/>
              <a:gd name="connsiteX5" fmla="*/ 5544854 w 11001599"/>
              <a:gd name="connsiteY5" fmla="*/ 584671 h 5735700"/>
              <a:gd name="connsiteX6" fmla="*/ 8432433 w 11001599"/>
              <a:gd name="connsiteY6" fmla="*/ 55282 h 5735700"/>
              <a:gd name="connsiteX7" fmla="*/ 10822707 w 11001599"/>
              <a:gd name="connsiteY7" fmla="*/ 311955 h 5735700"/>
              <a:gd name="connsiteX8" fmla="*/ 10774580 w 11001599"/>
              <a:gd name="connsiteY8" fmla="*/ 2670145 h 5735700"/>
              <a:gd name="connsiteX9" fmla="*/ 10341444 w 11001599"/>
              <a:gd name="connsiteY9" fmla="*/ 4579155 h 5735700"/>
              <a:gd name="connsiteX10" fmla="*/ 9090159 w 11001599"/>
              <a:gd name="connsiteY10" fmla="*/ 5589808 h 5735700"/>
              <a:gd name="connsiteX11" fmla="*/ 7341570 w 11001599"/>
              <a:gd name="connsiteY11" fmla="*/ 4899997 h 5735700"/>
              <a:gd name="connsiteX12" fmla="*/ 6010075 w 11001599"/>
              <a:gd name="connsiteY12" fmla="*/ 5493555 h 5735700"/>
              <a:gd name="connsiteX13" fmla="*/ 3716054 w 11001599"/>
              <a:gd name="connsiteY13" fmla="*/ 4964166 h 5735700"/>
              <a:gd name="connsiteX14" fmla="*/ 1983507 w 11001599"/>
              <a:gd name="connsiteY14" fmla="*/ 5734187 h 5735700"/>
              <a:gd name="connsiteX15" fmla="*/ 1261612 w 11001599"/>
              <a:gd name="connsiteY15" fmla="*/ 4723534 h 5735700"/>
              <a:gd name="connsiteX16" fmla="*/ 315128 w 11001599"/>
              <a:gd name="connsiteY16" fmla="*/ 4065808 h 5735700"/>
              <a:gd name="connsiteX17" fmla="*/ 250959 w 11001599"/>
              <a:gd name="connsiteY17" fmla="*/ 3648713 h 5735700"/>
              <a:gd name="connsiteX0" fmla="*/ 252078 w 11002718"/>
              <a:gd name="connsiteY0" fmla="*/ 3648713 h 5735700"/>
              <a:gd name="connsiteX1" fmla="*/ 187910 w 11002718"/>
              <a:gd name="connsiteY1" fmla="*/ 1884082 h 5735700"/>
              <a:gd name="connsiteX2" fmla="*/ 155826 w 11002718"/>
              <a:gd name="connsiteY2" fmla="*/ 600713 h 5735700"/>
              <a:gd name="connsiteX3" fmla="*/ 2353594 w 11002718"/>
              <a:gd name="connsiteY3" fmla="*/ 199661 h 5735700"/>
              <a:gd name="connsiteX4" fmla="*/ 5545973 w 11002718"/>
              <a:gd name="connsiteY4" fmla="*/ 584671 h 5735700"/>
              <a:gd name="connsiteX5" fmla="*/ 8433552 w 11002718"/>
              <a:gd name="connsiteY5" fmla="*/ 55282 h 5735700"/>
              <a:gd name="connsiteX6" fmla="*/ 10823826 w 11002718"/>
              <a:gd name="connsiteY6" fmla="*/ 311955 h 5735700"/>
              <a:gd name="connsiteX7" fmla="*/ 10775699 w 11002718"/>
              <a:gd name="connsiteY7" fmla="*/ 2670145 h 5735700"/>
              <a:gd name="connsiteX8" fmla="*/ 10342563 w 11002718"/>
              <a:gd name="connsiteY8" fmla="*/ 4579155 h 5735700"/>
              <a:gd name="connsiteX9" fmla="*/ 9091278 w 11002718"/>
              <a:gd name="connsiteY9" fmla="*/ 5589808 h 5735700"/>
              <a:gd name="connsiteX10" fmla="*/ 7342689 w 11002718"/>
              <a:gd name="connsiteY10" fmla="*/ 4899997 h 5735700"/>
              <a:gd name="connsiteX11" fmla="*/ 6011194 w 11002718"/>
              <a:gd name="connsiteY11" fmla="*/ 5493555 h 5735700"/>
              <a:gd name="connsiteX12" fmla="*/ 3717173 w 11002718"/>
              <a:gd name="connsiteY12" fmla="*/ 4964166 h 5735700"/>
              <a:gd name="connsiteX13" fmla="*/ 1984626 w 11002718"/>
              <a:gd name="connsiteY13" fmla="*/ 5734187 h 5735700"/>
              <a:gd name="connsiteX14" fmla="*/ 1262731 w 11002718"/>
              <a:gd name="connsiteY14" fmla="*/ 4723534 h 5735700"/>
              <a:gd name="connsiteX15" fmla="*/ 316247 w 11002718"/>
              <a:gd name="connsiteY15" fmla="*/ 4065808 h 5735700"/>
              <a:gd name="connsiteX16" fmla="*/ 252078 w 11002718"/>
              <a:gd name="connsiteY16" fmla="*/ 3648713 h 5735700"/>
              <a:gd name="connsiteX0" fmla="*/ 318522 w 11004993"/>
              <a:gd name="connsiteY0" fmla="*/ 4065808 h 5735700"/>
              <a:gd name="connsiteX1" fmla="*/ 190185 w 11004993"/>
              <a:gd name="connsiteY1" fmla="*/ 1884082 h 5735700"/>
              <a:gd name="connsiteX2" fmla="*/ 158101 w 11004993"/>
              <a:gd name="connsiteY2" fmla="*/ 600713 h 5735700"/>
              <a:gd name="connsiteX3" fmla="*/ 2355869 w 11004993"/>
              <a:gd name="connsiteY3" fmla="*/ 199661 h 5735700"/>
              <a:gd name="connsiteX4" fmla="*/ 5548248 w 11004993"/>
              <a:gd name="connsiteY4" fmla="*/ 584671 h 5735700"/>
              <a:gd name="connsiteX5" fmla="*/ 8435827 w 11004993"/>
              <a:gd name="connsiteY5" fmla="*/ 55282 h 5735700"/>
              <a:gd name="connsiteX6" fmla="*/ 10826101 w 11004993"/>
              <a:gd name="connsiteY6" fmla="*/ 311955 h 5735700"/>
              <a:gd name="connsiteX7" fmla="*/ 10777974 w 11004993"/>
              <a:gd name="connsiteY7" fmla="*/ 2670145 h 5735700"/>
              <a:gd name="connsiteX8" fmla="*/ 10344838 w 11004993"/>
              <a:gd name="connsiteY8" fmla="*/ 4579155 h 5735700"/>
              <a:gd name="connsiteX9" fmla="*/ 9093553 w 11004993"/>
              <a:gd name="connsiteY9" fmla="*/ 5589808 h 5735700"/>
              <a:gd name="connsiteX10" fmla="*/ 7344964 w 11004993"/>
              <a:gd name="connsiteY10" fmla="*/ 4899997 h 5735700"/>
              <a:gd name="connsiteX11" fmla="*/ 6013469 w 11004993"/>
              <a:gd name="connsiteY11" fmla="*/ 5493555 h 5735700"/>
              <a:gd name="connsiteX12" fmla="*/ 3719448 w 11004993"/>
              <a:gd name="connsiteY12" fmla="*/ 4964166 h 5735700"/>
              <a:gd name="connsiteX13" fmla="*/ 1986901 w 11004993"/>
              <a:gd name="connsiteY13" fmla="*/ 5734187 h 5735700"/>
              <a:gd name="connsiteX14" fmla="*/ 1265006 w 11004993"/>
              <a:gd name="connsiteY14" fmla="*/ 4723534 h 5735700"/>
              <a:gd name="connsiteX15" fmla="*/ 318522 w 11004993"/>
              <a:gd name="connsiteY15" fmla="*/ 4065808 h 5735700"/>
              <a:gd name="connsiteX0" fmla="*/ 310924 w 10997395"/>
              <a:gd name="connsiteY0" fmla="*/ 4065808 h 5735700"/>
              <a:gd name="connsiteX1" fmla="*/ 150503 w 10997395"/>
              <a:gd name="connsiteY1" fmla="*/ 600713 h 5735700"/>
              <a:gd name="connsiteX2" fmla="*/ 2348271 w 10997395"/>
              <a:gd name="connsiteY2" fmla="*/ 199661 h 5735700"/>
              <a:gd name="connsiteX3" fmla="*/ 5540650 w 10997395"/>
              <a:gd name="connsiteY3" fmla="*/ 584671 h 5735700"/>
              <a:gd name="connsiteX4" fmla="*/ 8428229 w 10997395"/>
              <a:gd name="connsiteY4" fmla="*/ 55282 h 5735700"/>
              <a:gd name="connsiteX5" fmla="*/ 10818503 w 10997395"/>
              <a:gd name="connsiteY5" fmla="*/ 311955 h 5735700"/>
              <a:gd name="connsiteX6" fmla="*/ 10770376 w 10997395"/>
              <a:gd name="connsiteY6" fmla="*/ 2670145 h 5735700"/>
              <a:gd name="connsiteX7" fmla="*/ 10337240 w 10997395"/>
              <a:gd name="connsiteY7" fmla="*/ 4579155 h 5735700"/>
              <a:gd name="connsiteX8" fmla="*/ 9085955 w 10997395"/>
              <a:gd name="connsiteY8" fmla="*/ 5589808 h 5735700"/>
              <a:gd name="connsiteX9" fmla="*/ 7337366 w 10997395"/>
              <a:gd name="connsiteY9" fmla="*/ 4899997 h 5735700"/>
              <a:gd name="connsiteX10" fmla="*/ 6005871 w 10997395"/>
              <a:gd name="connsiteY10" fmla="*/ 5493555 h 5735700"/>
              <a:gd name="connsiteX11" fmla="*/ 3711850 w 10997395"/>
              <a:gd name="connsiteY11" fmla="*/ 4964166 h 5735700"/>
              <a:gd name="connsiteX12" fmla="*/ 1979303 w 10997395"/>
              <a:gd name="connsiteY12" fmla="*/ 5734187 h 5735700"/>
              <a:gd name="connsiteX13" fmla="*/ 1257408 w 10997395"/>
              <a:gd name="connsiteY13" fmla="*/ 4723534 h 5735700"/>
              <a:gd name="connsiteX14" fmla="*/ 310924 w 10997395"/>
              <a:gd name="connsiteY14" fmla="*/ 4065808 h 5735700"/>
              <a:gd name="connsiteX0" fmla="*/ 547291 w 11233762"/>
              <a:gd name="connsiteY0" fmla="*/ 4065808 h 5735700"/>
              <a:gd name="connsiteX1" fmla="*/ 386870 w 11233762"/>
              <a:gd name="connsiteY1" fmla="*/ 600713 h 5735700"/>
              <a:gd name="connsiteX2" fmla="*/ 5777017 w 11233762"/>
              <a:gd name="connsiteY2" fmla="*/ 584671 h 5735700"/>
              <a:gd name="connsiteX3" fmla="*/ 8664596 w 11233762"/>
              <a:gd name="connsiteY3" fmla="*/ 55282 h 5735700"/>
              <a:gd name="connsiteX4" fmla="*/ 11054870 w 11233762"/>
              <a:gd name="connsiteY4" fmla="*/ 311955 h 5735700"/>
              <a:gd name="connsiteX5" fmla="*/ 11006743 w 11233762"/>
              <a:gd name="connsiteY5" fmla="*/ 2670145 h 5735700"/>
              <a:gd name="connsiteX6" fmla="*/ 10573607 w 11233762"/>
              <a:gd name="connsiteY6" fmla="*/ 4579155 h 5735700"/>
              <a:gd name="connsiteX7" fmla="*/ 9322322 w 11233762"/>
              <a:gd name="connsiteY7" fmla="*/ 5589808 h 5735700"/>
              <a:gd name="connsiteX8" fmla="*/ 7573733 w 11233762"/>
              <a:gd name="connsiteY8" fmla="*/ 4899997 h 5735700"/>
              <a:gd name="connsiteX9" fmla="*/ 6242238 w 11233762"/>
              <a:gd name="connsiteY9" fmla="*/ 5493555 h 5735700"/>
              <a:gd name="connsiteX10" fmla="*/ 3948217 w 11233762"/>
              <a:gd name="connsiteY10" fmla="*/ 4964166 h 5735700"/>
              <a:gd name="connsiteX11" fmla="*/ 2215670 w 11233762"/>
              <a:gd name="connsiteY11" fmla="*/ 5734187 h 5735700"/>
              <a:gd name="connsiteX12" fmla="*/ 1493775 w 11233762"/>
              <a:gd name="connsiteY12" fmla="*/ 4723534 h 5735700"/>
              <a:gd name="connsiteX13" fmla="*/ 547291 w 11233762"/>
              <a:gd name="connsiteY13" fmla="*/ 4065808 h 5735700"/>
              <a:gd name="connsiteX0" fmla="*/ 550855 w 11237326"/>
              <a:gd name="connsiteY0" fmla="*/ 4044817 h 5714709"/>
              <a:gd name="connsiteX1" fmla="*/ 390434 w 11237326"/>
              <a:gd name="connsiteY1" fmla="*/ 579722 h 5714709"/>
              <a:gd name="connsiteX2" fmla="*/ 5828708 w 11237326"/>
              <a:gd name="connsiteY2" fmla="*/ 258880 h 5714709"/>
              <a:gd name="connsiteX3" fmla="*/ 8668160 w 11237326"/>
              <a:gd name="connsiteY3" fmla="*/ 34291 h 5714709"/>
              <a:gd name="connsiteX4" fmla="*/ 11058434 w 11237326"/>
              <a:gd name="connsiteY4" fmla="*/ 290964 h 5714709"/>
              <a:gd name="connsiteX5" fmla="*/ 11010307 w 11237326"/>
              <a:gd name="connsiteY5" fmla="*/ 2649154 h 5714709"/>
              <a:gd name="connsiteX6" fmla="*/ 10577171 w 11237326"/>
              <a:gd name="connsiteY6" fmla="*/ 4558164 h 5714709"/>
              <a:gd name="connsiteX7" fmla="*/ 9325886 w 11237326"/>
              <a:gd name="connsiteY7" fmla="*/ 5568817 h 5714709"/>
              <a:gd name="connsiteX8" fmla="*/ 7577297 w 11237326"/>
              <a:gd name="connsiteY8" fmla="*/ 4879006 h 5714709"/>
              <a:gd name="connsiteX9" fmla="*/ 6245802 w 11237326"/>
              <a:gd name="connsiteY9" fmla="*/ 5472564 h 5714709"/>
              <a:gd name="connsiteX10" fmla="*/ 3951781 w 11237326"/>
              <a:gd name="connsiteY10" fmla="*/ 4943175 h 5714709"/>
              <a:gd name="connsiteX11" fmla="*/ 2219234 w 11237326"/>
              <a:gd name="connsiteY11" fmla="*/ 5713196 h 5714709"/>
              <a:gd name="connsiteX12" fmla="*/ 1497339 w 11237326"/>
              <a:gd name="connsiteY12" fmla="*/ 4702543 h 5714709"/>
              <a:gd name="connsiteX13" fmla="*/ 550855 w 11237326"/>
              <a:gd name="connsiteY13" fmla="*/ 4044817 h 5714709"/>
              <a:gd name="connsiteX0" fmla="*/ 550855 w 11447627"/>
              <a:gd name="connsiteY0" fmla="*/ 3951764 h 5621656"/>
              <a:gd name="connsiteX1" fmla="*/ 390434 w 11447627"/>
              <a:gd name="connsiteY1" fmla="*/ 486669 h 5621656"/>
              <a:gd name="connsiteX2" fmla="*/ 5828708 w 11447627"/>
              <a:gd name="connsiteY2" fmla="*/ 165827 h 5621656"/>
              <a:gd name="connsiteX3" fmla="*/ 11058434 w 11447627"/>
              <a:gd name="connsiteY3" fmla="*/ 197911 h 5621656"/>
              <a:gd name="connsiteX4" fmla="*/ 11010307 w 11447627"/>
              <a:gd name="connsiteY4" fmla="*/ 2556101 h 5621656"/>
              <a:gd name="connsiteX5" fmla="*/ 10577171 w 11447627"/>
              <a:gd name="connsiteY5" fmla="*/ 4465111 h 5621656"/>
              <a:gd name="connsiteX6" fmla="*/ 9325886 w 11447627"/>
              <a:gd name="connsiteY6" fmla="*/ 5475764 h 5621656"/>
              <a:gd name="connsiteX7" fmla="*/ 7577297 w 11447627"/>
              <a:gd name="connsiteY7" fmla="*/ 4785953 h 5621656"/>
              <a:gd name="connsiteX8" fmla="*/ 6245802 w 11447627"/>
              <a:gd name="connsiteY8" fmla="*/ 5379511 h 5621656"/>
              <a:gd name="connsiteX9" fmla="*/ 3951781 w 11447627"/>
              <a:gd name="connsiteY9" fmla="*/ 4850122 h 5621656"/>
              <a:gd name="connsiteX10" fmla="*/ 2219234 w 11447627"/>
              <a:gd name="connsiteY10" fmla="*/ 5620143 h 5621656"/>
              <a:gd name="connsiteX11" fmla="*/ 1497339 w 11447627"/>
              <a:gd name="connsiteY11" fmla="*/ 4609490 h 5621656"/>
              <a:gd name="connsiteX12" fmla="*/ 550855 w 11447627"/>
              <a:gd name="connsiteY12" fmla="*/ 3951764 h 5621656"/>
              <a:gd name="connsiteX0" fmla="*/ 550855 w 11205416"/>
              <a:gd name="connsiteY0" fmla="*/ 3940182 h 5610074"/>
              <a:gd name="connsiteX1" fmla="*/ 390434 w 11205416"/>
              <a:gd name="connsiteY1" fmla="*/ 475087 h 5610074"/>
              <a:gd name="connsiteX2" fmla="*/ 5828708 w 11205416"/>
              <a:gd name="connsiteY2" fmla="*/ 154245 h 5610074"/>
              <a:gd name="connsiteX3" fmla="*/ 10721549 w 11205416"/>
              <a:gd name="connsiteY3" fmla="*/ 202371 h 5610074"/>
              <a:gd name="connsiteX4" fmla="*/ 11010307 w 11205416"/>
              <a:gd name="connsiteY4" fmla="*/ 2544519 h 5610074"/>
              <a:gd name="connsiteX5" fmla="*/ 10577171 w 11205416"/>
              <a:gd name="connsiteY5" fmla="*/ 4453529 h 5610074"/>
              <a:gd name="connsiteX6" fmla="*/ 9325886 w 11205416"/>
              <a:gd name="connsiteY6" fmla="*/ 5464182 h 5610074"/>
              <a:gd name="connsiteX7" fmla="*/ 7577297 w 11205416"/>
              <a:gd name="connsiteY7" fmla="*/ 4774371 h 5610074"/>
              <a:gd name="connsiteX8" fmla="*/ 6245802 w 11205416"/>
              <a:gd name="connsiteY8" fmla="*/ 5367929 h 5610074"/>
              <a:gd name="connsiteX9" fmla="*/ 3951781 w 11205416"/>
              <a:gd name="connsiteY9" fmla="*/ 4838540 h 5610074"/>
              <a:gd name="connsiteX10" fmla="*/ 2219234 w 11205416"/>
              <a:gd name="connsiteY10" fmla="*/ 5608561 h 5610074"/>
              <a:gd name="connsiteX11" fmla="*/ 1497339 w 11205416"/>
              <a:gd name="connsiteY11" fmla="*/ 4597908 h 5610074"/>
              <a:gd name="connsiteX12" fmla="*/ 550855 w 11205416"/>
              <a:gd name="connsiteY12" fmla="*/ 3940182 h 5610074"/>
              <a:gd name="connsiteX0" fmla="*/ 527576 w 11182137"/>
              <a:gd name="connsiteY0" fmla="*/ 3940182 h 5609197"/>
              <a:gd name="connsiteX1" fmla="*/ 367155 w 11182137"/>
              <a:gd name="connsiteY1" fmla="*/ 475087 h 5609197"/>
              <a:gd name="connsiteX2" fmla="*/ 5805429 w 11182137"/>
              <a:gd name="connsiteY2" fmla="*/ 154245 h 5609197"/>
              <a:gd name="connsiteX3" fmla="*/ 10698270 w 11182137"/>
              <a:gd name="connsiteY3" fmla="*/ 202371 h 5609197"/>
              <a:gd name="connsiteX4" fmla="*/ 10987028 w 11182137"/>
              <a:gd name="connsiteY4" fmla="*/ 2544519 h 5609197"/>
              <a:gd name="connsiteX5" fmla="*/ 10553892 w 11182137"/>
              <a:gd name="connsiteY5" fmla="*/ 4453529 h 5609197"/>
              <a:gd name="connsiteX6" fmla="*/ 9302607 w 11182137"/>
              <a:gd name="connsiteY6" fmla="*/ 5464182 h 5609197"/>
              <a:gd name="connsiteX7" fmla="*/ 7554018 w 11182137"/>
              <a:gd name="connsiteY7" fmla="*/ 4774371 h 5609197"/>
              <a:gd name="connsiteX8" fmla="*/ 6222523 w 11182137"/>
              <a:gd name="connsiteY8" fmla="*/ 5367929 h 5609197"/>
              <a:gd name="connsiteX9" fmla="*/ 3928502 w 11182137"/>
              <a:gd name="connsiteY9" fmla="*/ 4838540 h 5609197"/>
              <a:gd name="connsiteX10" fmla="*/ 2195955 w 11182137"/>
              <a:gd name="connsiteY10" fmla="*/ 5608561 h 5609197"/>
              <a:gd name="connsiteX11" fmla="*/ 800291 w 11182137"/>
              <a:gd name="connsiteY11" fmla="*/ 4950834 h 5609197"/>
              <a:gd name="connsiteX12" fmla="*/ 527576 w 11182137"/>
              <a:gd name="connsiteY12" fmla="*/ 3940182 h 5609197"/>
              <a:gd name="connsiteX0" fmla="*/ 398734 w 11245800"/>
              <a:gd name="connsiteY0" fmla="*/ 3876013 h 5609197"/>
              <a:gd name="connsiteX1" fmla="*/ 430818 w 11245800"/>
              <a:gd name="connsiteY1" fmla="*/ 475087 h 5609197"/>
              <a:gd name="connsiteX2" fmla="*/ 5869092 w 11245800"/>
              <a:gd name="connsiteY2" fmla="*/ 154245 h 5609197"/>
              <a:gd name="connsiteX3" fmla="*/ 10761933 w 11245800"/>
              <a:gd name="connsiteY3" fmla="*/ 202371 h 5609197"/>
              <a:gd name="connsiteX4" fmla="*/ 11050691 w 11245800"/>
              <a:gd name="connsiteY4" fmla="*/ 2544519 h 5609197"/>
              <a:gd name="connsiteX5" fmla="*/ 10617555 w 11245800"/>
              <a:gd name="connsiteY5" fmla="*/ 4453529 h 5609197"/>
              <a:gd name="connsiteX6" fmla="*/ 9366270 w 11245800"/>
              <a:gd name="connsiteY6" fmla="*/ 5464182 h 5609197"/>
              <a:gd name="connsiteX7" fmla="*/ 7617681 w 11245800"/>
              <a:gd name="connsiteY7" fmla="*/ 4774371 h 5609197"/>
              <a:gd name="connsiteX8" fmla="*/ 6286186 w 11245800"/>
              <a:gd name="connsiteY8" fmla="*/ 5367929 h 5609197"/>
              <a:gd name="connsiteX9" fmla="*/ 3992165 w 11245800"/>
              <a:gd name="connsiteY9" fmla="*/ 4838540 h 5609197"/>
              <a:gd name="connsiteX10" fmla="*/ 2259618 w 11245800"/>
              <a:gd name="connsiteY10" fmla="*/ 5608561 h 5609197"/>
              <a:gd name="connsiteX11" fmla="*/ 863954 w 11245800"/>
              <a:gd name="connsiteY11" fmla="*/ 4950834 h 5609197"/>
              <a:gd name="connsiteX12" fmla="*/ 398734 w 11245800"/>
              <a:gd name="connsiteY12" fmla="*/ 3876013 h 5609197"/>
              <a:gd name="connsiteX0" fmla="*/ 398083 w 11245149"/>
              <a:gd name="connsiteY0" fmla="*/ 3876013 h 5616485"/>
              <a:gd name="connsiteX1" fmla="*/ 430167 w 11245149"/>
              <a:gd name="connsiteY1" fmla="*/ 475087 h 5616485"/>
              <a:gd name="connsiteX2" fmla="*/ 5868441 w 11245149"/>
              <a:gd name="connsiteY2" fmla="*/ 154245 h 5616485"/>
              <a:gd name="connsiteX3" fmla="*/ 10761282 w 11245149"/>
              <a:gd name="connsiteY3" fmla="*/ 202371 h 5616485"/>
              <a:gd name="connsiteX4" fmla="*/ 11050040 w 11245149"/>
              <a:gd name="connsiteY4" fmla="*/ 2544519 h 5616485"/>
              <a:gd name="connsiteX5" fmla="*/ 10616904 w 11245149"/>
              <a:gd name="connsiteY5" fmla="*/ 4453529 h 5616485"/>
              <a:gd name="connsiteX6" fmla="*/ 9365619 w 11245149"/>
              <a:gd name="connsiteY6" fmla="*/ 5464182 h 5616485"/>
              <a:gd name="connsiteX7" fmla="*/ 7617030 w 11245149"/>
              <a:gd name="connsiteY7" fmla="*/ 4774371 h 5616485"/>
              <a:gd name="connsiteX8" fmla="*/ 6285535 w 11245149"/>
              <a:gd name="connsiteY8" fmla="*/ 5367929 h 5616485"/>
              <a:gd name="connsiteX9" fmla="*/ 3991514 w 11245149"/>
              <a:gd name="connsiteY9" fmla="*/ 4838540 h 5616485"/>
              <a:gd name="connsiteX10" fmla="*/ 2258967 w 11245149"/>
              <a:gd name="connsiteY10" fmla="*/ 5608561 h 5616485"/>
              <a:gd name="connsiteX11" fmla="*/ 847261 w 11245149"/>
              <a:gd name="connsiteY11" fmla="*/ 5159382 h 5616485"/>
              <a:gd name="connsiteX12" fmla="*/ 398083 w 11245149"/>
              <a:gd name="connsiteY12" fmla="*/ 3876013 h 5616485"/>
              <a:gd name="connsiteX0" fmla="*/ 398083 w 11245149"/>
              <a:gd name="connsiteY0" fmla="*/ 3876013 h 5611423"/>
              <a:gd name="connsiteX1" fmla="*/ 430167 w 11245149"/>
              <a:gd name="connsiteY1" fmla="*/ 475087 h 5611423"/>
              <a:gd name="connsiteX2" fmla="*/ 5868441 w 11245149"/>
              <a:gd name="connsiteY2" fmla="*/ 154245 h 5611423"/>
              <a:gd name="connsiteX3" fmla="*/ 10761282 w 11245149"/>
              <a:gd name="connsiteY3" fmla="*/ 202371 h 5611423"/>
              <a:gd name="connsiteX4" fmla="*/ 11050040 w 11245149"/>
              <a:gd name="connsiteY4" fmla="*/ 2544519 h 5611423"/>
              <a:gd name="connsiteX5" fmla="*/ 10616904 w 11245149"/>
              <a:gd name="connsiteY5" fmla="*/ 4453529 h 5611423"/>
              <a:gd name="connsiteX6" fmla="*/ 9365619 w 11245149"/>
              <a:gd name="connsiteY6" fmla="*/ 5464182 h 5611423"/>
              <a:gd name="connsiteX7" fmla="*/ 7617030 w 11245149"/>
              <a:gd name="connsiteY7" fmla="*/ 4774371 h 5611423"/>
              <a:gd name="connsiteX8" fmla="*/ 6285535 w 11245149"/>
              <a:gd name="connsiteY8" fmla="*/ 5367929 h 5611423"/>
              <a:gd name="connsiteX9" fmla="*/ 4569030 w 11245149"/>
              <a:gd name="connsiteY9" fmla="*/ 4982919 h 5611423"/>
              <a:gd name="connsiteX10" fmla="*/ 2258967 w 11245149"/>
              <a:gd name="connsiteY10" fmla="*/ 5608561 h 5611423"/>
              <a:gd name="connsiteX11" fmla="*/ 847261 w 11245149"/>
              <a:gd name="connsiteY11" fmla="*/ 5159382 h 5611423"/>
              <a:gd name="connsiteX12" fmla="*/ 398083 w 11245149"/>
              <a:gd name="connsiteY12" fmla="*/ 3876013 h 5611423"/>
              <a:gd name="connsiteX0" fmla="*/ 398083 w 11065870"/>
              <a:gd name="connsiteY0" fmla="*/ 3786941 h 5522351"/>
              <a:gd name="connsiteX1" fmla="*/ 430167 w 11065870"/>
              <a:gd name="connsiteY1" fmla="*/ 386015 h 5522351"/>
              <a:gd name="connsiteX2" fmla="*/ 5868441 w 11065870"/>
              <a:gd name="connsiteY2" fmla="*/ 65173 h 5522351"/>
              <a:gd name="connsiteX3" fmla="*/ 10424398 w 11065870"/>
              <a:gd name="connsiteY3" fmla="*/ 273720 h 5522351"/>
              <a:gd name="connsiteX4" fmla="*/ 11050040 w 11065870"/>
              <a:gd name="connsiteY4" fmla="*/ 2455447 h 5522351"/>
              <a:gd name="connsiteX5" fmla="*/ 10616904 w 11065870"/>
              <a:gd name="connsiteY5" fmla="*/ 4364457 h 5522351"/>
              <a:gd name="connsiteX6" fmla="*/ 9365619 w 11065870"/>
              <a:gd name="connsiteY6" fmla="*/ 5375110 h 5522351"/>
              <a:gd name="connsiteX7" fmla="*/ 7617030 w 11065870"/>
              <a:gd name="connsiteY7" fmla="*/ 4685299 h 5522351"/>
              <a:gd name="connsiteX8" fmla="*/ 6285535 w 11065870"/>
              <a:gd name="connsiteY8" fmla="*/ 5278857 h 5522351"/>
              <a:gd name="connsiteX9" fmla="*/ 4569030 w 11065870"/>
              <a:gd name="connsiteY9" fmla="*/ 4893847 h 5522351"/>
              <a:gd name="connsiteX10" fmla="*/ 2258967 w 11065870"/>
              <a:gd name="connsiteY10" fmla="*/ 5519489 h 5522351"/>
              <a:gd name="connsiteX11" fmla="*/ 847261 w 11065870"/>
              <a:gd name="connsiteY11" fmla="*/ 5070310 h 5522351"/>
              <a:gd name="connsiteX12" fmla="*/ 398083 w 11065870"/>
              <a:gd name="connsiteY12" fmla="*/ 3786941 h 5522351"/>
              <a:gd name="connsiteX0" fmla="*/ 398083 w 11065870"/>
              <a:gd name="connsiteY0" fmla="*/ 3701717 h 5437127"/>
              <a:gd name="connsiteX1" fmla="*/ 430167 w 11065870"/>
              <a:gd name="connsiteY1" fmla="*/ 300791 h 5437127"/>
              <a:gd name="connsiteX2" fmla="*/ 5868441 w 11065870"/>
              <a:gd name="connsiteY2" fmla="*/ 156412 h 5437127"/>
              <a:gd name="connsiteX3" fmla="*/ 10424398 w 11065870"/>
              <a:gd name="connsiteY3" fmla="*/ 188496 h 5437127"/>
              <a:gd name="connsiteX4" fmla="*/ 11050040 w 11065870"/>
              <a:gd name="connsiteY4" fmla="*/ 2370223 h 5437127"/>
              <a:gd name="connsiteX5" fmla="*/ 10616904 w 11065870"/>
              <a:gd name="connsiteY5" fmla="*/ 4279233 h 5437127"/>
              <a:gd name="connsiteX6" fmla="*/ 9365619 w 11065870"/>
              <a:gd name="connsiteY6" fmla="*/ 5289886 h 5437127"/>
              <a:gd name="connsiteX7" fmla="*/ 7617030 w 11065870"/>
              <a:gd name="connsiteY7" fmla="*/ 4600075 h 5437127"/>
              <a:gd name="connsiteX8" fmla="*/ 6285535 w 11065870"/>
              <a:gd name="connsiteY8" fmla="*/ 5193633 h 5437127"/>
              <a:gd name="connsiteX9" fmla="*/ 4569030 w 11065870"/>
              <a:gd name="connsiteY9" fmla="*/ 4808623 h 5437127"/>
              <a:gd name="connsiteX10" fmla="*/ 2258967 w 11065870"/>
              <a:gd name="connsiteY10" fmla="*/ 5434265 h 5437127"/>
              <a:gd name="connsiteX11" fmla="*/ 847261 w 11065870"/>
              <a:gd name="connsiteY11" fmla="*/ 4985086 h 5437127"/>
              <a:gd name="connsiteX12" fmla="*/ 398083 w 11065870"/>
              <a:gd name="connsiteY12" fmla="*/ 3701717 h 5437127"/>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65619 w 11065870"/>
              <a:gd name="connsiteY6" fmla="*/ 5289886 h 5434412"/>
              <a:gd name="connsiteX7" fmla="*/ 7617030 w 11065870"/>
              <a:gd name="connsiteY7" fmla="*/ 4600075 h 5434412"/>
              <a:gd name="connsiteX8" fmla="*/ 6285535 w 11065870"/>
              <a:gd name="connsiteY8" fmla="*/ 5193633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65619 w 11065870"/>
              <a:gd name="connsiteY6" fmla="*/ 5289886 h 5434412"/>
              <a:gd name="connsiteX7" fmla="*/ 7617030 w 11065870"/>
              <a:gd name="connsiteY7" fmla="*/ 4600075 h 5434412"/>
              <a:gd name="connsiteX8" fmla="*/ 6269786 w 11065870"/>
              <a:gd name="connsiteY8" fmla="*/ 5053090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34119 w 11065870"/>
              <a:gd name="connsiteY6" fmla="*/ 5243039 h 5434412"/>
              <a:gd name="connsiteX7" fmla="*/ 7617030 w 11065870"/>
              <a:gd name="connsiteY7" fmla="*/ 4600075 h 5434412"/>
              <a:gd name="connsiteX8" fmla="*/ 6269786 w 11065870"/>
              <a:gd name="connsiteY8" fmla="*/ 5053090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401943 w 11069730"/>
              <a:gd name="connsiteY0" fmla="*/ 3701717 h 5434299"/>
              <a:gd name="connsiteX1" fmla="*/ 434027 w 11069730"/>
              <a:gd name="connsiteY1" fmla="*/ 300791 h 5434299"/>
              <a:gd name="connsiteX2" fmla="*/ 5872301 w 11069730"/>
              <a:gd name="connsiteY2" fmla="*/ 156412 h 5434299"/>
              <a:gd name="connsiteX3" fmla="*/ 10428258 w 11069730"/>
              <a:gd name="connsiteY3" fmla="*/ 188496 h 5434299"/>
              <a:gd name="connsiteX4" fmla="*/ 11053900 w 11069730"/>
              <a:gd name="connsiteY4" fmla="*/ 2370223 h 5434299"/>
              <a:gd name="connsiteX5" fmla="*/ 10620764 w 11069730"/>
              <a:gd name="connsiteY5" fmla="*/ 4279233 h 5434299"/>
              <a:gd name="connsiteX6" fmla="*/ 9337979 w 11069730"/>
              <a:gd name="connsiteY6" fmla="*/ 5243039 h 5434299"/>
              <a:gd name="connsiteX7" fmla="*/ 7620890 w 11069730"/>
              <a:gd name="connsiteY7" fmla="*/ 4600075 h 5434299"/>
              <a:gd name="connsiteX8" fmla="*/ 6273646 w 11069730"/>
              <a:gd name="connsiteY8" fmla="*/ 5053090 h 5434299"/>
              <a:gd name="connsiteX9" fmla="*/ 4572890 w 11069730"/>
              <a:gd name="connsiteY9" fmla="*/ 4949166 h 5434299"/>
              <a:gd name="connsiteX10" fmla="*/ 2262827 w 11069730"/>
              <a:gd name="connsiteY10" fmla="*/ 5434265 h 5434299"/>
              <a:gd name="connsiteX11" fmla="*/ 945617 w 11069730"/>
              <a:gd name="connsiteY11" fmla="*/ 4922622 h 5434299"/>
              <a:gd name="connsiteX12" fmla="*/ 401943 w 11069730"/>
              <a:gd name="connsiteY12" fmla="*/ 3701717 h 5434299"/>
              <a:gd name="connsiteX0" fmla="*/ 325136 w 11118918"/>
              <a:gd name="connsiteY0" fmla="*/ 3651474 h 5430904"/>
              <a:gd name="connsiteX1" fmla="*/ 483215 w 11118918"/>
              <a:gd name="connsiteY1" fmla="*/ 297396 h 5430904"/>
              <a:gd name="connsiteX2" fmla="*/ 5921489 w 11118918"/>
              <a:gd name="connsiteY2" fmla="*/ 153017 h 5430904"/>
              <a:gd name="connsiteX3" fmla="*/ 10477446 w 11118918"/>
              <a:gd name="connsiteY3" fmla="*/ 185101 h 5430904"/>
              <a:gd name="connsiteX4" fmla="*/ 11103088 w 11118918"/>
              <a:gd name="connsiteY4" fmla="*/ 2366828 h 5430904"/>
              <a:gd name="connsiteX5" fmla="*/ 10669952 w 11118918"/>
              <a:gd name="connsiteY5" fmla="*/ 4275838 h 5430904"/>
              <a:gd name="connsiteX6" fmla="*/ 9387167 w 11118918"/>
              <a:gd name="connsiteY6" fmla="*/ 5239644 h 5430904"/>
              <a:gd name="connsiteX7" fmla="*/ 7670078 w 11118918"/>
              <a:gd name="connsiteY7" fmla="*/ 4596680 h 5430904"/>
              <a:gd name="connsiteX8" fmla="*/ 6322834 w 11118918"/>
              <a:gd name="connsiteY8" fmla="*/ 5049695 h 5430904"/>
              <a:gd name="connsiteX9" fmla="*/ 4622078 w 11118918"/>
              <a:gd name="connsiteY9" fmla="*/ 4945771 h 5430904"/>
              <a:gd name="connsiteX10" fmla="*/ 2312015 w 11118918"/>
              <a:gd name="connsiteY10" fmla="*/ 5430870 h 5430904"/>
              <a:gd name="connsiteX11" fmla="*/ 994805 w 11118918"/>
              <a:gd name="connsiteY11" fmla="*/ 4919227 h 5430904"/>
              <a:gd name="connsiteX12" fmla="*/ 325136 w 11118918"/>
              <a:gd name="connsiteY12" fmla="*/ 3651474 h 5430904"/>
              <a:gd name="connsiteX0" fmla="*/ 416451 w 11210233"/>
              <a:gd name="connsiteY0" fmla="*/ 3646391 h 5425821"/>
              <a:gd name="connsiteX1" fmla="*/ 448534 w 11210233"/>
              <a:gd name="connsiteY1" fmla="*/ 354776 h 5425821"/>
              <a:gd name="connsiteX2" fmla="*/ 6012804 w 11210233"/>
              <a:gd name="connsiteY2" fmla="*/ 147934 h 5425821"/>
              <a:gd name="connsiteX3" fmla="*/ 10568761 w 11210233"/>
              <a:gd name="connsiteY3" fmla="*/ 180018 h 5425821"/>
              <a:gd name="connsiteX4" fmla="*/ 11194403 w 11210233"/>
              <a:gd name="connsiteY4" fmla="*/ 2361745 h 5425821"/>
              <a:gd name="connsiteX5" fmla="*/ 10761267 w 11210233"/>
              <a:gd name="connsiteY5" fmla="*/ 4270755 h 5425821"/>
              <a:gd name="connsiteX6" fmla="*/ 9478482 w 11210233"/>
              <a:gd name="connsiteY6" fmla="*/ 5234561 h 5425821"/>
              <a:gd name="connsiteX7" fmla="*/ 7761393 w 11210233"/>
              <a:gd name="connsiteY7" fmla="*/ 4591597 h 5425821"/>
              <a:gd name="connsiteX8" fmla="*/ 6414149 w 11210233"/>
              <a:gd name="connsiteY8" fmla="*/ 5044612 h 5425821"/>
              <a:gd name="connsiteX9" fmla="*/ 4713393 w 11210233"/>
              <a:gd name="connsiteY9" fmla="*/ 4940688 h 5425821"/>
              <a:gd name="connsiteX10" fmla="*/ 2403330 w 11210233"/>
              <a:gd name="connsiteY10" fmla="*/ 5425787 h 5425821"/>
              <a:gd name="connsiteX11" fmla="*/ 1086120 w 11210233"/>
              <a:gd name="connsiteY11" fmla="*/ 4914144 h 5425821"/>
              <a:gd name="connsiteX12" fmla="*/ 416451 w 11210233"/>
              <a:gd name="connsiteY12" fmla="*/ 3646391 h 5425821"/>
              <a:gd name="connsiteX0" fmla="*/ 493117 w 11286899"/>
              <a:gd name="connsiteY0" fmla="*/ 3688885 h 5468315"/>
              <a:gd name="connsiteX1" fmla="*/ 525200 w 11286899"/>
              <a:gd name="connsiteY1" fmla="*/ 397270 h 5468315"/>
              <a:gd name="connsiteX2" fmla="*/ 6089470 w 11286899"/>
              <a:gd name="connsiteY2" fmla="*/ 190428 h 5468315"/>
              <a:gd name="connsiteX3" fmla="*/ 10645427 w 11286899"/>
              <a:gd name="connsiteY3" fmla="*/ 222512 h 5468315"/>
              <a:gd name="connsiteX4" fmla="*/ 11271069 w 11286899"/>
              <a:gd name="connsiteY4" fmla="*/ 2404239 h 5468315"/>
              <a:gd name="connsiteX5" fmla="*/ 10837933 w 11286899"/>
              <a:gd name="connsiteY5" fmla="*/ 4313249 h 5468315"/>
              <a:gd name="connsiteX6" fmla="*/ 9555148 w 11286899"/>
              <a:gd name="connsiteY6" fmla="*/ 5277055 h 5468315"/>
              <a:gd name="connsiteX7" fmla="*/ 7838059 w 11286899"/>
              <a:gd name="connsiteY7" fmla="*/ 4634091 h 5468315"/>
              <a:gd name="connsiteX8" fmla="*/ 6490815 w 11286899"/>
              <a:gd name="connsiteY8" fmla="*/ 5087106 h 5468315"/>
              <a:gd name="connsiteX9" fmla="*/ 4790059 w 11286899"/>
              <a:gd name="connsiteY9" fmla="*/ 4983182 h 5468315"/>
              <a:gd name="connsiteX10" fmla="*/ 2479996 w 11286899"/>
              <a:gd name="connsiteY10" fmla="*/ 5468281 h 5468315"/>
              <a:gd name="connsiteX11" fmla="*/ 1162786 w 11286899"/>
              <a:gd name="connsiteY11" fmla="*/ 4956638 h 5468315"/>
              <a:gd name="connsiteX12" fmla="*/ 493117 w 11286899"/>
              <a:gd name="connsiteY12" fmla="*/ 3688885 h 5468315"/>
              <a:gd name="connsiteX0" fmla="*/ 352679 w 11188408"/>
              <a:gd name="connsiteY0" fmla="*/ 3581613 h 5361043"/>
              <a:gd name="connsiteX1" fmla="*/ 384762 w 11188408"/>
              <a:gd name="connsiteY1" fmla="*/ 289998 h 5361043"/>
              <a:gd name="connsiteX2" fmla="*/ 5082808 w 11188408"/>
              <a:gd name="connsiteY2" fmla="*/ 301778 h 5361043"/>
              <a:gd name="connsiteX3" fmla="*/ 10504989 w 11188408"/>
              <a:gd name="connsiteY3" fmla="*/ 115240 h 5361043"/>
              <a:gd name="connsiteX4" fmla="*/ 11130631 w 11188408"/>
              <a:gd name="connsiteY4" fmla="*/ 2296967 h 5361043"/>
              <a:gd name="connsiteX5" fmla="*/ 10697495 w 11188408"/>
              <a:gd name="connsiteY5" fmla="*/ 4205977 h 5361043"/>
              <a:gd name="connsiteX6" fmla="*/ 9414710 w 11188408"/>
              <a:gd name="connsiteY6" fmla="*/ 5169783 h 5361043"/>
              <a:gd name="connsiteX7" fmla="*/ 7697621 w 11188408"/>
              <a:gd name="connsiteY7" fmla="*/ 4526819 h 5361043"/>
              <a:gd name="connsiteX8" fmla="*/ 6350377 w 11188408"/>
              <a:gd name="connsiteY8" fmla="*/ 4979834 h 5361043"/>
              <a:gd name="connsiteX9" fmla="*/ 4649621 w 11188408"/>
              <a:gd name="connsiteY9" fmla="*/ 4875910 h 5361043"/>
              <a:gd name="connsiteX10" fmla="*/ 2339558 w 11188408"/>
              <a:gd name="connsiteY10" fmla="*/ 5361009 h 5361043"/>
              <a:gd name="connsiteX11" fmla="*/ 1022348 w 11188408"/>
              <a:gd name="connsiteY11" fmla="*/ 4849366 h 5361043"/>
              <a:gd name="connsiteX12" fmla="*/ 352679 w 11188408"/>
              <a:gd name="connsiteY12" fmla="*/ 3581613 h 5361043"/>
              <a:gd name="connsiteX0" fmla="*/ 352679 w 11164263"/>
              <a:gd name="connsiteY0" fmla="*/ 3650089 h 5429519"/>
              <a:gd name="connsiteX1" fmla="*/ 384762 w 11164263"/>
              <a:gd name="connsiteY1" fmla="*/ 358474 h 5429519"/>
              <a:gd name="connsiteX2" fmla="*/ 5082808 w 11164263"/>
              <a:gd name="connsiteY2" fmla="*/ 370254 h 5429519"/>
              <a:gd name="connsiteX3" fmla="*/ 9906508 w 11164263"/>
              <a:gd name="connsiteY3" fmla="*/ 105636 h 5429519"/>
              <a:gd name="connsiteX4" fmla="*/ 11130631 w 11164263"/>
              <a:gd name="connsiteY4" fmla="*/ 2365443 h 5429519"/>
              <a:gd name="connsiteX5" fmla="*/ 10697495 w 11164263"/>
              <a:gd name="connsiteY5" fmla="*/ 4274453 h 5429519"/>
              <a:gd name="connsiteX6" fmla="*/ 9414710 w 11164263"/>
              <a:gd name="connsiteY6" fmla="*/ 5238259 h 5429519"/>
              <a:gd name="connsiteX7" fmla="*/ 7697621 w 11164263"/>
              <a:gd name="connsiteY7" fmla="*/ 4595295 h 5429519"/>
              <a:gd name="connsiteX8" fmla="*/ 6350377 w 11164263"/>
              <a:gd name="connsiteY8" fmla="*/ 5048310 h 5429519"/>
              <a:gd name="connsiteX9" fmla="*/ 4649621 w 11164263"/>
              <a:gd name="connsiteY9" fmla="*/ 4944386 h 5429519"/>
              <a:gd name="connsiteX10" fmla="*/ 2339558 w 11164263"/>
              <a:gd name="connsiteY10" fmla="*/ 5429485 h 5429519"/>
              <a:gd name="connsiteX11" fmla="*/ 1022348 w 11164263"/>
              <a:gd name="connsiteY11" fmla="*/ 4917842 h 5429519"/>
              <a:gd name="connsiteX12" fmla="*/ 352679 w 11164263"/>
              <a:gd name="connsiteY12" fmla="*/ 3650089 h 5429519"/>
              <a:gd name="connsiteX0" fmla="*/ 352679 w 10944489"/>
              <a:gd name="connsiteY0" fmla="*/ 3633246 h 5412676"/>
              <a:gd name="connsiteX1" fmla="*/ 384762 w 10944489"/>
              <a:gd name="connsiteY1" fmla="*/ 341631 h 5412676"/>
              <a:gd name="connsiteX2" fmla="*/ 5082808 w 10944489"/>
              <a:gd name="connsiteY2" fmla="*/ 353411 h 5412676"/>
              <a:gd name="connsiteX3" fmla="*/ 9906508 w 10944489"/>
              <a:gd name="connsiteY3" fmla="*/ 88793 h 5412676"/>
              <a:gd name="connsiteX4" fmla="*/ 10878639 w 10944489"/>
              <a:gd name="connsiteY4" fmla="*/ 2098745 h 5412676"/>
              <a:gd name="connsiteX5" fmla="*/ 10697495 w 10944489"/>
              <a:gd name="connsiteY5" fmla="*/ 4257610 h 5412676"/>
              <a:gd name="connsiteX6" fmla="*/ 9414710 w 10944489"/>
              <a:gd name="connsiteY6" fmla="*/ 5221416 h 5412676"/>
              <a:gd name="connsiteX7" fmla="*/ 7697621 w 10944489"/>
              <a:gd name="connsiteY7" fmla="*/ 4578452 h 5412676"/>
              <a:gd name="connsiteX8" fmla="*/ 6350377 w 10944489"/>
              <a:gd name="connsiteY8" fmla="*/ 5031467 h 5412676"/>
              <a:gd name="connsiteX9" fmla="*/ 4649621 w 10944489"/>
              <a:gd name="connsiteY9" fmla="*/ 4927543 h 5412676"/>
              <a:gd name="connsiteX10" fmla="*/ 2339558 w 10944489"/>
              <a:gd name="connsiteY10" fmla="*/ 5412642 h 5412676"/>
              <a:gd name="connsiteX11" fmla="*/ 1022348 w 10944489"/>
              <a:gd name="connsiteY11" fmla="*/ 4900999 h 5412676"/>
              <a:gd name="connsiteX12" fmla="*/ 352679 w 10944489"/>
              <a:gd name="connsiteY12" fmla="*/ 3633246 h 5412676"/>
              <a:gd name="connsiteX0" fmla="*/ 352679 w 10894398"/>
              <a:gd name="connsiteY0" fmla="*/ 3633246 h 5412676"/>
              <a:gd name="connsiteX1" fmla="*/ 384762 w 10894398"/>
              <a:gd name="connsiteY1" fmla="*/ 341631 h 5412676"/>
              <a:gd name="connsiteX2" fmla="*/ 5082808 w 10894398"/>
              <a:gd name="connsiteY2" fmla="*/ 353411 h 5412676"/>
              <a:gd name="connsiteX3" fmla="*/ 9906508 w 10894398"/>
              <a:gd name="connsiteY3" fmla="*/ 88793 h 5412676"/>
              <a:gd name="connsiteX4" fmla="*/ 10878639 w 10894398"/>
              <a:gd name="connsiteY4" fmla="*/ 2098745 h 5412676"/>
              <a:gd name="connsiteX5" fmla="*/ 10429754 w 10894398"/>
              <a:gd name="connsiteY5" fmla="*/ 4445002 h 5412676"/>
              <a:gd name="connsiteX6" fmla="*/ 9414710 w 10894398"/>
              <a:gd name="connsiteY6" fmla="*/ 5221416 h 5412676"/>
              <a:gd name="connsiteX7" fmla="*/ 7697621 w 10894398"/>
              <a:gd name="connsiteY7" fmla="*/ 4578452 h 5412676"/>
              <a:gd name="connsiteX8" fmla="*/ 6350377 w 10894398"/>
              <a:gd name="connsiteY8" fmla="*/ 5031467 h 5412676"/>
              <a:gd name="connsiteX9" fmla="*/ 4649621 w 10894398"/>
              <a:gd name="connsiteY9" fmla="*/ 4927543 h 5412676"/>
              <a:gd name="connsiteX10" fmla="*/ 2339558 w 10894398"/>
              <a:gd name="connsiteY10" fmla="*/ 5412642 h 5412676"/>
              <a:gd name="connsiteX11" fmla="*/ 1022348 w 10894398"/>
              <a:gd name="connsiteY11" fmla="*/ 4900999 h 5412676"/>
              <a:gd name="connsiteX12" fmla="*/ 352679 w 10894398"/>
              <a:gd name="connsiteY12" fmla="*/ 3633246 h 5412676"/>
              <a:gd name="connsiteX0" fmla="*/ 352679 w 10538839"/>
              <a:gd name="connsiteY0" fmla="*/ 3798092 h 5577522"/>
              <a:gd name="connsiteX1" fmla="*/ 384762 w 10538839"/>
              <a:gd name="connsiteY1" fmla="*/ 506477 h 5577522"/>
              <a:gd name="connsiteX2" fmla="*/ 5082808 w 10538839"/>
              <a:gd name="connsiteY2" fmla="*/ 518257 h 5577522"/>
              <a:gd name="connsiteX3" fmla="*/ 9906508 w 10538839"/>
              <a:gd name="connsiteY3" fmla="*/ 253639 h 5577522"/>
              <a:gd name="connsiteX4" fmla="*/ 10429754 w 10538839"/>
              <a:gd name="connsiteY4" fmla="*/ 4609848 h 5577522"/>
              <a:gd name="connsiteX5" fmla="*/ 9414710 w 10538839"/>
              <a:gd name="connsiteY5" fmla="*/ 5386262 h 5577522"/>
              <a:gd name="connsiteX6" fmla="*/ 7697621 w 10538839"/>
              <a:gd name="connsiteY6" fmla="*/ 4743298 h 5577522"/>
              <a:gd name="connsiteX7" fmla="*/ 6350377 w 10538839"/>
              <a:gd name="connsiteY7" fmla="*/ 5196313 h 5577522"/>
              <a:gd name="connsiteX8" fmla="*/ 4649621 w 10538839"/>
              <a:gd name="connsiteY8" fmla="*/ 5092389 h 5577522"/>
              <a:gd name="connsiteX9" fmla="*/ 2339558 w 10538839"/>
              <a:gd name="connsiteY9" fmla="*/ 5577488 h 5577522"/>
              <a:gd name="connsiteX10" fmla="*/ 1022348 w 10538839"/>
              <a:gd name="connsiteY10" fmla="*/ 5065845 h 5577522"/>
              <a:gd name="connsiteX11" fmla="*/ 352679 w 10538839"/>
              <a:gd name="connsiteY11" fmla="*/ 3798092 h 5577522"/>
              <a:gd name="connsiteX0" fmla="*/ 352679 w 10795366"/>
              <a:gd name="connsiteY0" fmla="*/ 3643522 h 5422952"/>
              <a:gd name="connsiteX1" fmla="*/ 384762 w 10795366"/>
              <a:gd name="connsiteY1" fmla="*/ 351907 h 5422952"/>
              <a:gd name="connsiteX2" fmla="*/ 5082808 w 10795366"/>
              <a:gd name="connsiteY2" fmla="*/ 363687 h 5422952"/>
              <a:gd name="connsiteX3" fmla="*/ 10331745 w 10795366"/>
              <a:gd name="connsiteY3" fmla="*/ 286461 h 5422952"/>
              <a:gd name="connsiteX4" fmla="*/ 10429754 w 10795366"/>
              <a:gd name="connsiteY4" fmla="*/ 4455278 h 5422952"/>
              <a:gd name="connsiteX5" fmla="*/ 9414710 w 10795366"/>
              <a:gd name="connsiteY5" fmla="*/ 5231692 h 5422952"/>
              <a:gd name="connsiteX6" fmla="*/ 7697621 w 10795366"/>
              <a:gd name="connsiteY6" fmla="*/ 4588728 h 5422952"/>
              <a:gd name="connsiteX7" fmla="*/ 6350377 w 10795366"/>
              <a:gd name="connsiteY7" fmla="*/ 5041743 h 5422952"/>
              <a:gd name="connsiteX8" fmla="*/ 4649621 w 10795366"/>
              <a:gd name="connsiteY8" fmla="*/ 4937819 h 5422952"/>
              <a:gd name="connsiteX9" fmla="*/ 2339558 w 10795366"/>
              <a:gd name="connsiteY9" fmla="*/ 5422918 h 5422952"/>
              <a:gd name="connsiteX10" fmla="*/ 1022348 w 10795366"/>
              <a:gd name="connsiteY10" fmla="*/ 4911275 h 5422952"/>
              <a:gd name="connsiteX11" fmla="*/ 352679 w 10795366"/>
              <a:gd name="connsiteY11" fmla="*/ 3643522 h 5422952"/>
              <a:gd name="connsiteX0" fmla="*/ 142067 w 10994242"/>
              <a:gd name="connsiteY0" fmla="*/ 3674754 h 5422952"/>
              <a:gd name="connsiteX1" fmla="*/ 583638 w 10994242"/>
              <a:gd name="connsiteY1" fmla="*/ 351907 h 5422952"/>
              <a:gd name="connsiteX2" fmla="*/ 5281684 w 10994242"/>
              <a:gd name="connsiteY2" fmla="*/ 363687 h 5422952"/>
              <a:gd name="connsiteX3" fmla="*/ 10530621 w 10994242"/>
              <a:gd name="connsiteY3" fmla="*/ 286461 h 5422952"/>
              <a:gd name="connsiteX4" fmla="*/ 10628630 w 10994242"/>
              <a:gd name="connsiteY4" fmla="*/ 4455278 h 5422952"/>
              <a:gd name="connsiteX5" fmla="*/ 9613586 w 10994242"/>
              <a:gd name="connsiteY5" fmla="*/ 5231692 h 5422952"/>
              <a:gd name="connsiteX6" fmla="*/ 7896497 w 10994242"/>
              <a:gd name="connsiteY6" fmla="*/ 4588728 h 5422952"/>
              <a:gd name="connsiteX7" fmla="*/ 6549253 w 10994242"/>
              <a:gd name="connsiteY7" fmla="*/ 5041743 h 5422952"/>
              <a:gd name="connsiteX8" fmla="*/ 4848497 w 10994242"/>
              <a:gd name="connsiteY8" fmla="*/ 4937819 h 5422952"/>
              <a:gd name="connsiteX9" fmla="*/ 2538434 w 10994242"/>
              <a:gd name="connsiteY9" fmla="*/ 5422918 h 5422952"/>
              <a:gd name="connsiteX10" fmla="*/ 1221224 w 10994242"/>
              <a:gd name="connsiteY10" fmla="*/ 4911275 h 5422952"/>
              <a:gd name="connsiteX11" fmla="*/ 142067 w 10994242"/>
              <a:gd name="connsiteY11" fmla="*/ 3674754 h 5422952"/>
              <a:gd name="connsiteX0" fmla="*/ 232773 w 11084948"/>
              <a:gd name="connsiteY0" fmla="*/ 3674754 h 5422952"/>
              <a:gd name="connsiteX1" fmla="*/ 674344 w 11084948"/>
              <a:gd name="connsiteY1" fmla="*/ 351907 h 5422952"/>
              <a:gd name="connsiteX2" fmla="*/ 5372390 w 11084948"/>
              <a:gd name="connsiteY2" fmla="*/ 363687 h 5422952"/>
              <a:gd name="connsiteX3" fmla="*/ 10621327 w 11084948"/>
              <a:gd name="connsiteY3" fmla="*/ 286461 h 5422952"/>
              <a:gd name="connsiteX4" fmla="*/ 10719336 w 11084948"/>
              <a:gd name="connsiteY4" fmla="*/ 4455278 h 5422952"/>
              <a:gd name="connsiteX5" fmla="*/ 9704292 w 11084948"/>
              <a:gd name="connsiteY5" fmla="*/ 5231692 h 5422952"/>
              <a:gd name="connsiteX6" fmla="*/ 7987203 w 11084948"/>
              <a:gd name="connsiteY6" fmla="*/ 4588728 h 5422952"/>
              <a:gd name="connsiteX7" fmla="*/ 6639959 w 11084948"/>
              <a:gd name="connsiteY7" fmla="*/ 5041743 h 5422952"/>
              <a:gd name="connsiteX8" fmla="*/ 4939203 w 11084948"/>
              <a:gd name="connsiteY8" fmla="*/ 4937819 h 5422952"/>
              <a:gd name="connsiteX9" fmla="*/ 2629140 w 11084948"/>
              <a:gd name="connsiteY9" fmla="*/ 5422918 h 5422952"/>
              <a:gd name="connsiteX10" fmla="*/ 232773 w 11084948"/>
              <a:gd name="connsiteY10" fmla="*/ 3674754 h 5422952"/>
              <a:gd name="connsiteX0" fmla="*/ 209563 w 11061738"/>
              <a:gd name="connsiteY0" fmla="*/ 3674754 h 5672796"/>
              <a:gd name="connsiteX1" fmla="*/ 651134 w 11061738"/>
              <a:gd name="connsiteY1" fmla="*/ 351907 h 5672796"/>
              <a:gd name="connsiteX2" fmla="*/ 5349180 w 11061738"/>
              <a:gd name="connsiteY2" fmla="*/ 363687 h 5672796"/>
              <a:gd name="connsiteX3" fmla="*/ 10598117 w 11061738"/>
              <a:gd name="connsiteY3" fmla="*/ 286461 h 5672796"/>
              <a:gd name="connsiteX4" fmla="*/ 10696126 w 11061738"/>
              <a:gd name="connsiteY4" fmla="*/ 4455278 h 5672796"/>
              <a:gd name="connsiteX5" fmla="*/ 9681082 w 11061738"/>
              <a:gd name="connsiteY5" fmla="*/ 5231692 h 5672796"/>
              <a:gd name="connsiteX6" fmla="*/ 7963993 w 11061738"/>
              <a:gd name="connsiteY6" fmla="*/ 4588728 h 5672796"/>
              <a:gd name="connsiteX7" fmla="*/ 6616749 w 11061738"/>
              <a:gd name="connsiteY7" fmla="*/ 5041743 h 5672796"/>
              <a:gd name="connsiteX8" fmla="*/ 4915993 w 11061738"/>
              <a:gd name="connsiteY8" fmla="*/ 4937819 h 5672796"/>
              <a:gd name="connsiteX9" fmla="*/ 2275190 w 11061738"/>
              <a:gd name="connsiteY9" fmla="*/ 5672773 h 5672796"/>
              <a:gd name="connsiteX10" fmla="*/ 209563 w 11061738"/>
              <a:gd name="connsiteY10" fmla="*/ 3674754 h 5672796"/>
              <a:gd name="connsiteX0" fmla="*/ 209563 w 11061738"/>
              <a:gd name="connsiteY0" fmla="*/ 3674754 h 5672856"/>
              <a:gd name="connsiteX1" fmla="*/ 651134 w 11061738"/>
              <a:gd name="connsiteY1" fmla="*/ 351907 h 5672856"/>
              <a:gd name="connsiteX2" fmla="*/ 5349180 w 11061738"/>
              <a:gd name="connsiteY2" fmla="*/ 363687 h 5672856"/>
              <a:gd name="connsiteX3" fmla="*/ 10598117 w 11061738"/>
              <a:gd name="connsiteY3" fmla="*/ 286461 h 5672856"/>
              <a:gd name="connsiteX4" fmla="*/ 10696126 w 11061738"/>
              <a:gd name="connsiteY4" fmla="*/ 4455278 h 5672856"/>
              <a:gd name="connsiteX5" fmla="*/ 9681082 w 11061738"/>
              <a:gd name="connsiteY5" fmla="*/ 5231692 h 5672856"/>
              <a:gd name="connsiteX6" fmla="*/ 7963993 w 11061738"/>
              <a:gd name="connsiteY6" fmla="*/ 4588728 h 5672856"/>
              <a:gd name="connsiteX7" fmla="*/ 6616749 w 11061738"/>
              <a:gd name="connsiteY7" fmla="*/ 5041743 h 5672856"/>
              <a:gd name="connsiteX8" fmla="*/ 4915993 w 11061738"/>
              <a:gd name="connsiteY8" fmla="*/ 4937819 h 5672856"/>
              <a:gd name="connsiteX9" fmla="*/ 2275190 w 11061738"/>
              <a:gd name="connsiteY9" fmla="*/ 5672773 h 5672856"/>
              <a:gd name="connsiteX10" fmla="*/ 209563 w 11061738"/>
              <a:gd name="connsiteY10" fmla="*/ 3674754 h 5672856"/>
              <a:gd name="connsiteX0" fmla="*/ 213966 w 11066141"/>
              <a:gd name="connsiteY0" fmla="*/ 3674754 h 5579166"/>
              <a:gd name="connsiteX1" fmla="*/ 655537 w 11066141"/>
              <a:gd name="connsiteY1" fmla="*/ 351907 h 5579166"/>
              <a:gd name="connsiteX2" fmla="*/ 5353583 w 11066141"/>
              <a:gd name="connsiteY2" fmla="*/ 363687 h 5579166"/>
              <a:gd name="connsiteX3" fmla="*/ 10602520 w 11066141"/>
              <a:gd name="connsiteY3" fmla="*/ 286461 h 5579166"/>
              <a:gd name="connsiteX4" fmla="*/ 10700529 w 11066141"/>
              <a:gd name="connsiteY4" fmla="*/ 4455278 h 5579166"/>
              <a:gd name="connsiteX5" fmla="*/ 9685485 w 11066141"/>
              <a:gd name="connsiteY5" fmla="*/ 5231692 h 5579166"/>
              <a:gd name="connsiteX6" fmla="*/ 7968396 w 11066141"/>
              <a:gd name="connsiteY6" fmla="*/ 4588728 h 5579166"/>
              <a:gd name="connsiteX7" fmla="*/ 6621152 w 11066141"/>
              <a:gd name="connsiteY7" fmla="*/ 5041743 h 5579166"/>
              <a:gd name="connsiteX8" fmla="*/ 4920396 w 11066141"/>
              <a:gd name="connsiteY8" fmla="*/ 4937819 h 5579166"/>
              <a:gd name="connsiteX9" fmla="*/ 2342592 w 11066141"/>
              <a:gd name="connsiteY9" fmla="*/ 5579077 h 5579166"/>
              <a:gd name="connsiteX10" fmla="*/ 213966 w 11066141"/>
              <a:gd name="connsiteY10" fmla="*/ 3674754 h 5579166"/>
              <a:gd name="connsiteX0" fmla="*/ 213966 w 11066141"/>
              <a:gd name="connsiteY0" fmla="*/ 3708354 h 5612766"/>
              <a:gd name="connsiteX1" fmla="*/ 655537 w 11066141"/>
              <a:gd name="connsiteY1" fmla="*/ 385507 h 5612766"/>
              <a:gd name="connsiteX2" fmla="*/ 5353583 w 11066141"/>
              <a:gd name="connsiteY2" fmla="*/ 397287 h 5612766"/>
              <a:gd name="connsiteX3" fmla="*/ 10602520 w 11066141"/>
              <a:gd name="connsiteY3" fmla="*/ 320061 h 5612766"/>
              <a:gd name="connsiteX4" fmla="*/ 10700529 w 11066141"/>
              <a:gd name="connsiteY4" fmla="*/ 4488878 h 5612766"/>
              <a:gd name="connsiteX5" fmla="*/ 9685485 w 11066141"/>
              <a:gd name="connsiteY5" fmla="*/ 5265292 h 5612766"/>
              <a:gd name="connsiteX6" fmla="*/ 7968396 w 11066141"/>
              <a:gd name="connsiteY6" fmla="*/ 4622328 h 5612766"/>
              <a:gd name="connsiteX7" fmla="*/ 6621152 w 11066141"/>
              <a:gd name="connsiteY7" fmla="*/ 5075343 h 5612766"/>
              <a:gd name="connsiteX8" fmla="*/ 4920396 w 11066141"/>
              <a:gd name="connsiteY8" fmla="*/ 4971419 h 5612766"/>
              <a:gd name="connsiteX9" fmla="*/ 2342592 w 11066141"/>
              <a:gd name="connsiteY9" fmla="*/ 5612677 h 5612766"/>
              <a:gd name="connsiteX10" fmla="*/ 213966 w 11066141"/>
              <a:gd name="connsiteY10" fmla="*/ 3708354 h 5612766"/>
              <a:gd name="connsiteX0" fmla="*/ 213966 w 11066141"/>
              <a:gd name="connsiteY0" fmla="*/ 3708354 h 5612766"/>
              <a:gd name="connsiteX1" fmla="*/ 655537 w 11066141"/>
              <a:gd name="connsiteY1" fmla="*/ 385507 h 5612766"/>
              <a:gd name="connsiteX2" fmla="*/ 5353583 w 11066141"/>
              <a:gd name="connsiteY2" fmla="*/ 397287 h 5612766"/>
              <a:gd name="connsiteX3" fmla="*/ 10602520 w 11066141"/>
              <a:gd name="connsiteY3" fmla="*/ 320061 h 5612766"/>
              <a:gd name="connsiteX4" fmla="*/ 10700529 w 11066141"/>
              <a:gd name="connsiteY4" fmla="*/ 4488878 h 5612766"/>
              <a:gd name="connsiteX5" fmla="*/ 9685485 w 11066141"/>
              <a:gd name="connsiteY5" fmla="*/ 5265292 h 5612766"/>
              <a:gd name="connsiteX6" fmla="*/ 7865138 w 11066141"/>
              <a:gd name="connsiteY6" fmla="*/ 4707647 h 5612766"/>
              <a:gd name="connsiteX7" fmla="*/ 6621152 w 11066141"/>
              <a:gd name="connsiteY7" fmla="*/ 5075343 h 5612766"/>
              <a:gd name="connsiteX8" fmla="*/ 4920396 w 11066141"/>
              <a:gd name="connsiteY8" fmla="*/ 4971419 h 5612766"/>
              <a:gd name="connsiteX9" fmla="*/ 2342592 w 11066141"/>
              <a:gd name="connsiteY9" fmla="*/ 5612677 h 5612766"/>
              <a:gd name="connsiteX10" fmla="*/ 213966 w 11066141"/>
              <a:gd name="connsiteY10" fmla="*/ 3708354 h 5612766"/>
              <a:gd name="connsiteX0" fmla="*/ 213966 w 11066141"/>
              <a:gd name="connsiteY0" fmla="*/ 3708354 h 5612766"/>
              <a:gd name="connsiteX1" fmla="*/ 655537 w 11066141"/>
              <a:gd name="connsiteY1" fmla="*/ 385507 h 5612766"/>
              <a:gd name="connsiteX2" fmla="*/ 5353583 w 11066141"/>
              <a:gd name="connsiteY2" fmla="*/ 397287 h 5612766"/>
              <a:gd name="connsiteX3" fmla="*/ 10602520 w 11066141"/>
              <a:gd name="connsiteY3" fmla="*/ 320061 h 5612766"/>
              <a:gd name="connsiteX4" fmla="*/ 10700529 w 11066141"/>
              <a:gd name="connsiteY4" fmla="*/ 4488878 h 5612766"/>
              <a:gd name="connsiteX5" fmla="*/ 9685485 w 11066141"/>
              <a:gd name="connsiteY5" fmla="*/ 5265292 h 5612766"/>
              <a:gd name="connsiteX6" fmla="*/ 7865138 w 11066141"/>
              <a:gd name="connsiteY6" fmla="*/ 4707647 h 5612766"/>
              <a:gd name="connsiteX7" fmla="*/ 6483476 w 11066141"/>
              <a:gd name="connsiteY7" fmla="*/ 5126534 h 5612766"/>
              <a:gd name="connsiteX8" fmla="*/ 4920396 w 11066141"/>
              <a:gd name="connsiteY8" fmla="*/ 4971419 h 5612766"/>
              <a:gd name="connsiteX9" fmla="*/ 2342592 w 11066141"/>
              <a:gd name="connsiteY9" fmla="*/ 5612677 h 5612766"/>
              <a:gd name="connsiteX10" fmla="*/ 213966 w 11066141"/>
              <a:gd name="connsiteY10" fmla="*/ 3708354 h 5612766"/>
              <a:gd name="connsiteX0" fmla="*/ 213966 w 11066141"/>
              <a:gd name="connsiteY0" fmla="*/ 3708354 h 5612766"/>
              <a:gd name="connsiteX1" fmla="*/ 655537 w 11066141"/>
              <a:gd name="connsiteY1" fmla="*/ 385507 h 5612766"/>
              <a:gd name="connsiteX2" fmla="*/ 5353583 w 11066141"/>
              <a:gd name="connsiteY2" fmla="*/ 397287 h 5612766"/>
              <a:gd name="connsiteX3" fmla="*/ 10602520 w 11066141"/>
              <a:gd name="connsiteY3" fmla="*/ 320061 h 5612766"/>
              <a:gd name="connsiteX4" fmla="*/ 10700529 w 11066141"/>
              <a:gd name="connsiteY4" fmla="*/ 4488878 h 5612766"/>
              <a:gd name="connsiteX5" fmla="*/ 9685485 w 11066141"/>
              <a:gd name="connsiteY5" fmla="*/ 5265292 h 5612766"/>
              <a:gd name="connsiteX6" fmla="*/ 7882349 w 11066141"/>
              <a:gd name="connsiteY6" fmla="*/ 4810028 h 5612766"/>
              <a:gd name="connsiteX7" fmla="*/ 6483476 w 11066141"/>
              <a:gd name="connsiteY7" fmla="*/ 5126534 h 5612766"/>
              <a:gd name="connsiteX8" fmla="*/ 4920396 w 11066141"/>
              <a:gd name="connsiteY8" fmla="*/ 4971419 h 5612766"/>
              <a:gd name="connsiteX9" fmla="*/ 2342592 w 11066141"/>
              <a:gd name="connsiteY9" fmla="*/ 5612677 h 5612766"/>
              <a:gd name="connsiteX10" fmla="*/ 213966 w 11066141"/>
              <a:gd name="connsiteY10" fmla="*/ 3708354 h 5612766"/>
              <a:gd name="connsiteX0" fmla="*/ 213966 w 11217326"/>
              <a:gd name="connsiteY0" fmla="*/ 3673021 h 5577433"/>
              <a:gd name="connsiteX1" fmla="*/ 655537 w 11217326"/>
              <a:gd name="connsiteY1" fmla="*/ 350174 h 5577433"/>
              <a:gd name="connsiteX2" fmla="*/ 5353583 w 11217326"/>
              <a:gd name="connsiteY2" fmla="*/ 361954 h 5577433"/>
              <a:gd name="connsiteX3" fmla="*/ 10602520 w 11217326"/>
              <a:gd name="connsiteY3" fmla="*/ 284728 h 5577433"/>
              <a:gd name="connsiteX4" fmla="*/ 11010302 w 11217326"/>
              <a:gd name="connsiteY4" fmla="*/ 3975764 h 5577433"/>
              <a:gd name="connsiteX5" fmla="*/ 9685485 w 11217326"/>
              <a:gd name="connsiteY5" fmla="*/ 5229959 h 5577433"/>
              <a:gd name="connsiteX6" fmla="*/ 7882349 w 11217326"/>
              <a:gd name="connsiteY6" fmla="*/ 4774695 h 5577433"/>
              <a:gd name="connsiteX7" fmla="*/ 6483476 w 11217326"/>
              <a:gd name="connsiteY7" fmla="*/ 5091201 h 5577433"/>
              <a:gd name="connsiteX8" fmla="*/ 4920396 w 11217326"/>
              <a:gd name="connsiteY8" fmla="*/ 4936086 h 5577433"/>
              <a:gd name="connsiteX9" fmla="*/ 2342592 w 11217326"/>
              <a:gd name="connsiteY9" fmla="*/ 5577344 h 5577433"/>
              <a:gd name="connsiteX10" fmla="*/ 213966 w 11217326"/>
              <a:gd name="connsiteY10" fmla="*/ 3673021 h 5577433"/>
              <a:gd name="connsiteX0" fmla="*/ 213966 w 11144092"/>
              <a:gd name="connsiteY0" fmla="*/ 3657883 h 5562295"/>
              <a:gd name="connsiteX1" fmla="*/ 655537 w 11144092"/>
              <a:gd name="connsiteY1" fmla="*/ 335036 h 5562295"/>
              <a:gd name="connsiteX2" fmla="*/ 5353583 w 11144092"/>
              <a:gd name="connsiteY2" fmla="*/ 346816 h 5562295"/>
              <a:gd name="connsiteX3" fmla="*/ 10602520 w 11144092"/>
              <a:gd name="connsiteY3" fmla="*/ 269590 h 5562295"/>
              <a:gd name="connsiteX4" fmla="*/ 10872626 w 11144092"/>
              <a:gd name="connsiteY4" fmla="*/ 3755863 h 5562295"/>
              <a:gd name="connsiteX5" fmla="*/ 9685485 w 11144092"/>
              <a:gd name="connsiteY5" fmla="*/ 5214821 h 5562295"/>
              <a:gd name="connsiteX6" fmla="*/ 7882349 w 11144092"/>
              <a:gd name="connsiteY6" fmla="*/ 4759557 h 5562295"/>
              <a:gd name="connsiteX7" fmla="*/ 6483476 w 11144092"/>
              <a:gd name="connsiteY7" fmla="*/ 5076063 h 5562295"/>
              <a:gd name="connsiteX8" fmla="*/ 4920396 w 11144092"/>
              <a:gd name="connsiteY8" fmla="*/ 4920948 h 5562295"/>
              <a:gd name="connsiteX9" fmla="*/ 2342592 w 11144092"/>
              <a:gd name="connsiteY9" fmla="*/ 5562206 h 5562295"/>
              <a:gd name="connsiteX10" fmla="*/ 213966 w 11144092"/>
              <a:gd name="connsiteY10" fmla="*/ 3657883 h 556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44092" h="5562295">
                <a:moveTo>
                  <a:pt x="213966" y="3657883"/>
                </a:moveTo>
                <a:cubicBezTo>
                  <a:pt x="-67210" y="2786688"/>
                  <a:pt x="-201066" y="886881"/>
                  <a:pt x="655537" y="335036"/>
                </a:cubicBezTo>
                <a:cubicBezTo>
                  <a:pt x="1512140" y="-216809"/>
                  <a:pt x="3626913" y="511296"/>
                  <a:pt x="5353583" y="346816"/>
                </a:cubicBezTo>
                <a:cubicBezTo>
                  <a:pt x="7080253" y="182336"/>
                  <a:pt x="9682679" y="-298585"/>
                  <a:pt x="10602520" y="269590"/>
                </a:cubicBezTo>
                <a:cubicBezTo>
                  <a:pt x="11522361" y="837765"/>
                  <a:pt x="11025465" y="2931658"/>
                  <a:pt x="10872626" y="3755863"/>
                </a:cubicBezTo>
                <a:cubicBezTo>
                  <a:pt x="10719787" y="4580068"/>
                  <a:pt x="10183864" y="5047539"/>
                  <a:pt x="9685485" y="5214821"/>
                </a:cubicBezTo>
                <a:cubicBezTo>
                  <a:pt x="9187106" y="5382103"/>
                  <a:pt x="8416017" y="4782683"/>
                  <a:pt x="7882349" y="4759557"/>
                </a:cubicBezTo>
                <a:cubicBezTo>
                  <a:pt x="7348681" y="4736431"/>
                  <a:pt x="6977135" y="5049165"/>
                  <a:pt x="6483476" y="5076063"/>
                </a:cubicBezTo>
                <a:cubicBezTo>
                  <a:pt x="5989817" y="5102961"/>
                  <a:pt x="5610543" y="4839924"/>
                  <a:pt x="4920396" y="4920948"/>
                </a:cubicBezTo>
                <a:cubicBezTo>
                  <a:pt x="4230249" y="5001972"/>
                  <a:pt x="3829110" y="5551014"/>
                  <a:pt x="2342592" y="5562206"/>
                </a:cubicBezTo>
                <a:cubicBezTo>
                  <a:pt x="856074" y="5573398"/>
                  <a:pt x="495142" y="4529078"/>
                  <a:pt x="213966" y="365788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6162" y="3366998"/>
            <a:ext cx="1742234" cy="3484469"/>
          </a:xfrm>
          <a:prstGeom prst="rect">
            <a:avLst/>
          </a:prstGeom>
        </p:spPr>
      </p:pic>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26915" y="4102751"/>
            <a:ext cx="2194683" cy="2778079"/>
          </a:xfrm>
          <a:prstGeom prst="rect">
            <a:avLst/>
          </a:prstGeom>
        </p:spPr>
      </p:pic>
      <p:pic>
        <p:nvPicPr>
          <p:cNvPr id="3" name="图片 2"/>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148982" y="302956"/>
            <a:ext cx="6482601" cy="6128084"/>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695169" y="1666241"/>
            <a:ext cx="832416" cy="587359"/>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27253" y="3366998"/>
            <a:ext cx="832416" cy="587359"/>
          </a:xfrm>
          <a:prstGeom prst="rect">
            <a:avLst/>
          </a:prstGeom>
        </p:spPr>
      </p:pic>
      <p:sp>
        <p:nvSpPr>
          <p:cNvPr id="14" name="PA_库_云形 4"/>
          <p:cNvSpPr/>
          <p:nvPr>
            <p:custDataLst>
              <p:tags r:id="rId1"/>
            </p:custDataLst>
          </p:nvPr>
        </p:nvSpPr>
        <p:spPr>
          <a:xfrm>
            <a:off x="2577189" y="1094903"/>
            <a:ext cx="2583861" cy="1860952"/>
          </a:xfrm>
          <a:prstGeom prst="cloud">
            <a:avLst/>
          </a:prstGeom>
          <a:noFill/>
          <a:ln w="57150">
            <a:solidFill>
              <a:srgbClr val="E2BA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D6A6B1"/>
              </a:solidFill>
            </a:endParaRPr>
          </a:p>
        </p:txBody>
      </p:sp>
      <p:sp>
        <p:nvSpPr>
          <p:cNvPr id="15" name="原创设计师QQ：178119980 喵小姐"/>
          <p:cNvSpPr/>
          <p:nvPr/>
        </p:nvSpPr>
        <p:spPr>
          <a:xfrm>
            <a:off x="3123269" y="1374085"/>
            <a:ext cx="1619772" cy="1332673"/>
          </a:xfrm>
          <a:prstGeom prst="rect">
            <a:avLst/>
          </a:prstGeom>
          <a:ln>
            <a:noFill/>
          </a:ln>
        </p:spPr>
        <p:txBody>
          <a:bodyPr wrap="square">
            <a:spAutoFit/>
          </a:bodyPr>
          <a:lstStyle/>
          <a:p>
            <a:pPr algn="ctr">
              <a:lnSpc>
                <a:spcPct val="130000"/>
              </a:lnSpc>
            </a:pPr>
            <a:r>
              <a:rPr lang="zh-CN" altLang="en-US" b="1" dirty="0">
                <a:solidFill>
                  <a:srgbClr val="D6A6B1"/>
                </a:solidFill>
                <a:latin typeface="方正喵呜体" panose="02010600010101010101" pitchFamily="2" charset="-122"/>
                <a:ea typeface="方正喵呜体" panose="02010600010101010101" pitchFamily="2" charset="-122"/>
              </a:rPr>
              <a:t>添加</a:t>
            </a:r>
            <a:r>
              <a:rPr lang="zh-CN" altLang="en-US" b="1" dirty="0" smtClean="0">
                <a:solidFill>
                  <a:srgbClr val="D6A6B1"/>
                </a:solidFill>
                <a:latin typeface="方正喵呜体" panose="02010600010101010101" pitchFamily="2" charset="-122"/>
                <a:ea typeface="方正喵呜体" panose="02010600010101010101" pitchFamily="2" charset="-122"/>
              </a:rPr>
              <a:t>标题</a:t>
            </a:r>
            <a:endParaRPr lang="en-US" altLang="zh-CN"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100" dirty="0" smtClean="0">
                <a:solidFill>
                  <a:srgbClr val="D6A6B1"/>
                </a:solidFill>
                <a:latin typeface="方正喵呜体" panose="02010600010101010101" pitchFamily="2" charset="-122"/>
                <a:ea typeface="方正喵呜体" panose="02010600010101010101" pitchFamily="2" charset="-122"/>
              </a:rPr>
              <a:t>添加</a:t>
            </a:r>
            <a:r>
              <a:rPr lang="zh-CN" altLang="en-US" sz="11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1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100" dirty="0">
                <a:solidFill>
                  <a:srgbClr val="D6A6B1"/>
                </a:solidFill>
                <a:latin typeface="方正喵呜体" panose="02010600010101010101" pitchFamily="2" charset="-122"/>
                <a:ea typeface="方正喵呜体" panose="02010600010101010101" pitchFamily="2" charset="-122"/>
              </a:rPr>
              <a:t>您的</a:t>
            </a:r>
            <a:r>
              <a:rPr lang="zh-CN" altLang="en-US" sz="11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100" dirty="0">
                <a:solidFill>
                  <a:srgbClr val="D6A6B1"/>
                </a:solidFill>
                <a:latin typeface="方正喵呜体" panose="02010600010101010101" pitchFamily="2" charset="-122"/>
                <a:ea typeface="方正喵呜体" panose="02010600010101010101" pitchFamily="2" charset="-122"/>
              </a:rPr>
              <a:t>您的小标题</a:t>
            </a:r>
            <a:endParaRPr lang="en-US" altLang="zh-CN" sz="1100" dirty="0">
              <a:solidFill>
                <a:srgbClr val="D6A6B1"/>
              </a:solidFill>
              <a:latin typeface="方正喵呜体" panose="02010600010101010101" pitchFamily="2" charset="-122"/>
              <a:ea typeface="方正喵呜体" panose="02010600010101010101" pitchFamily="2" charset="-122"/>
            </a:endParaRPr>
          </a:p>
          <a:p>
            <a:pPr algn="ctr">
              <a:lnSpc>
                <a:spcPct val="130000"/>
              </a:lnSpc>
            </a:pPr>
            <a:endParaRPr lang="en-US" altLang="zh-CN" sz="1100" dirty="0">
              <a:solidFill>
                <a:srgbClr val="D6A6B1"/>
              </a:solidFill>
              <a:latin typeface="方正喵呜体" panose="02010600010101010101" pitchFamily="2" charset="-122"/>
              <a:ea typeface="方正喵呜体" panose="02010600010101010101" pitchFamily="2" charset="-122"/>
            </a:endParaRPr>
          </a:p>
        </p:txBody>
      </p:sp>
      <p:sp>
        <p:nvSpPr>
          <p:cNvPr id="16" name="PA_库_云形 6"/>
          <p:cNvSpPr/>
          <p:nvPr>
            <p:custDataLst>
              <p:tags r:id="rId2"/>
            </p:custDataLst>
          </p:nvPr>
        </p:nvSpPr>
        <p:spPr>
          <a:xfrm>
            <a:off x="6290937" y="1163886"/>
            <a:ext cx="2583861" cy="1860952"/>
          </a:xfrm>
          <a:prstGeom prst="cloud">
            <a:avLst/>
          </a:prstGeom>
          <a:noFill/>
          <a:ln w="57150">
            <a:solidFill>
              <a:srgbClr val="E2BA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D6A6B1"/>
              </a:solidFill>
            </a:endParaRPr>
          </a:p>
        </p:txBody>
      </p:sp>
      <p:sp>
        <p:nvSpPr>
          <p:cNvPr id="17" name="原创设计师QQ：178119980 喵小姐"/>
          <p:cNvSpPr/>
          <p:nvPr/>
        </p:nvSpPr>
        <p:spPr>
          <a:xfrm>
            <a:off x="6837017" y="1443068"/>
            <a:ext cx="1619772" cy="1332673"/>
          </a:xfrm>
          <a:prstGeom prst="rect">
            <a:avLst/>
          </a:prstGeom>
          <a:ln>
            <a:noFill/>
          </a:ln>
        </p:spPr>
        <p:txBody>
          <a:bodyPr wrap="square">
            <a:spAutoFit/>
          </a:bodyPr>
          <a:lstStyle/>
          <a:p>
            <a:pPr algn="ctr">
              <a:lnSpc>
                <a:spcPct val="130000"/>
              </a:lnSpc>
            </a:pPr>
            <a:r>
              <a:rPr lang="zh-CN" altLang="en-US" b="1" dirty="0">
                <a:solidFill>
                  <a:srgbClr val="D6A6B1"/>
                </a:solidFill>
                <a:latin typeface="方正喵呜体" panose="02010600010101010101" pitchFamily="2" charset="-122"/>
                <a:ea typeface="方正喵呜体" panose="02010600010101010101" pitchFamily="2" charset="-122"/>
              </a:rPr>
              <a:t>添加</a:t>
            </a:r>
            <a:r>
              <a:rPr lang="zh-CN" altLang="en-US" b="1" dirty="0" smtClean="0">
                <a:solidFill>
                  <a:srgbClr val="D6A6B1"/>
                </a:solidFill>
                <a:latin typeface="方正喵呜体" panose="02010600010101010101" pitchFamily="2" charset="-122"/>
                <a:ea typeface="方正喵呜体" panose="02010600010101010101" pitchFamily="2" charset="-122"/>
              </a:rPr>
              <a:t>标题</a:t>
            </a:r>
            <a:endParaRPr lang="en-US" altLang="zh-CN"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100" dirty="0" smtClean="0">
                <a:solidFill>
                  <a:srgbClr val="D6A6B1"/>
                </a:solidFill>
                <a:latin typeface="方正喵呜体" panose="02010600010101010101" pitchFamily="2" charset="-122"/>
                <a:ea typeface="方正喵呜体" panose="02010600010101010101" pitchFamily="2" charset="-122"/>
              </a:rPr>
              <a:t>添加</a:t>
            </a:r>
            <a:r>
              <a:rPr lang="zh-CN" altLang="en-US" sz="11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1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100" dirty="0">
                <a:solidFill>
                  <a:srgbClr val="D6A6B1"/>
                </a:solidFill>
                <a:latin typeface="方正喵呜体" panose="02010600010101010101" pitchFamily="2" charset="-122"/>
                <a:ea typeface="方正喵呜体" panose="02010600010101010101" pitchFamily="2" charset="-122"/>
              </a:rPr>
              <a:t>您的</a:t>
            </a:r>
            <a:r>
              <a:rPr lang="zh-CN" altLang="en-US" sz="11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100" dirty="0">
                <a:solidFill>
                  <a:srgbClr val="D6A6B1"/>
                </a:solidFill>
                <a:latin typeface="方正喵呜体" panose="02010600010101010101" pitchFamily="2" charset="-122"/>
                <a:ea typeface="方正喵呜体" panose="02010600010101010101" pitchFamily="2" charset="-122"/>
              </a:rPr>
              <a:t>您的小标题</a:t>
            </a:r>
            <a:endParaRPr lang="en-US" altLang="zh-CN" sz="1100" dirty="0">
              <a:solidFill>
                <a:srgbClr val="D6A6B1"/>
              </a:solidFill>
              <a:latin typeface="方正喵呜体" panose="02010600010101010101" pitchFamily="2" charset="-122"/>
              <a:ea typeface="方正喵呜体" panose="02010600010101010101" pitchFamily="2" charset="-122"/>
            </a:endParaRPr>
          </a:p>
          <a:p>
            <a:pPr algn="ctr">
              <a:lnSpc>
                <a:spcPct val="130000"/>
              </a:lnSpc>
            </a:pPr>
            <a:endParaRPr lang="en-US" altLang="zh-CN" sz="1100" dirty="0">
              <a:solidFill>
                <a:srgbClr val="D6A6B1"/>
              </a:solidFill>
              <a:latin typeface="方正喵呜体" panose="02010600010101010101" pitchFamily="2" charset="-122"/>
              <a:ea typeface="方正喵呜体" panose="02010600010101010101" pitchFamily="2" charset="-122"/>
            </a:endParaRPr>
          </a:p>
        </p:txBody>
      </p:sp>
      <p:sp>
        <p:nvSpPr>
          <p:cNvPr id="18" name="PA_库_云形 8"/>
          <p:cNvSpPr/>
          <p:nvPr>
            <p:custDataLst>
              <p:tags r:id="rId3"/>
            </p:custDataLst>
          </p:nvPr>
        </p:nvSpPr>
        <p:spPr>
          <a:xfrm>
            <a:off x="2577189" y="3304020"/>
            <a:ext cx="2583861" cy="1860952"/>
          </a:xfrm>
          <a:prstGeom prst="cloud">
            <a:avLst/>
          </a:prstGeom>
          <a:noFill/>
          <a:ln w="57150">
            <a:solidFill>
              <a:srgbClr val="E2BA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D6A6B1"/>
              </a:solidFill>
            </a:endParaRPr>
          </a:p>
        </p:txBody>
      </p:sp>
      <p:sp>
        <p:nvSpPr>
          <p:cNvPr id="19" name="原创设计师QQ：178119980 喵小姐"/>
          <p:cNvSpPr/>
          <p:nvPr/>
        </p:nvSpPr>
        <p:spPr>
          <a:xfrm>
            <a:off x="3123269" y="3583202"/>
            <a:ext cx="1619772" cy="1332673"/>
          </a:xfrm>
          <a:prstGeom prst="rect">
            <a:avLst/>
          </a:prstGeom>
          <a:ln>
            <a:noFill/>
          </a:ln>
        </p:spPr>
        <p:txBody>
          <a:bodyPr wrap="square">
            <a:spAutoFit/>
          </a:bodyPr>
          <a:lstStyle/>
          <a:p>
            <a:pPr algn="ctr">
              <a:lnSpc>
                <a:spcPct val="130000"/>
              </a:lnSpc>
            </a:pPr>
            <a:r>
              <a:rPr lang="zh-CN" altLang="en-US" b="1" dirty="0">
                <a:solidFill>
                  <a:srgbClr val="D6A6B1"/>
                </a:solidFill>
                <a:latin typeface="方正喵呜体" panose="02010600010101010101" pitchFamily="2" charset="-122"/>
                <a:ea typeface="方正喵呜体" panose="02010600010101010101" pitchFamily="2" charset="-122"/>
              </a:rPr>
              <a:t>添加</a:t>
            </a:r>
            <a:r>
              <a:rPr lang="zh-CN" altLang="en-US" b="1" dirty="0" smtClean="0">
                <a:solidFill>
                  <a:srgbClr val="D6A6B1"/>
                </a:solidFill>
                <a:latin typeface="方正喵呜体" panose="02010600010101010101" pitchFamily="2" charset="-122"/>
                <a:ea typeface="方正喵呜体" panose="02010600010101010101" pitchFamily="2" charset="-122"/>
              </a:rPr>
              <a:t>标题</a:t>
            </a:r>
            <a:endParaRPr lang="en-US" altLang="zh-CN"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100" dirty="0" smtClean="0">
                <a:solidFill>
                  <a:srgbClr val="D6A6B1"/>
                </a:solidFill>
                <a:latin typeface="方正喵呜体" panose="02010600010101010101" pitchFamily="2" charset="-122"/>
                <a:ea typeface="方正喵呜体" panose="02010600010101010101" pitchFamily="2" charset="-122"/>
              </a:rPr>
              <a:t>添加</a:t>
            </a:r>
            <a:r>
              <a:rPr lang="zh-CN" altLang="en-US" sz="11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1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100" dirty="0">
                <a:solidFill>
                  <a:srgbClr val="D6A6B1"/>
                </a:solidFill>
                <a:latin typeface="方正喵呜体" panose="02010600010101010101" pitchFamily="2" charset="-122"/>
                <a:ea typeface="方正喵呜体" panose="02010600010101010101" pitchFamily="2" charset="-122"/>
              </a:rPr>
              <a:t>您的</a:t>
            </a:r>
            <a:r>
              <a:rPr lang="zh-CN" altLang="en-US" sz="11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100" dirty="0">
                <a:solidFill>
                  <a:srgbClr val="D6A6B1"/>
                </a:solidFill>
                <a:latin typeface="方正喵呜体" panose="02010600010101010101" pitchFamily="2" charset="-122"/>
                <a:ea typeface="方正喵呜体" panose="02010600010101010101" pitchFamily="2" charset="-122"/>
              </a:rPr>
              <a:t>您的小标题</a:t>
            </a:r>
            <a:endParaRPr lang="en-US" altLang="zh-CN" sz="1100" dirty="0">
              <a:solidFill>
                <a:srgbClr val="D6A6B1"/>
              </a:solidFill>
              <a:latin typeface="方正喵呜体" panose="02010600010101010101" pitchFamily="2" charset="-122"/>
              <a:ea typeface="方正喵呜体" panose="02010600010101010101" pitchFamily="2" charset="-122"/>
            </a:endParaRPr>
          </a:p>
          <a:p>
            <a:pPr algn="ctr">
              <a:lnSpc>
                <a:spcPct val="130000"/>
              </a:lnSpc>
            </a:pPr>
            <a:endParaRPr lang="en-US" altLang="zh-CN" sz="1100" dirty="0">
              <a:solidFill>
                <a:srgbClr val="D6A6B1"/>
              </a:solidFill>
              <a:latin typeface="方正喵呜体" panose="02010600010101010101" pitchFamily="2" charset="-122"/>
              <a:ea typeface="方正喵呜体" panose="02010600010101010101" pitchFamily="2" charset="-122"/>
            </a:endParaRPr>
          </a:p>
        </p:txBody>
      </p:sp>
      <p:sp>
        <p:nvSpPr>
          <p:cNvPr id="20" name="PA_库_云形 10"/>
          <p:cNvSpPr/>
          <p:nvPr>
            <p:custDataLst>
              <p:tags r:id="rId4"/>
            </p:custDataLst>
          </p:nvPr>
        </p:nvSpPr>
        <p:spPr>
          <a:xfrm>
            <a:off x="6290937" y="3373003"/>
            <a:ext cx="2583861" cy="1860952"/>
          </a:xfrm>
          <a:prstGeom prst="cloud">
            <a:avLst/>
          </a:prstGeom>
          <a:noFill/>
          <a:ln w="57150">
            <a:solidFill>
              <a:srgbClr val="E2BAC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rgbClr val="D6A6B1"/>
              </a:solidFill>
            </a:endParaRPr>
          </a:p>
        </p:txBody>
      </p:sp>
      <p:sp>
        <p:nvSpPr>
          <p:cNvPr id="21" name="原创设计师QQ：178119980 喵小姐"/>
          <p:cNvSpPr/>
          <p:nvPr/>
        </p:nvSpPr>
        <p:spPr>
          <a:xfrm>
            <a:off x="6837017" y="3652185"/>
            <a:ext cx="1619772" cy="1332673"/>
          </a:xfrm>
          <a:prstGeom prst="rect">
            <a:avLst/>
          </a:prstGeom>
          <a:ln>
            <a:noFill/>
          </a:ln>
        </p:spPr>
        <p:txBody>
          <a:bodyPr wrap="square">
            <a:spAutoFit/>
          </a:bodyPr>
          <a:lstStyle/>
          <a:p>
            <a:pPr algn="ctr">
              <a:lnSpc>
                <a:spcPct val="130000"/>
              </a:lnSpc>
            </a:pPr>
            <a:r>
              <a:rPr lang="zh-CN" altLang="en-US" b="1" dirty="0">
                <a:solidFill>
                  <a:srgbClr val="D6A6B1"/>
                </a:solidFill>
                <a:latin typeface="方正喵呜体" panose="02010600010101010101" pitchFamily="2" charset="-122"/>
                <a:ea typeface="方正喵呜体" panose="02010600010101010101" pitchFamily="2" charset="-122"/>
              </a:rPr>
              <a:t>添加</a:t>
            </a:r>
            <a:r>
              <a:rPr lang="zh-CN" altLang="en-US" b="1" dirty="0" smtClean="0">
                <a:solidFill>
                  <a:srgbClr val="D6A6B1"/>
                </a:solidFill>
                <a:latin typeface="方正喵呜体" panose="02010600010101010101" pitchFamily="2" charset="-122"/>
                <a:ea typeface="方正喵呜体" panose="02010600010101010101" pitchFamily="2" charset="-122"/>
              </a:rPr>
              <a:t>标题</a:t>
            </a:r>
            <a:endParaRPr lang="en-US" altLang="zh-CN"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100" dirty="0" smtClean="0">
                <a:solidFill>
                  <a:srgbClr val="D6A6B1"/>
                </a:solidFill>
                <a:latin typeface="方正喵呜体" panose="02010600010101010101" pitchFamily="2" charset="-122"/>
                <a:ea typeface="方正喵呜体" panose="02010600010101010101" pitchFamily="2" charset="-122"/>
              </a:rPr>
              <a:t>添加</a:t>
            </a:r>
            <a:r>
              <a:rPr lang="zh-CN" altLang="en-US" sz="11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1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100" dirty="0">
                <a:solidFill>
                  <a:srgbClr val="D6A6B1"/>
                </a:solidFill>
                <a:latin typeface="方正喵呜体" panose="02010600010101010101" pitchFamily="2" charset="-122"/>
                <a:ea typeface="方正喵呜体" panose="02010600010101010101" pitchFamily="2" charset="-122"/>
              </a:rPr>
              <a:t>您的</a:t>
            </a:r>
            <a:r>
              <a:rPr lang="zh-CN" altLang="en-US" sz="11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100" dirty="0">
                <a:solidFill>
                  <a:srgbClr val="D6A6B1"/>
                </a:solidFill>
                <a:latin typeface="方正喵呜体" panose="02010600010101010101" pitchFamily="2" charset="-122"/>
                <a:ea typeface="方正喵呜体" panose="02010600010101010101" pitchFamily="2" charset="-122"/>
              </a:rPr>
              <a:t>您的小标题</a:t>
            </a:r>
            <a:endParaRPr lang="en-US" altLang="zh-CN" sz="1100" dirty="0">
              <a:solidFill>
                <a:srgbClr val="D6A6B1"/>
              </a:solidFill>
              <a:latin typeface="方正喵呜体" panose="02010600010101010101" pitchFamily="2" charset="-122"/>
              <a:ea typeface="方正喵呜体" panose="02010600010101010101" pitchFamily="2" charset="-122"/>
            </a:endParaRPr>
          </a:p>
          <a:p>
            <a:pPr algn="ctr">
              <a:lnSpc>
                <a:spcPct val="130000"/>
              </a:lnSpc>
            </a:pPr>
            <a:endParaRPr lang="en-US" altLang="zh-CN" sz="1100" dirty="0">
              <a:solidFill>
                <a:srgbClr val="D6A6B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380284189"/>
      </p:ext>
    </p:extLst>
  </p:cSld>
  <p:clrMapOvr>
    <a:masterClrMapping/>
  </p:clrMapOvr>
  <p:transition advTm="449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1000"/>
                                        <p:tgtEl>
                                          <p:spTgt spid="12"/>
                                        </p:tgtEl>
                                      </p:cBhvr>
                                    </p:animEffect>
                                    <p:anim calcmode="lin" valueType="num">
                                      <p:cBhvr>
                                        <p:cTn id="43" dur="1000" fill="hold"/>
                                        <p:tgtEl>
                                          <p:spTgt spid="12"/>
                                        </p:tgtEl>
                                        <p:attrNameLst>
                                          <p:attrName>ppt_x</p:attrName>
                                        </p:attrNameLst>
                                      </p:cBhvr>
                                      <p:tavLst>
                                        <p:tav tm="0">
                                          <p:val>
                                            <p:strVal val="#ppt_x"/>
                                          </p:val>
                                        </p:tav>
                                        <p:tav tm="100000">
                                          <p:val>
                                            <p:strVal val="#ppt_x"/>
                                          </p:val>
                                        </p:tav>
                                      </p:tavLst>
                                    </p:anim>
                                    <p:anim calcmode="lin" valueType="num">
                                      <p:cBhvr>
                                        <p:cTn id="44" dur="1000" fill="hold"/>
                                        <p:tgtEl>
                                          <p:spTgt spid="12"/>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15"/>
                                        </p:tgtEl>
                                        <p:attrNameLst>
                                          <p:attrName>ppt_y</p:attrName>
                                        </p:attrNameLst>
                                      </p:cBhvr>
                                      <p:tavLst>
                                        <p:tav tm="0">
                                          <p:val>
                                            <p:strVal val="#ppt_y"/>
                                          </p:val>
                                        </p:tav>
                                        <p:tav tm="100000">
                                          <p:val>
                                            <p:strVal val="#ppt_y"/>
                                          </p:val>
                                        </p:tav>
                                      </p:tavLst>
                                    </p:anim>
                                    <p:anim calcmode="lin" valueType="num">
                                      <p:cBhvr>
                                        <p:cTn id="50"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15"/>
                                        </p:tgtEl>
                                      </p:cBhvr>
                                    </p:animEffect>
                                  </p:childTnLst>
                                </p:cTn>
                              </p:par>
                            </p:childTnLst>
                          </p:cTn>
                        </p:par>
                        <p:par>
                          <p:cTn id="53" fill="hold">
                            <p:stCondLst>
                              <p:cond delay="305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7"/>
                                        </p:tgtEl>
                                        <p:attrNameLst>
                                          <p:attrName>ppt_y</p:attrName>
                                        </p:attrNameLst>
                                      </p:cBhvr>
                                      <p:tavLst>
                                        <p:tav tm="0">
                                          <p:val>
                                            <p:strVal val="#ppt_y"/>
                                          </p:val>
                                        </p:tav>
                                        <p:tav tm="100000">
                                          <p:val>
                                            <p:strVal val="#ppt_y"/>
                                          </p:val>
                                        </p:tav>
                                      </p:tavLst>
                                    </p:anim>
                                    <p:anim calcmode="lin" valueType="num">
                                      <p:cBhvr>
                                        <p:cTn id="58"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7"/>
                                        </p:tgtEl>
                                      </p:cBhvr>
                                    </p:animEffect>
                                  </p:childTnLst>
                                </p:cTn>
                              </p:par>
                            </p:childTnLst>
                          </p:cTn>
                        </p:par>
                        <p:par>
                          <p:cTn id="61" fill="hold">
                            <p:stCondLst>
                              <p:cond delay="51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19"/>
                                        </p:tgtEl>
                                        <p:attrNameLst>
                                          <p:attrName>style.visibility</p:attrName>
                                        </p:attrNameLst>
                                      </p:cBhvr>
                                      <p:to>
                                        <p:strVal val="visible"/>
                                      </p:to>
                                    </p:set>
                                    <p:anim calcmode="lin" valueType="num">
                                      <p:cBhvr>
                                        <p:cTn id="64"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9"/>
                                        </p:tgtEl>
                                        <p:attrNameLst>
                                          <p:attrName>ppt_y</p:attrName>
                                        </p:attrNameLst>
                                      </p:cBhvr>
                                      <p:tavLst>
                                        <p:tav tm="0">
                                          <p:val>
                                            <p:strVal val="#ppt_y"/>
                                          </p:val>
                                        </p:tav>
                                        <p:tav tm="100000">
                                          <p:val>
                                            <p:strVal val="#ppt_y"/>
                                          </p:val>
                                        </p:tav>
                                      </p:tavLst>
                                    </p:anim>
                                    <p:anim calcmode="lin" valueType="num">
                                      <p:cBhvr>
                                        <p:cTn id="66"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9"/>
                                        </p:tgtEl>
                                      </p:cBhvr>
                                    </p:animEffect>
                                  </p:childTnLst>
                                </p:cTn>
                              </p:par>
                            </p:childTnLst>
                          </p:cTn>
                        </p:par>
                        <p:par>
                          <p:cTn id="69" fill="hold">
                            <p:stCondLst>
                              <p:cond delay="7150"/>
                            </p:stCondLst>
                            <p:childTnLst>
                              <p:par>
                                <p:cTn id="70" presetID="41" presetClass="entr" presetSubtype="0" fill="hold" grpId="0" nodeType="afterEffect">
                                  <p:stCondLst>
                                    <p:cond delay="0"/>
                                  </p:stCondLst>
                                  <p:iterate type="lt">
                                    <p:tmPct val="10000"/>
                                  </p:iterate>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73" dur="500" fill="hold"/>
                                        <p:tgtEl>
                                          <p:spTgt spid="21"/>
                                        </p:tgtEl>
                                        <p:attrNameLst>
                                          <p:attrName>ppt_y</p:attrName>
                                        </p:attrNameLst>
                                      </p:cBhvr>
                                      <p:tavLst>
                                        <p:tav tm="0">
                                          <p:val>
                                            <p:strVal val="#ppt_y"/>
                                          </p:val>
                                        </p:tav>
                                        <p:tav tm="100000">
                                          <p:val>
                                            <p:strVal val="#ppt_y"/>
                                          </p:val>
                                        </p:tav>
                                      </p:tavLst>
                                    </p:anim>
                                    <p:anim calcmode="lin" valueType="num">
                                      <p:cBhvr>
                                        <p:cTn id="74"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75"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76" dur="500" tmFilter="0,0; .5, 1; 1, 1"/>
                                        <p:tgtEl>
                                          <p:spTgt spid="21"/>
                                        </p:tgtEl>
                                      </p:cBhvr>
                                    </p:animEffect>
                                  </p:childTnLst>
                                </p:cTn>
                              </p:par>
                              <p:par>
                                <p:cTn id="77" presetID="23" presetClass="entr" presetSubtype="16" fill="hold" grpId="0" nodeType="withEffect">
                                  <p:stCondLst>
                                    <p:cond delay="25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childTnLst>
                                </p:cTn>
                              </p:par>
                              <p:par>
                                <p:cTn id="81" presetID="23" presetClass="entr" presetSubtype="16" fill="hold" grpId="0" nodeType="withEffect">
                                  <p:stCondLst>
                                    <p:cond delay="25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childTnLst>
                                </p:cTn>
                              </p:par>
                              <p:par>
                                <p:cTn id="85" presetID="23" presetClass="entr" presetSubtype="16" fill="hold" grpId="0" nodeType="withEffect">
                                  <p:stCondLst>
                                    <p:cond delay="250"/>
                                  </p:stCondLst>
                                  <p:childTnLst>
                                    <p:set>
                                      <p:cBhvr>
                                        <p:cTn id="86" dur="1" fill="hold">
                                          <p:stCondLst>
                                            <p:cond delay="0"/>
                                          </p:stCondLst>
                                        </p:cTn>
                                        <p:tgtEl>
                                          <p:spTgt spid="16"/>
                                        </p:tgtEl>
                                        <p:attrNameLst>
                                          <p:attrName>style.visibility</p:attrName>
                                        </p:attrNameLst>
                                      </p:cBhvr>
                                      <p:to>
                                        <p:strVal val="visible"/>
                                      </p:to>
                                    </p:set>
                                    <p:anim calcmode="lin" valueType="num">
                                      <p:cBhvr>
                                        <p:cTn id="87" dur="500" fill="hold"/>
                                        <p:tgtEl>
                                          <p:spTgt spid="16"/>
                                        </p:tgtEl>
                                        <p:attrNameLst>
                                          <p:attrName>ppt_w</p:attrName>
                                        </p:attrNameLst>
                                      </p:cBhvr>
                                      <p:tavLst>
                                        <p:tav tm="0">
                                          <p:val>
                                            <p:fltVal val="0"/>
                                          </p:val>
                                        </p:tav>
                                        <p:tav tm="100000">
                                          <p:val>
                                            <p:strVal val="#ppt_w"/>
                                          </p:val>
                                        </p:tav>
                                      </p:tavLst>
                                    </p:anim>
                                    <p:anim calcmode="lin" valueType="num">
                                      <p:cBhvr>
                                        <p:cTn id="88" dur="500" fill="hold"/>
                                        <p:tgtEl>
                                          <p:spTgt spid="16"/>
                                        </p:tgtEl>
                                        <p:attrNameLst>
                                          <p:attrName>ppt_h</p:attrName>
                                        </p:attrNameLst>
                                      </p:cBhvr>
                                      <p:tavLst>
                                        <p:tav tm="0">
                                          <p:val>
                                            <p:fltVal val="0"/>
                                          </p:val>
                                        </p:tav>
                                        <p:tav tm="100000">
                                          <p:val>
                                            <p:strVal val="#ppt_h"/>
                                          </p:val>
                                        </p:tav>
                                      </p:tavLst>
                                    </p:anim>
                                  </p:childTnLst>
                                </p:cTn>
                              </p:par>
                              <p:par>
                                <p:cTn id="89" presetID="23" presetClass="entr" presetSubtype="16" fill="hold" grpId="0" nodeType="withEffect">
                                  <p:stCondLst>
                                    <p:cond delay="250"/>
                                  </p:stCondLst>
                                  <p:childTnLst>
                                    <p:set>
                                      <p:cBhvr>
                                        <p:cTn id="90" dur="1" fill="hold">
                                          <p:stCondLst>
                                            <p:cond delay="0"/>
                                          </p:stCondLst>
                                        </p:cTn>
                                        <p:tgtEl>
                                          <p:spTgt spid="20"/>
                                        </p:tgtEl>
                                        <p:attrNameLst>
                                          <p:attrName>style.visibility</p:attrName>
                                        </p:attrNameLst>
                                      </p:cBhvr>
                                      <p:to>
                                        <p:strVal val="visible"/>
                                      </p:to>
                                    </p:set>
                                    <p:anim calcmode="lin" valueType="num">
                                      <p:cBhvr>
                                        <p:cTn id="91" dur="500" fill="hold"/>
                                        <p:tgtEl>
                                          <p:spTgt spid="20"/>
                                        </p:tgtEl>
                                        <p:attrNameLst>
                                          <p:attrName>ppt_w</p:attrName>
                                        </p:attrNameLst>
                                      </p:cBhvr>
                                      <p:tavLst>
                                        <p:tav tm="0">
                                          <p:val>
                                            <p:fltVal val="0"/>
                                          </p:val>
                                        </p:tav>
                                        <p:tav tm="100000">
                                          <p:val>
                                            <p:strVal val="#ppt_w"/>
                                          </p:val>
                                        </p:tav>
                                      </p:tavLst>
                                    </p:anim>
                                    <p:anim calcmode="lin" valueType="num">
                                      <p:cBhvr>
                                        <p:cTn id="92" dur="500" fill="hold"/>
                                        <p:tgtEl>
                                          <p:spTgt spid="2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4" grpId="0" animBg="1"/>
      <p:bldP spid="15" grpId="0"/>
      <p:bldP spid="16" grpId="0" animBg="1"/>
      <p:bldP spid="17" grpId="0"/>
      <p:bldP spid="18" grpId="0" animBg="1"/>
      <p:bldP spid="19" grpId="0"/>
      <p:bldP spid="20"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986020" y="516685"/>
            <a:ext cx="10440867" cy="5729399"/>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0867" h="5729399">
                <a:moveTo>
                  <a:pt x="9333939" y="5615359"/>
                </a:moveTo>
                <a:cubicBezTo>
                  <a:pt x="8360718" y="5936201"/>
                  <a:pt x="5884886" y="5479002"/>
                  <a:pt x="4425055" y="5470981"/>
                </a:cubicBezTo>
                <a:cubicBezTo>
                  <a:pt x="2965224" y="5462960"/>
                  <a:pt x="1283476" y="5938876"/>
                  <a:pt x="574950" y="5567234"/>
                </a:cubicBezTo>
                <a:cubicBezTo>
                  <a:pt x="-133576" y="5195592"/>
                  <a:pt x="203307" y="4118097"/>
                  <a:pt x="173897" y="3241129"/>
                </a:cubicBezTo>
                <a:cubicBezTo>
                  <a:pt x="144487" y="2364161"/>
                  <a:pt x="-318061" y="829465"/>
                  <a:pt x="398487" y="305423"/>
                </a:cubicBezTo>
                <a:cubicBezTo>
                  <a:pt x="1115035" y="-218619"/>
                  <a:pt x="2901056" y="88855"/>
                  <a:pt x="4473182" y="96876"/>
                </a:cubicBezTo>
                <a:cubicBezTo>
                  <a:pt x="6045308" y="104897"/>
                  <a:pt x="8866044" y="-221292"/>
                  <a:pt x="9831244" y="353550"/>
                </a:cubicBezTo>
                <a:cubicBezTo>
                  <a:pt x="10796444" y="928392"/>
                  <a:pt x="10347266" y="2668960"/>
                  <a:pt x="10264382" y="3545928"/>
                </a:cubicBezTo>
                <a:cubicBezTo>
                  <a:pt x="10181498" y="4422896"/>
                  <a:pt x="10307160" y="5294517"/>
                  <a:pt x="9333939" y="56153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866274" y="413711"/>
            <a:ext cx="10680361" cy="5935349"/>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686" h="5781561">
                <a:moveTo>
                  <a:pt x="9333939" y="5696181"/>
                </a:moveTo>
                <a:cubicBezTo>
                  <a:pt x="8337325" y="5993583"/>
                  <a:pt x="5744531" y="5419186"/>
                  <a:pt x="4284700" y="5411165"/>
                </a:cubicBezTo>
                <a:cubicBezTo>
                  <a:pt x="2824869" y="5403144"/>
                  <a:pt x="1260084" y="5996258"/>
                  <a:pt x="574950" y="5648056"/>
                </a:cubicBezTo>
                <a:cubicBezTo>
                  <a:pt x="-110184" y="5299854"/>
                  <a:pt x="203307" y="4198919"/>
                  <a:pt x="173897" y="3321951"/>
                </a:cubicBezTo>
                <a:cubicBezTo>
                  <a:pt x="144487" y="2444983"/>
                  <a:pt x="-318061" y="910287"/>
                  <a:pt x="398487" y="386245"/>
                </a:cubicBezTo>
                <a:cubicBezTo>
                  <a:pt x="1115035" y="-137797"/>
                  <a:pt x="2919250" y="193116"/>
                  <a:pt x="4473182" y="177698"/>
                </a:cubicBezTo>
                <a:cubicBezTo>
                  <a:pt x="6027114" y="162280"/>
                  <a:pt x="8756879" y="-281108"/>
                  <a:pt x="9722079" y="293734"/>
                </a:cubicBezTo>
                <a:cubicBezTo>
                  <a:pt x="10687279" y="868576"/>
                  <a:pt x="10329072" y="2726342"/>
                  <a:pt x="10264382" y="3626750"/>
                </a:cubicBezTo>
                <a:cubicBezTo>
                  <a:pt x="10199692" y="4527158"/>
                  <a:pt x="10330553" y="5398779"/>
                  <a:pt x="9333939" y="5696181"/>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05383" y="424476"/>
            <a:ext cx="10968706" cy="6037510"/>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 name="connsiteX0" fmla="*/ 9281946 w 10330693"/>
              <a:gd name="connsiteY0" fmla="*/ 5696181 h 5781561"/>
              <a:gd name="connsiteX1" fmla="*/ 4232707 w 10330693"/>
              <a:gd name="connsiteY1" fmla="*/ 5411165 h 5781561"/>
              <a:gd name="connsiteX2" fmla="*/ 522957 w 10330693"/>
              <a:gd name="connsiteY2" fmla="*/ 5648056 h 5781561"/>
              <a:gd name="connsiteX3" fmla="*/ 243114 w 10330693"/>
              <a:gd name="connsiteY3" fmla="*/ 3290698 h 5781561"/>
              <a:gd name="connsiteX4" fmla="*/ 346494 w 10330693"/>
              <a:gd name="connsiteY4" fmla="*/ 386245 h 5781561"/>
              <a:gd name="connsiteX5" fmla="*/ 4421189 w 10330693"/>
              <a:gd name="connsiteY5" fmla="*/ 177698 h 5781561"/>
              <a:gd name="connsiteX6" fmla="*/ 9670086 w 10330693"/>
              <a:gd name="connsiteY6" fmla="*/ 293734 h 5781561"/>
              <a:gd name="connsiteX7" fmla="*/ 10212389 w 10330693"/>
              <a:gd name="connsiteY7" fmla="*/ 3626750 h 5781561"/>
              <a:gd name="connsiteX8" fmla="*/ 9281946 w 10330693"/>
              <a:gd name="connsiteY8" fmla="*/ 5696181 h 5781561"/>
              <a:gd name="connsiteX0" fmla="*/ 9281946 w 10330693"/>
              <a:gd name="connsiteY0" fmla="*/ 5696181 h 5766746"/>
              <a:gd name="connsiteX1" fmla="*/ 3626658 w 10330693"/>
              <a:gd name="connsiteY1" fmla="*/ 5317407 h 5766746"/>
              <a:gd name="connsiteX2" fmla="*/ 522957 w 10330693"/>
              <a:gd name="connsiteY2" fmla="*/ 5648056 h 5766746"/>
              <a:gd name="connsiteX3" fmla="*/ 243114 w 10330693"/>
              <a:gd name="connsiteY3" fmla="*/ 3290698 h 5766746"/>
              <a:gd name="connsiteX4" fmla="*/ 346494 w 10330693"/>
              <a:gd name="connsiteY4" fmla="*/ 386245 h 5766746"/>
              <a:gd name="connsiteX5" fmla="*/ 4421189 w 10330693"/>
              <a:gd name="connsiteY5" fmla="*/ 177698 h 5766746"/>
              <a:gd name="connsiteX6" fmla="*/ 9670086 w 10330693"/>
              <a:gd name="connsiteY6" fmla="*/ 293734 h 5766746"/>
              <a:gd name="connsiteX7" fmla="*/ 10212389 w 10330693"/>
              <a:gd name="connsiteY7" fmla="*/ 3626750 h 5766746"/>
              <a:gd name="connsiteX8" fmla="*/ 9281946 w 10330693"/>
              <a:gd name="connsiteY8" fmla="*/ 5696181 h 5766746"/>
              <a:gd name="connsiteX0" fmla="*/ 9281946 w 10211852"/>
              <a:gd name="connsiteY0" fmla="*/ 5692783 h 5766172"/>
              <a:gd name="connsiteX1" fmla="*/ 3626658 w 10211852"/>
              <a:gd name="connsiteY1" fmla="*/ 5314009 h 5766172"/>
              <a:gd name="connsiteX2" fmla="*/ 522957 w 10211852"/>
              <a:gd name="connsiteY2" fmla="*/ 5644658 h 5766172"/>
              <a:gd name="connsiteX3" fmla="*/ 243114 w 10211852"/>
              <a:gd name="connsiteY3" fmla="*/ 3287300 h 5766172"/>
              <a:gd name="connsiteX4" fmla="*/ 346494 w 10211852"/>
              <a:gd name="connsiteY4" fmla="*/ 382847 h 5766172"/>
              <a:gd name="connsiteX5" fmla="*/ 4421189 w 10211852"/>
              <a:gd name="connsiteY5" fmla="*/ 174300 h 5766172"/>
              <a:gd name="connsiteX6" fmla="*/ 9670086 w 10211852"/>
              <a:gd name="connsiteY6" fmla="*/ 290336 h 5766172"/>
              <a:gd name="connsiteX7" fmla="*/ 10000272 w 10211852"/>
              <a:gd name="connsiteY7" fmla="*/ 3576473 h 5766172"/>
              <a:gd name="connsiteX8" fmla="*/ 9281946 w 10211852"/>
              <a:gd name="connsiteY8" fmla="*/ 5692783 h 5766172"/>
              <a:gd name="connsiteX0" fmla="*/ 9281946 w 10193103"/>
              <a:gd name="connsiteY0" fmla="*/ 5834146 h 5907535"/>
              <a:gd name="connsiteX1" fmla="*/ 3626658 w 10193103"/>
              <a:gd name="connsiteY1" fmla="*/ 5455372 h 5907535"/>
              <a:gd name="connsiteX2" fmla="*/ 522957 w 10193103"/>
              <a:gd name="connsiteY2" fmla="*/ 5786021 h 5907535"/>
              <a:gd name="connsiteX3" fmla="*/ 243114 w 10193103"/>
              <a:gd name="connsiteY3" fmla="*/ 3428663 h 5907535"/>
              <a:gd name="connsiteX4" fmla="*/ 346494 w 10193103"/>
              <a:gd name="connsiteY4" fmla="*/ 524210 h 5907535"/>
              <a:gd name="connsiteX5" fmla="*/ 4421189 w 10193103"/>
              <a:gd name="connsiteY5" fmla="*/ 315663 h 5907535"/>
              <a:gd name="connsiteX6" fmla="*/ 9639783 w 10193103"/>
              <a:gd name="connsiteY6" fmla="*/ 244181 h 5907535"/>
              <a:gd name="connsiteX7" fmla="*/ 10000272 w 10193103"/>
              <a:gd name="connsiteY7" fmla="*/ 3717836 h 5907535"/>
              <a:gd name="connsiteX8" fmla="*/ 9281946 w 10193103"/>
              <a:gd name="connsiteY8" fmla="*/ 5834146 h 5907535"/>
              <a:gd name="connsiteX0" fmla="*/ 9428829 w 10339986"/>
              <a:gd name="connsiteY0" fmla="*/ 5834146 h 5907535"/>
              <a:gd name="connsiteX1" fmla="*/ 3773541 w 10339986"/>
              <a:gd name="connsiteY1" fmla="*/ 5455372 h 5907535"/>
              <a:gd name="connsiteX2" fmla="*/ 669840 w 10339986"/>
              <a:gd name="connsiteY2" fmla="*/ 5786021 h 5907535"/>
              <a:gd name="connsiteX3" fmla="*/ 389997 w 10339986"/>
              <a:gd name="connsiteY3" fmla="*/ 3428663 h 5907535"/>
              <a:gd name="connsiteX4" fmla="*/ 493377 w 10339986"/>
              <a:gd name="connsiteY4" fmla="*/ 524210 h 5907535"/>
              <a:gd name="connsiteX5" fmla="*/ 4568072 w 10339986"/>
              <a:gd name="connsiteY5" fmla="*/ 315663 h 5907535"/>
              <a:gd name="connsiteX6" fmla="*/ 9786666 w 10339986"/>
              <a:gd name="connsiteY6" fmla="*/ 244181 h 5907535"/>
              <a:gd name="connsiteX7" fmla="*/ 10147155 w 10339986"/>
              <a:gd name="connsiteY7" fmla="*/ 3717836 h 5907535"/>
              <a:gd name="connsiteX8" fmla="*/ 9428829 w 10339986"/>
              <a:gd name="connsiteY8" fmla="*/ 5834146 h 5907535"/>
              <a:gd name="connsiteX0" fmla="*/ 9095501 w 10359569"/>
              <a:gd name="connsiteY0" fmla="*/ 5802893 h 5881075"/>
              <a:gd name="connsiteX1" fmla="*/ 3773541 w 10359569"/>
              <a:gd name="connsiteY1" fmla="*/ 5455372 h 5881075"/>
              <a:gd name="connsiteX2" fmla="*/ 669840 w 10359569"/>
              <a:gd name="connsiteY2" fmla="*/ 5786021 h 5881075"/>
              <a:gd name="connsiteX3" fmla="*/ 389997 w 10359569"/>
              <a:gd name="connsiteY3" fmla="*/ 3428663 h 5881075"/>
              <a:gd name="connsiteX4" fmla="*/ 493377 w 10359569"/>
              <a:gd name="connsiteY4" fmla="*/ 524210 h 5881075"/>
              <a:gd name="connsiteX5" fmla="*/ 4568072 w 10359569"/>
              <a:gd name="connsiteY5" fmla="*/ 315663 h 5881075"/>
              <a:gd name="connsiteX6" fmla="*/ 9786666 w 10359569"/>
              <a:gd name="connsiteY6" fmla="*/ 244181 h 5881075"/>
              <a:gd name="connsiteX7" fmla="*/ 10147155 w 10359569"/>
              <a:gd name="connsiteY7" fmla="*/ 3717836 h 5881075"/>
              <a:gd name="connsiteX8" fmla="*/ 9095501 w 10359569"/>
              <a:gd name="connsiteY8" fmla="*/ 5802893 h 58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9569" h="5881075">
                <a:moveTo>
                  <a:pt x="9095501" y="5802893"/>
                </a:moveTo>
                <a:cubicBezTo>
                  <a:pt x="8033232" y="6092482"/>
                  <a:pt x="5177818" y="5458184"/>
                  <a:pt x="3773541" y="5455372"/>
                </a:cubicBezTo>
                <a:cubicBezTo>
                  <a:pt x="2369264" y="5452560"/>
                  <a:pt x="1233764" y="6123806"/>
                  <a:pt x="669840" y="5786021"/>
                </a:cubicBezTo>
                <a:cubicBezTo>
                  <a:pt x="105916" y="5448236"/>
                  <a:pt x="419407" y="4305631"/>
                  <a:pt x="389997" y="3428663"/>
                </a:cubicBezTo>
                <a:cubicBezTo>
                  <a:pt x="360587" y="2551695"/>
                  <a:pt x="-536296" y="1199307"/>
                  <a:pt x="493377" y="524210"/>
                </a:cubicBezTo>
                <a:cubicBezTo>
                  <a:pt x="1523050" y="-150887"/>
                  <a:pt x="3019191" y="362334"/>
                  <a:pt x="4568072" y="315663"/>
                </a:cubicBezTo>
                <a:cubicBezTo>
                  <a:pt x="6116953" y="268992"/>
                  <a:pt x="8856819" y="-322848"/>
                  <a:pt x="9786666" y="244181"/>
                </a:cubicBezTo>
                <a:cubicBezTo>
                  <a:pt x="10716513" y="811210"/>
                  <a:pt x="10262349" y="2791384"/>
                  <a:pt x="10147155" y="3717836"/>
                </a:cubicBezTo>
                <a:cubicBezTo>
                  <a:pt x="10031961" y="4644288"/>
                  <a:pt x="10157770" y="5513304"/>
                  <a:pt x="9095501" y="580289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71687" y="4032739"/>
            <a:ext cx="1393926" cy="2697191"/>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2901" y="2130702"/>
            <a:ext cx="2042987" cy="2772076"/>
          </a:xfrm>
          <a:prstGeom prst="rect">
            <a:avLst/>
          </a:prstGeom>
        </p:spPr>
      </p:pic>
      <p:grpSp>
        <p:nvGrpSpPr>
          <p:cNvPr id="13" name="淘宝网Chenying0907出品 448"/>
          <p:cNvGrpSpPr/>
          <p:nvPr/>
        </p:nvGrpSpPr>
        <p:grpSpPr>
          <a:xfrm rot="21252514" flipH="1">
            <a:off x="3509999" y="4091141"/>
            <a:ext cx="2185114" cy="404652"/>
            <a:chOff x="4811714" y="3189288"/>
            <a:chExt cx="2571750" cy="476251"/>
          </a:xfrm>
          <a:solidFill>
            <a:srgbClr val="C8DCE5"/>
          </a:solidFill>
        </p:grpSpPr>
        <p:sp>
          <p:nvSpPr>
            <p:cNvPr id="14" name="淘宝网Chenying0907出品 5"/>
            <p:cNvSpPr>
              <a:spLocks/>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5" name="淘宝网Chenying0907出品 6"/>
            <p:cNvSpPr>
              <a:spLocks/>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6" name="淘宝网Chenying0907出品 7"/>
            <p:cNvSpPr>
              <a:spLocks/>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7" name="淘宝网Chenying0907出品 8"/>
            <p:cNvSpPr>
              <a:spLocks/>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8" name="淘宝网Chenying0907出品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9" name="淘宝网Chenying0907出品 10"/>
            <p:cNvSpPr>
              <a:spLocks/>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0" name="淘宝网Chenying0907出品 11"/>
            <p:cNvSpPr>
              <a:spLocks/>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1" name="淘宝网Chenying0907出品 12"/>
            <p:cNvSpPr>
              <a:spLocks/>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2" name="淘宝网Chenying0907出品 13"/>
            <p:cNvSpPr>
              <a:spLocks/>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3" name="淘宝网Chenying0907出品 14"/>
            <p:cNvSpPr>
              <a:spLocks/>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4" name="淘宝网Chenying0907出品 15"/>
            <p:cNvSpPr>
              <a:spLocks/>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5" name="淘宝网Chenying0907出品 16"/>
            <p:cNvSpPr>
              <a:spLocks/>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6" name="淘宝网Chenying0907出品 17"/>
            <p:cNvSpPr>
              <a:spLocks/>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7" name="淘宝网Chenying0907出品 18"/>
            <p:cNvSpPr>
              <a:spLocks/>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8" name="淘宝网Chenying0907出品 19"/>
            <p:cNvSpPr>
              <a:spLocks/>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29" name="淘宝网Chenying0907出品 20"/>
            <p:cNvSpPr>
              <a:spLocks/>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0" name="淘宝网Chenying0907出品 21"/>
            <p:cNvSpPr>
              <a:spLocks/>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1" name="淘宝网Chenying0907出品 22"/>
            <p:cNvSpPr>
              <a:spLocks/>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2" name="淘宝网Chenying0907出品 23"/>
            <p:cNvSpPr>
              <a:spLocks/>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3" name="淘宝网Chenying0907出品 24"/>
            <p:cNvSpPr>
              <a:spLocks/>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4" name="淘宝网Chenying0907出品 25"/>
            <p:cNvSpPr>
              <a:spLocks/>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5" name="淘宝网Chenying0907出品 26"/>
            <p:cNvSpPr>
              <a:spLocks/>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6" name="淘宝网Chenying0907出品 27"/>
            <p:cNvSpPr>
              <a:spLocks/>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7" name="淘宝网Chenying0907出品 28"/>
            <p:cNvSpPr>
              <a:spLocks/>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8" name="淘宝网Chenying0907出品 29"/>
            <p:cNvSpPr>
              <a:spLocks/>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39" name="淘宝网Chenying0907出品 30"/>
            <p:cNvSpPr>
              <a:spLocks/>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0" name="淘宝网Chenying0907出品 31"/>
            <p:cNvSpPr>
              <a:spLocks/>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1" name="淘宝网Chenying0907出品 32"/>
            <p:cNvSpPr>
              <a:spLocks/>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2" name="淘宝网Chenying0907出品 33"/>
            <p:cNvSpPr>
              <a:spLocks/>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3" name="淘宝网Chenying0907出品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4" name="淘宝网Chenying0907出品 35"/>
            <p:cNvSpPr>
              <a:spLocks/>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5" name="淘宝网Chenying0907出品 36"/>
            <p:cNvSpPr>
              <a:spLocks/>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6" name="淘宝网Chenying0907出品 37"/>
            <p:cNvSpPr>
              <a:spLocks/>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7" name="淘宝网Chenying0907出品 38"/>
            <p:cNvSpPr>
              <a:spLocks/>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8" name="淘宝网Chenying0907出品 39"/>
            <p:cNvSpPr>
              <a:spLocks/>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49" name="淘宝网Chenying0907出品 40"/>
            <p:cNvSpPr>
              <a:spLocks/>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0" name="淘宝网Chenying0907出品 41"/>
            <p:cNvSpPr>
              <a:spLocks/>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1" name="淘宝网Chenying0907出品 42"/>
            <p:cNvSpPr>
              <a:spLocks/>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2" name="淘宝网Chenying0907出品 43"/>
            <p:cNvSpPr>
              <a:spLocks/>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3" name="淘宝网Chenying0907出品 44"/>
            <p:cNvSpPr>
              <a:spLocks/>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4" name="淘宝网Chenying0907出品 45"/>
            <p:cNvSpPr>
              <a:spLocks/>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5" name="淘宝网Chenying0907出品 46"/>
            <p:cNvSpPr>
              <a:spLocks/>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6" name="淘宝网Chenying0907出品 47"/>
            <p:cNvSpPr>
              <a:spLocks/>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7" name="淘宝网Chenying0907出品 48"/>
            <p:cNvSpPr>
              <a:spLocks/>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8" name="淘宝网Chenying0907出品 49"/>
            <p:cNvSpPr>
              <a:spLocks/>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59" name="淘宝网Chenying0907出品 50"/>
            <p:cNvSpPr>
              <a:spLocks/>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0" name="淘宝网Chenying0907出品 51"/>
            <p:cNvSpPr>
              <a:spLocks/>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1" name="淘宝网Chenying0907出品 52"/>
            <p:cNvSpPr>
              <a:spLocks/>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2" name="淘宝网Chenying0907出品 53"/>
            <p:cNvSpPr>
              <a:spLocks/>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3" name="淘宝网Chenying0907出品 54"/>
            <p:cNvSpPr>
              <a:spLocks/>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4" name="淘宝网Chenying0907出品 55"/>
            <p:cNvSpPr>
              <a:spLocks/>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5" name="淘宝网Chenying0907出品 56"/>
            <p:cNvSpPr>
              <a:spLocks/>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6" name="淘宝网Chenying0907出品 57"/>
            <p:cNvSpPr>
              <a:spLocks/>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7" name="淘宝网Chenying0907出品 58"/>
            <p:cNvSpPr>
              <a:spLocks/>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8" name="淘宝网Chenying0907出品 59"/>
            <p:cNvSpPr>
              <a:spLocks/>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69" name="淘宝网Chenying0907出品 60"/>
            <p:cNvSpPr>
              <a:spLocks/>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0" name="淘宝网Chenying0907出品 61"/>
            <p:cNvSpPr>
              <a:spLocks/>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1" name="淘宝网Chenying0907出品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2" name="淘宝网Chenying0907出品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3" name="淘宝网Chenying0907出品 64"/>
            <p:cNvSpPr>
              <a:spLocks noEditPoints="1"/>
            </p:cNvSpPr>
            <p:nvPr/>
          </p:nvSpPr>
          <p:spPr bwMode="auto">
            <a:xfrm>
              <a:off x="4811714" y="3516311"/>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4" name="淘宝网Chenying0907出品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5" name="淘宝网Chenying0907出品 66"/>
            <p:cNvSpPr>
              <a:spLocks/>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6" name="淘宝网Chenying0907出品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7" name="淘宝网Chenying0907出品 68"/>
            <p:cNvSpPr>
              <a:spLocks/>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8" name="淘宝网Chenying0907出品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79" name="淘宝网Chenying0907出品 70"/>
            <p:cNvSpPr>
              <a:spLocks/>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80" name="淘宝网Chenying0907出品 71"/>
            <p:cNvSpPr>
              <a:spLocks/>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grpSp>
      <p:sp>
        <p:nvSpPr>
          <p:cNvPr id="81" name="原创设计师QQ：178119980 喵小姐"/>
          <p:cNvSpPr/>
          <p:nvPr/>
        </p:nvSpPr>
        <p:spPr>
          <a:xfrm>
            <a:off x="5540731" y="1387757"/>
            <a:ext cx="2145322" cy="1692771"/>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您的小标题</a:t>
            </a:r>
            <a:endParaRPr lang="en-US" altLang="zh-CN" sz="1400" dirty="0">
              <a:solidFill>
                <a:srgbClr val="D6A6B1"/>
              </a:solidFill>
              <a:latin typeface="方正喵呜体" panose="02010600010101010101" pitchFamily="2" charset="-122"/>
              <a:ea typeface="方正喵呜体" panose="02010600010101010101" pitchFamily="2" charset="-122"/>
            </a:endParaRPr>
          </a:p>
          <a:p>
            <a:pPr algn="ctr">
              <a:lnSpc>
                <a:spcPct val="130000"/>
              </a:lnSpc>
            </a:pPr>
            <a:endParaRPr lang="en-US" altLang="zh-CN" sz="1400" dirty="0">
              <a:solidFill>
                <a:srgbClr val="D6A6B1"/>
              </a:solidFill>
              <a:latin typeface="方正喵呜体" panose="02010600010101010101" pitchFamily="2" charset="-122"/>
              <a:ea typeface="方正喵呜体" panose="02010600010101010101" pitchFamily="2" charset="-122"/>
            </a:endParaRPr>
          </a:p>
        </p:txBody>
      </p:sp>
      <p:sp>
        <p:nvSpPr>
          <p:cNvPr id="82" name="淘宝网Chenying0907出品 5"/>
          <p:cNvSpPr>
            <a:spLocks noEditPoints="1"/>
          </p:cNvSpPr>
          <p:nvPr/>
        </p:nvSpPr>
        <p:spPr bwMode="auto">
          <a:xfrm rot="2284057">
            <a:off x="8106074" y="1853662"/>
            <a:ext cx="823913" cy="512763"/>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rgbClr val="C8DCE5"/>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83" name="原创设计师QQ：178119980 喵小姐"/>
          <p:cNvSpPr/>
          <p:nvPr/>
        </p:nvSpPr>
        <p:spPr>
          <a:xfrm>
            <a:off x="8571059" y="2615224"/>
            <a:ext cx="2145322" cy="1692771"/>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您的小标题</a:t>
            </a:r>
            <a:endParaRPr lang="en-US" altLang="zh-CN" sz="1400" dirty="0">
              <a:solidFill>
                <a:srgbClr val="D6A6B1"/>
              </a:solidFill>
              <a:latin typeface="方正喵呜体" panose="02010600010101010101" pitchFamily="2" charset="-122"/>
              <a:ea typeface="方正喵呜体" panose="02010600010101010101" pitchFamily="2" charset="-122"/>
            </a:endParaRPr>
          </a:p>
          <a:p>
            <a:pPr algn="ctr">
              <a:lnSpc>
                <a:spcPct val="130000"/>
              </a:lnSpc>
            </a:pPr>
            <a:endParaRPr lang="en-US" altLang="zh-CN" sz="1400" dirty="0">
              <a:solidFill>
                <a:srgbClr val="D6A6B1"/>
              </a:solidFill>
              <a:latin typeface="方正喵呜体" panose="02010600010101010101" pitchFamily="2" charset="-122"/>
              <a:ea typeface="方正喵呜体" panose="02010600010101010101" pitchFamily="2" charset="-122"/>
            </a:endParaRPr>
          </a:p>
        </p:txBody>
      </p:sp>
      <p:sp>
        <p:nvSpPr>
          <p:cNvPr id="84" name="淘宝网Chenying0907出品 5"/>
          <p:cNvSpPr>
            <a:spLocks noEditPoints="1"/>
          </p:cNvSpPr>
          <p:nvPr/>
        </p:nvSpPr>
        <p:spPr bwMode="auto">
          <a:xfrm rot="9099188">
            <a:off x="8747473" y="4166262"/>
            <a:ext cx="823913" cy="512763"/>
          </a:xfrm>
          <a:custGeom>
            <a:avLst/>
            <a:gdLst>
              <a:gd name="T0" fmla="*/ 182 w 252"/>
              <a:gd name="T1" fmla="*/ 43 h 157"/>
              <a:gd name="T2" fmla="*/ 181 w 252"/>
              <a:gd name="T3" fmla="*/ 155 h 157"/>
              <a:gd name="T4" fmla="*/ 185 w 252"/>
              <a:gd name="T5" fmla="*/ 151 h 157"/>
              <a:gd name="T6" fmla="*/ 33 w 252"/>
              <a:gd name="T7" fmla="*/ 58 h 157"/>
              <a:gd name="T8" fmla="*/ 239 w 252"/>
              <a:gd name="T9" fmla="*/ 88 h 157"/>
              <a:gd name="T10" fmla="*/ 56 w 252"/>
              <a:gd name="T11" fmla="*/ 71 h 157"/>
              <a:gd name="T12" fmla="*/ 181 w 252"/>
              <a:gd name="T13" fmla="*/ 51 h 157"/>
              <a:gd name="T14" fmla="*/ 193 w 252"/>
              <a:gd name="T15" fmla="*/ 124 h 157"/>
              <a:gd name="T16" fmla="*/ 223 w 252"/>
              <a:gd name="T17" fmla="*/ 86 h 157"/>
              <a:gd name="T18" fmla="*/ 154 w 252"/>
              <a:gd name="T19" fmla="*/ 87 h 157"/>
              <a:gd name="T20" fmla="*/ 166 w 252"/>
              <a:gd name="T21" fmla="*/ 49 h 157"/>
              <a:gd name="T22" fmla="*/ 89 w 252"/>
              <a:gd name="T23" fmla="*/ 64 h 157"/>
              <a:gd name="T24" fmla="*/ 21 w 252"/>
              <a:gd name="T25" fmla="*/ 51 h 157"/>
              <a:gd name="T26" fmla="*/ 224 w 252"/>
              <a:gd name="T27" fmla="*/ 63 h 157"/>
              <a:gd name="T28" fmla="*/ 59 w 252"/>
              <a:gd name="T29" fmla="*/ 59 h 157"/>
              <a:gd name="T30" fmla="*/ 155 w 252"/>
              <a:gd name="T31" fmla="*/ 59 h 157"/>
              <a:gd name="T32" fmla="*/ 32 w 252"/>
              <a:gd name="T33" fmla="*/ 76 h 157"/>
              <a:gd name="T34" fmla="*/ 37 w 252"/>
              <a:gd name="T35" fmla="*/ 85 h 157"/>
              <a:gd name="T36" fmla="*/ 76 w 252"/>
              <a:gd name="T37" fmla="*/ 50 h 157"/>
              <a:gd name="T38" fmla="*/ 134 w 252"/>
              <a:gd name="T39" fmla="*/ 85 h 157"/>
              <a:gd name="T40" fmla="*/ 161 w 252"/>
              <a:gd name="T41" fmla="*/ 60 h 157"/>
              <a:gd name="T42" fmla="*/ 201 w 252"/>
              <a:gd name="T43" fmla="*/ 32 h 157"/>
              <a:gd name="T44" fmla="*/ 154 w 252"/>
              <a:gd name="T45" fmla="*/ 48 h 157"/>
              <a:gd name="T46" fmla="*/ 87 w 252"/>
              <a:gd name="T47" fmla="*/ 75 h 157"/>
              <a:gd name="T48" fmla="*/ 10 w 252"/>
              <a:gd name="T49" fmla="*/ 44 h 157"/>
              <a:gd name="T50" fmla="*/ 133 w 252"/>
              <a:gd name="T51" fmla="*/ 73 h 157"/>
              <a:gd name="T52" fmla="*/ 202 w 252"/>
              <a:gd name="T53" fmla="*/ 56 h 157"/>
              <a:gd name="T54" fmla="*/ 140 w 252"/>
              <a:gd name="T55" fmla="*/ 92 h 157"/>
              <a:gd name="T56" fmla="*/ 93 w 252"/>
              <a:gd name="T57" fmla="*/ 86 h 157"/>
              <a:gd name="T58" fmla="*/ 144 w 252"/>
              <a:gd name="T59" fmla="*/ 70 h 157"/>
              <a:gd name="T60" fmla="*/ 105 w 252"/>
              <a:gd name="T61" fmla="*/ 66 h 157"/>
              <a:gd name="T62" fmla="*/ 152 w 252"/>
              <a:gd name="T63" fmla="*/ 75 h 157"/>
              <a:gd name="T64" fmla="*/ 116 w 252"/>
              <a:gd name="T65" fmla="*/ 66 h 157"/>
              <a:gd name="T66" fmla="*/ 123 w 252"/>
              <a:gd name="T67" fmla="*/ 72 h 157"/>
              <a:gd name="T68" fmla="*/ 86 w 252"/>
              <a:gd name="T69" fmla="*/ 50 h 157"/>
              <a:gd name="T70" fmla="*/ 78 w 252"/>
              <a:gd name="T71" fmla="*/ 64 h 157"/>
              <a:gd name="T72" fmla="*/ 119 w 252"/>
              <a:gd name="T73" fmla="*/ 74 h 157"/>
              <a:gd name="T74" fmla="*/ 22 w 252"/>
              <a:gd name="T75" fmla="*/ 67 h 157"/>
              <a:gd name="T76" fmla="*/ 27 w 252"/>
              <a:gd name="T77" fmla="*/ 60 h 157"/>
              <a:gd name="T78" fmla="*/ 91 w 252"/>
              <a:gd name="T79" fmla="*/ 57 h 157"/>
              <a:gd name="T80" fmla="*/ 162 w 252"/>
              <a:gd name="T81" fmla="*/ 63 h 157"/>
              <a:gd name="T82" fmla="*/ 27 w 252"/>
              <a:gd name="T83" fmla="*/ 47 h 157"/>
              <a:gd name="T84" fmla="*/ 184 w 252"/>
              <a:gd name="T85" fmla="*/ 92 h 157"/>
              <a:gd name="T86" fmla="*/ 201 w 252"/>
              <a:gd name="T87" fmla="*/ 91 h 157"/>
              <a:gd name="T88" fmla="*/ 107 w 252"/>
              <a:gd name="T89" fmla="*/ 76 h 157"/>
              <a:gd name="T90" fmla="*/ 24 w 252"/>
              <a:gd name="T91" fmla="*/ 79 h 157"/>
              <a:gd name="T92" fmla="*/ 39 w 252"/>
              <a:gd name="T93" fmla="*/ 49 h 157"/>
              <a:gd name="T94" fmla="*/ 189 w 252"/>
              <a:gd name="T95" fmla="*/ 94 h 157"/>
              <a:gd name="T96" fmla="*/ 174 w 252"/>
              <a:gd name="T97" fmla="*/ 88 h 157"/>
              <a:gd name="T98" fmla="*/ 13 w 252"/>
              <a:gd name="T99" fmla="*/ 81 h 157"/>
              <a:gd name="T100" fmla="*/ 21 w 252"/>
              <a:gd name="T101" fmla="*/ 74 h 157"/>
              <a:gd name="T102" fmla="*/ 179 w 252"/>
              <a:gd name="T103" fmla="*/ 90 h 157"/>
              <a:gd name="T104" fmla="*/ 126 w 252"/>
              <a:gd name="T105" fmla="*/ 59 h 157"/>
              <a:gd name="T106" fmla="*/ 66 w 252"/>
              <a:gd name="T107" fmla="*/ 65 h 157"/>
              <a:gd name="T108" fmla="*/ 198 w 252"/>
              <a:gd name="T109" fmla="*/ 83 h 157"/>
              <a:gd name="T110" fmla="*/ 47 w 252"/>
              <a:gd name="T111" fmla="*/ 90 h 157"/>
              <a:gd name="T112" fmla="*/ 136 w 252"/>
              <a:gd name="T113" fmla="*/ 79 h 157"/>
              <a:gd name="T114" fmla="*/ 73 w 252"/>
              <a:gd name="T115" fmla="*/ 54 h 157"/>
              <a:gd name="T116" fmla="*/ 187 w 252"/>
              <a:gd name="T117" fmla="*/ 85 h 157"/>
              <a:gd name="T118" fmla="*/ 200 w 252"/>
              <a:gd name="T119" fmla="*/ 44 h 157"/>
              <a:gd name="T120" fmla="*/ 96 w 252"/>
              <a:gd name="T121" fmla="*/ 67 h 157"/>
              <a:gd name="T122" fmla="*/ 29 w 252"/>
              <a:gd name="T123"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52" h="157">
                <a:moveTo>
                  <a:pt x="176" y="100"/>
                </a:moveTo>
                <a:cubicBezTo>
                  <a:pt x="176" y="100"/>
                  <a:pt x="175" y="100"/>
                  <a:pt x="174" y="100"/>
                </a:cubicBezTo>
                <a:cubicBezTo>
                  <a:pt x="149" y="100"/>
                  <a:pt x="123" y="100"/>
                  <a:pt x="97" y="100"/>
                </a:cubicBezTo>
                <a:cubicBezTo>
                  <a:pt x="84" y="100"/>
                  <a:pt x="70" y="100"/>
                  <a:pt x="57" y="100"/>
                </a:cubicBezTo>
                <a:cubicBezTo>
                  <a:pt x="51" y="100"/>
                  <a:pt x="45" y="99"/>
                  <a:pt x="39" y="99"/>
                </a:cubicBezTo>
                <a:cubicBezTo>
                  <a:pt x="34" y="99"/>
                  <a:pt x="29" y="99"/>
                  <a:pt x="24" y="99"/>
                </a:cubicBezTo>
                <a:cubicBezTo>
                  <a:pt x="21" y="100"/>
                  <a:pt x="17" y="100"/>
                  <a:pt x="14" y="101"/>
                </a:cubicBezTo>
                <a:cubicBezTo>
                  <a:pt x="13" y="101"/>
                  <a:pt x="11" y="101"/>
                  <a:pt x="10" y="102"/>
                </a:cubicBezTo>
                <a:cubicBezTo>
                  <a:pt x="8" y="103"/>
                  <a:pt x="6" y="102"/>
                  <a:pt x="6" y="100"/>
                </a:cubicBezTo>
                <a:cubicBezTo>
                  <a:pt x="5" y="98"/>
                  <a:pt x="5" y="96"/>
                  <a:pt x="5" y="94"/>
                </a:cubicBezTo>
                <a:cubicBezTo>
                  <a:pt x="4" y="88"/>
                  <a:pt x="4" y="83"/>
                  <a:pt x="3" y="78"/>
                </a:cubicBezTo>
                <a:cubicBezTo>
                  <a:pt x="3" y="71"/>
                  <a:pt x="2" y="65"/>
                  <a:pt x="2" y="58"/>
                </a:cubicBezTo>
                <a:cubicBezTo>
                  <a:pt x="1" y="54"/>
                  <a:pt x="1" y="50"/>
                  <a:pt x="1" y="45"/>
                </a:cubicBezTo>
                <a:cubicBezTo>
                  <a:pt x="1" y="44"/>
                  <a:pt x="0" y="43"/>
                  <a:pt x="0" y="42"/>
                </a:cubicBezTo>
                <a:cubicBezTo>
                  <a:pt x="0" y="41"/>
                  <a:pt x="0" y="40"/>
                  <a:pt x="0" y="40"/>
                </a:cubicBezTo>
                <a:cubicBezTo>
                  <a:pt x="1" y="38"/>
                  <a:pt x="2" y="37"/>
                  <a:pt x="3" y="38"/>
                </a:cubicBezTo>
                <a:cubicBezTo>
                  <a:pt x="6" y="38"/>
                  <a:pt x="8" y="38"/>
                  <a:pt x="10" y="38"/>
                </a:cubicBezTo>
                <a:cubicBezTo>
                  <a:pt x="17" y="39"/>
                  <a:pt x="24" y="40"/>
                  <a:pt x="31" y="41"/>
                </a:cubicBezTo>
                <a:cubicBezTo>
                  <a:pt x="35" y="41"/>
                  <a:pt x="38" y="41"/>
                  <a:pt x="42" y="41"/>
                </a:cubicBezTo>
                <a:cubicBezTo>
                  <a:pt x="65" y="41"/>
                  <a:pt x="89" y="41"/>
                  <a:pt x="112" y="41"/>
                </a:cubicBezTo>
                <a:cubicBezTo>
                  <a:pt x="123" y="41"/>
                  <a:pt x="135" y="41"/>
                  <a:pt x="146" y="42"/>
                </a:cubicBezTo>
                <a:cubicBezTo>
                  <a:pt x="151" y="43"/>
                  <a:pt x="157" y="44"/>
                  <a:pt x="162" y="44"/>
                </a:cubicBezTo>
                <a:cubicBezTo>
                  <a:pt x="164" y="44"/>
                  <a:pt x="167" y="44"/>
                  <a:pt x="169" y="44"/>
                </a:cubicBezTo>
                <a:cubicBezTo>
                  <a:pt x="173" y="44"/>
                  <a:pt x="177" y="44"/>
                  <a:pt x="181" y="43"/>
                </a:cubicBezTo>
                <a:cubicBezTo>
                  <a:pt x="182" y="43"/>
                  <a:pt x="182" y="43"/>
                  <a:pt x="182" y="43"/>
                </a:cubicBezTo>
                <a:cubicBezTo>
                  <a:pt x="182" y="43"/>
                  <a:pt x="182" y="42"/>
                  <a:pt x="182" y="42"/>
                </a:cubicBezTo>
                <a:cubicBezTo>
                  <a:pt x="182" y="38"/>
                  <a:pt x="182" y="35"/>
                  <a:pt x="182" y="31"/>
                </a:cubicBezTo>
                <a:cubicBezTo>
                  <a:pt x="182" y="26"/>
                  <a:pt x="182" y="21"/>
                  <a:pt x="182" y="16"/>
                </a:cubicBezTo>
                <a:cubicBezTo>
                  <a:pt x="182" y="12"/>
                  <a:pt x="183" y="8"/>
                  <a:pt x="183" y="4"/>
                </a:cubicBezTo>
                <a:cubicBezTo>
                  <a:pt x="183" y="4"/>
                  <a:pt x="183" y="4"/>
                  <a:pt x="183" y="3"/>
                </a:cubicBezTo>
                <a:cubicBezTo>
                  <a:pt x="183" y="2"/>
                  <a:pt x="183" y="1"/>
                  <a:pt x="185" y="2"/>
                </a:cubicBezTo>
                <a:cubicBezTo>
                  <a:pt x="185" y="1"/>
                  <a:pt x="186" y="0"/>
                  <a:pt x="187" y="1"/>
                </a:cubicBezTo>
                <a:cubicBezTo>
                  <a:pt x="188" y="1"/>
                  <a:pt x="188" y="1"/>
                  <a:pt x="188" y="1"/>
                </a:cubicBezTo>
                <a:cubicBezTo>
                  <a:pt x="189" y="1"/>
                  <a:pt x="189" y="1"/>
                  <a:pt x="190" y="1"/>
                </a:cubicBezTo>
                <a:cubicBezTo>
                  <a:pt x="190" y="1"/>
                  <a:pt x="191" y="2"/>
                  <a:pt x="192" y="1"/>
                </a:cubicBezTo>
                <a:cubicBezTo>
                  <a:pt x="193" y="1"/>
                  <a:pt x="193" y="2"/>
                  <a:pt x="194" y="2"/>
                </a:cubicBezTo>
                <a:cubicBezTo>
                  <a:pt x="195" y="3"/>
                  <a:pt x="195" y="4"/>
                  <a:pt x="196" y="4"/>
                </a:cubicBezTo>
                <a:cubicBezTo>
                  <a:pt x="200" y="9"/>
                  <a:pt x="203" y="15"/>
                  <a:pt x="207" y="20"/>
                </a:cubicBezTo>
                <a:cubicBezTo>
                  <a:pt x="212" y="28"/>
                  <a:pt x="218" y="37"/>
                  <a:pt x="223" y="45"/>
                </a:cubicBezTo>
                <a:cubicBezTo>
                  <a:pt x="227" y="50"/>
                  <a:pt x="230" y="55"/>
                  <a:pt x="233" y="60"/>
                </a:cubicBezTo>
                <a:cubicBezTo>
                  <a:pt x="236" y="64"/>
                  <a:pt x="239" y="68"/>
                  <a:pt x="242" y="72"/>
                </a:cubicBezTo>
                <a:cubicBezTo>
                  <a:pt x="243" y="73"/>
                  <a:pt x="244" y="74"/>
                  <a:pt x="245" y="75"/>
                </a:cubicBezTo>
                <a:cubicBezTo>
                  <a:pt x="246" y="77"/>
                  <a:pt x="248" y="79"/>
                  <a:pt x="249" y="80"/>
                </a:cubicBezTo>
                <a:cubicBezTo>
                  <a:pt x="252" y="84"/>
                  <a:pt x="252" y="88"/>
                  <a:pt x="249" y="92"/>
                </a:cubicBezTo>
                <a:cubicBezTo>
                  <a:pt x="248" y="95"/>
                  <a:pt x="246" y="97"/>
                  <a:pt x="243" y="100"/>
                </a:cubicBezTo>
                <a:cubicBezTo>
                  <a:pt x="234" y="110"/>
                  <a:pt x="225" y="119"/>
                  <a:pt x="215" y="128"/>
                </a:cubicBezTo>
                <a:cubicBezTo>
                  <a:pt x="208" y="134"/>
                  <a:pt x="201" y="141"/>
                  <a:pt x="193" y="147"/>
                </a:cubicBezTo>
                <a:cubicBezTo>
                  <a:pt x="191" y="149"/>
                  <a:pt x="189" y="151"/>
                  <a:pt x="186" y="153"/>
                </a:cubicBezTo>
                <a:cubicBezTo>
                  <a:pt x="185" y="154"/>
                  <a:pt x="183" y="155"/>
                  <a:pt x="182" y="155"/>
                </a:cubicBezTo>
                <a:cubicBezTo>
                  <a:pt x="181" y="155"/>
                  <a:pt x="181" y="155"/>
                  <a:pt x="181" y="155"/>
                </a:cubicBezTo>
                <a:cubicBezTo>
                  <a:pt x="180" y="156"/>
                  <a:pt x="180" y="157"/>
                  <a:pt x="179" y="156"/>
                </a:cubicBezTo>
                <a:cubicBezTo>
                  <a:pt x="178" y="156"/>
                  <a:pt x="178" y="155"/>
                  <a:pt x="178" y="154"/>
                </a:cubicBezTo>
                <a:cubicBezTo>
                  <a:pt x="178" y="154"/>
                  <a:pt x="178" y="153"/>
                  <a:pt x="177" y="152"/>
                </a:cubicBezTo>
                <a:cubicBezTo>
                  <a:pt x="176" y="152"/>
                  <a:pt x="176" y="151"/>
                  <a:pt x="176" y="151"/>
                </a:cubicBezTo>
                <a:cubicBezTo>
                  <a:pt x="176" y="148"/>
                  <a:pt x="176" y="145"/>
                  <a:pt x="176" y="142"/>
                </a:cubicBezTo>
                <a:cubicBezTo>
                  <a:pt x="176" y="141"/>
                  <a:pt x="176" y="141"/>
                  <a:pt x="176" y="140"/>
                </a:cubicBezTo>
                <a:cubicBezTo>
                  <a:pt x="175" y="139"/>
                  <a:pt x="175" y="138"/>
                  <a:pt x="175" y="138"/>
                </a:cubicBezTo>
                <a:cubicBezTo>
                  <a:pt x="175" y="126"/>
                  <a:pt x="176" y="115"/>
                  <a:pt x="176" y="104"/>
                </a:cubicBezTo>
                <a:cubicBezTo>
                  <a:pt x="176" y="103"/>
                  <a:pt x="176" y="102"/>
                  <a:pt x="176" y="100"/>
                </a:cubicBezTo>
                <a:close/>
                <a:moveTo>
                  <a:pt x="224" y="54"/>
                </a:moveTo>
                <a:cubicBezTo>
                  <a:pt x="223" y="54"/>
                  <a:pt x="223" y="53"/>
                  <a:pt x="223" y="53"/>
                </a:cubicBezTo>
                <a:cubicBezTo>
                  <a:pt x="223" y="53"/>
                  <a:pt x="223" y="53"/>
                  <a:pt x="223" y="53"/>
                </a:cubicBezTo>
                <a:cubicBezTo>
                  <a:pt x="223" y="54"/>
                  <a:pt x="223" y="54"/>
                  <a:pt x="224" y="54"/>
                </a:cubicBezTo>
                <a:cubicBezTo>
                  <a:pt x="224" y="55"/>
                  <a:pt x="224" y="55"/>
                  <a:pt x="225" y="56"/>
                </a:cubicBezTo>
                <a:cubicBezTo>
                  <a:pt x="225" y="56"/>
                  <a:pt x="225" y="56"/>
                  <a:pt x="225" y="56"/>
                </a:cubicBezTo>
                <a:cubicBezTo>
                  <a:pt x="227" y="59"/>
                  <a:pt x="228" y="61"/>
                  <a:pt x="230" y="64"/>
                </a:cubicBezTo>
                <a:cubicBezTo>
                  <a:pt x="230" y="64"/>
                  <a:pt x="230" y="64"/>
                  <a:pt x="231" y="64"/>
                </a:cubicBezTo>
                <a:cubicBezTo>
                  <a:pt x="232" y="66"/>
                  <a:pt x="233" y="67"/>
                  <a:pt x="234" y="68"/>
                </a:cubicBezTo>
                <a:cubicBezTo>
                  <a:pt x="235" y="68"/>
                  <a:pt x="235" y="68"/>
                  <a:pt x="235" y="69"/>
                </a:cubicBezTo>
                <a:cubicBezTo>
                  <a:pt x="232" y="65"/>
                  <a:pt x="228" y="60"/>
                  <a:pt x="225" y="56"/>
                </a:cubicBezTo>
                <a:cubicBezTo>
                  <a:pt x="225" y="56"/>
                  <a:pt x="225" y="56"/>
                  <a:pt x="225" y="56"/>
                </a:cubicBezTo>
                <a:cubicBezTo>
                  <a:pt x="224" y="55"/>
                  <a:pt x="224" y="55"/>
                  <a:pt x="224" y="54"/>
                </a:cubicBezTo>
                <a:close/>
                <a:moveTo>
                  <a:pt x="183" y="152"/>
                </a:moveTo>
                <a:cubicBezTo>
                  <a:pt x="183" y="152"/>
                  <a:pt x="183" y="152"/>
                  <a:pt x="183" y="152"/>
                </a:cubicBezTo>
                <a:cubicBezTo>
                  <a:pt x="184" y="152"/>
                  <a:pt x="185" y="151"/>
                  <a:pt x="185" y="151"/>
                </a:cubicBezTo>
                <a:cubicBezTo>
                  <a:pt x="187" y="149"/>
                  <a:pt x="189" y="148"/>
                  <a:pt x="191" y="146"/>
                </a:cubicBezTo>
                <a:cubicBezTo>
                  <a:pt x="199" y="139"/>
                  <a:pt x="206" y="133"/>
                  <a:pt x="214" y="126"/>
                </a:cubicBezTo>
                <a:cubicBezTo>
                  <a:pt x="224" y="117"/>
                  <a:pt x="233" y="108"/>
                  <a:pt x="242" y="98"/>
                </a:cubicBezTo>
                <a:cubicBezTo>
                  <a:pt x="244" y="96"/>
                  <a:pt x="246" y="93"/>
                  <a:pt x="247" y="91"/>
                </a:cubicBezTo>
                <a:cubicBezTo>
                  <a:pt x="248" y="89"/>
                  <a:pt x="248" y="88"/>
                  <a:pt x="249" y="87"/>
                </a:cubicBezTo>
                <a:cubicBezTo>
                  <a:pt x="249" y="85"/>
                  <a:pt x="248" y="84"/>
                  <a:pt x="248" y="83"/>
                </a:cubicBezTo>
                <a:cubicBezTo>
                  <a:pt x="248" y="84"/>
                  <a:pt x="248" y="85"/>
                  <a:pt x="247" y="85"/>
                </a:cubicBezTo>
                <a:cubicBezTo>
                  <a:pt x="247" y="88"/>
                  <a:pt x="246" y="91"/>
                  <a:pt x="243" y="93"/>
                </a:cubicBezTo>
                <a:cubicBezTo>
                  <a:pt x="239" y="97"/>
                  <a:pt x="235" y="102"/>
                  <a:pt x="230" y="106"/>
                </a:cubicBezTo>
                <a:cubicBezTo>
                  <a:pt x="219" y="116"/>
                  <a:pt x="208" y="125"/>
                  <a:pt x="198" y="136"/>
                </a:cubicBezTo>
                <a:cubicBezTo>
                  <a:pt x="196" y="138"/>
                  <a:pt x="194" y="140"/>
                  <a:pt x="193" y="142"/>
                </a:cubicBezTo>
                <a:cubicBezTo>
                  <a:pt x="191" y="143"/>
                  <a:pt x="190" y="145"/>
                  <a:pt x="189" y="146"/>
                </a:cubicBezTo>
                <a:cubicBezTo>
                  <a:pt x="188" y="147"/>
                  <a:pt x="187" y="147"/>
                  <a:pt x="186" y="147"/>
                </a:cubicBezTo>
                <a:cubicBezTo>
                  <a:pt x="186" y="147"/>
                  <a:pt x="186" y="147"/>
                  <a:pt x="185" y="148"/>
                </a:cubicBezTo>
                <a:cubicBezTo>
                  <a:pt x="185" y="149"/>
                  <a:pt x="184" y="150"/>
                  <a:pt x="183" y="152"/>
                </a:cubicBezTo>
                <a:close/>
                <a:moveTo>
                  <a:pt x="31" y="47"/>
                </a:moveTo>
                <a:cubicBezTo>
                  <a:pt x="30" y="49"/>
                  <a:pt x="29" y="51"/>
                  <a:pt x="29" y="52"/>
                </a:cubicBezTo>
                <a:cubicBezTo>
                  <a:pt x="28" y="52"/>
                  <a:pt x="28" y="53"/>
                  <a:pt x="28" y="53"/>
                </a:cubicBezTo>
                <a:cubicBezTo>
                  <a:pt x="29" y="54"/>
                  <a:pt x="29" y="55"/>
                  <a:pt x="30" y="56"/>
                </a:cubicBezTo>
                <a:cubicBezTo>
                  <a:pt x="30" y="55"/>
                  <a:pt x="31" y="55"/>
                  <a:pt x="31" y="54"/>
                </a:cubicBezTo>
                <a:cubicBezTo>
                  <a:pt x="31" y="54"/>
                  <a:pt x="32" y="53"/>
                  <a:pt x="33" y="52"/>
                </a:cubicBezTo>
                <a:cubicBezTo>
                  <a:pt x="33" y="51"/>
                  <a:pt x="33" y="51"/>
                  <a:pt x="34" y="51"/>
                </a:cubicBezTo>
                <a:cubicBezTo>
                  <a:pt x="35" y="50"/>
                  <a:pt x="36" y="51"/>
                  <a:pt x="36" y="52"/>
                </a:cubicBezTo>
                <a:cubicBezTo>
                  <a:pt x="36" y="52"/>
                  <a:pt x="36" y="53"/>
                  <a:pt x="35" y="53"/>
                </a:cubicBezTo>
                <a:cubicBezTo>
                  <a:pt x="35" y="55"/>
                  <a:pt x="34" y="57"/>
                  <a:pt x="33" y="58"/>
                </a:cubicBezTo>
                <a:cubicBezTo>
                  <a:pt x="32" y="59"/>
                  <a:pt x="32" y="60"/>
                  <a:pt x="33" y="60"/>
                </a:cubicBezTo>
                <a:cubicBezTo>
                  <a:pt x="33" y="60"/>
                  <a:pt x="33" y="61"/>
                  <a:pt x="34" y="61"/>
                </a:cubicBezTo>
                <a:cubicBezTo>
                  <a:pt x="35" y="59"/>
                  <a:pt x="36" y="58"/>
                  <a:pt x="37" y="56"/>
                </a:cubicBezTo>
                <a:cubicBezTo>
                  <a:pt x="37" y="56"/>
                  <a:pt x="37" y="55"/>
                  <a:pt x="37" y="55"/>
                </a:cubicBezTo>
                <a:cubicBezTo>
                  <a:pt x="37" y="53"/>
                  <a:pt x="37" y="51"/>
                  <a:pt x="37" y="50"/>
                </a:cubicBezTo>
                <a:cubicBezTo>
                  <a:pt x="37" y="49"/>
                  <a:pt x="36" y="48"/>
                  <a:pt x="36" y="47"/>
                </a:cubicBezTo>
                <a:cubicBezTo>
                  <a:pt x="34" y="47"/>
                  <a:pt x="32" y="47"/>
                  <a:pt x="31" y="47"/>
                </a:cubicBezTo>
                <a:close/>
                <a:moveTo>
                  <a:pt x="7" y="46"/>
                </a:moveTo>
                <a:cubicBezTo>
                  <a:pt x="7" y="46"/>
                  <a:pt x="7" y="46"/>
                  <a:pt x="7" y="46"/>
                </a:cubicBezTo>
                <a:cubicBezTo>
                  <a:pt x="7" y="54"/>
                  <a:pt x="7" y="61"/>
                  <a:pt x="7" y="68"/>
                </a:cubicBezTo>
                <a:cubicBezTo>
                  <a:pt x="7" y="69"/>
                  <a:pt x="7" y="70"/>
                  <a:pt x="7" y="71"/>
                </a:cubicBezTo>
                <a:cubicBezTo>
                  <a:pt x="8" y="74"/>
                  <a:pt x="9" y="77"/>
                  <a:pt x="10" y="81"/>
                </a:cubicBezTo>
                <a:cubicBezTo>
                  <a:pt x="10" y="82"/>
                  <a:pt x="10" y="83"/>
                  <a:pt x="9" y="83"/>
                </a:cubicBezTo>
                <a:cubicBezTo>
                  <a:pt x="9" y="84"/>
                  <a:pt x="8" y="84"/>
                  <a:pt x="8" y="84"/>
                </a:cubicBezTo>
                <a:cubicBezTo>
                  <a:pt x="9" y="85"/>
                  <a:pt x="9" y="86"/>
                  <a:pt x="10" y="87"/>
                </a:cubicBezTo>
                <a:cubicBezTo>
                  <a:pt x="10" y="87"/>
                  <a:pt x="10" y="86"/>
                  <a:pt x="10" y="86"/>
                </a:cubicBezTo>
                <a:cubicBezTo>
                  <a:pt x="10" y="83"/>
                  <a:pt x="10" y="79"/>
                  <a:pt x="10" y="76"/>
                </a:cubicBezTo>
                <a:cubicBezTo>
                  <a:pt x="10" y="76"/>
                  <a:pt x="10" y="76"/>
                  <a:pt x="10" y="75"/>
                </a:cubicBezTo>
                <a:cubicBezTo>
                  <a:pt x="9" y="75"/>
                  <a:pt x="9" y="74"/>
                  <a:pt x="9" y="73"/>
                </a:cubicBezTo>
                <a:cubicBezTo>
                  <a:pt x="10" y="72"/>
                  <a:pt x="10" y="72"/>
                  <a:pt x="10" y="71"/>
                </a:cubicBezTo>
                <a:cubicBezTo>
                  <a:pt x="9" y="69"/>
                  <a:pt x="9" y="66"/>
                  <a:pt x="9" y="63"/>
                </a:cubicBezTo>
                <a:cubicBezTo>
                  <a:pt x="8" y="60"/>
                  <a:pt x="8" y="56"/>
                  <a:pt x="8" y="53"/>
                </a:cubicBezTo>
                <a:cubicBezTo>
                  <a:pt x="7" y="51"/>
                  <a:pt x="7" y="48"/>
                  <a:pt x="7" y="46"/>
                </a:cubicBezTo>
                <a:close/>
                <a:moveTo>
                  <a:pt x="239" y="89"/>
                </a:moveTo>
                <a:cubicBezTo>
                  <a:pt x="239" y="88"/>
                  <a:pt x="239" y="88"/>
                  <a:pt x="239" y="88"/>
                </a:cubicBezTo>
                <a:cubicBezTo>
                  <a:pt x="238" y="88"/>
                  <a:pt x="237" y="88"/>
                  <a:pt x="236" y="88"/>
                </a:cubicBezTo>
                <a:cubicBezTo>
                  <a:pt x="236" y="88"/>
                  <a:pt x="236" y="88"/>
                  <a:pt x="235" y="88"/>
                </a:cubicBezTo>
                <a:cubicBezTo>
                  <a:pt x="234" y="89"/>
                  <a:pt x="234" y="88"/>
                  <a:pt x="233" y="88"/>
                </a:cubicBezTo>
                <a:cubicBezTo>
                  <a:pt x="233" y="88"/>
                  <a:pt x="233" y="88"/>
                  <a:pt x="232" y="87"/>
                </a:cubicBezTo>
                <a:cubicBezTo>
                  <a:pt x="232" y="88"/>
                  <a:pt x="232" y="88"/>
                  <a:pt x="232" y="88"/>
                </a:cubicBezTo>
                <a:cubicBezTo>
                  <a:pt x="230" y="91"/>
                  <a:pt x="228" y="93"/>
                  <a:pt x="226" y="96"/>
                </a:cubicBezTo>
                <a:cubicBezTo>
                  <a:pt x="225" y="97"/>
                  <a:pt x="225" y="98"/>
                  <a:pt x="225" y="99"/>
                </a:cubicBezTo>
                <a:cubicBezTo>
                  <a:pt x="225" y="99"/>
                  <a:pt x="225" y="98"/>
                  <a:pt x="226" y="98"/>
                </a:cubicBezTo>
                <a:cubicBezTo>
                  <a:pt x="227" y="97"/>
                  <a:pt x="227" y="96"/>
                  <a:pt x="229" y="96"/>
                </a:cubicBezTo>
                <a:cubicBezTo>
                  <a:pt x="229" y="96"/>
                  <a:pt x="229" y="96"/>
                  <a:pt x="229" y="96"/>
                </a:cubicBezTo>
                <a:cubicBezTo>
                  <a:pt x="232" y="94"/>
                  <a:pt x="236" y="91"/>
                  <a:pt x="239" y="89"/>
                </a:cubicBezTo>
                <a:close/>
                <a:moveTo>
                  <a:pt x="64" y="83"/>
                </a:moveTo>
                <a:cubicBezTo>
                  <a:pt x="64" y="83"/>
                  <a:pt x="64" y="83"/>
                  <a:pt x="65" y="83"/>
                </a:cubicBezTo>
                <a:cubicBezTo>
                  <a:pt x="66" y="83"/>
                  <a:pt x="67" y="83"/>
                  <a:pt x="68" y="83"/>
                </a:cubicBezTo>
                <a:cubicBezTo>
                  <a:pt x="69" y="83"/>
                  <a:pt x="69" y="82"/>
                  <a:pt x="70" y="82"/>
                </a:cubicBezTo>
                <a:cubicBezTo>
                  <a:pt x="71" y="79"/>
                  <a:pt x="73" y="76"/>
                  <a:pt x="74" y="74"/>
                </a:cubicBezTo>
                <a:cubicBezTo>
                  <a:pt x="75" y="73"/>
                  <a:pt x="75" y="73"/>
                  <a:pt x="75" y="73"/>
                </a:cubicBezTo>
                <a:cubicBezTo>
                  <a:pt x="74" y="72"/>
                  <a:pt x="73" y="72"/>
                  <a:pt x="73" y="72"/>
                </a:cubicBezTo>
                <a:cubicBezTo>
                  <a:pt x="72" y="72"/>
                  <a:pt x="71" y="72"/>
                  <a:pt x="71" y="73"/>
                </a:cubicBezTo>
                <a:cubicBezTo>
                  <a:pt x="69" y="76"/>
                  <a:pt x="67" y="79"/>
                  <a:pt x="64" y="82"/>
                </a:cubicBezTo>
                <a:cubicBezTo>
                  <a:pt x="64" y="82"/>
                  <a:pt x="64" y="83"/>
                  <a:pt x="64" y="83"/>
                </a:cubicBezTo>
                <a:close/>
                <a:moveTo>
                  <a:pt x="53" y="83"/>
                </a:moveTo>
                <a:cubicBezTo>
                  <a:pt x="56" y="79"/>
                  <a:pt x="59" y="74"/>
                  <a:pt x="62" y="70"/>
                </a:cubicBezTo>
                <a:cubicBezTo>
                  <a:pt x="60" y="70"/>
                  <a:pt x="59" y="69"/>
                  <a:pt x="58" y="69"/>
                </a:cubicBezTo>
                <a:cubicBezTo>
                  <a:pt x="57" y="70"/>
                  <a:pt x="57" y="71"/>
                  <a:pt x="56" y="71"/>
                </a:cubicBezTo>
                <a:cubicBezTo>
                  <a:pt x="55" y="74"/>
                  <a:pt x="53" y="77"/>
                  <a:pt x="52" y="80"/>
                </a:cubicBezTo>
                <a:cubicBezTo>
                  <a:pt x="52" y="80"/>
                  <a:pt x="51" y="80"/>
                  <a:pt x="52" y="81"/>
                </a:cubicBezTo>
                <a:cubicBezTo>
                  <a:pt x="52" y="81"/>
                  <a:pt x="52" y="82"/>
                  <a:pt x="53" y="83"/>
                </a:cubicBezTo>
                <a:close/>
                <a:moveTo>
                  <a:pt x="44" y="52"/>
                </a:moveTo>
                <a:cubicBezTo>
                  <a:pt x="45" y="53"/>
                  <a:pt x="46" y="55"/>
                  <a:pt x="47" y="56"/>
                </a:cubicBezTo>
                <a:cubicBezTo>
                  <a:pt x="49" y="54"/>
                  <a:pt x="50" y="53"/>
                  <a:pt x="51" y="51"/>
                </a:cubicBezTo>
                <a:cubicBezTo>
                  <a:pt x="51" y="51"/>
                  <a:pt x="51" y="51"/>
                  <a:pt x="51" y="50"/>
                </a:cubicBezTo>
                <a:cubicBezTo>
                  <a:pt x="51" y="49"/>
                  <a:pt x="51" y="48"/>
                  <a:pt x="51" y="47"/>
                </a:cubicBezTo>
                <a:cubicBezTo>
                  <a:pt x="50" y="47"/>
                  <a:pt x="48" y="47"/>
                  <a:pt x="47" y="47"/>
                </a:cubicBezTo>
                <a:cubicBezTo>
                  <a:pt x="46" y="49"/>
                  <a:pt x="45" y="50"/>
                  <a:pt x="44" y="52"/>
                </a:cubicBezTo>
                <a:close/>
                <a:moveTo>
                  <a:pt x="38" y="73"/>
                </a:moveTo>
                <a:cubicBezTo>
                  <a:pt x="37" y="74"/>
                  <a:pt x="37" y="74"/>
                  <a:pt x="36" y="75"/>
                </a:cubicBezTo>
                <a:cubicBezTo>
                  <a:pt x="35" y="77"/>
                  <a:pt x="33" y="79"/>
                  <a:pt x="33" y="81"/>
                </a:cubicBezTo>
                <a:cubicBezTo>
                  <a:pt x="33" y="81"/>
                  <a:pt x="32" y="81"/>
                  <a:pt x="32" y="81"/>
                </a:cubicBezTo>
                <a:cubicBezTo>
                  <a:pt x="32" y="82"/>
                  <a:pt x="31" y="83"/>
                  <a:pt x="31" y="83"/>
                </a:cubicBezTo>
                <a:cubicBezTo>
                  <a:pt x="31" y="84"/>
                  <a:pt x="32" y="85"/>
                  <a:pt x="32" y="85"/>
                </a:cubicBezTo>
                <a:cubicBezTo>
                  <a:pt x="33" y="86"/>
                  <a:pt x="34" y="86"/>
                  <a:pt x="34" y="85"/>
                </a:cubicBezTo>
                <a:cubicBezTo>
                  <a:pt x="35" y="83"/>
                  <a:pt x="36" y="81"/>
                  <a:pt x="37" y="79"/>
                </a:cubicBezTo>
                <a:cubicBezTo>
                  <a:pt x="38" y="78"/>
                  <a:pt x="39" y="76"/>
                  <a:pt x="39" y="75"/>
                </a:cubicBezTo>
                <a:cubicBezTo>
                  <a:pt x="39" y="74"/>
                  <a:pt x="39" y="74"/>
                  <a:pt x="38" y="73"/>
                </a:cubicBezTo>
                <a:close/>
                <a:moveTo>
                  <a:pt x="170" y="51"/>
                </a:moveTo>
                <a:cubicBezTo>
                  <a:pt x="172" y="50"/>
                  <a:pt x="173" y="51"/>
                  <a:pt x="174" y="52"/>
                </a:cubicBezTo>
                <a:cubicBezTo>
                  <a:pt x="176" y="53"/>
                  <a:pt x="177" y="54"/>
                  <a:pt x="179" y="55"/>
                </a:cubicBezTo>
                <a:cubicBezTo>
                  <a:pt x="179" y="55"/>
                  <a:pt x="180" y="55"/>
                  <a:pt x="180" y="56"/>
                </a:cubicBezTo>
                <a:cubicBezTo>
                  <a:pt x="181" y="54"/>
                  <a:pt x="181" y="53"/>
                  <a:pt x="181" y="51"/>
                </a:cubicBezTo>
                <a:cubicBezTo>
                  <a:pt x="177" y="49"/>
                  <a:pt x="173" y="48"/>
                  <a:pt x="169" y="49"/>
                </a:cubicBezTo>
                <a:cubicBezTo>
                  <a:pt x="169" y="49"/>
                  <a:pt x="170" y="50"/>
                  <a:pt x="170" y="51"/>
                </a:cubicBezTo>
                <a:close/>
                <a:moveTo>
                  <a:pt x="161" y="81"/>
                </a:moveTo>
                <a:cubicBezTo>
                  <a:pt x="160" y="80"/>
                  <a:pt x="159" y="81"/>
                  <a:pt x="159" y="81"/>
                </a:cubicBezTo>
                <a:cubicBezTo>
                  <a:pt x="158" y="82"/>
                  <a:pt x="157" y="84"/>
                  <a:pt x="156" y="85"/>
                </a:cubicBezTo>
                <a:cubicBezTo>
                  <a:pt x="157" y="87"/>
                  <a:pt x="159" y="90"/>
                  <a:pt x="161" y="92"/>
                </a:cubicBezTo>
                <a:cubicBezTo>
                  <a:pt x="161" y="91"/>
                  <a:pt x="161" y="82"/>
                  <a:pt x="161" y="81"/>
                </a:cubicBezTo>
                <a:close/>
                <a:moveTo>
                  <a:pt x="11" y="99"/>
                </a:moveTo>
                <a:cubicBezTo>
                  <a:pt x="11" y="97"/>
                  <a:pt x="11" y="96"/>
                  <a:pt x="11" y="94"/>
                </a:cubicBezTo>
                <a:cubicBezTo>
                  <a:pt x="11" y="93"/>
                  <a:pt x="11" y="93"/>
                  <a:pt x="10" y="92"/>
                </a:cubicBezTo>
                <a:cubicBezTo>
                  <a:pt x="9" y="91"/>
                  <a:pt x="9" y="89"/>
                  <a:pt x="8" y="88"/>
                </a:cubicBezTo>
                <a:cubicBezTo>
                  <a:pt x="7" y="88"/>
                  <a:pt x="7" y="87"/>
                  <a:pt x="7" y="87"/>
                </a:cubicBezTo>
                <a:cubicBezTo>
                  <a:pt x="7" y="88"/>
                  <a:pt x="7" y="89"/>
                  <a:pt x="7" y="90"/>
                </a:cubicBezTo>
                <a:cubicBezTo>
                  <a:pt x="7" y="93"/>
                  <a:pt x="7" y="96"/>
                  <a:pt x="8" y="99"/>
                </a:cubicBezTo>
                <a:cubicBezTo>
                  <a:pt x="8" y="99"/>
                  <a:pt x="8" y="99"/>
                  <a:pt x="8" y="100"/>
                </a:cubicBezTo>
                <a:cubicBezTo>
                  <a:pt x="9" y="99"/>
                  <a:pt x="10" y="99"/>
                  <a:pt x="11" y="99"/>
                </a:cubicBezTo>
                <a:close/>
                <a:moveTo>
                  <a:pt x="223" y="73"/>
                </a:moveTo>
                <a:cubicBezTo>
                  <a:pt x="222" y="74"/>
                  <a:pt x="221" y="76"/>
                  <a:pt x="220" y="77"/>
                </a:cubicBezTo>
                <a:cubicBezTo>
                  <a:pt x="219" y="78"/>
                  <a:pt x="218" y="80"/>
                  <a:pt x="219" y="82"/>
                </a:cubicBezTo>
                <a:cubicBezTo>
                  <a:pt x="219" y="82"/>
                  <a:pt x="219" y="83"/>
                  <a:pt x="219" y="83"/>
                </a:cubicBezTo>
                <a:cubicBezTo>
                  <a:pt x="219" y="83"/>
                  <a:pt x="219" y="84"/>
                  <a:pt x="219" y="84"/>
                </a:cubicBezTo>
                <a:cubicBezTo>
                  <a:pt x="221" y="82"/>
                  <a:pt x="223" y="80"/>
                  <a:pt x="224" y="79"/>
                </a:cubicBezTo>
                <a:cubicBezTo>
                  <a:pt x="224" y="79"/>
                  <a:pt x="225" y="78"/>
                  <a:pt x="225" y="78"/>
                </a:cubicBezTo>
                <a:cubicBezTo>
                  <a:pt x="225" y="76"/>
                  <a:pt x="225" y="75"/>
                  <a:pt x="223" y="73"/>
                </a:cubicBezTo>
                <a:close/>
                <a:moveTo>
                  <a:pt x="193" y="124"/>
                </a:moveTo>
                <a:cubicBezTo>
                  <a:pt x="193" y="125"/>
                  <a:pt x="193" y="125"/>
                  <a:pt x="193" y="125"/>
                </a:cubicBezTo>
                <a:cubicBezTo>
                  <a:pt x="193" y="124"/>
                  <a:pt x="193" y="124"/>
                  <a:pt x="193" y="124"/>
                </a:cubicBezTo>
                <a:cubicBezTo>
                  <a:pt x="195" y="121"/>
                  <a:pt x="197" y="118"/>
                  <a:pt x="199" y="116"/>
                </a:cubicBezTo>
                <a:cubicBezTo>
                  <a:pt x="200" y="115"/>
                  <a:pt x="200" y="114"/>
                  <a:pt x="199" y="113"/>
                </a:cubicBezTo>
                <a:cubicBezTo>
                  <a:pt x="199" y="113"/>
                  <a:pt x="198" y="113"/>
                  <a:pt x="198" y="113"/>
                </a:cubicBezTo>
                <a:cubicBezTo>
                  <a:pt x="196" y="114"/>
                  <a:pt x="195" y="116"/>
                  <a:pt x="193" y="118"/>
                </a:cubicBezTo>
                <a:cubicBezTo>
                  <a:pt x="193" y="118"/>
                  <a:pt x="193" y="118"/>
                  <a:pt x="193" y="119"/>
                </a:cubicBezTo>
                <a:cubicBezTo>
                  <a:pt x="193" y="121"/>
                  <a:pt x="193" y="123"/>
                  <a:pt x="193" y="124"/>
                </a:cubicBezTo>
                <a:close/>
                <a:moveTo>
                  <a:pt x="142" y="45"/>
                </a:moveTo>
                <a:cubicBezTo>
                  <a:pt x="142" y="45"/>
                  <a:pt x="142" y="45"/>
                  <a:pt x="142" y="45"/>
                </a:cubicBezTo>
                <a:cubicBezTo>
                  <a:pt x="141" y="45"/>
                  <a:pt x="141" y="44"/>
                  <a:pt x="141" y="44"/>
                </a:cubicBezTo>
                <a:cubicBezTo>
                  <a:pt x="137" y="44"/>
                  <a:pt x="132" y="44"/>
                  <a:pt x="128" y="44"/>
                </a:cubicBezTo>
                <a:cubicBezTo>
                  <a:pt x="118" y="43"/>
                  <a:pt x="107" y="43"/>
                  <a:pt x="97" y="43"/>
                </a:cubicBezTo>
                <a:cubicBezTo>
                  <a:pt x="97" y="43"/>
                  <a:pt x="96" y="43"/>
                  <a:pt x="96" y="43"/>
                </a:cubicBezTo>
                <a:cubicBezTo>
                  <a:pt x="95" y="43"/>
                  <a:pt x="95" y="44"/>
                  <a:pt x="96" y="44"/>
                </a:cubicBezTo>
                <a:cubicBezTo>
                  <a:pt x="96" y="44"/>
                  <a:pt x="97" y="44"/>
                  <a:pt x="98" y="44"/>
                </a:cubicBezTo>
                <a:cubicBezTo>
                  <a:pt x="109" y="44"/>
                  <a:pt x="121" y="44"/>
                  <a:pt x="133" y="45"/>
                </a:cubicBezTo>
                <a:cubicBezTo>
                  <a:pt x="136" y="45"/>
                  <a:pt x="139" y="45"/>
                  <a:pt x="142" y="45"/>
                </a:cubicBezTo>
                <a:close/>
                <a:moveTo>
                  <a:pt x="217" y="97"/>
                </a:moveTo>
                <a:cubicBezTo>
                  <a:pt x="219" y="96"/>
                  <a:pt x="220" y="95"/>
                  <a:pt x="221" y="93"/>
                </a:cubicBezTo>
                <a:cubicBezTo>
                  <a:pt x="222" y="92"/>
                  <a:pt x="223" y="91"/>
                  <a:pt x="224" y="90"/>
                </a:cubicBezTo>
                <a:cubicBezTo>
                  <a:pt x="224" y="89"/>
                  <a:pt x="224" y="87"/>
                  <a:pt x="224" y="86"/>
                </a:cubicBezTo>
                <a:cubicBezTo>
                  <a:pt x="224" y="86"/>
                  <a:pt x="224" y="86"/>
                  <a:pt x="224" y="86"/>
                </a:cubicBezTo>
                <a:cubicBezTo>
                  <a:pt x="224" y="86"/>
                  <a:pt x="224" y="85"/>
                  <a:pt x="224" y="85"/>
                </a:cubicBezTo>
                <a:cubicBezTo>
                  <a:pt x="224" y="85"/>
                  <a:pt x="224" y="86"/>
                  <a:pt x="223" y="86"/>
                </a:cubicBezTo>
                <a:cubicBezTo>
                  <a:pt x="221" y="88"/>
                  <a:pt x="219" y="91"/>
                  <a:pt x="217" y="94"/>
                </a:cubicBezTo>
                <a:cubicBezTo>
                  <a:pt x="217" y="95"/>
                  <a:pt x="216" y="95"/>
                  <a:pt x="217" y="96"/>
                </a:cubicBezTo>
                <a:cubicBezTo>
                  <a:pt x="217" y="97"/>
                  <a:pt x="217" y="97"/>
                  <a:pt x="217" y="97"/>
                </a:cubicBezTo>
                <a:close/>
                <a:moveTo>
                  <a:pt x="214" y="62"/>
                </a:moveTo>
                <a:cubicBezTo>
                  <a:pt x="214" y="62"/>
                  <a:pt x="214" y="62"/>
                  <a:pt x="214" y="62"/>
                </a:cubicBezTo>
                <a:cubicBezTo>
                  <a:pt x="212" y="64"/>
                  <a:pt x="209" y="66"/>
                  <a:pt x="207" y="69"/>
                </a:cubicBezTo>
                <a:cubicBezTo>
                  <a:pt x="208" y="70"/>
                  <a:pt x="209" y="71"/>
                  <a:pt x="209" y="72"/>
                </a:cubicBezTo>
                <a:cubicBezTo>
                  <a:pt x="211" y="70"/>
                  <a:pt x="212" y="68"/>
                  <a:pt x="214" y="66"/>
                </a:cubicBezTo>
                <a:cubicBezTo>
                  <a:pt x="214" y="66"/>
                  <a:pt x="214" y="66"/>
                  <a:pt x="214" y="66"/>
                </a:cubicBezTo>
                <a:cubicBezTo>
                  <a:pt x="214" y="64"/>
                  <a:pt x="214" y="63"/>
                  <a:pt x="214" y="62"/>
                </a:cubicBezTo>
                <a:close/>
                <a:moveTo>
                  <a:pt x="44" y="90"/>
                </a:moveTo>
                <a:cubicBezTo>
                  <a:pt x="42" y="90"/>
                  <a:pt x="42" y="90"/>
                  <a:pt x="41" y="91"/>
                </a:cubicBezTo>
                <a:cubicBezTo>
                  <a:pt x="40" y="92"/>
                  <a:pt x="38" y="92"/>
                  <a:pt x="37" y="91"/>
                </a:cubicBezTo>
                <a:cubicBezTo>
                  <a:pt x="35" y="91"/>
                  <a:pt x="34" y="91"/>
                  <a:pt x="32" y="91"/>
                </a:cubicBezTo>
                <a:cubicBezTo>
                  <a:pt x="31" y="91"/>
                  <a:pt x="30" y="91"/>
                  <a:pt x="29" y="91"/>
                </a:cubicBezTo>
                <a:cubicBezTo>
                  <a:pt x="28" y="91"/>
                  <a:pt x="26" y="91"/>
                  <a:pt x="25" y="92"/>
                </a:cubicBezTo>
                <a:cubicBezTo>
                  <a:pt x="25" y="92"/>
                  <a:pt x="25" y="92"/>
                  <a:pt x="25" y="92"/>
                </a:cubicBezTo>
                <a:cubicBezTo>
                  <a:pt x="27" y="92"/>
                  <a:pt x="30" y="93"/>
                  <a:pt x="32" y="93"/>
                </a:cubicBezTo>
                <a:cubicBezTo>
                  <a:pt x="34" y="93"/>
                  <a:pt x="37" y="93"/>
                  <a:pt x="39" y="93"/>
                </a:cubicBezTo>
                <a:cubicBezTo>
                  <a:pt x="40" y="93"/>
                  <a:pt x="41" y="93"/>
                  <a:pt x="42" y="93"/>
                </a:cubicBezTo>
                <a:cubicBezTo>
                  <a:pt x="42" y="93"/>
                  <a:pt x="43" y="93"/>
                  <a:pt x="43" y="92"/>
                </a:cubicBezTo>
                <a:cubicBezTo>
                  <a:pt x="43" y="91"/>
                  <a:pt x="44" y="91"/>
                  <a:pt x="44" y="90"/>
                </a:cubicBezTo>
                <a:close/>
                <a:moveTo>
                  <a:pt x="148" y="92"/>
                </a:moveTo>
                <a:cubicBezTo>
                  <a:pt x="151" y="93"/>
                  <a:pt x="157" y="93"/>
                  <a:pt x="158" y="92"/>
                </a:cubicBezTo>
                <a:cubicBezTo>
                  <a:pt x="157" y="90"/>
                  <a:pt x="155" y="89"/>
                  <a:pt x="154" y="87"/>
                </a:cubicBezTo>
                <a:cubicBezTo>
                  <a:pt x="152" y="89"/>
                  <a:pt x="150" y="90"/>
                  <a:pt x="148" y="92"/>
                </a:cubicBezTo>
                <a:close/>
                <a:moveTo>
                  <a:pt x="51" y="68"/>
                </a:moveTo>
                <a:cubicBezTo>
                  <a:pt x="50" y="67"/>
                  <a:pt x="50" y="65"/>
                  <a:pt x="49" y="64"/>
                </a:cubicBezTo>
                <a:cubicBezTo>
                  <a:pt x="47" y="66"/>
                  <a:pt x="46" y="68"/>
                  <a:pt x="45" y="70"/>
                </a:cubicBezTo>
                <a:cubicBezTo>
                  <a:pt x="46" y="71"/>
                  <a:pt x="47" y="72"/>
                  <a:pt x="47" y="73"/>
                </a:cubicBezTo>
                <a:cubicBezTo>
                  <a:pt x="49" y="71"/>
                  <a:pt x="50" y="70"/>
                  <a:pt x="51" y="68"/>
                </a:cubicBezTo>
                <a:close/>
                <a:moveTo>
                  <a:pt x="81" y="81"/>
                </a:moveTo>
                <a:cubicBezTo>
                  <a:pt x="82" y="79"/>
                  <a:pt x="84" y="77"/>
                  <a:pt x="85" y="74"/>
                </a:cubicBezTo>
                <a:cubicBezTo>
                  <a:pt x="84" y="74"/>
                  <a:pt x="83" y="74"/>
                  <a:pt x="81" y="74"/>
                </a:cubicBezTo>
                <a:cubicBezTo>
                  <a:pt x="81" y="74"/>
                  <a:pt x="81" y="74"/>
                  <a:pt x="81" y="74"/>
                </a:cubicBezTo>
                <a:cubicBezTo>
                  <a:pt x="80" y="75"/>
                  <a:pt x="79" y="77"/>
                  <a:pt x="78" y="78"/>
                </a:cubicBezTo>
                <a:cubicBezTo>
                  <a:pt x="79" y="79"/>
                  <a:pt x="80" y="80"/>
                  <a:pt x="81" y="81"/>
                </a:cubicBezTo>
                <a:close/>
                <a:moveTo>
                  <a:pt x="144" y="82"/>
                </a:moveTo>
                <a:cubicBezTo>
                  <a:pt x="144" y="82"/>
                  <a:pt x="144" y="82"/>
                  <a:pt x="144" y="82"/>
                </a:cubicBezTo>
                <a:cubicBezTo>
                  <a:pt x="143" y="83"/>
                  <a:pt x="142" y="84"/>
                  <a:pt x="142" y="85"/>
                </a:cubicBezTo>
                <a:cubicBezTo>
                  <a:pt x="141" y="85"/>
                  <a:pt x="140" y="86"/>
                  <a:pt x="139" y="87"/>
                </a:cubicBezTo>
                <a:cubicBezTo>
                  <a:pt x="141" y="89"/>
                  <a:pt x="142" y="91"/>
                  <a:pt x="143" y="92"/>
                </a:cubicBezTo>
                <a:cubicBezTo>
                  <a:pt x="144" y="88"/>
                  <a:pt x="144" y="85"/>
                  <a:pt x="144" y="82"/>
                </a:cubicBezTo>
                <a:close/>
                <a:moveTo>
                  <a:pt x="164" y="90"/>
                </a:moveTo>
                <a:cubicBezTo>
                  <a:pt x="164" y="91"/>
                  <a:pt x="164" y="92"/>
                  <a:pt x="164" y="93"/>
                </a:cubicBezTo>
                <a:cubicBezTo>
                  <a:pt x="165" y="93"/>
                  <a:pt x="166" y="93"/>
                  <a:pt x="168" y="93"/>
                </a:cubicBezTo>
                <a:cubicBezTo>
                  <a:pt x="168" y="92"/>
                  <a:pt x="169" y="90"/>
                  <a:pt x="170" y="89"/>
                </a:cubicBezTo>
                <a:cubicBezTo>
                  <a:pt x="169" y="88"/>
                  <a:pt x="169" y="87"/>
                  <a:pt x="168" y="87"/>
                </a:cubicBezTo>
                <a:cubicBezTo>
                  <a:pt x="167" y="88"/>
                  <a:pt x="166" y="90"/>
                  <a:pt x="164" y="90"/>
                </a:cubicBezTo>
                <a:close/>
                <a:moveTo>
                  <a:pt x="166" y="49"/>
                </a:moveTo>
                <a:cubicBezTo>
                  <a:pt x="164" y="49"/>
                  <a:pt x="161" y="49"/>
                  <a:pt x="158" y="49"/>
                </a:cubicBezTo>
                <a:cubicBezTo>
                  <a:pt x="158" y="49"/>
                  <a:pt x="158" y="49"/>
                  <a:pt x="159" y="49"/>
                </a:cubicBezTo>
                <a:cubicBezTo>
                  <a:pt x="160" y="49"/>
                  <a:pt x="160" y="50"/>
                  <a:pt x="160" y="51"/>
                </a:cubicBezTo>
                <a:cubicBezTo>
                  <a:pt x="160" y="51"/>
                  <a:pt x="160" y="52"/>
                  <a:pt x="160" y="52"/>
                </a:cubicBezTo>
                <a:cubicBezTo>
                  <a:pt x="162" y="52"/>
                  <a:pt x="164" y="52"/>
                  <a:pt x="166" y="52"/>
                </a:cubicBezTo>
                <a:cubicBezTo>
                  <a:pt x="166" y="51"/>
                  <a:pt x="166" y="50"/>
                  <a:pt x="166" y="49"/>
                </a:cubicBezTo>
                <a:close/>
                <a:moveTo>
                  <a:pt x="145" y="48"/>
                </a:moveTo>
                <a:cubicBezTo>
                  <a:pt x="143" y="48"/>
                  <a:pt x="137" y="48"/>
                  <a:pt x="135" y="48"/>
                </a:cubicBezTo>
                <a:cubicBezTo>
                  <a:pt x="136" y="49"/>
                  <a:pt x="135" y="50"/>
                  <a:pt x="135" y="51"/>
                </a:cubicBezTo>
                <a:cubicBezTo>
                  <a:pt x="135" y="51"/>
                  <a:pt x="136" y="51"/>
                  <a:pt x="136" y="51"/>
                </a:cubicBezTo>
                <a:cubicBezTo>
                  <a:pt x="138" y="51"/>
                  <a:pt x="139" y="51"/>
                  <a:pt x="141" y="51"/>
                </a:cubicBezTo>
                <a:cubicBezTo>
                  <a:pt x="141" y="50"/>
                  <a:pt x="142" y="50"/>
                  <a:pt x="142" y="50"/>
                </a:cubicBezTo>
                <a:cubicBezTo>
                  <a:pt x="143" y="49"/>
                  <a:pt x="143" y="49"/>
                  <a:pt x="144" y="49"/>
                </a:cubicBezTo>
                <a:cubicBezTo>
                  <a:pt x="144" y="49"/>
                  <a:pt x="144" y="49"/>
                  <a:pt x="145" y="49"/>
                </a:cubicBezTo>
                <a:cubicBezTo>
                  <a:pt x="145" y="49"/>
                  <a:pt x="145" y="49"/>
                  <a:pt x="145" y="48"/>
                </a:cubicBezTo>
                <a:close/>
                <a:moveTo>
                  <a:pt x="10" y="46"/>
                </a:moveTo>
                <a:cubicBezTo>
                  <a:pt x="9" y="49"/>
                  <a:pt x="10" y="57"/>
                  <a:pt x="11" y="58"/>
                </a:cubicBezTo>
                <a:cubicBezTo>
                  <a:pt x="11" y="57"/>
                  <a:pt x="11" y="56"/>
                  <a:pt x="12" y="55"/>
                </a:cubicBezTo>
                <a:cubicBezTo>
                  <a:pt x="12" y="54"/>
                  <a:pt x="12" y="53"/>
                  <a:pt x="13" y="52"/>
                </a:cubicBezTo>
                <a:cubicBezTo>
                  <a:pt x="13" y="51"/>
                  <a:pt x="13" y="51"/>
                  <a:pt x="13" y="50"/>
                </a:cubicBezTo>
                <a:cubicBezTo>
                  <a:pt x="12" y="49"/>
                  <a:pt x="12" y="48"/>
                  <a:pt x="12" y="48"/>
                </a:cubicBezTo>
                <a:cubicBezTo>
                  <a:pt x="12" y="47"/>
                  <a:pt x="13" y="47"/>
                  <a:pt x="13" y="47"/>
                </a:cubicBezTo>
                <a:cubicBezTo>
                  <a:pt x="12" y="47"/>
                  <a:pt x="11" y="47"/>
                  <a:pt x="10" y="46"/>
                </a:cubicBezTo>
                <a:close/>
                <a:moveTo>
                  <a:pt x="90" y="63"/>
                </a:moveTo>
                <a:cubicBezTo>
                  <a:pt x="90" y="63"/>
                  <a:pt x="89" y="63"/>
                  <a:pt x="89" y="64"/>
                </a:cubicBezTo>
                <a:cubicBezTo>
                  <a:pt x="88" y="65"/>
                  <a:pt x="87" y="67"/>
                  <a:pt x="86" y="68"/>
                </a:cubicBezTo>
                <a:cubicBezTo>
                  <a:pt x="85" y="69"/>
                  <a:pt x="84" y="70"/>
                  <a:pt x="84" y="72"/>
                </a:cubicBezTo>
                <a:cubicBezTo>
                  <a:pt x="85" y="72"/>
                  <a:pt x="86" y="72"/>
                  <a:pt x="86" y="72"/>
                </a:cubicBezTo>
                <a:cubicBezTo>
                  <a:pt x="88" y="70"/>
                  <a:pt x="89" y="67"/>
                  <a:pt x="91" y="64"/>
                </a:cubicBezTo>
                <a:cubicBezTo>
                  <a:pt x="91" y="64"/>
                  <a:pt x="90" y="63"/>
                  <a:pt x="90" y="63"/>
                </a:cubicBezTo>
                <a:close/>
                <a:moveTo>
                  <a:pt x="42" y="63"/>
                </a:moveTo>
                <a:cubicBezTo>
                  <a:pt x="42" y="63"/>
                  <a:pt x="42" y="63"/>
                  <a:pt x="42" y="63"/>
                </a:cubicBezTo>
                <a:cubicBezTo>
                  <a:pt x="43" y="62"/>
                  <a:pt x="44" y="60"/>
                  <a:pt x="46" y="58"/>
                </a:cubicBezTo>
                <a:cubicBezTo>
                  <a:pt x="45" y="57"/>
                  <a:pt x="44" y="56"/>
                  <a:pt x="43" y="54"/>
                </a:cubicBezTo>
                <a:cubicBezTo>
                  <a:pt x="42" y="56"/>
                  <a:pt x="41" y="57"/>
                  <a:pt x="41" y="58"/>
                </a:cubicBezTo>
                <a:cubicBezTo>
                  <a:pt x="41" y="58"/>
                  <a:pt x="41" y="58"/>
                  <a:pt x="41" y="58"/>
                </a:cubicBezTo>
                <a:cubicBezTo>
                  <a:pt x="41" y="60"/>
                  <a:pt x="41" y="62"/>
                  <a:pt x="42" y="63"/>
                </a:cubicBezTo>
                <a:close/>
                <a:moveTo>
                  <a:pt x="75" y="64"/>
                </a:moveTo>
                <a:cubicBezTo>
                  <a:pt x="75" y="63"/>
                  <a:pt x="74" y="62"/>
                  <a:pt x="74" y="62"/>
                </a:cubicBezTo>
                <a:cubicBezTo>
                  <a:pt x="73" y="62"/>
                  <a:pt x="72" y="62"/>
                  <a:pt x="71" y="63"/>
                </a:cubicBezTo>
                <a:cubicBezTo>
                  <a:pt x="71" y="64"/>
                  <a:pt x="70" y="65"/>
                  <a:pt x="70" y="65"/>
                </a:cubicBezTo>
                <a:cubicBezTo>
                  <a:pt x="70" y="66"/>
                  <a:pt x="69" y="66"/>
                  <a:pt x="69" y="67"/>
                </a:cubicBezTo>
                <a:cubicBezTo>
                  <a:pt x="70" y="67"/>
                  <a:pt x="70" y="68"/>
                  <a:pt x="70" y="69"/>
                </a:cubicBezTo>
                <a:cubicBezTo>
                  <a:pt x="70" y="69"/>
                  <a:pt x="71" y="69"/>
                  <a:pt x="71" y="69"/>
                </a:cubicBezTo>
                <a:cubicBezTo>
                  <a:pt x="72" y="67"/>
                  <a:pt x="74" y="65"/>
                  <a:pt x="75" y="64"/>
                </a:cubicBezTo>
                <a:close/>
                <a:moveTo>
                  <a:pt x="18" y="61"/>
                </a:moveTo>
                <a:cubicBezTo>
                  <a:pt x="20" y="59"/>
                  <a:pt x="21" y="57"/>
                  <a:pt x="22" y="55"/>
                </a:cubicBezTo>
                <a:cubicBezTo>
                  <a:pt x="22" y="55"/>
                  <a:pt x="22" y="54"/>
                  <a:pt x="22" y="54"/>
                </a:cubicBezTo>
                <a:cubicBezTo>
                  <a:pt x="22" y="53"/>
                  <a:pt x="22" y="52"/>
                  <a:pt x="21" y="50"/>
                </a:cubicBezTo>
                <a:cubicBezTo>
                  <a:pt x="21" y="51"/>
                  <a:pt x="21" y="51"/>
                  <a:pt x="21" y="51"/>
                </a:cubicBezTo>
                <a:cubicBezTo>
                  <a:pt x="20" y="53"/>
                  <a:pt x="18" y="56"/>
                  <a:pt x="17" y="59"/>
                </a:cubicBezTo>
                <a:cubicBezTo>
                  <a:pt x="17" y="59"/>
                  <a:pt x="17" y="59"/>
                  <a:pt x="17" y="60"/>
                </a:cubicBezTo>
                <a:cubicBezTo>
                  <a:pt x="18" y="60"/>
                  <a:pt x="18" y="60"/>
                  <a:pt x="18" y="61"/>
                </a:cubicBezTo>
                <a:close/>
                <a:moveTo>
                  <a:pt x="243" y="85"/>
                </a:moveTo>
                <a:cubicBezTo>
                  <a:pt x="245" y="84"/>
                  <a:pt x="245" y="84"/>
                  <a:pt x="244" y="82"/>
                </a:cubicBezTo>
                <a:cubicBezTo>
                  <a:pt x="244" y="82"/>
                  <a:pt x="244" y="82"/>
                  <a:pt x="244" y="82"/>
                </a:cubicBezTo>
                <a:cubicBezTo>
                  <a:pt x="241" y="79"/>
                  <a:pt x="239" y="77"/>
                  <a:pt x="237" y="74"/>
                </a:cubicBezTo>
                <a:cubicBezTo>
                  <a:pt x="237" y="74"/>
                  <a:pt x="237" y="74"/>
                  <a:pt x="236" y="73"/>
                </a:cubicBezTo>
                <a:cubicBezTo>
                  <a:pt x="238" y="78"/>
                  <a:pt x="240" y="82"/>
                  <a:pt x="243" y="85"/>
                </a:cubicBezTo>
                <a:close/>
                <a:moveTo>
                  <a:pt x="210" y="31"/>
                </a:moveTo>
                <a:cubicBezTo>
                  <a:pt x="210" y="31"/>
                  <a:pt x="210" y="31"/>
                  <a:pt x="210" y="31"/>
                </a:cubicBezTo>
                <a:cubicBezTo>
                  <a:pt x="210" y="30"/>
                  <a:pt x="209" y="30"/>
                  <a:pt x="209" y="30"/>
                </a:cubicBezTo>
                <a:cubicBezTo>
                  <a:pt x="207" y="27"/>
                  <a:pt x="206" y="24"/>
                  <a:pt x="204" y="21"/>
                </a:cubicBezTo>
                <a:cubicBezTo>
                  <a:pt x="203" y="18"/>
                  <a:pt x="201" y="16"/>
                  <a:pt x="199" y="13"/>
                </a:cubicBezTo>
                <a:cubicBezTo>
                  <a:pt x="198" y="13"/>
                  <a:pt x="198" y="13"/>
                  <a:pt x="197" y="12"/>
                </a:cubicBezTo>
                <a:cubicBezTo>
                  <a:pt x="197" y="12"/>
                  <a:pt x="197" y="12"/>
                  <a:pt x="197" y="12"/>
                </a:cubicBezTo>
                <a:cubicBezTo>
                  <a:pt x="198" y="13"/>
                  <a:pt x="198" y="14"/>
                  <a:pt x="199" y="15"/>
                </a:cubicBezTo>
                <a:cubicBezTo>
                  <a:pt x="200" y="15"/>
                  <a:pt x="200" y="16"/>
                  <a:pt x="200" y="17"/>
                </a:cubicBezTo>
                <a:cubicBezTo>
                  <a:pt x="200" y="17"/>
                  <a:pt x="200" y="18"/>
                  <a:pt x="201" y="18"/>
                </a:cubicBezTo>
                <a:cubicBezTo>
                  <a:pt x="204" y="22"/>
                  <a:pt x="206" y="26"/>
                  <a:pt x="209" y="30"/>
                </a:cubicBezTo>
                <a:cubicBezTo>
                  <a:pt x="209" y="31"/>
                  <a:pt x="209" y="31"/>
                  <a:pt x="210" y="31"/>
                </a:cubicBezTo>
                <a:close/>
                <a:moveTo>
                  <a:pt x="234" y="82"/>
                </a:moveTo>
                <a:cubicBezTo>
                  <a:pt x="234" y="81"/>
                  <a:pt x="234" y="80"/>
                  <a:pt x="234" y="80"/>
                </a:cubicBezTo>
                <a:cubicBezTo>
                  <a:pt x="232" y="77"/>
                  <a:pt x="231" y="74"/>
                  <a:pt x="229" y="72"/>
                </a:cubicBezTo>
                <a:cubicBezTo>
                  <a:pt x="227" y="69"/>
                  <a:pt x="226" y="66"/>
                  <a:pt x="224" y="63"/>
                </a:cubicBezTo>
                <a:cubicBezTo>
                  <a:pt x="224" y="63"/>
                  <a:pt x="224" y="62"/>
                  <a:pt x="224" y="62"/>
                </a:cubicBezTo>
                <a:cubicBezTo>
                  <a:pt x="223" y="63"/>
                  <a:pt x="223" y="63"/>
                  <a:pt x="222" y="64"/>
                </a:cubicBezTo>
                <a:cubicBezTo>
                  <a:pt x="223" y="65"/>
                  <a:pt x="224" y="66"/>
                  <a:pt x="225" y="67"/>
                </a:cubicBezTo>
                <a:cubicBezTo>
                  <a:pt x="225" y="67"/>
                  <a:pt x="225" y="67"/>
                  <a:pt x="225" y="67"/>
                </a:cubicBezTo>
                <a:cubicBezTo>
                  <a:pt x="226" y="67"/>
                  <a:pt x="227" y="68"/>
                  <a:pt x="227" y="69"/>
                </a:cubicBezTo>
                <a:cubicBezTo>
                  <a:pt x="227" y="70"/>
                  <a:pt x="228" y="71"/>
                  <a:pt x="228" y="72"/>
                </a:cubicBezTo>
                <a:cubicBezTo>
                  <a:pt x="230" y="75"/>
                  <a:pt x="232" y="78"/>
                  <a:pt x="233" y="81"/>
                </a:cubicBezTo>
                <a:cubicBezTo>
                  <a:pt x="233" y="81"/>
                  <a:pt x="234" y="81"/>
                  <a:pt x="234" y="82"/>
                </a:cubicBezTo>
                <a:close/>
                <a:moveTo>
                  <a:pt x="222" y="59"/>
                </a:moveTo>
                <a:cubicBezTo>
                  <a:pt x="219" y="56"/>
                  <a:pt x="217" y="54"/>
                  <a:pt x="214" y="51"/>
                </a:cubicBezTo>
                <a:cubicBezTo>
                  <a:pt x="214" y="51"/>
                  <a:pt x="214" y="52"/>
                  <a:pt x="213" y="52"/>
                </a:cubicBezTo>
                <a:cubicBezTo>
                  <a:pt x="214" y="53"/>
                  <a:pt x="215" y="54"/>
                  <a:pt x="216" y="55"/>
                </a:cubicBezTo>
                <a:cubicBezTo>
                  <a:pt x="216" y="55"/>
                  <a:pt x="216" y="55"/>
                  <a:pt x="216" y="55"/>
                </a:cubicBezTo>
                <a:cubicBezTo>
                  <a:pt x="217" y="56"/>
                  <a:pt x="217" y="56"/>
                  <a:pt x="217" y="57"/>
                </a:cubicBezTo>
                <a:cubicBezTo>
                  <a:pt x="217" y="57"/>
                  <a:pt x="217" y="57"/>
                  <a:pt x="218" y="58"/>
                </a:cubicBezTo>
                <a:cubicBezTo>
                  <a:pt x="218" y="59"/>
                  <a:pt x="219" y="60"/>
                  <a:pt x="220" y="61"/>
                </a:cubicBezTo>
                <a:cubicBezTo>
                  <a:pt x="221" y="60"/>
                  <a:pt x="221" y="60"/>
                  <a:pt x="222" y="59"/>
                </a:cubicBezTo>
                <a:close/>
                <a:moveTo>
                  <a:pt x="220" y="67"/>
                </a:moveTo>
                <a:cubicBezTo>
                  <a:pt x="219" y="67"/>
                  <a:pt x="219" y="68"/>
                  <a:pt x="218" y="69"/>
                </a:cubicBezTo>
                <a:cubicBezTo>
                  <a:pt x="218" y="70"/>
                  <a:pt x="217" y="71"/>
                  <a:pt x="218" y="72"/>
                </a:cubicBezTo>
                <a:cubicBezTo>
                  <a:pt x="218" y="73"/>
                  <a:pt x="218" y="74"/>
                  <a:pt x="218" y="75"/>
                </a:cubicBezTo>
                <a:cubicBezTo>
                  <a:pt x="220" y="73"/>
                  <a:pt x="221" y="72"/>
                  <a:pt x="222" y="71"/>
                </a:cubicBezTo>
                <a:cubicBezTo>
                  <a:pt x="222" y="69"/>
                  <a:pt x="221" y="68"/>
                  <a:pt x="220" y="67"/>
                </a:cubicBezTo>
                <a:close/>
                <a:moveTo>
                  <a:pt x="56" y="63"/>
                </a:moveTo>
                <a:cubicBezTo>
                  <a:pt x="57" y="61"/>
                  <a:pt x="58" y="60"/>
                  <a:pt x="59" y="59"/>
                </a:cubicBezTo>
                <a:cubicBezTo>
                  <a:pt x="58" y="57"/>
                  <a:pt x="57" y="55"/>
                  <a:pt x="55" y="53"/>
                </a:cubicBezTo>
                <a:cubicBezTo>
                  <a:pt x="55" y="53"/>
                  <a:pt x="55" y="54"/>
                  <a:pt x="55" y="55"/>
                </a:cubicBezTo>
                <a:cubicBezTo>
                  <a:pt x="55" y="55"/>
                  <a:pt x="55" y="56"/>
                  <a:pt x="55" y="56"/>
                </a:cubicBezTo>
                <a:cubicBezTo>
                  <a:pt x="55" y="58"/>
                  <a:pt x="56" y="60"/>
                  <a:pt x="56" y="63"/>
                </a:cubicBezTo>
                <a:close/>
                <a:moveTo>
                  <a:pt x="64" y="48"/>
                </a:moveTo>
                <a:cubicBezTo>
                  <a:pt x="64" y="48"/>
                  <a:pt x="64" y="48"/>
                  <a:pt x="64" y="48"/>
                </a:cubicBezTo>
                <a:cubicBezTo>
                  <a:pt x="62" y="48"/>
                  <a:pt x="61" y="48"/>
                  <a:pt x="60" y="47"/>
                </a:cubicBezTo>
                <a:cubicBezTo>
                  <a:pt x="59" y="47"/>
                  <a:pt x="58" y="48"/>
                  <a:pt x="58" y="49"/>
                </a:cubicBezTo>
                <a:cubicBezTo>
                  <a:pt x="57" y="50"/>
                  <a:pt x="57" y="50"/>
                  <a:pt x="57" y="51"/>
                </a:cubicBezTo>
                <a:cubicBezTo>
                  <a:pt x="59" y="51"/>
                  <a:pt x="62" y="51"/>
                  <a:pt x="64" y="51"/>
                </a:cubicBezTo>
                <a:cubicBezTo>
                  <a:pt x="64" y="50"/>
                  <a:pt x="64" y="49"/>
                  <a:pt x="64" y="48"/>
                </a:cubicBezTo>
                <a:close/>
                <a:moveTo>
                  <a:pt x="102" y="50"/>
                </a:moveTo>
                <a:cubicBezTo>
                  <a:pt x="103" y="51"/>
                  <a:pt x="103" y="51"/>
                  <a:pt x="104" y="51"/>
                </a:cubicBezTo>
                <a:cubicBezTo>
                  <a:pt x="106" y="51"/>
                  <a:pt x="107" y="51"/>
                  <a:pt x="109" y="51"/>
                </a:cubicBezTo>
                <a:cubicBezTo>
                  <a:pt x="110" y="51"/>
                  <a:pt x="110" y="51"/>
                  <a:pt x="111" y="50"/>
                </a:cubicBezTo>
                <a:cubicBezTo>
                  <a:pt x="111" y="50"/>
                  <a:pt x="112" y="49"/>
                  <a:pt x="112" y="48"/>
                </a:cubicBezTo>
                <a:cubicBezTo>
                  <a:pt x="109" y="48"/>
                  <a:pt x="107" y="48"/>
                  <a:pt x="104" y="48"/>
                </a:cubicBezTo>
                <a:cubicBezTo>
                  <a:pt x="103" y="49"/>
                  <a:pt x="103" y="50"/>
                  <a:pt x="102" y="50"/>
                </a:cubicBezTo>
                <a:close/>
                <a:moveTo>
                  <a:pt x="152" y="64"/>
                </a:moveTo>
                <a:cubicBezTo>
                  <a:pt x="152" y="64"/>
                  <a:pt x="152" y="65"/>
                  <a:pt x="153" y="65"/>
                </a:cubicBezTo>
                <a:cubicBezTo>
                  <a:pt x="153" y="65"/>
                  <a:pt x="153" y="66"/>
                  <a:pt x="153" y="66"/>
                </a:cubicBezTo>
                <a:cubicBezTo>
                  <a:pt x="154" y="66"/>
                  <a:pt x="155" y="66"/>
                  <a:pt x="155" y="66"/>
                </a:cubicBezTo>
                <a:cubicBezTo>
                  <a:pt x="156" y="65"/>
                  <a:pt x="157" y="65"/>
                  <a:pt x="156" y="64"/>
                </a:cubicBezTo>
                <a:cubicBezTo>
                  <a:pt x="156" y="63"/>
                  <a:pt x="156" y="62"/>
                  <a:pt x="156" y="61"/>
                </a:cubicBezTo>
                <a:cubicBezTo>
                  <a:pt x="156" y="60"/>
                  <a:pt x="155" y="60"/>
                  <a:pt x="155" y="59"/>
                </a:cubicBezTo>
                <a:cubicBezTo>
                  <a:pt x="154" y="60"/>
                  <a:pt x="153" y="62"/>
                  <a:pt x="152" y="64"/>
                </a:cubicBezTo>
                <a:close/>
                <a:moveTo>
                  <a:pt x="210" y="79"/>
                </a:moveTo>
                <a:cubicBezTo>
                  <a:pt x="209" y="81"/>
                  <a:pt x="207" y="82"/>
                  <a:pt x="207" y="85"/>
                </a:cubicBezTo>
                <a:cubicBezTo>
                  <a:pt x="206" y="86"/>
                  <a:pt x="206" y="87"/>
                  <a:pt x="207" y="88"/>
                </a:cubicBezTo>
                <a:cubicBezTo>
                  <a:pt x="209" y="86"/>
                  <a:pt x="210" y="84"/>
                  <a:pt x="212" y="82"/>
                </a:cubicBezTo>
                <a:cubicBezTo>
                  <a:pt x="211" y="81"/>
                  <a:pt x="211" y="80"/>
                  <a:pt x="210" y="79"/>
                </a:cubicBezTo>
                <a:close/>
                <a:moveTo>
                  <a:pt x="163" y="77"/>
                </a:moveTo>
                <a:cubicBezTo>
                  <a:pt x="164" y="77"/>
                  <a:pt x="164" y="78"/>
                  <a:pt x="165" y="78"/>
                </a:cubicBezTo>
                <a:cubicBezTo>
                  <a:pt x="166" y="78"/>
                  <a:pt x="167" y="78"/>
                  <a:pt x="168" y="78"/>
                </a:cubicBezTo>
                <a:cubicBezTo>
                  <a:pt x="168" y="78"/>
                  <a:pt x="168" y="78"/>
                  <a:pt x="168" y="78"/>
                </a:cubicBezTo>
                <a:cubicBezTo>
                  <a:pt x="169" y="77"/>
                  <a:pt x="169" y="76"/>
                  <a:pt x="169" y="76"/>
                </a:cubicBezTo>
                <a:cubicBezTo>
                  <a:pt x="169" y="75"/>
                  <a:pt x="168" y="74"/>
                  <a:pt x="168" y="73"/>
                </a:cubicBezTo>
                <a:cubicBezTo>
                  <a:pt x="167" y="74"/>
                  <a:pt x="166" y="74"/>
                  <a:pt x="166" y="74"/>
                </a:cubicBezTo>
                <a:cubicBezTo>
                  <a:pt x="165" y="75"/>
                  <a:pt x="164" y="76"/>
                  <a:pt x="163" y="77"/>
                </a:cubicBezTo>
                <a:close/>
                <a:moveTo>
                  <a:pt x="92" y="43"/>
                </a:moveTo>
                <a:cubicBezTo>
                  <a:pt x="83" y="43"/>
                  <a:pt x="74" y="43"/>
                  <a:pt x="66" y="43"/>
                </a:cubicBezTo>
                <a:cubicBezTo>
                  <a:pt x="72" y="44"/>
                  <a:pt x="78" y="44"/>
                  <a:pt x="84" y="44"/>
                </a:cubicBezTo>
                <a:cubicBezTo>
                  <a:pt x="86" y="44"/>
                  <a:pt x="88" y="44"/>
                  <a:pt x="91" y="44"/>
                </a:cubicBezTo>
                <a:cubicBezTo>
                  <a:pt x="91" y="44"/>
                  <a:pt x="92" y="44"/>
                  <a:pt x="92" y="43"/>
                </a:cubicBezTo>
                <a:close/>
                <a:moveTo>
                  <a:pt x="32" y="76"/>
                </a:moveTo>
                <a:cubicBezTo>
                  <a:pt x="34" y="74"/>
                  <a:pt x="35" y="72"/>
                  <a:pt x="37" y="71"/>
                </a:cubicBezTo>
                <a:cubicBezTo>
                  <a:pt x="36" y="70"/>
                  <a:pt x="35" y="69"/>
                  <a:pt x="35" y="68"/>
                </a:cubicBezTo>
                <a:cubicBezTo>
                  <a:pt x="34" y="70"/>
                  <a:pt x="33" y="71"/>
                  <a:pt x="32" y="73"/>
                </a:cubicBezTo>
                <a:cubicBezTo>
                  <a:pt x="32" y="73"/>
                  <a:pt x="32" y="74"/>
                  <a:pt x="32" y="74"/>
                </a:cubicBezTo>
                <a:cubicBezTo>
                  <a:pt x="32" y="75"/>
                  <a:pt x="32" y="75"/>
                  <a:pt x="32" y="76"/>
                </a:cubicBezTo>
                <a:close/>
                <a:moveTo>
                  <a:pt x="133" y="48"/>
                </a:moveTo>
                <a:cubicBezTo>
                  <a:pt x="133" y="48"/>
                  <a:pt x="133" y="48"/>
                  <a:pt x="133" y="48"/>
                </a:cubicBezTo>
                <a:cubicBezTo>
                  <a:pt x="131" y="48"/>
                  <a:pt x="128" y="48"/>
                  <a:pt x="126" y="48"/>
                </a:cubicBezTo>
                <a:cubicBezTo>
                  <a:pt x="126" y="48"/>
                  <a:pt x="125" y="48"/>
                  <a:pt x="125" y="48"/>
                </a:cubicBezTo>
                <a:cubicBezTo>
                  <a:pt x="125" y="49"/>
                  <a:pt x="124" y="50"/>
                  <a:pt x="124" y="51"/>
                </a:cubicBezTo>
                <a:cubicBezTo>
                  <a:pt x="125" y="51"/>
                  <a:pt x="126" y="51"/>
                  <a:pt x="127" y="51"/>
                </a:cubicBezTo>
                <a:cubicBezTo>
                  <a:pt x="127" y="51"/>
                  <a:pt x="127" y="51"/>
                  <a:pt x="127" y="51"/>
                </a:cubicBezTo>
                <a:cubicBezTo>
                  <a:pt x="128" y="50"/>
                  <a:pt x="128" y="50"/>
                  <a:pt x="129" y="49"/>
                </a:cubicBezTo>
                <a:cubicBezTo>
                  <a:pt x="130" y="49"/>
                  <a:pt x="130" y="49"/>
                  <a:pt x="131" y="50"/>
                </a:cubicBezTo>
                <a:cubicBezTo>
                  <a:pt x="132" y="49"/>
                  <a:pt x="132" y="49"/>
                  <a:pt x="133" y="48"/>
                </a:cubicBezTo>
                <a:close/>
                <a:moveTo>
                  <a:pt x="80" y="56"/>
                </a:moveTo>
                <a:cubicBezTo>
                  <a:pt x="80" y="56"/>
                  <a:pt x="80" y="55"/>
                  <a:pt x="80" y="55"/>
                </a:cubicBezTo>
                <a:cubicBezTo>
                  <a:pt x="80" y="54"/>
                  <a:pt x="77" y="54"/>
                  <a:pt x="77" y="55"/>
                </a:cubicBezTo>
                <a:cubicBezTo>
                  <a:pt x="77" y="55"/>
                  <a:pt x="76" y="55"/>
                  <a:pt x="76" y="55"/>
                </a:cubicBezTo>
                <a:cubicBezTo>
                  <a:pt x="76" y="56"/>
                  <a:pt x="75" y="57"/>
                  <a:pt x="75" y="57"/>
                </a:cubicBezTo>
                <a:cubicBezTo>
                  <a:pt x="75" y="58"/>
                  <a:pt x="75" y="58"/>
                  <a:pt x="75" y="58"/>
                </a:cubicBezTo>
                <a:cubicBezTo>
                  <a:pt x="75" y="59"/>
                  <a:pt x="75" y="59"/>
                  <a:pt x="76" y="59"/>
                </a:cubicBezTo>
                <a:cubicBezTo>
                  <a:pt x="77" y="59"/>
                  <a:pt x="78" y="58"/>
                  <a:pt x="79" y="58"/>
                </a:cubicBezTo>
                <a:cubicBezTo>
                  <a:pt x="80" y="58"/>
                  <a:pt x="80" y="57"/>
                  <a:pt x="80" y="56"/>
                </a:cubicBezTo>
                <a:close/>
                <a:moveTo>
                  <a:pt x="62" y="79"/>
                </a:moveTo>
                <a:cubicBezTo>
                  <a:pt x="62" y="80"/>
                  <a:pt x="62" y="80"/>
                  <a:pt x="62" y="80"/>
                </a:cubicBezTo>
                <a:cubicBezTo>
                  <a:pt x="65" y="77"/>
                  <a:pt x="67" y="75"/>
                  <a:pt x="69" y="72"/>
                </a:cubicBezTo>
                <a:cubicBezTo>
                  <a:pt x="68" y="71"/>
                  <a:pt x="67" y="71"/>
                  <a:pt x="66" y="71"/>
                </a:cubicBezTo>
                <a:cubicBezTo>
                  <a:pt x="65" y="74"/>
                  <a:pt x="63" y="77"/>
                  <a:pt x="62" y="79"/>
                </a:cubicBezTo>
                <a:close/>
                <a:moveTo>
                  <a:pt x="37" y="85"/>
                </a:moveTo>
                <a:cubicBezTo>
                  <a:pt x="37" y="85"/>
                  <a:pt x="37" y="85"/>
                  <a:pt x="37" y="85"/>
                </a:cubicBezTo>
                <a:cubicBezTo>
                  <a:pt x="37" y="85"/>
                  <a:pt x="38" y="85"/>
                  <a:pt x="38" y="85"/>
                </a:cubicBezTo>
                <a:cubicBezTo>
                  <a:pt x="39" y="83"/>
                  <a:pt x="41" y="81"/>
                  <a:pt x="42" y="79"/>
                </a:cubicBezTo>
                <a:cubicBezTo>
                  <a:pt x="43" y="78"/>
                  <a:pt x="43" y="77"/>
                  <a:pt x="43" y="75"/>
                </a:cubicBezTo>
                <a:cubicBezTo>
                  <a:pt x="43" y="75"/>
                  <a:pt x="42" y="76"/>
                  <a:pt x="42" y="76"/>
                </a:cubicBezTo>
                <a:cubicBezTo>
                  <a:pt x="42" y="76"/>
                  <a:pt x="41" y="77"/>
                  <a:pt x="41" y="77"/>
                </a:cubicBezTo>
                <a:cubicBezTo>
                  <a:pt x="40" y="79"/>
                  <a:pt x="38" y="82"/>
                  <a:pt x="37" y="85"/>
                </a:cubicBezTo>
                <a:cubicBezTo>
                  <a:pt x="37" y="85"/>
                  <a:pt x="37" y="85"/>
                  <a:pt x="37" y="85"/>
                </a:cubicBezTo>
                <a:close/>
                <a:moveTo>
                  <a:pt x="135" y="59"/>
                </a:moveTo>
                <a:cubicBezTo>
                  <a:pt x="134" y="57"/>
                  <a:pt x="134" y="57"/>
                  <a:pt x="133" y="57"/>
                </a:cubicBezTo>
                <a:cubicBezTo>
                  <a:pt x="132" y="57"/>
                  <a:pt x="132" y="57"/>
                  <a:pt x="131" y="57"/>
                </a:cubicBezTo>
                <a:cubicBezTo>
                  <a:pt x="130" y="57"/>
                  <a:pt x="130" y="57"/>
                  <a:pt x="130" y="58"/>
                </a:cubicBezTo>
                <a:cubicBezTo>
                  <a:pt x="130" y="59"/>
                  <a:pt x="130" y="61"/>
                  <a:pt x="131" y="62"/>
                </a:cubicBezTo>
                <a:cubicBezTo>
                  <a:pt x="131" y="62"/>
                  <a:pt x="131" y="63"/>
                  <a:pt x="131" y="63"/>
                </a:cubicBezTo>
                <a:cubicBezTo>
                  <a:pt x="132" y="62"/>
                  <a:pt x="134" y="60"/>
                  <a:pt x="135" y="59"/>
                </a:cubicBezTo>
                <a:close/>
                <a:moveTo>
                  <a:pt x="53" y="66"/>
                </a:moveTo>
                <a:cubicBezTo>
                  <a:pt x="54" y="66"/>
                  <a:pt x="54" y="65"/>
                  <a:pt x="54" y="64"/>
                </a:cubicBezTo>
                <a:cubicBezTo>
                  <a:pt x="53" y="62"/>
                  <a:pt x="53" y="60"/>
                  <a:pt x="53" y="58"/>
                </a:cubicBezTo>
                <a:cubicBezTo>
                  <a:pt x="53" y="58"/>
                  <a:pt x="53" y="58"/>
                  <a:pt x="53" y="57"/>
                </a:cubicBezTo>
                <a:cubicBezTo>
                  <a:pt x="52" y="59"/>
                  <a:pt x="51" y="60"/>
                  <a:pt x="50" y="61"/>
                </a:cubicBezTo>
                <a:cubicBezTo>
                  <a:pt x="50" y="61"/>
                  <a:pt x="50" y="62"/>
                  <a:pt x="50" y="62"/>
                </a:cubicBezTo>
                <a:cubicBezTo>
                  <a:pt x="51" y="63"/>
                  <a:pt x="52" y="65"/>
                  <a:pt x="53" y="66"/>
                </a:cubicBezTo>
                <a:close/>
                <a:moveTo>
                  <a:pt x="70" y="50"/>
                </a:moveTo>
                <a:cubicBezTo>
                  <a:pt x="70" y="50"/>
                  <a:pt x="70" y="50"/>
                  <a:pt x="70" y="50"/>
                </a:cubicBezTo>
                <a:cubicBezTo>
                  <a:pt x="72" y="50"/>
                  <a:pt x="74" y="50"/>
                  <a:pt x="76" y="50"/>
                </a:cubicBezTo>
                <a:cubicBezTo>
                  <a:pt x="76" y="50"/>
                  <a:pt x="76" y="50"/>
                  <a:pt x="77" y="50"/>
                </a:cubicBezTo>
                <a:cubicBezTo>
                  <a:pt x="77" y="50"/>
                  <a:pt x="78" y="49"/>
                  <a:pt x="78" y="48"/>
                </a:cubicBezTo>
                <a:cubicBezTo>
                  <a:pt x="76" y="48"/>
                  <a:pt x="73" y="48"/>
                  <a:pt x="71" y="48"/>
                </a:cubicBezTo>
                <a:cubicBezTo>
                  <a:pt x="71" y="49"/>
                  <a:pt x="70" y="49"/>
                  <a:pt x="70" y="50"/>
                </a:cubicBezTo>
                <a:close/>
                <a:moveTo>
                  <a:pt x="71" y="57"/>
                </a:moveTo>
                <a:cubicBezTo>
                  <a:pt x="71" y="56"/>
                  <a:pt x="70" y="55"/>
                  <a:pt x="69" y="54"/>
                </a:cubicBezTo>
                <a:cubicBezTo>
                  <a:pt x="69" y="54"/>
                  <a:pt x="68" y="53"/>
                  <a:pt x="68" y="54"/>
                </a:cubicBezTo>
                <a:cubicBezTo>
                  <a:pt x="67" y="54"/>
                  <a:pt x="67" y="54"/>
                  <a:pt x="67" y="55"/>
                </a:cubicBezTo>
                <a:cubicBezTo>
                  <a:pt x="67" y="57"/>
                  <a:pt x="68" y="58"/>
                  <a:pt x="68" y="60"/>
                </a:cubicBezTo>
                <a:cubicBezTo>
                  <a:pt x="70" y="60"/>
                  <a:pt x="70" y="58"/>
                  <a:pt x="71" y="57"/>
                </a:cubicBezTo>
                <a:close/>
                <a:moveTo>
                  <a:pt x="143" y="65"/>
                </a:moveTo>
                <a:cubicBezTo>
                  <a:pt x="144" y="63"/>
                  <a:pt x="144" y="63"/>
                  <a:pt x="144" y="61"/>
                </a:cubicBezTo>
                <a:cubicBezTo>
                  <a:pt x="144" y="60"/>
                  <a:pt x="144" y="60"/>
                  <a:pt x="143" y="59"/>
                </a:cubicBezTo>
                <a:cubicBezTo>
                  <a:pt x="143" y="59"/>
                  <a:pt x="143" y="58"/>
                  <a:pt x="143" y="57"/>
                </a:cubicBezTo>
                <a:cubicBezTo>
                  <a:pt x="142" y="59"/>
                  <a:pt x="141" y="60"/>
                  <a:pt x="140" y="61"/>
                </a:cubicBezTo>
                <a:cubicBezTo>
                  <a:pt x="141" y="62"/>
                  <a:pt x="142" y="63"/>
                  <a:pt x="143" y="65"/>
                </a:cubicBezTo>
                <a:close/>
                <a:moveTo>
                  <a:pt x="47" y="77"/>
                </a:moveTo>
                <a:cubicBezTo>
                  <a:pt x="46" y="78"/>
                  <a:pt x="46" y="79"/>
                  <a:pt x="45" y="80"/>
                </a:cubicBezTo>
                <a:cubicBezTo>
                  <a:pt x="45" y="81"/>
                  <a:pt x="45" y="83"/>
                  <a:pt x="45" y="85"/>
                </a:cubicBezTo>
                <a:cubicBezTo>
                  <a:pt x="46" y="85"/>
                  <a:pt x="46" y="85"/>
                  <a:pt x="47" y="84"/>
                </a:cubicBezTo>
                <a:cubicBezTo>
                  <a:pt x="47" y="83"/>
                  <a:pt x="47" y="83"/>
                  <a:pt x="47" y="83"/>
                </a:cubicBezTo>
                <a:cubicBezTo>
                  <a:pt x="48" y="82"/>
                  <a:pt x="48" y="81"/>
                  <a:pt x="48" y="80"/>
                </a:cubicBezTo>
                <a:cubicBezTo>
                  <a:pt x="48" y="79"/>
                  <a:pt x="47" y="79"/>
                  <a:pt x="47" y="77"/>
                </a:cubicBezTo>
                <a:close/>
                <a:moveTo>
                  <a:pt x="134" y="86"/>
                </a:moveTo>
                <a:cubicBezTo>
                  <a:pt x="134" y="86"/>
                  <a:pt x="134" y="85"/>
                  <a:pt x="134" y="85"/>
                </a:cubicBezTo>
                <a:cubicBezTo>
                  <a:pt x="134" y="85"/>
                  <a:pt x="134" y="84"/>
                  <a:pt x="134" y="83"/>
                </a:cubicBezTo>
                <a:cubicBezTo>
                  <a:pt x="134" y="83"/>
                  <a:pt x="133" y="82"/>
                  <a:pt x="133" y="82"/>
                </a:cubicBezTo>
                <a:cubicBezTo>
                  <a:pt x="133" y="81"/>
                  <a:pt x="132" y="81"/>
                  <a:pt x="132" y="81"/>
                </a:cubicBezTo>
                <a:cubicBezTo>
                  <a:pt x="131" y="81"/>
                  <a:pt x="130" y="82"/>
                  <a:pt x="130" y="83"/>
                </a:cubicBezTo>
                <a:cubicBezTo>
                  <a:pt x="130" y="84"/>
                  <a:pt x="130" y="84"/>
                  <a:pt x="130" y="85"/>
                </a:cubicBezTo>
                <a:cubicBezTo>
                  <a:pt x="131" y="85"/>
                  <a:pt x="132" y="86"/>
                  <a:pt x="134" y="86"/>
                </a:cubicBezTo>
                <a:close/>
                <a:moveTo>
                  <a:pt x="215" y="73"/>
                </a:moveTo>
                <a:cubicBezTo>
                  <a:pt x="215" y="73"/>
                  <a:pt x="215" y="73"/>
                  <a:pt x="215" y="73"/>
                </a:cubicBezTo>
                <a:cubicBezTo>
                  <a:pt x="214" y="74"/>
                  <a:pt x="213" y="76"/>
                  <a:pt x="212" y="77"/>
                </a:cubicBezTo>
                <a:cubicBezTo>
                  <a:pt x="213" y="78"/>
                  <a:pt x="213" y="79"/>
                  <a:pt x="214" y="80"/>
                </a:cubicBezTo>
                <a:cubicBezTo>
                  <a:pt x="214" y="79"/>
                  <a:pt x="215" y="78"/>
                  <a:pt x="216" y="78"/>
                </a:cubicBezTo>
                <a:cubicBezTo>
                  <a:pt x="216" y="77"/>
                  <a:pt x="216" y="77"/>
                  <a:pt x="216" y="77"/>
                </a:cubicBezTo>
                <a:cubicBezTo>
                  <a:pt x="216" y="76"/>
                  <a:pt x="216" y="74"/>
                  <a:pt x="215" y="73"/>
                </a:cubicBezTo>
                <a:close/>
                <a:moveTo>
                  <a:pt x="113" y="57"/>
                </a:moveTo>
                <a:cubicBezTo>
                  <a:pt x="113" y="57"/>
                  <a:pt x="113" y="57"/>
                  <a:pt x="113" y="57"/>
                </a:cubicBezTo>
                <a:cubicBezTo>
                  <a:pt x="111" y="57"/>
                  <a:pt x="110" y="57"/>
                  <a:pt x="109" y="57"/>
                </a:cubicBezTo>
                <a:cubicBezTo>
                  <a:pt x="109" y="57"/>
                  <a:pt x="108" y="58"/>
                  <a:pt x="108" y="58"/>
                </a:cubicBezTo>
                <a:cubicBezTo>
                  <a:pt x="108" y="58"/>
                  <a:pt x="107" y="59"/>
                  <a:pt x="107" y="60"/>
                </a:cubicBezTo>
                <a:cubicBezTo>
                  <a:pt x="107" y="61"/>
                  <a:pt x="108" y="61"/>
                  <a:pt x="108" y="62"/>
                </a:cubicBezTo>
                <a:cubicBezTo>
                  <a:pt x="110" y="60"/>
                  <a:pt x="111" y="59"/>
                  <a:pt x="113" y="57"/>
                </a:cubicBezTo>
                <a:close/>
                <a:moveTo>
                  <a:pt x="158" y="55"/>
                </a:moveTo>
                <a:cubicBezTo>
                  <a:pt x="157" y="55"/>
                  <a:pt x="157" y="56"/>
                  <a:pt x="157" y="57"/>
                </a:cubicBezTo>
                <a:cubicBezTo>
                  <a:pt x="158" y="58"/>
                  <a:pt x="158" y="60"/>
                  <a:pt x="158" y="62"/>
                </a:cubicBezTo>
                <a:cubicBezTo>
                  <a:pt x="158" y="62"/>
                  <a:pt x="158" y="62"/>
                  <a:pt x="158" y="62"/>
                </a:cubicBezTo>
                <a:cubicBezTo>
                  <a:pt x="159" y="61"/>
                  <a:pt x="160" y="61"/>
                  <a:pt x="161" y="60"/>
                </a:cubicBezTo>
                <a:cubicBezTo>
                  <a:pt x="160" y="58"/>
                  <a:pt x="159" y="56"/>
                  <a:pt x="158" y="55"/>
                </a:cubicBezTo>
                <a:close/>
                <a:moveTo>
                  <a:pt x="168" y="68"/>
                </a:moveTo>
                <a:cubicBezTo>
                  <a:pt x="168" y="67"/>
                  <a:pt x="169" y="67"/>
                  <a:pt x="169" y="66"/>
                </a:cubicBezTo>
                <a:cubicBezTo>
                  <a:pt x="168" y="64"/>
                  <a:pt x="168" y="62"/>
                  <a:pt x="168" y="60"/>
                </a:cubicBezTo>
                <a:cubicBezTo>
                  <a:pt x="167" y="61"/>
                  <a:pt x="166" y="62"/>
                  <a:pt x="166" y="63"/>
                </a:cubicBezTo>
                <a:cubicBezTo>
                  <a:pt x="165" y="63"/>
                  <a:pt x="165" y="63"/>
                  <a:pt x="166" y="63"/>
                </a:cubicBezTo>
                <a:cubicBezTo>
                  <a:pt x="166" y="65"/>
                  <a:pt x="167" y="66"/>
                  <a:pt x="168" y="68"/>
                </a:cubicBezTo>
                <a:close/>
                <a:moveTo>
                  <a:pt x="121" y="78"/>
                </a:moveTo>
                <a:cubicBezTo>
                  <a:pt x="121" y="78"/>
                  <a:pt x="122" y="78"/>
                  <a:pt x="122" y="78"/>
                </a:cubicBezTo>
                <a:cubicBezTo>
                  <a:pt x="122" y="79"/>
                  <a:pt x="123" y="79"/>
                  <a:pt x="124" y="79"/>
                </a:cubicBezTo>
                <a:cubicBezTo>
                  <a:pt x="124" y="79"/>
                  <a:pt x="125" y="79"/>
                  <a:pt x="125" y="79"/>
                </a:cubicBezTo>
                <a:cubicBezTo>
                  <a:pt x="125" y="79"/>
                  <a:pt x="125" y="79"/>
                  <a:pt x="125" y="79"/>
                </a:cubicBezTo>
                <a:cubicBezTo>
                  <a:pt x="126" y="78"/>
                  <a:pt x="126" y="77"/>
                  <a:pt x="127" y="76"/>
                </a:cubicBezTo>
                <a:cubicBezTo>
                  <a:pt x="126" y="76"/>
                  <a:pt x="125" y="76"/>
                  <a:pt x="123" y="75"/>
                </a:cubicBezTo>
                <a:cubicBezTo>
                  <a:pt x="123" y="76"/>
                  <a:pt x="122" y="77"/>
                  <a:pt x="121" y="78"/>
                </a:cubicBezTo>
                <a:close/>
                <a:moveTo>
                  <a:pt x="217" y="103"/>
                </a:moveTo>
                <a:cubicBezTo>
                  <a:pt x="217" y="102"/>
                  <a:pt x="217" y="102"/>
                  <a:pt x="217" y="102"/>
                </a:cubicBezTo>
                <a:cubicBezTo>
                  <a:pt x="214" y="104"/>
                  <a:pt x="209" y="110"/>
                  <a:pt x="209" y="111"/>
                </a:cubicBezTo>
                <a:cubicBezTo>
                  <a:pt x="212" y="108"/>
                  <a:pt x="215" y="106"/>
                  <a:pt x="217" y="103"/>
                </a:cubicBezTo>
                <a:close/>
                <a:moveTo>
                  <a:pt x="118" y="82"/>
                </a:moveTo>
                <a:cubicBezTo>
                  <a:pt x="118" y="83"/>
                  <a:pt x="119" y="84"/>
                  <a:pt x="119" y="84"/>
                </a:cubicBezTo>
                <a:cubicBezTo>
                  <a:pt x="120" y="85"/>
                  <a:pt x="120" y="86"/>
                  <a:pt x="121" y="86"/>
                </a:cubicBezTo>
                <a:cubicBezTo>
                  <a:pt x="122" y="85"/>
                  <a:pt x="123" y="83"/>
                  <a:pt x="124" y="82"/>
                </a:cubicBezTo>
                <a:cubicBezTo>
                  <a:pt x="122" y="82"/>
                  <a:pt x="120" y="82"/>
                  <a:pt x="118" y="82"/>
                </a:cubicBezTo>
                <a:close/>
                <a:moveTo>
                  <a:pt x="201" y="32"/>
                </a:moveTo>
                <a:cubicBezTo>
                  <a:pt x="201" y="34"/>
                  <a:pt x="206" y="42"/>
                  <a:pt x="208" y="44"/>
                </a:cubicBezTo>
                <a:cubicBezTo>
                  <a:pt x="208" y="44"/>
                  <a:pt x="209" y="44"/>
                  <a:pt x="209" y="44"/>
                </a:cubicBezTo>
                <a:cubicBezTo>
                  <a:pt x="206" y="40"/>
                  <a:pt x="204" y="36"/>
                  <a:pt x="201" y="32"/>
                </a:cubicBezTo>
                <a:close/>
                <a:moveTo>
                  <a:pt x="89" y="73"/>
                </a:moveTo>
                <a:cubicBezTo>
                  <a:pt x="90" y="73"/>
                  <a:pt x="90" y="73"/>
                  <a:pt x="91" y="73"/>
                </a:cubicBezTo>
                <a:cubicBezTo>
                  <a:pt x="91" y="73"/>
                  <a:pt x="92" y="73"/>
                  <a:pt x="92" y="73"/>
                </a:cubicBezTo>
                <a:cubicBezTo>
                  <a:pt x="93" y="72"/>
                  <a:pt x="93" y="71"/>
                  <a:pt x="94" y="70"/>
                </a:cubicBezTo>
                <a:cubicBezTo>
                  <a:pt x="93" y="69"/>
                  <a:pt x="93" y="69"/>
                  <a:pt x="92" y="68"/>
                </a:cubicBezTo>
                <a:cubicBezTo>
                  <a:pt x="91" y="69"/>
                  <a:pt x="90" y="71"/>
                  <a:pt x="89" y="73"/>
                </a:cubicBezTo>
                <a:close/>
                <a:moveTo>
                  <a:pt x="84" y="65"/>
                </a:moveTo>
                <a:cubicBezTo>
                  <a:pt x="84" y="65"/>
                  <a:pt x="84" y="65"/>
                  <a:pt x="84" y="65"/>
                </a:cubicBezTo>
                <a:cubicBezTo>
                  <a:pt x="86" y="64"/>
                  <a:pt x="87" y="62"/>
                  <a:pt x="88" y="61"/>
                </a:cubicBezTo>
                <a:cubicBezTo>
                  <a:pt x="88" y="59"/>
                  <a:pt x="88" y="59"/>
                  <a:pt x="87" y="60"/>
                </a:cubicBezTo>
                <a:cubicBezTo>
                  <a:pt x="86" y="60"/>
                  <a:pt x="85" y="60"/>
                  <a:pt x="85" y="61"/>
                </a:cubicBezTo>
                <a:cubicBezTo>
                  <a:pt x="85" y="61"/>
                  <a:pt x="84" y="62"/>
                  <a:pt x="84" y="62"/>
                </a:cubicBezTo>
                <a:cubicBezTo>
                  <a:pt x="84" y="62"/>
                  <a:pt x="84" y="63"/>
                  <a:pt x="84" y="63"/>
                </a:cubicBezTo>
                <a:cubicBezTo>
                  <a:pt x="84" y="64"/>
                  <a:pt x="84" y="65"/>
                  <a:pt x="84" y="65"/>
                </a:cubicBezTo>
                <a:close/>
                <a:moveTo>
                  <a:pt x="99" y="63"/>
                </a:moveTo>
                <a:cubicBezTo>
                  <a:pt x="99" y="63"/>
                  <a:pt x="100" y="63"/>
                  <a:pt x="100" y="63"/>
                </a:cubicBezTo>
                <a:cubicBezTo>
                  <a:pt x="101" y="62"/>
                  <a:pt x="102" y="61"/>
                  <a:pt x="103" y="59"/>
                </a:cubicBezTo>
                <a:cubicBezTo>
                  <a:pt x="103" y="59"/>
                  <a:pt x="103" y="58"/>
                  <a:pt x="102" y="58"/>
                </a:cubicBezTo>
                <a:cubicBezTo>
                  <a:pt x="101" y="58"/>
                  <a:pt x="100" y="58"/>
                  <a:pt x="99" y="58"/>
                </a:cubicBezTo>
                <a:cubicBezTo>
                  <a:pt x="99" y="60"/>
                  <a:pt x="99" y="61"/>
                  <a:pt x="99" y="62"/>
                </a:cubicBezTo>
                <a:cubicBezTo>
                  <a:pt x="99" y="62"/>
                  <a:pt x="99" y="63"/>
                  <a:pt x="99" y="63"/>
                </a:cubicBezTo>
                <a:close/>
                <a:moveTo>
                  <a:pt x="154" y="48"/>
                </a:moveTo>
                <a:cubicBezTo>
                  <a:pt x="154" y="48"/>
                  <a:pt x="154" y="48"/>
                  <a:pt x="153" y="48"/>
                </a:cubicBezTo>
                <a:cubicBezTo>
                  <a:pt x="153" y="49"/>
                  <a:pt x="152" y="50"/>
                  <a:pt x="151" y="50"/>
                </a:cubicBezTo>
                <a:cubicBezTo>
                  <a:pt x="150" y="50"/>
                  <a:pt x="149" y="49"/>
                  <a:pt x="149" y="49"/>
                </a:cubicBezTo>
                <a:cubicBezTo>
                  <a:pt x="148" y="50"/>
                  <a:pt x="148" y="50"/>
                  <a:pt x="147" y="51"/>
                </a:cubicBezTo>
                <a:cubicBezTo>
                  <a:pt x="149" y="51"/>
                  <a:pt x="153" y="52"/>
                  <a:pt x="154" y="51"/>
                </a:cubicBezTo>
                <a:cubicBezTo>
                  <a:pt x="154" y="50"/>
                  <a:pt x="154" y="49"/>
                  <a:pt x="154" y="48"/>
                </a:cubicBezTo>
                <a:close/>
                <a:moveTo>
                  <a:pt x="39" y="61"/>
                </a:moveTo>
                <a:cubicBezTo>
                  <a:pt x="39" y="61"/>
                  <a:pt x="39" y="61"/>
                  <a:pt x="38" y="61"/>
                </a:cubicBezTo>
                <a:cubicBezTo>
                  <a:pt x="38" y="63"/>
                  <a:pt x="37" y="64"/>
                  <a:pt x="36" y="65"/>
                </a:cubicBezTo>
                <a:cubicBezTo>
                  <a:pt x="37" y="66"/>
                  <a:pt x="37" y="67"/>
                  <a:pt x="38" y="68"/>
                </a:cubicBezTo>
                <a:cubicBezTo>
                  <a:pt x="39" y="68"/>
                  <a:pt x="39" y="67"/>
                  <a:pt x="39" y="67"/>
                </a:cubicBezTo>
                <a:cubicBezTo>
                  <a:pt x="40" y="66"/>
                  <a:pt x="40" y="66"/>
                  <a:pt x="40" y="66"/>
                </a:cubicBezTo>
                <a:cubicBezTo>
                  <a:pt x="39" y="64"/>
                  <a:pt x="39" y="63"/>
                  <a:pt x="39" y="61"/>
                </a:cubicBezTo>
                <a:close/>
                <a:moveTo>
                  <a:pt x="102" y="86"/>
                </a:moveTo>
                <a:cubicBezTo>
                  <a:pt x="104" y="86"/>
                  <a:pt x="106" y="86"/>
                  <a:pt x="107" y="86"/>
                </a:cubicBezTo>
                <a:cubicBezTo>
                  <a:pt x="107" y="85"/>
                  <a:pt x="107" y="84"/>
                  <a:pt x="107" y="83"/>
                </a:cubicBezTo>
                <a:cubicBezTo>
                  <a:pt x="107" y="83"/>
                  <a:pt x="106" y="83"/>
                  <a:pt x="106" y="83"/>
                </a:cubicBezTo>
                <a:cubicBezTo>
                  <a:pt x="105" y="83"/>
                  <a:pt x="105" y="83"/>
                  <a:pt x="105" y="83"/>
                </a:cubicBezTo>
                <a:cubicBezTo>
                  <a:pt x="104" y="84"/>
                  <a:pt x="103" y="85"/>
                  <a:pt x="102" y="86"/>
                </a:cubicBezTo>
                <a:close/>
                <a:moveTo>
                  <a:pt x="87" y="75"/>
                </a:moveTo>
                <a:cubicBezTo>
                  <a:pt x="86" y="77"/>
                  <a:pt x="85" y="79"/>
                  <a:pt x="84" y="81"/>
                </a:cubicBezTo>
                <a:cubicBezTo>
                  <a:pt x="85" y="81"/>
                  <a:pt x="85" y="81"/>
                  <a:pt x="86" y="81"/>
                </a:cubicBezTo>
                <a:cubicBezTo>
                  <a:pt x="87" y="79"/>
                  <a:pt x="88" y="77"/>
                  <a:pt x="89" y="76"/>
                </a:cubicBezTo>
                <a:cubicBezTo>
                  <a:pt x="89" y="76"/>
                  <a:pt x="90" y="75"/>
                  <a:pt x="90" y="75"/>
                </a:cubicBezTo>
                <a:cubicBezTo>
                  <a:pt x="89" y="75"/>
                  <a:pt x="88" y="75"/>
                  <a:pt x="87" y="75"/>
                </a:cubicBezTo>
                <a:close/>
                <a:moveTo>
                  <a:pt x="155" y="78"/>
                </a:moveTo>
                <a:cubicBezTo>
                  <a:pt x="156" y="78"/>
                  <a:pt x="157" y="78"/>
                  <a:pt x="158" y="78"/>
                </a:cubicBezTo>
                <a:cubicBezTo>
                  <a:pt x="158" y="78"/>
                  <a:pt x="159" y="78"/>
                  <a:pt x="159" y="77"/>
                </a:cubicBezTo>
                <a:cubicBezTo>
                  <a:pt x="160" y="77"/>
                  <a:pt x="161" y="76"/>
                  <a:pt x="161" y="75"/>
                </a:cubicBezTo>
                <a:cubicBezTo>
                  <a:pt x="162" y="75"/>
                  <a:pt x="162" y="74"/>
                  <a:pt x="162" y="74"/>
                </a:cubicBezTo>
                <a:cubicBezTo>
                  <a:pt x="162" y="74"/>
                  <a:pt x="161" y="74"/>
                  <a:pt x="161" y="74"/>
                </a:cubicBezTo>
                <a:cubicBezTo>
                  <a:pt x="160" y="74"/>
                  <a:pt x="159" y="74"/>
                  <a:pt x="159" y="75"/>
                </a:cubicBezTo>
                <a:cubicBezTo>
                  <a:pt x="158" y="76"/>
                  <a:pt x="158" y="76"/>
                  <a:pt x="157" y="76"/>
                </a:cubicBezTo>
                <a:cubicBezTo>
                  <a:pt x="157" y="76"/>
                  <a:pt x="157" y="76"/>
                  <a:pt x="156" y="75"/>
                </a:cubicBezTo>
                <a:cubicBezTo>
                  <a:pt x="156" y="76"/>
                  <a:pt x="155" y="77"/>
                  <a:pt x="155" y="78"/>
                </a:cubicBezTo>
                <a:close/>
                <a:moveTo>
                  <a:pt x="211" y="60"/>
                </a:moveTo>
                <a:cubicBezTo>
                  <a:pt x="212" y="59"/>
                  <a:pt x="212" y="59"/>
                  <a:pt x="213" y="58"/>
                </a:cubicBezTo>
                <a:cubicBezTo>
                  <a:pt x="214" y="58"/>
                  <a:pt x="214" y="57"/>
                  <a:pt x="213" y="56"/>
                </a:cubicBezTo>
                <a:cubicBezTo>
                  <a:pt x="213" y="55"/>
                  <a:pt x="212" y="55"/>
                  <a:pt x="212" y="54"/>
                </a:cubicBezTo>
                <a:cubicBezTo>
                  <a:pt x="211" y="55"/>
                  <a:pt x="211" y="55"/>
                  <a:pt x="210" y="56"/>
                </a:cubicBezTo>
                <a:cubicBezTo>
                  <a:pt x="210" y="56"/>
                  <a:pt x="210" y="57"/>
                  <a:pt x="210" y="57"/>
                </a:cubicBezTo>
                <a:cubicBezTo>
                  <a:pt x="210" y="58"/>
                  <a:pt x="211" y="59"/>
                  <a:pt x="211" y="60"/>
                </a:cubicBezTo>
                <a:close/>
                <a:moveTo>
                  <a:pt x="230" y="84"/>
                </a:moveTo>
                <a:cubicBezTo>
                  <a:pt x="229" y="84"/>
                  <a:pt x="229" y="83"/>
                  <a:pt x="229" y="82"/>
                </a:cubicBezTo>
                <a:cubicBezTo>
                  <a:pt x="228" y="82"/>
                  <a:pt x="228" y="81"/>
                  <a:pt x="227" y="81"/>
                </a:cubicBezTo>
                <a:cubicBezTo>
                  <a:pt x="227" y="81"/>
                  <a:pt x="226" y="86"/>
                  <a:pt x="227" y="87"/>
                </a:cubicBezTo>
                <a:cubicBezTo>
                  <a:pt x="228" y="86"/>
                  <a:pt x="229" y="86"/>
                  <a:pt x="230" y="84"/>
                </a:cubicBezTo>
                <a:close/>
                <a:moveTo>
                  <a:pt x="21" y="43"/>
                </a:moveTo>
                <a:cubicBezTo>
                  <a:pt x="17" y="43"/>
                  <a:pt x="14" y="43"/>
                  <a:pt x="11" y="43"/>
                </a:cubicBezTo>
                <a:cubicBezTo>
                  <a:pt x="11" y="43"/>
                  <a:pt x="11" y="44"/>
                  <a:pt x="10" y="44"/>
                </a:cubicBezTo>
                <a:cubicBezTo>
                  <a:pt x="11" y="44"/>
                  <a:pt x="11" y="44"/>
                  <a:pt x="11" y="44"/>
                </a:cubicBezTo>
                <a:cubicBezTo>
                  <a:pt x="14" y="44"/>
                  <a:pt x="17" y="45"/>
                  <a:pt x="19" y="45"/>
                </a:cubicBezTo>
                <a:cubicBezTo>
                  <a:pt x="20" y="45"/>
                  <a:pt x="20" y="45"/>
                  <a:pt x="21" y="43"/>
                </a:cubicBezTo>
                <a:close/>
                <a:moveTo>
                  <a:pt x="73" y="91"/>
                </a:moveTo>
                <a:cubicBezTo>
                  <a:pt x="73" y="90"/>
                  <a:pt x="73" y="89"/>
                  <a:pt x="73" y="88"/>
                </a:cubicBezTo>
                <a:cubicBezTo>
                  <a:pt x="70" y="88"/>
                  <a:pt x="69" y="88"/>
                  <a:pt x="68" y="90"/>
                </a:cubicBezTo>
                <a:cubicBezTo>
                  <a:pt x="68" y="91"/>
                  <a:pt x="69" y="91"/>
                  <a:pt x="69" y="91"/>
                </a:cubicBezTo>
                <a:cubicBezTo>
                  <a:pt x="70" y="91"/>
                  <a:pt x="71" y="91"/>
                  <a:pt x="73" y="91"/>
                </a:cubicBezTo>
                <a:close/>
                <a:moveTo>
                  <a:pt x="103" y="77"/>
                </a:moveTo>
                <a:cubicBezTo>
                  <a:pt x="102" y="77"/>
                  <a:pt x="102" y="77"/>
                  <a:pt x="101" y="77"/>
                </a:cubicBezTo>
                <a:cubicBezTo>
                  <a:pt x="99" y="77"/>
                  <a:pt x="99" y="77"/>
                  <a:pt x="98" y="78"/>
                </a:cubicBezTo>
                <a:cubicBezTo>
                  <a:pt x="98" y="79"/>
                  <a:pt x="97" y="79"/>
                  <a:pt x="97" y="80"/>
                </a:cubicBezTo>
                <a:cubicBezTo>
                  <a:pt x="97" y="80"/>
                  <a:pt x="97" y="80"/>
                  <a:pt x="97" y="80"/>
                </a:cubicBezTo>
                <a:cubicBezTo>
                  <a:pt x="98" y="80"/>
                  <a:pt x="99" y="80"/>
                  <a:pt x="101" y="80"/>
                </a:cubicBezTo>
                <a:cubicBezTo>
                  <a:pt x="101" y="80"/>
                  <a:pt x="101" y="80"/>
                  <a:pt x="101" y="80"/>
                </a:cubicBezTo>
                <a:cubicBezTo>
                  <a:pt x="102" y="79"/>
                  <a:pt x="102" y="78"/>
                  <a:pt x="103" y="77"/>
                </a:cubicBezTo>
                <a:close/>
                <a:moveTo>
                  <a:pt x="53" y="71"/>
                </a:moveTo>
                <a:cubicBezTo>
                  <a:pt x="51" y="72"/>
                  <a:pt x="50" y="74"/>
                  <a:pt x="49" y="75"/>
                </a:cubicBezTo>
                <a:cubicBezTo>
                  <a:pt x="49" y="76"/>
                  <a:pt x="49" y="77"/>
                  <a:pt x="50" y="78"/>
                </a:cubicBezTo>
                <a:cubicBezTo>
                  <a:pt x="51" y="76"/>
                  <a:pt x="52" y="74"/>
                  <a:pt x="53" y="72"/>
                </a:cubicBezTo>
                <a:cubicBezTo>
                  <a:pt x="53" y="71"/>
                  <a:pt x="53" y="71"/>
                  <a:pt x="53" y="71"/>
                </a:cubicBezTo>
                <a:close/>
                <a:moveTo>
                  <a:pt x="138" y="69"/>
                </a:moveTo>
                <a:cubicBezTo>
                  <a:pt x="138" y="69"/>
                  <a:pt x="137" y="69"/>
                  <a:pt x="137" y="69"/>
                </a:cubicBezTo>
                <a:cubicBezTo>
                  <a:pt x="135" y="69"/>
                  <a:pt x="135" y="69"/>
                  <a:pt x="134" y="71"/>
                </a:cubicBezTo>
                <a:cubicBezTo>
                  <a:pt x="133" y="71"/>
                  <a:pt x="133" y="72"/>
                  <a:pt x="133" y="73"/>
                </a:cubicBezTo>
                <a:cubicBezTo>
                  <a:pt x="134" y="73"/>
                  <a:pt x="134" y="73"/>
                  <a:pt x="135" y="73"/>
                </a:cubicBezTo>
                <a:cubicBezTo>
                  <a:pt x="135" y="73"/>
                  <a:pt x="135" y="73"/>
                  <a:pt x="136" y="72"/>
                </a:cubicBezTo>
                <a:cubicBezTo>
                  <a:pt x="137" y="71"/>
                  <a:pt x="137" y="70"/>
                  <a:pt x="138" y="69"/>
                </a:cubicBezTo>
                <a:close/>
                <a:moveTo>
                  <a:pt x="196" y="90"/>
                </a:moveTo>
                <a:cubicBezTo>
                  <a:pt x="196" y="90"/>
                  <a:pt x="196" y="90"/>
                  <a:pt x="196" y="90"/>
                </a:cubicBezTo>
                <a:cubicBezTo>
                  <a:pt x="195" y="91"/>
                  <a:pt x="193" y="92"/>
                  <a:pt x="194" y="94"/>
                </a:cubicBezTo>
                <a:cubicBezTo>
                  <a:pt x="194" y="95"/>
                  <a:pt x="194" y="95"/>
                  <a:pt x="194" y="96"/>
                </a:cubicBezTo>
                <a:cubicBezTo>
                  <a:pt x="194" y="96"/>
                  <a:pt x="194" y="97"/>
                  <a:pt x="194" y="97"/>
                </a:cubicBezTo>
                <a:cubicBezTo>
                  <a:pt x="195" y="96"/>
                  <a:pt x="195" y="95"/>
                  <a:pt x="196" y="94"/>
                </a:cubicBezTo>
                <a:cubicBezTo>
                  <a:pt x="196" y="94"/>
                  <a:pt x="196" y="94"/>
                  <a:pt x="196" y="93"/>
                </a:cubicBezTo>
                <a:cubicBezTo>
                  <a:pt x="196" y="92"/>
                  <a:pt x="196" y="91"/>
                  <a:pt x="196" y="90"/>
                </a:cubicBezTo>
                <a:close/>
                <a:moveTo>
                  <a:pt x="59" y="67"/>
                </a:moveTo>
                <a:cubicBezTo>
                  <a:pt x="60" y="67"/>
                  <a:pt x="61" y="67"/>
                  <a:pt x="62" y="68"/>
                </a:cubicBezTo>
                <a:cubicBezTo>
                  <a:pt x="63" y="68"/>
                  <a:pt x="63" y="68"/>
                  <a:pt x="64" y="67"/>
                </a:cubicBezTo>
                <a:cubicBezTo>
                  <a:pt x="63" y="66"/>
                  <a:pt x="63" y="65"/>
                  <a:pt x="62" y="64"/>
                </a:cubicBezTo>
                <a:cubicBezTo>
                  <a:pt x="60" y="64"/>
                  <a:pt x="60" y="66"/>
                  <a:pt x="59" y="67"/>
                </a:cubicBezTo>
                <a:close/>
                <a:moveTo>
                  <a:pt x="15" y="90"/>
                </a:moveTo>
                <a:cubicBezTo>
                  <a:pt x="16" y="89"/>
                  <a:pt x="16" y="88"/>
                  <a:pt x="16" y="88"/>
                </a:cubicBezTo>
                <a:cubicBezTo>
                  <a:pt x="17" y="86"/>
                  <a:pt x="16" y="86"/>
                  <a:pt x="16" y="85"/>
                </a:cubicBezTo>
                <a:cubicBezTo>
                  <a:pt x="15" y="85"/>
                  <a:pt x="15" y="85"/>
                  <a:pt x="15" y="86"/>
                </a:cubicBezTo>
                <a:cubicBezTo>
                  <a:pt x="14" y="86"/>
                  <a:pt x="14" y="85"/>
                  <a:pt x="14" y="85"/>
                </a:cubicBezTo>
                <a:cubicBezTo>
                  <a:pt x="13" y="86"/>
                  <a:pt x="13" y="87"/>
                  <a:pt x="13" y="89"/>
                </a:cubicBezTo>
                <a:cubicBezTo>
                  <a:pt x="14" y="89"/>
                  <a:pt x="15" y="89"/>
                  <a:pt x="15" y="90"/>
                </a:cubicBezTo>
                <a:close/>
                <a:moveTo>
                  <a:pt x="204" y="52"/>
                </a:moveTo>
                <a:cubicBezTo>
                  <a:pt x="204" y="54"/>
                  <a:pt x="202" y="54"/>
                  <a:pt x="202" y="56"/>
                </a:cubicBezTo>
                <a:cubicBezTo>
                  <a:pt x="203" y="57"/>
                  <a:pt x="204" y="57"/>
                  <a:pt x="205" y="57"/>
                </a:cubicBezTo>
                <a:cubicBezTo>
                  <a:pt x="205" y="57"/>
                  <a:pt x="206" y="56"/>
                  <a:pt x="206" y="56"/>
                </a:cubicBezTo>
                <a:cubicBezTo>
                  <a:pt x="206" y="55"/>
                  <a:pt x="205" y="53"/>
                  <a:pt x="204" y="52"/>
                </a:cubicBezTo>
                <a:close/>
                <a:moveTo>
                  <a:pt x="121" y="61"/>
                </a:moveTo>
                <a:cubicBezTo>
                  <a:pt x="120" y="60"/>
                  <a:pt x="119" y="59"/>
                  <a:pt x="119" y="57"/>
                </a:cubicBezTo>
                <a:cubicBezTo>
                  <a:pt x="118" y="58"/>
                  <a:pt x="117" y="59"/>
                  <a:pt x="117" y="60"/>
                </a:cubicBezTo>
                <a:cubicBezTo>
                  <a:pt x="117" y="61"/>
                  <a:pt x="118" y="62"/>
                  <a:pt x="118" y="64"/>
                </a:cubicBezTo>
                <a:cubicBezTo>
                  <a:pt x="119" y="63"/>
                  <a:pt x="120" y="62"/>
                  <a:pt x="121" y="61"/>
                </a:cubicBezTo>
                <a:close/>
                <a:moveTo>
                  <a:pt x="171" y="87"/>
                </a:moveTo>
                <a:cubicBezTo>
                  <a:pt x="173" y="84"/>
                  <a:pt x="174" y="82"/>
                  <a:pt x="175" y="80"/>
                </a:cubicBezTo>
                <a:cubicBezTo>
                  <a:pt x="175" y="80"/>
                  <a:pt x="175" y="79"/>
                  <a:pt x="175" y="79"/>
                </a:cubicBezTo>
                <a:cubicBezTo>
                  <a:pt x="173" y="81"/>
                  <a:pt x="172" y="83"/>
                  <a:pt x="170" y="85"/>
                </a:cubicBezTo>
                <a:cubicBezTo>
                  <a:pt x="170" y="85"/>
                  <a:pt x="171" y="86"/>
                  <a:pt x="171" y="87"/>
                </a:cubicBezTo>
                <a:close/>
                <a:moveTo>
                  <a:pt x="91" y="50"/>
                </a:moveTo>
                <a:cubicBezTo>
                  <a:pt x="93" y="50"/>
                  <a:pt x="94" y="50"/>
                  <a:pt x="96" y="50"/>
                </a:cubicBezTo>
                <a:cubicBezTo>
                  <a:pt x="96" y="50"/>
                  <a:pt x="96" y="49"/>
                  <a:pt x="97" y="49"/>
                </a:cubicBezTo>
                <a:cubicBezTo>
                  <a:pt x="97" y="49"/>
                  <a:pt x="98" y="49"/>
                  <a:pt x="98" y="49"/>
                </a:cubicBezTo>
                <a:cubicBezTo>
                  <a:pt x="99" y="49"/>
                  <a:pt x="99" y="49"/>
                  <a:pt x="99" y="48"/>
                </a:cubicBezTo>
                <a:cubicBezTo>
                  <a:pt x="97" y="48"/>
                  <a:pt x="95" y="48"/>
                  <a:pt x="93" y="48"/>
                </a:cubicBezTo>
                <a:cubicBezTo>
                  <a:pt x="93" y="48"/>
                  <a:pt x="93" y="48"/>
                  <a:pt x="93" y="49"/>
                </a:cubicBezTo>
                <a:cubicBezTo>
                  <a:pt x="92" y="49"/>
                  <a:pt x="92" y="50"/>
                  <a:pt x="91" y="50"/>
                </a:cubicBezTo>
                <a:close/>
                <a:moveTo>
                  <a:pt x="140" y="92"/>
                </a:moveTo>
                <a:cubicBezTo>
                  <a:pt x="139" y="91"/>
                  <a:pt x="138" y="90"/>
                  <a:pt x="137" y="89"/>
                </a:cubicBezTo>
                <a:cubicBezTo>
                  <a:pt x="136" y="90"/>
                  <a:pt x="135" y="91"/>
                  <a:pt x="134" y="92"/>
                </a:cubicBezTo>
                <a:cubicBezTo>
                  <a:pt x="136" y="92"/>
                  <a:pt x="138" y="92"/>
                  <a:pt x="140" y="92"/>
                </a:cubicBezTo>
                <a:close/>
                <a:moveTo>
                  <a:pt x="166" y="97"/>
                </a:moveTo>
                <a:cubicBezTo>
                  <a:pt x="163" y="97"/>
                  <a:pt x="140" y="97"/>
                  <a:pt x="131" y="97"/>
                </a:cubicBezTo>
                <a:cubicBezTo>
                  <a:pt x="143" y="97"/>
                  <a:pt x="155" y="97"/>
                  <a:pt x="166" y="97"/>
                </a:cubicBezTo>
                <a:close/>
                <a:moveTo>
                  <a:pt x="145" y="72"/>
                </a:moveTo>
                <a:cubicBezTo>
                  <a:pt x="149" y="73"/>
                  <a:pt x="150" y="72"/>
                  <a:pt x="151" y="70"/>
                </a:cubicBezTo>
                <a:cubicBezTo>
                  <a:pt x="150" y="70"/>
                  <a:pt x="149" y="70"/>
                  <a:pt x="148" y="70"/>
                </a:cubicBezTo>
                <a:cubicBezTo>
                  <a:pt x="147" y="71"/>
                  <a:pt x="147" y="71"/>
                  <a:pt x="146" y="72"/>
                </a:cubicBezTo>
                <a:cubicBezTo>
                  <a:pt x="146" y="72"/>
                  <a:pt x="145" y="72"/>
                  <a:pt x="145" y="72"/>
                </a:cubicBezTo>
                <a:close/>
                <a:moveTo>
                  <a:pt x="147" y="90"/>
                </a:moveTo>
                <a:cubicBezTo>
                  <a:pt x="147" y="90"/>
                  <a:pt x="147" y="90"/>
                  <a:pt x="147" y="91"/>
                </a:cubicBezTo>
                <a:cubicBezTo>
                  <a:pt x="149" y="89"/>
                  <a:pt x="151" y="87"/>
                  <a:pt x="153" y="85"/>
                </a:cubicBezTo>
                <a:cubicBezTo>
                  <a:pt x="152" y="84"/>
                  <a:pt x="152" y="83"/>
                  <a:pt x="151" y="83"/>
                </a:cubicBezTo>
                <a:cubicBezTo>
                  <a:pt x="150" y="85"/>
                  <a:pt x="148" y="88"/>
                  <a:pt x="147" y="90"/>
                </a:cubicBezTo>
                <a:close/>
                <a:moveTo>
                  <a:pt x="76" y="66"/>
                </a:moveTo>
                <a:cubicBezTo>
                  <a:pt x="75" y="67"/>
                  <a:pt x="74" y="68"/>
                  <a:pt x="73" y="70"/>
                </a:cubicBezTo>
                <a:cubicBezTo>
                  <a:pt x="75" y="70"/>
                  <a:pt x="75" y="70"/>
                  <a:pt x="76" y="70"/>
                </a:cubicBezTo>
                <a:cubicBezTo>
                  <a:pt x="77" y="69"/>
                  <a:pt x="77" y="69"/>
                  <a:pt x="78" y="68"/>
                </a:cubicBezTo>
                <a:cubicBezTo>
                  <a:pt x="77" y="67"/>
                  <a:pt x="77" y="67"/>
                  <a:pt x="76" y="66"/>
                </a:cubicBezTo>
                <a:close/>
                <a:moveTo>
                  <a:pt x="93" y="86"/>
                </a:moveTo>
                <a:cubicBezTo>
                  <a:pt x="94" y="86"/>
                  <a:pt x="95" y="86"/>
                  <a:pt x="96" y="86"/>
                </a:cubicBezTo>
                <a:cubicBezTo>
                  <a:pt x="97" y="86"/>
                  <a:pt x="98" y="86"/>
                  <a:pt x="97" y="85"/>
                </a:cubicBezTo>
                <a:cubicBezTo>
                  <a:pt x="97" y="84"/>
                  <a:pt x="96" y="83"/>
                  <a:pt x="95" y="84"/>
                </a:cubicBezTo>
                <a:cubicBezTo>
                  <a:pt x="95" y="84"/>
                  <a:pt x="94" y="84"/>
                  <a:pt x="94" y="84"/>
                </a:cubicBezTo>
                <a:cubicBezTo>
                  <a:pt x="93" y="84"/>
                  <a:pt x="93" y="84"/>
                  <a:pt x="93" y="85"/>
                </a:cubicBezTo>
                <a:cubicBezTo>
                  <a:pt x="93" y="85"/>
                  <a:pt x="93" y="86"/>
                  <a:pt x="93" y="86"/>
                </a:cubicBezTo>
                <a:close/>
                <a:moveTo>
                  <a:pt x="59" y="53"/>
                </a:moveTo>
                <a:cubicBezTo>
                  <a:pt x="59" y="55"/>
                  <a:pt x="60" y="56"/>
                  <a:pt x="61" y="57"/>
                </a:cubicBezTo>
                <a:cubicBezTo>
                  <a:pt x="62" y="56"/>
                  <a:pt x="63" y="54"/>
                  <a:pt x="63" y="53"/>
                </a:cubicBezTo>
                <a:cubicBezTo>
                  <a:pt x="62" y="53"/>
                  <a:pt x="60" y="53"/>
                  <a:pt x="59" y="53"/>
                </a:cubicBezTo>
                <a:close/>
                <a:moveTo>
                  <a:pt x="192" y="84"/>
                </a:moveTo>
                <a:cubicBezTo>
                  <a:pt x="192" y="84"/>
                  <a:pt x="192" y="84"/>
                  <a:pt x="191" y="84"/>
                </a:cubicBezTo>
                <a:cubicBezTo>
                  <a:pt x="190" y="86"/>
                  <a:pt x="188" y="88"/>
                  <a:pt x="186" y="90"/>
                </a:cubicBezTo>
                <a:cubicBezTo>
                  <a:pt x="186" y="91"/>
                  <a:pt x="187" y="91"/>
                  <a:pt x="187" y="91"/>
                </a:cubicBezTo>
                <a:cubicBezTo>
                  <a:pt x="188" y="90"/>
                  <a:pt x="190" y="88"/>
                  <a:pt x="191" y="86"/>
                </a:cubicBezTo>
                <a:cubicBezTo>
                  <a:pt x="191" y="86"/>
                  <a:pt x="191" y="86"/>
                  <a:pt x="191" y="86"/>
                </a:cubicBezTo>
                <a:cubicBezTo>
                  <a:pt x="192" y="85"/>
                  <a:pt x="192" y="85"/>
                  <a:pt x="192" y="84"/>
                </a:cubicBezTo>
                <a:close/>
                <a:moveTo>
                  <a:pt x="185" y="69"/>
                </a:moveTo>
                <a:cubicBezTo>
                  <a:pt x="186" y="72"/>
                  <a:pt x="185" y="73"/>
                  <a:pt x="182" y="73"/>
                </a:cubicBezTo>
                <a:cubicBezTo>
                  <a:pt x="183" y="74"/>
                  <a:pt x="183" y="75"/>
                  <a:pt x="183" y="75"/>
                </a:cubicBezTo>
                <a:cubicBezTo>
                  <a:pt x="184" y="74"/>
                  <a:pt x="185" y="73"/>
                  <a:pt x="186" y="72"/>
                </a:cubicBezTo>
                <a:cubicBezTo>
                  <a:pt x="186" y="71"/>
                  <a:pt x="186" y="71"/>
                  <a:pt x="186" y="71"/>
                </a:cubicBezTo>
                <a:cubicBezTo>
                  <a:pt x="186" y="70"/>
                  <a:pt x="186" y="69"/>
                  <a:pt x="186" y="67"/>
                </a:cubicBezTo>
                <a:cubicBezTo>
                  <a:pt x="186" y="67"/>
                  <a:pt x="186" y="67"/>
                  <a:pt x="186" y="67"/>
                </a:cubicBezTo>
                <a:cubicBezTo>
                  <a:pt x="185" y="68"/>
                  <a:pt x="185" y="68"/>
                  <a:pt x="185" y="69"/>
                </a:cubicBezTo>
                <a:close/>
                <a:moveTo>
                  <a:pt x="144" y="70"/>
                </a:moveTo>
                <a:cubicBezTo>
                  <a:pt x="143" y="69"/>
                  <a:pt x="143" y="69"/>
                  <a:pt x="143" y="69"/>
                </a:cubicBezTo>
                <a:cubicBezTo>
                  <a:pt x="142" y="69"/>
                  <a:pt x="142" y="69"/>
                  <a:pt x="141" y="70"/>
                </a:cubicBezTo>
                <a:cubicBezTo>
                  <a:pt x="141" y="70"/>
                  <a:pt x="140" y="71"/>
                  <a:pt x="139" y="72"/>
                </a:cubicBezTo>
                <a:cubicBezTo>
                  <a:pt x="139" y="73"/>
                  <a:pt x="139" y="73"/>
                  <a:pt x="139" y="73"/>
                </a:cubicBezTo>
                <a:cubicBezTo>
                  <a:pt x="142" y="73"/>
                  <a:pt x="142" y="73"/>
                  <a:pt x="144" y="70"/>
                </a:cubicBezTo>
                <a:close/>
                <a:moveTo>
                  <a:pt x="195" y="130"/>
                </a:moveTo>
                <a:cubicBezTo>
                  <a:pt x="197" y="127"/>
                  <a:pt x="199" y="125"/>
                  <a:pt x="201" y="123"/>
                </a:cubicBezTo>
                <a:cubicBezTo>
                  <a:pt x="201" y="122"/>
                  <a:pt x="201" y="122"/>
                  <a:pt x="202" y="121"/>
                </a:cubicBezTo>
                <a:cubicBezTo>
                  <a:pt x="202" y="121"/>
                  <a:pt x="201" y="121"/>
                  <a:pt x="201" y="121"/>
                </a:cubicBezTo>
                <a:cubicBezTo>
                  <a:pt x="200" y="122"/>
                  <a:pt x="199" y="124"/>
                  <a:pt x="198" y="125"/>
                </a:cubicBezTo>
                <a:cubicBezTo>
                  <a:pt x="196" y="126"/>
                  <a:pt x="196" y="128"/>
                  <a:pt x="195" y="130"/>
                </a:cubicBezTo>
                <a:close/>
                <a:moveTo>
                  <a:pt x="208" y="102"/>
                </a:moveTo>
                <a:cubicBezTo>
                  <a:pt x="208" y="102"/>
                  <a:pt x="209" y="101"/>
                  <a:pt x="209" y="101"/>
                </a:cubicBezTo>
                <a:cubicBezTo>
                  <a:pt x="211" y="99"/>
                  <a:pt x="212" y="97"/>
                  <a:pt x="213" y="95"/>
                </a:cubicBezTo>
                <a:cubicBezTo>
                  <a:pt x="214" y="95"/>
                  <a:pt x="214" y="94"/>
                  <a:pt x="214" y="94"/>
                </a:cubicBezTo>
                <a:cubicBezTo>
                  <a:pt x="213" y="94"/>
                  <a:pt x="213" y="94"/>
                  <a:pt x="213" y="94"/>
                </a:cubicBezTo>
                <a:cubicBezTo>
                  <a:pt x="213" y="94"/>
                  <a:pt x="213" y="95"/>
                  <a:pt x="213" y="95"/>
                </a:cubicBezTo>
                <a:cubicBezTo>
                  <a:pt x="211" y="96"/>
                  <a:pt x="210" y="98"/>
                  <a:pt x="209" y="99"/>
                </a:cubicBezTo>
                <a:cubicBezTo>
                  <a:pt x="208" y="100"/>
                  <a:pt x="208" y="101"/>
                  <a:pt x="208" y="102"/>
                </a:cubicBezTo>
                <a:close/>
                <a:moveTo>
                  <a:pt x="181" y="76"/>
                </a:moveTo>
                <a:cubicBezTo>
                  <a:pt x="180" y="77"/>
                  <a:pt x="179" y="78"/>
                  <a:pt x="178" y="79"/>
                </a:cubicBezTo>
                <a:cubicBezTo>
                  <a:pt x="178" y="80"/>
                  <a:pt x="178" y="81"/>
                  <a:pt x="178" y="82"/>
                </a:cubicBezTo>
                <a:cubicBezTo>
                  <a:pt x="180" y="80"/>
                  <a:pt x="181" y="79"/>
                  <a:pt x="182" y="77"/>
                </a:cubicBezTo>
                <a:cubicBezTo>
                  <a:pt x="181" y="77"/>
                  <a:pt x="181" y="76"/>
                  <a:pt x="181" y="76"/>
                </a:cubicBezTo>
                <a:close/>
                <a:moveTo>
                  <a:pt x="163" y="58"/>
                </a:moveTo>
                <a:cubicBezTo>
                  <a:pt x="164" y="57"/>
                  <a:pt x="165" y="56"/>
                  <a:pt x="166" y="55"/>
                </a:cubicBezTo>
                <a:cubicBezTo>
                  <a:pt x="164" y="55"/>
                  <a:pt x="163" y="54"/>
                  <a:pt x="161" y="55"/>
                </a:cubicBezTo>
                <a:cubicBezTo>
                  <a:pt x="162" y="56"/>
                  <a:pt x="162" y="57"/>
                  <a:pt x="163" y="58"/>
                </a:cubicBezTo>
                <a:close/>
                <a:moveTo>
                  <a:pt x="105" y="66"/>
                </a:moveTo>
                <a:cubicBezTo>
                  <a:pt x="105" y="66"/>
                  <a:pt x="105" y="66"/>
                  <a:pt x="105" y="66"/>
                </a:cubicBezTo>
                <a:cubicBezTo>
                  <a:pt x="104" y="66"/>
                  <a:pt x="103" y="66"/>
                  <a:pt x="102" y="66"/>
                </a:cubicBezTo>
                <a:cubicBezTo>
                  <a:pt x="102" y="66"/>
                  <a:pt x="102" y="66"/>
                  <a:pt x="102" y="67"/>
                </a:cubicBezTo>
                <a:cubicBezTo>
                  <a:pt x="101" y="67"/>
                  <a:pt x="100" y="68"/>
                  <a:pt x="100" y="69"/>
                </a:cubicBezTo>
                <a:cubicBezTo>
                  <a:pt x="101" y="69"/>
                  <a:pt x="101" y="70"/>
                  <a:pt x="101" y="70"/>
                </a:cubicBezTo>
                <a:cubicBezTo>
                  <a:pt x="102" y="70"/>
                  <a:pt x="102" y="70"/>
                  <a:pt x="102" y="69"/>
                </a:cubicBezTo>
                <a:cubicBezTo>
                  <a:pt x="103" y="68"/>
                  <a:pt x="104" y="67"/>
                  <a:pt x="105" y="66"/>
                </a:cubicBezTo>
                <a:close/>
                <a:moveTo>
                  <a:pt x="43" y="69"/>
                </a:moveTo>
                <a:cubicBezTo>
                  <a:pt x="43" y="69"/>
                  <a:pt x="43" y="69"/>
                  <a:pt x="43" y="69"/>
                </a:cubicBezTo>
                <a:cubicBezTo>
                  <a:pt x="44" y="66"/>
                  <a:pt x="46" y="64"/>
                  <a:pt x="47" y="62"/>
                </a:cubicBezTo>
                <a:cubicBezTo>
                  <a:pt x="47" y="61"/>
                  <a:pt x="47" y="61"/>
                  <a:pt x="47" y="61"/>
                </a:cubicBezTo>
                <a:cubicBezTo>
                  <a:pt x="47" y="61"/>
                  <a:pt x="46" y="61"/>
                  <a:pt x="46" y="62"/>
                </a:cubicBezTo>
                <a:cubicBezTo>
                  <a:pt x="45" y="63"/>
                  <a:pt x="44" y="64"/>
                  <a:pt x="43" y="66"/>
                </a:cubicBezTo>
                <a:cubicBezTo>
                  <a:pt x="42" y="67"/>
                  <a:pt x="42" y="68"/>
                  <a:pt x="43" y="69"/>
                </a:cubicBezTo>
                <a:close/>
                <a:moveTo>
                  <a:pt x="49" y="92"/>
                </a:moveTo>
                <a:cubicBezTo>
                  <a:pt x="49" y="92"/>
                  <a:pt x="49" y="92"/>
                  <a:pt x="49" y="92"/>
                </a:cubicBezTo>
                <a:cubicBezTo>
                  <a:pt x="51" y="92"/>
                  <a:pt x="52" y="92"/>
                  <a:pt x="53" y="92"/>
                </a:cubicBezTo>
                <a:cubicBezTo>
                  <a:pt x="53" y="91"/>
                  <a:pt x="53" y="91"/>
                  <a:pt x="53" y="90"/>
                </a:cubicBezTo>
                <a:cubicBezTo>
                  <a:pt x="53" y="90"/>
                  <a:pt x="52" y="90"/>
                  <a:pt x="51" y="90"/>
                </a:cubicBezTo>
                <a:cubicBezTo>
                  <a:pt x="51" y="90"/>
                  <a:pt x="51" y="90"/>
                  <a:pt x="50" y="90"/>
                </a:cubicBezTo>
                <a:cubicBezTo>
                  <a:pt x="50" y="91"/>
                  <a:pt x="50" y="91"/>
                  <a:pt x="49" y="92"/>
                </a:cubicBezTo>
                <a:close/>
                <a:moveTo>
                  <a:pt x="149" y="76"/>
                </a:moveTo>
                <a:cubicBezTo>
                  <a:pt x="149" y="77"/>
                  <a:pt x="150" y="77"/>
                  <a:pt x="150" y="77"/>
                </a:cubicBezTo>
                <a:cubicBezTo>
                  <a:pt x="151" y="78"/>
                  <a:pt x="152" y="78"/>
                  <a:pt x="152" y="77"/>
                </a:cubicBezTo>
                <a:cubicBezTo>
                  <a:pt x="153" y="77"/>
                  <a:pt x="153" y="76"/>
                  <a:pt x="154" y="75"/>
                </a:cubicBezTo>
                <a:cubicBezTo>
                  <a:pt x="153" y="75"/>
                  <a:pt x="152" y="75"/>
                  <a:pt x="152" y="75"/>
                </a:cubicBezTo>
                <a:cubicBezTo>
                  <a:pt x="150" y="75"/>
                  <a:pt x="150" y="75"/>
                  <a:pt x="149" y="76"/>
                </a:cubicBezTo>
                <a:close/>
                <a:moveTo>
                  <a:pt x="202" y="86"/>
                </a:moveTo>
                <a:cubicBezTo>
                  <a:pt x="201" y="86"/>
                  <a:pt x="201" y="85"/>
                  <a:pt x="201" y="85"/>
                </a:cubicBezTo>
                <a:cubicBezTo>
                  <a:pt x="201" y="85"/>
                  <a:pt x="201" y="85"/>
                  <a:pt x="201" y="85"/>
                </a:cubicBezTo>
                <a:cubicBezTo>
                  <a:pt x="198" y="87"/>
                  <a:pt x="198" y="87"/>
                  <a:pt x="199" y="90"/>
                </a:cubicBezTo>
                <a:cubicBezTo>
                  <a:pt x="200" y="89"/>
                  <a:pt x="201" y="88"/>
                  <a:pt x="202" y="86"/>
                </a:cubicBezTo>
                <a:close/>
                <a:moveTo>
                  <a:pt x="116" y="48"/>
                </a:moveTo>
                <a:cubicBezTo>
                  <a:pt x="117" y="49"/>
                  <a:pt x="117" y="50"/>
                  <a:pt x="118" y="50"/>
                </a:cubicBezTo>
                <a:cubicBezTo>
                  <a:pt x="118" y="51"/>
                  <a:pt x="118" y="51"/>
                  <a:pt x="119" y="50"/>
                </a:cubicBezTo>
                <a:cubicBezTo>
                  <a:pt x="120" y="50"/>
                  <a:pt x="120" y="49"/>
                  <a:pt x="121" y="48"/>
                </a:cubicBezTo>
                <a:cubicBezTo>
                  <a:pt x="119" y="48"/>
                  <a:pt x="118" y="48"/>
                  <a:pt x="116" y="48"/>
                </a:cubicBezTo>
                <a:close/>
                <a:moveTo>
                  <a:pt x="146" y="86"/>
                </a:moveTo>
                <a:cubicBezTo>
                  <a:pt x="148" y="84"/>
                  <a:pt x="149" y="82"/>
                  <a:pt x="150" y="81"/>
                </a:cubicBezTo>
                <a:cubicBezTo>
                  <a:pt x="149" y="81"/>
                  <a:pt x="148" y="81"/>
                  <a:pt x="147" y="81"/>
                </a:cubicBezTo>
                <a:cubicBezTo>
                  <a:pt x="147" y="82"/>
                  <a:pt x="147" y="84"/>
                  <a:pt x="146" y="86"/>
                </a:cubicBezTo>
                <a:close/>
                <a:moveTo>
                  <a:pt x="15" y="70"/>
                </a:moveTo>
                <a:cubicBezTo>
                  <a:pt x="15" y="71"/>
                  <a:pt x="14" y="72"/>
                  <a:pt x="14" y="73"/>
                </a:cubicBezTo>
                <a:cubicBezTo>
                  <a:pt x="14" y="74"/>
                  <a:pt x="15" y="74"/>
                  <a:pt x="15" y="75"/>
                </a:cubicBezTo>
                <a:cubicBezTo>
                  <a:pt x="16" y="74"/>
                  <a:pt x="17" y="72"/>
                  <a:pt x="15" y="70"/>
                </a:cubicBezTo>
                <a:close/>
                <a:moveTo>
                  <a:pt x="116" y="66"/>
                </a:moveTo>
                <a:cubicBezTo>
                  <a:pt x="116" y="66"/>
                  <a:pt x="116" y="66"/>
                  <a:pt x="116" y="66"/>
                </a:cubicBezTo>
                <a:cubicBezTo>
                  <a:pt x="115" y="66"/>
                  <a:pt x="115" y="66"/>
                  <a:pt x="114" y="66"/>
                </a:cubicBezTo>
                <a:cubicBezTo>
                  <a:pt x="113" y="66"/>
                  <a:pt x="112" y="66"/>
                  <a:pt x="112" y="67"/>
                </a:cubicBezTo>
                <a:cubicBezTo>
                  <a:pt x="112" y="68"/>
                  <a:pt x="113" y="69"/>
                  <a:pt x="114" y="69"/>
                </a:cubicBezTo>
                <a:cubicBezTo>
                  <a:pt x="114" y="68"/>
                  <a:pt x="115" y="67"/>
                  <a:pt x="116" y="66"/>
                </a:cubicBezTo>
                <a:close/>
                <a:moveTo>
                  <a:pt x="212" y="103"/>
                </a:moveTo>
                <a:cubicBezTo>
                  <a:pt x="213" y="102"/>
                  <a:pt x="214" y="100"/>
                  <a:pt x="216" y="99"/>
                </a:cubicBezTo>
                <a:cubicBezTo>
                  <a:pt x="215" y="99"/>
                  <a:pt x="215" y="98"/>
                  <a:pt x="215" y="97"/>
                </a:cubicBezTo>
                <a:cubicBezTo>
                  <a:pt x="214" y="98"/>
                  <a:pt x="213" y="99"/>
                  <a:pt x="213" y="100"/>
                </a:cubicBezTo>
                <a:cubicBezTo>
                  <a:pt x="212" y="101"/>
                  <a:pt x="212" y="102"/>
                  <a:pt x="212" y="103"/>
                </a:cubicBezTo>
                <a:close/>
                <a:moveTo>
                  <a:pt x="97" y="60"/>
                </a:moveTo>
                <a:cubicBezTo>
                  <a:pt x="95" y="62"/>
                  <a:pt x="94" y="64"/>
                  <a:pt x="94" y="65"/>
                </a:cubicBezTo>
                <a:cubicBezTo>
                  <a:pt x="95" y="65"/>
                  <a:pt x="96" y="64"/>
                  <a:pt x="97" y="64"/>
                </a:cubicBezTo>
                <a:cubicBezTo>
                  <a:pt x="97" y="63"/>
                  <a:pt x="97" y="62"/>
                  <a:pt x="97" y="60"/>
                </a:cubicBezTo>
                <a:close/>
                <a:moveTo>
                  <a:pt x="104" y="94"/>
                </a:moveTo>
                <a:cubicBezTo>
                  <a:pt x="104" y="93"/>
                  <a:pt x="104" y="93"/>
                  <a:pt x="104" y="93"/>
                </a:cubicBezTo>
                <a:cubicBezTo>
                  <a:pt x="103" y="93"/>
                  <a:pt x="103" y="93"/>
                  <a:pt x="103" y="93"/>
                </a:cubicBezTo>
                <a:cubicBezTo>
                  <a:pt x="100" y="93"/>
                  <a:pt x="96" y="93"/>
                  <a:pt x="93" y="93"/>
                </a:cubicBezTo>
                <a:cubicBezTo>
                  <a:pt x="93" y="93"/>
                  <a:pt x="93" y="93"/>
                  <a:pt x="93" y="93"/>
                </a:cubicBezTo>
                <a:cubicBezTo>
                  <a:pt x="92" y="93"/>
                  <a:pt x="92" y="93"/>
                  <a:pt x="92" y="93"/>
                </a:cubicBezTo>
                <a:cubicBezTo>
                  <a:pt x="96" y="93"/>
                  <a:pt x="100" y="94"/>
                  <a:pt x="104" y="94"/>
                </a:cubicBezTo>
                <a:close/>
                <a:moveTo>
                  <a:pt x="208" y="48"/>
                </a:moveTo>
                <a:cubicBezTo>
                  <a:pt x="207" y="49"/>
                  <a:pt x="207" y="49"/>
                  <a:pt x="207" y="50"/>
                </a:cubicBezTo>
                <a:cubicBezTo>
                  <a:pt x="207" y="51"/>
                  <a:pt x="208" y="52"/>
                  <a:pt x="208" y="54"/>
                </a:cubicBezTo>
                <a:cubicBezTo>
                  <a:pt x="209" y="53"/>
                  <a:pt x="209" y="52"/>
                  <a:pt x="210" y="52"/>
                </a:cubicBezTo>
                <a:cubicBezTo>
                  <a:pt x="209" y="51"/>
                  <a:pt x="208" y="50"/>
                  <a:pt x="208" y="48"/>
                </a:cubicBezTo>
                <a:close/>
                <a:moveTo>
                  <a:pt x="125" y="69"/>
                </a:moveTo>
                <a:cubicBezTo>
                  <a:pt x="122" y="69"/>
                  <a:pt x="122" y="69"/>
                  <a:pt x="121" y="71"/>
                </a:cubicBezTo>
                <a:cubicBezTo>
                  <a:pt x="121" y="72"/>
                  <a:pt x="122" y="72"/>
                  <a:pt x="122" y="72"/>
                </a:cubicBezTo>
                <a:cubicBezTo>
                  <a:pt x="123" y="72"/>
                  <a:pt x="123" y="72"/>
                  <a:pt x="123" y="72"/>
                </a:cubicBezTo>
                <a:cubicBezTo>
                  <a:pt x="124" y="71"/>
                  <a:pt x="125" y="70"/>
                  <a:pt x="125" y="69"/>
                </a:cubicBezTo>
                <a:close/>
                <a:moveTo>
                  <a:pt x="189" y="62"/>
                </a:moveTo>
                <a:cubicBezTo>
                  <a:pt x="189" y="63"/>
                  <a:pt x="188" y="63"/>
                  <a:pt x="188" y="64"/>
                </a:cubicBezTo>
                <a:cubicBezTo>
                  <a:pt x="188" y="65"/>
                  <a:pt x="188" y="67"/>
                  <a:pt x="189" y="68"/>
                </a:cubicBezTo>
                <a:cubicBezTo>
                  <a:pt x="189" y="68"/>
                  <a:pt x="190" y="67"/>
                  <a:pt x="190" y="66"/>
                </a:cubicBezTo>
                <a:cubicBezTo>
                  <a:pt x="190" y="66"/>
                  <a:pt x="190" y="66"/>
                  <a:pt x="190" y="65"/>
                </a:cubicBezTo>
                <a:cubicBezTo>
                  <a:pt x="190" y="65"/>
                  <a:pt x="189" y="64"/>
                  <a:pt x="189" y="62"/>
                </a:cubicBezTo>
                <a:close/>
                <a:moveTo>
                  <a:pt x="61" y="90"/>
                </a:moveTo>
                <a:cubicBezTo>
                  <a:pt x="61" y="90"/>
                  <a:pt x="61" y="91"/>
                  <a:pt x="61" y="92"/>
                </a:cubicBezTo>
                <a:cubicBezTo>
                  <a:pt x="63" y="92"/>
                  <a:pt x="64" y="91"/>
                  <a:pt x="66" y="91"/>
                </a:cubicBezTo>
                <a:cubicBezTo>
                  <a:pt x="65" y="91"/>
                  <a:pt x="65" y="90"/>
                  <a:pt x="64" y="90"/>
                </a:cubicBezTo>
                <a:cubicBezTo>
                  <a:pt x="63" y="90"/>
                  <a:pt x="62" y="90"/>
                  <a:pt x="61" y="90"/>
                </a:cubicBezTo>
                <a:close/>
                <a:moveTo>
                  <a:pt x="107" y="71"/>
                </a:moveTo>
                <a:cubicBezTo>
                  <a:pt x="108" y="70"/>
                  <a:pt x="108" y="68"/>
                  <a:pt x="109" y="67"/>
                </a:cubicBezTo>
                <a:cubicBezTo>
                  <a:pt x="109" y="67"/>
                  <a:pt x="108" y="67"/>
                  <a:pt x="108" y="66"/>
                </a:cubicBezTo>
                <a:cubicBezTo>
                  <a:pt x="107" y="68"/>
                  <a:pt x="106" y="69"/>
                  <a:pt x="105" y="70"/>
                </a:cubicBezTo>
                <a:cubicBezTo>
                  <a:pt x="106" y="70"/>
                  <a:pt x="106" y="71"/>
                  <a:pt x="107" y="71"/>
                </a:cubicBezTo>
                <a:close/>
                <a:moveTo>
                  <a:pt x="23" y="45"/>
                </a:moveTo>
                <a:cubicBezTo>
                  <a:pt x="27" y="45"/>
                  <a:pt x="30" y="45"/>
                  <a:pt x="34" y="45"/>
                </a:cubicBezTo>
                <a:cubicBezTo>
                  <a:pt x="31" y="44"/>
                  <a:pt x="28" y="44"/>
                  <a:pt x="24" y="44"/>
                </a:cubicBezTo>
                <a:cubicBezTo>
                  <a:pt x="24" y="44"/>
                  <a:pt x="24" y="44"/>
                  <a:pt x="23" y="45"/>
                </a:cubicBezTo>
                <a:close/>
                <a:moveTo>
                  <a:pt x="88" y="48"/>
                </a:moveTo>
                <a:cubicBezTo>
                  <a:pt x="86" y="48"/>
                  <a:pt x="85" y="48"/>
                  <a:pt x="83" y="48"/>
                </a:cubicBezTo>
                <a:cubicBezTo>
                  <a:pt x="84" y="49"/>
                  <a:pt x="84" y="49"/>
                  <a:pt x="84" y="50"/>
                </a:cubicBezTo>
                <a:cubicBezTo>
                  <a:pt x="85" y="51"/>
                  <a:pt x="86" y="51"/>
                  <a:pt x="86" y="50"/>
                </a:cubicBezTo>
                <a:cubicBezTo>
                  <a:pt x="87" y="50"/>
                  <a:pt x="87" y="49"/>
                  <a:pt x="88" y="48"/>
                </a:cubicBezTo>
                <a:close/>
                <a:moveTo>
                  <a:pt x="192" y="69"/>
                </a:moveTo>
                <a:cubicBezTo>
                  <a:pt x="191" y="70"/>
                  <a:pt x="190" y="71"/>
                  <a:pt x="190" y="71"/>
                </a:cubicBezTo>
                <a:cubicBezTo>
                  <a:pt x="189" y="72"/>
                  <a:pt x="189" y="73"/>
                  <a:pt x="189" y="74"/>
                </a:cubicBezTo>
                <a:cubicBezTo>
                  <a:pt x="191" y="73"/>
                  <a:pt x="193" y="72"/>
                  <a:pt x="192" y="69"/>
                </a:cubicBezTo>
                <a:close/>
                <a:moveTo>
                  <a:pt x="112" y="75"/>
                </a:moveTo>
                <a:cubicBezTo>
                  <a:pt x="112" y="76"/>
                  <a:pt x="112" y="76"/>
                  <a:pt x="113" y="76"/>
                </a:cubicBezTo>
                <a:cubicBezTo>
                  <a:pt x="114" y="77"/>
                  <a:pt x="114" y="77"/>
                  <a:pt x="115" y="76"/>
                </a:cubicBezTo>
                <a:cubicBezTo>
                  <a:pt x="115" y="76"/>
                  <a:pt x="115" y="75"/>
                  <a:pt x="115" y="75"/>
                </a:cubicBezTo>
                <a:cubicBezTo>
                  <a:pt x="114" y="73"/>
                  <a:pt x="113" y="73"/>
                  <a:pt x="112" y="75"/>
                </a:cubicBezTo>
                <a:close/>
                <a:moveTo>
                  <a:pt x="213" y="49"/>
                </a:moveTo>
                <a:cubicBezTo>
                  <a:pt x="212" y="47"/>
                  <a:pt x="211" y="46"/>
                  <a:pt x="210" y="45"/>
                </a:cubicBezTo>
                <a:cubicBezTo>
                  <a:pt x="210" y="45"/>
                  <a:pt x="209" y="46"/>
                  <a:pt x="209" y="46"/>
                </a:cubicBezTo>
                <a:cubicBezTo>
                  <a:pt x="209" y="46"/>
                  <a:pt x="209" y="47"/>
                  <a:pt x="209" y="47"/>
                </a:cubicBezTo>
                <a:cubicBezTo>
                  <a:pt x="210" y="48"/>
                  <a:pt x="211" y="49"/>
                  <a:pt x="212" y="50"/>
                </a:cubicBezTo>
                <a:cubicBezTo>
                  <a:pt x="212" y="50"/>
                  <a:pt x="212" y="49"/>
                  <a:pt x="213" y="49"/>
                </a:cubicBezTo>
                <a:close/>
                <a:moveTo>
                  <a:pt x="16" y="47"/>
                </a:moveTo>
                <a:cubicBezTo>
                  <a:pt x="17" y="48"/>
                  <a:pt x="17" y="49"/>
                  <a:pt x="16" y="50"/>
                </a:cubicBezTo>
                <a:cubicBezTo>
                  <a:pt x="16" y="51"/>
                  <a:pt x="15" y="53"/>
                  <a:pt x="15" y="54"/>
                </a:cubicBezTo>
                <a:cubicBezTo>
                  <a:pt x="15" y="54"/>
                  <a:pt x="14" y="55"/>
                  <a:pt x="14" y="55"/>
                </a:cubicBezTo>
                <a:cubicBezTo>
                  <a:pt x="14" y="55"/>
                  <a:pt x="15" y="55"/>
                  <a:pt x="15" y="55"/>
                </a:cubicBezTo>
                <a:cubicBezTo>
                  <a:pt x="16" y="52"/>
                  <a:pt x="17" y="50"/>
                  <a:pt x="19" y="47"/>
                </a:cubicBezTo>
                <a:cubicBezTo>
                  <a:pt x="18" y="47"/>
                  <a:pt x="17" y="47"/>
                  <a:pt x="16" y="47"/>
                </a:cubicBezTo>
                <a:close/>
                <a:moveTo>
                  <a:pt x="81" y="60"/>
                </a:moveTo>
                <a:cubicBezTo>
                  <a:pt x="80" y="62"/>
                  <a:pt x="79" y="63"/>
                  <a:pt x="78" y="64"/>
                </a:cubicBezTo>
                <a:cubicBezTo>
                  <a:pt x="78" y="64"/>
                  <a:pt x="79" y="65"/>
                  <a:pt x="79" y="66"/>
                </a:cubicBezTo>
                <a:cubicBezTo>
                  <a:pt x="80" y="65"/>
                  <a:pt x="80" y="64"/>
                  <a:pt x="81" y="63"/>
                </a:cubicBezTo>
                <a:cubicBezTo>
                  <a:pt x="81" y="62"/>
                  <a:pt x="81" y="62"/>
                  <a:pt x="81" y="60"/>
                </a:cubicBezTo>
                <a:close/>
                <a:moveTo>
                  <a:pt x="29" y="67"/>
                </a:moveTo>
                <a:cubicBezTo>
                  <a:pt x="29" y="67"/>
                  <a:pt x="29" y="67"/>
                  <a:pt x="30" y="67"/>
                </a:cubicBezTo>
                <a:cubicBezTo>
                  <a:pt x="30" y="66"/>
                  <a:pt x="31" y="65"/>
                  <a:pt x="32" y="63"/>
                </a:cubicBezTo>
                <a:cubicBezTo>
                  <a:pt x="32" y="63"/>
                  <a:pt x="31" y="62"/>
                  <a:pt x="31" y="62"/>
                </a:cubicBezTo>
                <a:cubicBezTo>
                  <a:pt x="30" y="63"/>
                  <a:pt x="30" y="65"/>
                  <a:pt x="29" y="66"/>
                </a:cubicBezTo>
                <a:cubicBezTo>
                  <a:pt x="29" y="66"/>
                  <a:pt x="29" y="67"/>
                  <a:pt x="29" y="67"/>
                </a:cubicBezTo>
                <a:close/>
                <a:moveTo>
                  <a:pt x="104" y="75"/>
                </a:moveTo>
                <a:cubicBezTo>
                  <a:pt x="105" y="74"/>
                  <a:pt x="105" y="74"/>
                  <a:pt x="105" y="73"/>
                </a:cubicBezTo>
                <a:cubicBezTo>
                  <a:pt x="105" y="73"/>
                  <a:pt x="104" y="73"/>
                  <a:pt x="103" y="72"/>
                </a:cubicBezTo>
                <a:cubicBezTo>
                  <a:pt x="102" y="73"/>
                  <a:pt x="102" y="74"/>
                  <a:pt x="101" y="75"/>
                </a:cubicBezTo>
                <a:cubicBezTo>
                  <a:pt x="102" y="75"/>
                  <a:pt x="103" y="75"/>
                  <a:pt x="104" y="75"/>
                </a:cubicBezTo>
                <a:close/>
                <a:moveTo>
                  <a:pt x="195" y="17"/>
                </a:moveTo>
                <a:cubicBezTo>
                  <a:pt x="195" y="15"/>
                  <a:pt x="195" y="13"/>
                  <a:pt x="193" y="12"/>
                </a:cubicBezTo>
                <a:cubicBezTo>
                  <a:pt x="193" y="14"/>
                  <a:pt x="193" y="15"/>
                  <a:pt x="193" y="16"/>
                </a:cubicBezTo>
                <a:cubicBezTo>
                  <a:pt x="194" y="17"/>
                  <a:pt x="194" y="17"/>
                  <a:pt x="195" y="17"/>
                </a:cubicBezTo>
                <a:close/>
                <a:moveTo>
                  <a:pt x="216" y="87"/>
                </a:moveTo>
                <a:cubicBezTo>
                  <a:pt x="215" y="87"/>
                  <a:pt x="215" y="86"/>
                  <a:pt x="214" y="85"/>
                </a:cubicBezTo>
                <a:cubicBezTo>
                  <a:pt x="214" y="86"/>
                  <a:pt x="213" y="86"/>
                  <a:pt x="213" y="87"/>
                </a:cubicBezTo>
                <a:cubicBezTo>
                  <a:pt x="214" y="88"/>
                  <a:pt x="214" y="88"/>
                  <a:pt x="214" y="89"/>
                </a:cubicBezTo>
                <a:cubicBezTo>
                  <a:pt x="215" y="89"/>
                  <a:pt x="216" y="88"/>
                  <a:pt x="216" y="87"/>
                </a:cubicBezTo>
                <a:close/>
                <a:moveTo>
                  <a:pt x="121" y="74"/>
                </a:moveTo>
                <a:cubicBezTo>
                  <a:pt x="120" y="74"/>
                  <a:pt x="120" y="74"/>
                  <a:pt x="119" y="74"/>
                </a:cubicBezTo>
                <a:cubicBezTo>
                  <a:pt x="119" y="74"/>
                  <a:pt x="119" y="74"/>
                  <a:pt x="118" y="75"/>
                </a:cubicBezTo>
                <a:cubicBezTo>
                  <a:pt x="118" y="75"/>
                  <a:pt x="117" y="76"/>
                  <a:pt x="117" y="77"/>
                </a:cubicBezTo>
                <a:cubicBezTo>
                  <a:pt x="118" y="77"/>
                  <a:pt x="118" y="78"/>
                  <a:pt x="119" y="77"/>
                </a:cubicBezTo>
                <a:cubicBezTo>
                  <a:pt x="119" y="76"/>
                  <a:pt x="120" y="75"/>
                  <a:pt x="121" y="74"/>
                </a:cubicBezTo>
                <a:close/>
                <a:moveTo>
                  <a:pt x="65" y="58"/>
                </a:moveTo>
                <a:cubicBezTo>
                  <a:pt x="65" y="58"/>
                  <a:pt x="65" y="58"/>
                  <a:pt x="65" y="58"/>
                </a:cubicBezTo>
                <a:cubicBezTo>
                  <a:pt x="64" y="58"/>
                  <a:pt x="64" y="59"/>
                  <a:pt x="63" y="60"/>
                </a:cubicBezTo>
                <a:cubicBezTo>
                  <a:pt x="63" y="61"/>
                  <a:pt x="63" y="61"/>
                  <a:pt x="64" y="61"/>
                </a:cubicBezTo>
                <a:cubicBezTo>
                  <a:pt x="64" y="61"/>
                  <a:pt x="65" y="61"/>
                  <a:pt x="66" y="61"/>
                </a:cubicBezTo>
                <a:cubicBezTo>
                  <a:pt x="66" y="60"/>
                  <a:pt x="65" y="59"/>
                  <a:pt x="65" y="58"/>
                </a:cubicBezTo>
                <a:close/>
                <a:moveTo>
                  <a:pt x="182" y="61"/>
                </a:moveTo>
                <a:cubicBezTo>
                  <a:pt x="181" y="62"/>
                  <a:pt x="180" y="63"/>
                  <a:pt x="179" y="64"/>
                </a:cubicBezTo>
                <a:cubicBezTo>
                  <a:pt x="179" y="65"/>
                  <a:pt x="179" y="66"/>
                  <a:pt x="179" y="66"/>
                </a:cubicBezTo>
                <a:cubicBezTo>
                  <a:pt x="181" y="65"/>
                  <a:pt x="182" y="63"/>
                  <a:pt x="182" y="61"/>
                </a:cubicBezTo>
                <a:close/>
                <a:moveTo>
                  <a:pt x="138" y="85"/>
                </a:moveTo>
                <a:cubicBezTo>
                  <a:pt x="139" y="84"/>
                  <a:pt x="140" y="82"/>
                  <a:pt x="141" y="81"/>
                </a:cubicBezTo>
                <a:cubicBezTo>
                  <a:pt x="140" y="81"/>
                  <a:pt x="139" y="81"/>
                  <a:pt x="139" y="82"/>
                </a:cubicBezTo>
                <a:cubicBezTo>
                  <a:pt x="138" y="83"/>
                  <a:pt x="138" y="83"/>
                  <a:pt x="138" y="84"/>
                </a:cubicBezTo>
                <a:cubicBezTo>
                  <a:pt x="137" y="84"/>
                  <a:pt x="137" y="85"/>
                  <a:pt x="138" y="85"/>
                </a:cubicBezTo>
                <a:close/>
                <a:moveTo>
                  <a:pt x="133" y="64"/>
                </a:moveTo>
                <a:cubicBezTo>
                  <a:pt x="135" y="65"/>
                  <a:pt x="135" y="64"/>
                  <a:pt x="136" y="63"/>
                </a:cubicBezTo>
                <a:cubicBezTo>
                  <a:pt x="136" y="63"/>
                  <a:pt x="136" y="62"/>
                  <a:pt x="137" y="62"/>
                </a:cubicBezTo>
                <a:cubicBezTo>
                  <a:pt x="137" y="61"/>
                  <a:pt x="137" y="61"/>
                  <a:pt x="136" y="61"/>
                </a:cubicBezTo>
                <a:cubicBezTo>
                  <a:pt x="135" y="62"/>
                  <a:pt x="134" y="63"/>
                  <a:pt x="133" y="64"/>
                </a:cubicBezTo>
                <a:close/>
                <a:moveTo>
                  <a:pt x="22" y="67"/>
                </a:moveTo>
                <a:cubicBezTo>
                  <a:pt x="22" y="67"/>
                  <a:pt x="23" y="67"/>
                  <a:pt x="23" y="67"/>
                </a:cubicBezTo>
                <a:cubicBezTo>
                  <a:pt x="23" y="66"/>
                  <a:pt x="24" y="65"/>
                  <a:pt x="25" y="64"/>
                </a:cubicBezTo>
                <a:cubicBezTo>
                  <a:pt x="25" y="63"/>
                  <a:pt x="25" y="62"/>
                  <a:pt x="24" y="61"/>
                </a:cubicBezTo>
                <a:cubicBezTo>
                  <a:pt x="24" y="63"/>
                  <a:pt x="23" y="64"/>
                  <a:pt x="22" y="66"/>
                </a:cubicBezTo>
                <a:cubicBezTo>
                  <a:pt x="22" y="66"/>
                  <a:pt x="22" y="66"/>
                  <a:pt x="22" y="67"/>
                </a:cubicBezTo>
                <a:close/>
                <a:moveTo>
                  <a:pt x="209" y="62"/>
                </a:moveTo>
                <a:cubicBezTo>
                  <a:pt x="209" y="61"/>
                  <a:pt x="208" y="60"/>
                  <a:pt x="208" y="59"/>
                </a:cubicBezTo>
                <a:cubicBezTo>
                  <a:pt x="207" y="59"/>
                  <a:pt x="207" y="60"/>
                  <a:pt x="207" y="60"/>
                </a:cubicBezTo>
                <a:cubicBezTo>
                  <a:pt x="207" y="61"/>
                  <a:pt x="207" y="62"/>
                  <a:pt x="208" y="63"/>
                </a:cubicBezTo>
                <a:cubicBezTo>
                  <a:pt x="208" y="63"/>
                  <a:pt x="209" y="62"/>
                  <a:pt x="209" y="62"/>
                </a:cubicBezTo>
                <a:close/>
                <a:moveTo>
                  <a:pt x="197" y="104"/>
                </a:moveTo>
                <a:cubicBezTo>
                  <a:pt x="195" y="106"/>
                  <a:pt x="194" y="107"/>
                  <a:pt x="194" y="109"/>
                </a:cubicBezTo>
                <a:cubicBezTo>
                  <a:pt x="195" y="108"/>
                  <a:pt x="196" y="107"/>
                  <a:pt x="196" y="106"/>
                </a:cubicBezTo>
                <a:cubicBezTo>
                  <a:pt x="197" y="105"/>
                  <a:pt x="197" y="105"/>
                  <a:pt x="197" y="104"/>
                </a:cubicBezTo>
                <a:close/>
                <a:moveTo>
                  <a:pt x="165" y="82"/>
                </a:moveTo>
                <a:cubicBezTo>
                  <a:pt x="165" y="82"/>
                  <a:pt x="164" y="81"/>
                  <a:pt x="163" y="81"/>
                </a:cubicBezTo>
                <a:cubicBezTo>
                  <a:pt x="163" y="82"/>
                  <a:pt x="163" y="84"/>
                  <a:pt x="164" y="85"/>
                </a:cubicBezTo>
                <a:cubicBezTo>
                  <a:pt x="164" y="84"/>
                  <a:pt x="165" y="83"/>
                  <a:pt x="165" y="82"/>
                </a:cubicBezTo>
                <a:close/>
                <a:moveTo>
                  <a:pt x="194" y="55"/>
                </a:moveTo>
                <a:cubicBezTo>
                  <a:pt x="193" y="56"/>
                  <a:pt x="194" y="57"/>
                  <a:pt x="194" y="58"/>
                </a:cubicBezTo>
                <a:cubicBezTo>
                  <a:pt x="194" y="59"/>
                  <a:pt x="194" y="60"/>
                  <a:pt x="194" y="61"/>
                </a:cubicBezTo>
                <a:cubicBezTo>
                  <a:pt x="194" y="61"/>
                  <a:pt x="195" y="60"/>
                  <a:pt x="195" y="60"/>
                </a:cubicBezTo>
                <a:cubicBezTo>
                  <a:pt x="195" y="58"/>
                  <a:pt x="195" y="57"/>
                  <a:pt x="194" y="55"/>
                </a:cubicBezTo>
                <a:close/>
                <a:moveTo>
                  <a:pt x="27" y="56"/>
                </a:moveTo>
                <a:cubicBezTo>
                  <a:pt x="26" y="58"/>
                  <a:pt x="26" y="58"/>
                  <a:pt x="27" y="60"/>
                </a:cubicBezTo>
                <a:cubicBezTo>
                  <a:pt x="28" y="59"/>
                  <a:pt x="28" y="58"/>
                  <a:pt x="28" y="58"/>
                </a:cubicBezTo>
                <a:cubicBezTo>
                  <a:pt x="28" y="57"/>
                  <a:pt x="28" y="56"/>
                  <a:pt x="27" y="56"/>
                </a:cubicBezTo>
                <a:close/>
                <a:moveTo>
                  <a:pt x="198" y="73"/>
                </a:moveTo>
                <a:cubicBezTo>
                  <a:pt x="200" y="72"/>
                  <a:pt x="201" y="71"/>
                  <a:pt x="200" y="69"/>
                </a:cubicBezTo>
                <a:cubicBezTo>
                  <a:pt x="199" y="70"/>
                  <a:pt x="197" y="71"/>
                  <a:pt x="198" y="73"/>
                </a:cubicBezTo>
                <a:close/>
                <a:moveTo>
                  <a:pt x="206" y="81"/>
                </a:moveTo>
                <a:cubicBezTo>
                  <a:pt x="207" y="79"/>
                  <a:pt x="208" y="78"/>
                  <a:pt x="209" y="77"/>
                </a:cubicBezTo>
                <a:cubicBezTo>
                  <a:pt x="209" y="77"/>
                  <a:pt x="209" y="76"/>
                  <a:pt x="208" y="76"/>
                </a:cubicBezTo>
                <a:cubicBezTo>
                  <a:pt x="208" y="77"/>
                  <a:pt x="207" y="77"/>
                  <a:pt x="206" y="78"/>
                </a:cubicBezTo>
                <a:cubicBezTo>
                  <a:pt x="206" y="79"/>
                  <a:pt x="206" y="80"/>
                  <a:pt x="206" y="81"/>
                </a:cubicBezTo>
                <a:close/>
                <a:moveTo>
                  <a:pt x="219" y="101"/>
                </a:moveTo>
                <a:cubicBezTo>
                  <a:pt x="220" y="99"/>
                  <a:pt x="222" y="97"/>
                  <a:pt x="223" y="96"/>
                </a:cubicBezTo>
                <a:cubicBezTo>
                  <a:pt x="223" y="96"/>
                  <a:pt x="223" y="95"/>
                  <a:pt x="223" y="95"/>
                </a:cubicBezTo>
                <a:cubicBezTo>
                  <a:pt x="221" y="96"/>
                  <a:pt x="220" y="98"/>
                  <a:pt x="219" y="99"/>
                </a:cubicBezTo>
                <a:cubicBezTo>
                  <a:pt x="218" y="100"/>
                  <a:pt x="219" y="100"/>
                  <a:pt x="219" y="101"/>
                </a:cubicBezTo>
                <a:close/>
                <a:moveTo>
                  <a:pt x="210" y="94"/>
                </a:moveTo>
                <a:cubicBezTo>
                  <a:pt x="210" y="94"/>
                  <a:pt x="210" y="94"/>
                  <a:pt x="210" y="94"/>
                </a:cubicBezTo>
                <a:cubicBezTo>
                  <a:pt x="211" y="93"/>
                  <a:pt x="212" y="92"/>
                  <a:pt x="212" y="92"/>
                </a:cubicBezTo>
                <a:cubicBezTo>
                  <a:pt x="212" y="91"/>
                  <a:pt x="212" y="91"/>
                  <a:pt x="212" y="91"/>
                </a:cubicBezTo>
                <a:cubicBezTo>
                  <a:pt x="212" y="90"/>
                  <a:pt x="212" y="90"/>
                  <a:pt x="211" y="89"/>
                </a:cubicBezTo>
                <a:cubicBezTo>
                  <a:pt x="211" y="91"/>
                  <a:pt x="210" y="92"/>
                  <a:pt x="210" y="94"/>
                </a:cubicBezTo>
                <a:close/>
                <a:moveTo>
                  <a:pt x="93" y="55"/>
                </a:moveTo>
                <a:cubicBezTo>
                  <a:pt x="91" y="55"/>
                  <a:pt x="90" y="55"/>
                  <a:pt x="88" y="55"/>
                </a:cubicBezTo>
                <a:cubicBezTo>
                  <a:pt x="89" y="57"/>
                  <a:pt x="89" y="57"/>
                  <a:pt x="90" y="57"/>
                </a:cubicBezTo>
                <a:cubicBezTo>
                  <a:pt x="90" y="57"/>
                  <a:pt x="91" y="57"/>
                  <a:pt x="91" y="57"/>
                </a:cubicBezTo>
                <a:cubicBezTo>
                  <a:pt x="92" y="57"/>
                  <a:pt x="92" y="56"/>
                  <a:pt x="93" y="55"/>
                </a:cubicBezTo>
                <a:close/>
                <a:moveTo>
                  <a:pt x="146" y="75"/>
                </a:moveTo>
                <a:cubicBezTo>
                  <a:pt x="146" y="75"/>
                  <a:pt x="146" y="75"/>
                  <a:pt x="146" y="75"/>
                </a:cubicBezTo>
                <a:cubicBezTo>
                  <a:pt x="146" y="75"/>
                  <a:pt x="146" y="75"/>
                  <a:pt x="146" y="75"/>
                </a:cubicBezTo>
                <a:cubicBezTo>
                  <a:pt x="146" y="75"/>
                  <a:pt x="145" y="75"/>
                  <a:pt x="144" y="75"/>
                </a:cubicBezTo>
                <a:cubicBezTo>
                  <a:pt x="143" y="75"/>
                  <a:pt x="143" y="75"/>
                  <a:pt x="143" y="77"/>
                </a:cubicBezTo>
                <a:cubicBezTo>
                  <a:pt x="143" y="77"/>
                  <a:pt x="144" y="77"/>
                  <a:pt x="145" y="77"/>
                </a:cubicBezTo>
                <a:cubicBezTo>
                  <a:pt x="145" y="77"/>
                  <a:pt x="145" y="77"/>
                  <a:pt x="144" y="77"/>
                </a:cubicBezTo>
                <a:cubicBezTo>
                  <a:pt x="145" y="76"/>
                  <a:pt x="146" y="75"/>
                  <a:pt x="146" y="75"/>
                </a:cubicBezTo>
                <a:close/>
                <a:moveTo>
                  <a:pt x="60" y="78"/>
                </a:moveTo>
                <a:cubicBezTo>
                  <a:pt x="58" y="80"/>
                  <a:pt x="57" y="82"/>
                  <a:pt x="55" y="84"/>
                </a:cubicBezTo>
                <a:cubicBezTo>
                  <a:pt x="56" y="84"/>
                  <a:pt x="57" y="84"/>
                  <a:pt x="57" y="83"/>
                </a:cubicBezTo>
                <a:cubicBezTo>
                  <a:pt x="58" y="81"/>
                  <a:pt x="59" y="80"/>
                  <a:pt x="60" y="78"/>
                </a:cubicBezTo>
                <a:close/>
                <a:moveTo>
                  <a:pt x="196" y="35"/>
                </a:moveTo>
                <a:cubicBezTo>
                  <a:pt x="195" y="34"/>
                  <a:pt x="195" y="33"/>
                  <a:pt x="195" y="32"/>
                </a:cubicBezTo>
                <a:cubicBezTo>
                  <a:pt x="194" y="34"/>
                  <a:pt x="193" y="35"/>
                  <a:pt x="193" y="36"/>
                </a:cubicBezTo>
                <a:cubicBezTo>
                  <a:pt x="193" y="36"/>
                  <a:pt x="193" y="36"/>
                  <a:pt x="193" y="36"/>
                </a:cubicBezTo>
                <a:cubicBezTo>
                  <a:pt x="194" y="36"/>
                  <a:pt x="195" y="35"/>
                  <a:pt x="196" y="35"/>
                </a:cubicBezTo>
                <a:close/>
                <a:moveTo>
                  <a:pt x="184" y="143"/>
                </a:moveTo>
                <a:cubicBezTo>
                  <a:pt x="184" y="143"/>
                  <a:pt x="183" y="144"/>
                  <a:pt x="183" y="144"/>
                </a:cubicBezTo>
                <a:cubicBezTo>
                  <a:pt x="183" y="145"/>
                  <a:pt x="183" y="146"/>
                  <a:pt x="183" y="147"/>
                </a:cubicBezTo>
                <a:cubicBezTo>
                  <a:pt x="184" y="145"/>
                  <a:pt x="184" y="145"/>
                  <a:pt x="184" y="143"/>
                </a:cubicBezTo>
                <a:close/>
                <a:moveTo>
                  <a:pt x="159" y="67"/>
                </a:moveTo>
                <a:cubicBezTo>
                  <a:pt x="159" y="67"/>
                  <a:pt x="160" y="67"/>
                  <a:pt x="160" y="67"/>
                </a:cubicBezTo>
                <a:cubicBezTo>
                  <a:pt x="161" y="65"/>
                  <a:pt x="161" y="64"/>
                  <a:pt x="162" y="63"/>
                </a:cubicBezTo>
                <a:cubicBezTo>
                  <a:pt x="162" y="63"/>
                  <a:pt x="162" y="63"/>
                  <a:pt x="162" y="62"/>
                </a:cubicBezTo>
                <a:cubicBezTo>
                  <a:pt x="162" y="63"/>
                  <a:pt x="161" y="63"/>
                  <a:pt x="161" y="63"/>
                </a:cubicBezTo>
                <a:cubicBezTo>
                  <a:pt x="161" y="64"/>
                  <a:pt x="160" y="65"/>
                  <a:pt x="159" y="65"/>
                </a:cubicBezTo>
                <a:cubicBezTo>
                  <a:pt x="159" y="66"/>
                  <a:pt x="159" y="66"/>
                  <a:pt x="159" y="67"/>
                </a:cubicBezTo>
                <a:close/>
                <a:moveTo>
                  <a:pt x="116" y="84"/>
                </a:moveTo>
                <a:cubicBezTo>
                  <a:pt x="115" y="85"/>
                  <a:pt x="115" y="86"/>
                  <a:pt x="114" y="86"/>
                </a:cubicBezTo>
                <a:cubicBezTo>
                  <a:pt x="115" y="86"/>
                  <a:pt x="116" y="86"/>
                  <a:pt x="118" y="86"/>
                </a:cubicBezTo>
                <a:cubicBezTo>
                  <a:pt x="117" y="86"/>
                  <a:pt x="117" y="85"/>
                  <a:pt x="116" y="84"/>
                </a:cubicBezTo>
                <a:close/>
                <a:moveTo>
                  <a:pt x="171" y="79"/>
                </a:moveTo>
                <a:cubicBezTo>
                  <a:pt x="171" y="79"/>
                  <a:pt x="171" y="79"/>
                  <a:pt x="172" y="78"/>
                </a:cubicBezTo>
                <a:cubicBezTo>
                  <a:pt x="172" y="78"/>
                  <a:pt x="173" y="77"/>
                  <a:pt x="174" y="76"/>
                </a:cubicBezTo>
                <a:cubicBezTo>
                  <a:pt x="174" y="75"/>
                  <a:pt x="174" y="74"/>
                  <a:pt x="174" y="74"/>
                </a:cubicBezTo>
                <a:cubicBezTo>
                  <a:pt x="173" y="75"/>
                  <a:pt x="171" y="78"/>
                  <a:pt x="171" y="79"/>
                </a:cubicBezTo>
                <a:close/>
                <a:moveTo>
                  <a:pt x="207" y="95"/>
                </a:moveTo>
                <a:cubicBezTo>
                  <a:pt x="206" y="96"/>
                  <a:pt x="206" y="97"/>
                  <a:pt x="205" y="97"/>
                </a:cubicBezTo>
                <a:cubicBezTo>
                  <a:pt x="205" y="98"/>
                  <a:pt x="204" y="99"/>
                  <a:pt x="205" y="100"/>
                </a:cubicBezTo>
                <a:cubicBezTo>
                  <a:pt x="206" y="99"/>
                  <a:pt x="207" y="98"/>
                  <a:pt x="207" y="95"/>
                </a:cubicBezTo>
                <a:close/>
                <a:moveTo>
                  <a:pt x="121" y="57"/>
                </a:moveTo>
                <a:cubicBezTo>
                  <a:pt x="121" y="57"/>
                  <a:pt x="121" y="57"/>
                  <a:pt x="121" y="57"/>
                </a:cubicBezTo>
                <a:cubicBezTo>
                  <a:pt x="122" y="57"/>
                  <a:pt x="122" y="58"/>
                  <a:pt x="123" y="59"/>
                </a:cubicBezTo>
                <a:cubicBezTo>
                  <a:pt x="123" y="58"/>
                  <a:pt x="124" y="58"/>
                  <a:pt x="125" y="57"/>
                </a:cubicBezTo>
                <a:cubicBezTo>
                  <a:pt x="123" y="57"/>
                  <a:pt x="122" y="57"/>
                  <a:pt x="121" y="57"/>
                </a:cubicBezTo>
                <a:close/>
                <a:moveTo>
                  <a:pt x="24" y="47"/>
                </a:moveTo>
                <a:cubicBezTo>
                  <a:pt x="24" y="48"/>
                  <a:pt x="25" y="49"/>
                  <a:pt x="26" y="50"/>
                </a:cubicBezTo>
                <a:cubicBezTo>
                  <a:pt x="26" y="49"/>
                  <a:pt x="27" y="48"/>
                  <a:pt x="27" y="47"/>
                </a:cubicBezTo>
                <a:cubicBezTo>
                  <a:pt x="26" y="47"/>
                  <a:pt x="25" y="47"/>
                  <a:pt x="24" y="47"/>
                </a:cubicBezTo>
                <a:close/>
                <a:moveTo>
                  <a:pt x="97" y="74"/>
                </a:moveTo>
                <a:cubicBezTo>
                  <a:pt x="97" y="74"/>
                  <a:pt x="98" y="74"/>
                  <a:pt x="98" y="74"/>
                </a:cubicBezTo>
                <a:cubicBezTo>
                  <a:pt x="99" y="73"/>
                  <a:pt x="100" y="73"/>
                  <a:pt x="100" y="72"/>
                </a:cubicBezTo>
                <a:cubicBezTo>
                  <a:pt x="99" y="71"/>
                  <a:pt x="98" y="72"/>
                  <a:pt x="97" y="74"/>
                </a:cubicBezTo>
                <a:close/>
                <a:moveTo>
                  <a:pt x="186" y="107"/>
                </a:moveTo>
                <a:cubicBezTo>
                  <a:pt x="187" y="104"/>
                  <a:pt x="187" y="102"/>
                  <a:pt x="186" y="100"/>
                </a:cubicBezTo>
                <a:cubicBezTo>
                  <a:pt x="186" y="102"/>
                  <a:pt x="186" y="105"/>
                  <a:pt x="186" y="107"/>
                </a:cubicBezTo>
                <a:close/>
                <a:moveTo>
                  <a:pt x="131" y="69"/>
                </a:moveTo>
                <a:cubicBezTo>
                  <a:pt x="130" y="70"/>
                  <a:pt x="130" y="70"/>
                  <a:pt x="130" y="70"/>
                </a:cubicBezTo>
                <a:cubicBezTo>
                  <a:pt x="130" y="72"/>
                  <a:pt x="128" y="73"/>
                  <a:pt x="127" y="71"/>
                </a:cubicBezTo>
                <a:cubicBezTo>
                  <a:pt x="127" y="71"/>
                  <a:pt x="127" y="71"/>
                  <a:pt x="127" y="71"/>
                </a:cubicBezTo>
                <a:cubicBezTo>
                  <a:pt x="127" y="72"/>
                  <a:pt x="126" y="72"/>
                  <a:pt x="126" y="72"/>
                </a:cubicBezTo>
                <a:cubicBezTo>
                  <a:pt x="127" y="72"/>
                  <a:pt x="128" y="72"/>
                  <a:pt x="129" y="72"/>
                </a:cubicBezTo>
                <a:cubicBezTo>
                  <a:pt x="130" y="72"/>
                  <a:pt x="130" y="72"/>
                  <a:pt x="130" y="72"/>
                </a:cubicBezTo>
                <a:cubicBezTo>
                  <a:pt x="131" y="71"/>
                  <a:pt x="131" y="70"/>
                  <a:pt x="132" y="69"/>
                </a:cubicBezTo>
                <a:cubicBezTo>
                  <a:pt x="132" y="69"/>
                  <a:pt x="132" y="69"/>
                  <a:pt x="132" y="69"/>
                </a:cubicBezTo>
                <a:cubicBezTo>
                  <a:pt x="131" y="69"/>
                  <a:pt x="131" y="69"/>
                  <a:pt x="131" y="69"/>
                </a:cubicBezTo>
                <a:close/>
                <a:moveTo>
                  <a:pt x="140" y="75"/>
                </a:moveTo>
                <a:cubicBezTo>
                  <a:pt x="139" y="75"/>
                  <a:pt x="138" y="75"/>
                  <a:pt x="137" y="75"/>
                </a:cubicBezTo>
                <a:cubicBezTo>
                  <a:pt x="136" y="75"/>
                  <a:pt x="136" y="75"/>
                  <a:pt x="136" y="76"/>
                </a:cubicBezTo>
                <a:cubicBezTo>
                  <a:pt x="137" y="76"/>
                  <a:pt x="138" y="76"/>
                  <a:pt x="139" y="76"/>
                </a:cubicBezTo>
                <a:cubicBezTo>
                  <a:pt x="140" y="76"/>
                  <a:pt x="140" y="76"/>
                  <a:pt x="140" y="75"/>
                </a:cubicBezTo>
                <a:close/>
                <a:moveTo>
                  <a:pt x="184" y="95"/>
                </a:moveTo>
                <a:cubicBezTo>
                  <a:pt x="185" y="93"/>
                  <a:pt x="185" y="93"/>
                  <a:pt x="184" y="92"/>
                </a:cubicBezTo>
                <a:cubicBezTo>
                  <a:pt x="184" y="93"/>
                  <a:pt x="183" y="94"/>
                  <a:pt x="182" y="95"/>
                </a:cubicBezTo>
                <a:cubicBezTo>
                  <a:pt x="183" y="95"/>
                  <a:pt x="184" y="95"/>
                  <a:pt x="184" y="95"/>
                </a:cubicBezTo>
                <a:close/>
                <a:moveTo>
                  <a:pt x="92" y="62"/>
                </a:moveTo>
                <a:cubicBezTo>
                  <a:pt x="93" y="61"/>
                  <a:pt x="94" y="60"/>
                  <a:pt x="94" y="59"/>
                </a:cubicBezTo>
                <a:cubicBezTo>
                  <a:pt x="93" y="59"/>
                  <a:pt x="92" y="60"/>
                  <a:pt x="91" y="61"/>
                </a:cubicBezTo>
                <a:cubicBezTo>
                  <a:pt x="92" y="61"/>
                  <a:pt x="92" y="62"/>
                  <a:pt x="92" y="62"/>
                </a:cubicBezTo>
                <a:close/>
                <a:moveTo>
                  <a:pt x="188" y="131"/>
                </a:moveTo>
                <a:cubicBezTo>
                  <a:pt x="189" y="130"/>
                  <a:pt x="189" y="129"/>
                  <a:pt x="189" y="128"/>
                </a:cubicBezTo>
                <a:cubicBezTo>
                  <a:pt x="189" y="128"/>
                  <a:pt x="189" y="127"/>
                  <a:pt x="188" y="127"/>
                </a:cubicBezTo>
                <a:cubicBezTo>
                  <a:pt x="188" y="128"/>
                  <a:pt x="188" y="130"/>
                  <a:pt x="188" y="131"/>
                </a:cubicBezTo>
                <a:close/>
                <a:moveTo>
                  <a:pt x="81" y="90"/>
                </a:moveTo>
                <a:cubicBezTo>
                  <a:pt x="82" y="90"/>
                  <a:pt x="82" y="91"/>
                  <a:pt x="83" y="90"/>
                </a:cubicBezTo>
                <a:cubicBezTo>
                  <a:pt x="83" y="90"/>
                  <a:pt x="84" y="90"/>
                  <a:pt x="84" y="90"/>
                </a:cubicBezTo>
                <a:cubicBezTo>
                  <a:pt x="84" y="90"/>
                  <a:pt x="84" y="89"/>
                  <a:pt x="84" y="89"/>
                </a:cubicBezTo>
                <a:cubicBezTo>
                  <a:pt x="83" y="89"/>
                  <a:pt x="82" y="89"/>
                  <a:pt x="82" y="89"/>
                </a:cubicBezTo>
                <a:cubicBezTo>
                  <a:pt x="82" y="89"/>
                  <a:pt x="81" y="90"/>
                  <a:pt x="81" y="90"/>
                </a:cubicBezTo>
                <a:close/>
                <a:moveTo>
                  <a:pt x="25" y="86"/>
                </a:moveTo>
                <a:cubicBezTo>
                  <a:pt x="25" y="86"/>
                  <a:pt x="25" y="86"/>
                  <a:pt x="25" y="86"/>
                </a:cubicBezTo>
                <a:cubicBezTo>
                  <a:pt x="26" y="86"/>
                  <a:pt x="27" y="84"/>
                  <a:pt x="27" y="83"/>
                </a:cubicBezTo>
                <a:cubicBezTo>
                  <a:pt x="27" y="83"/>
                  <a:pt x="27" y="83"/>
                  <a:pt x="27" y="83"/>
                </a:cubicBezTo>
                <a:cubicBezTo>
                  <a:pt x="27" y="83"/>
                  <a:pt x="27" y="83"/>
                  <a:pt x="27" y="82"/>
                </a:cubicBezTo>
                <a:cubicBezTo>
                  <a:pt x="26" y="84"/>
                  <a:pt x="25" y="85"/>
                  <a:pt x="25" y="86"/>
                </a:cubicBezTo>
                <a:close/>
                <a:moveTo>
                  <a:pt x="201" y="91"/>
                </a:moveTo>
                <a:cubicBezTo>
                  <a:pt x="199" y="93"/>
                  <a:pt x="199" y="93"/>
                  <a:pt x="200" y="95"/>
                </a:cubicBezTo>
                <a:cubicBezTo>
                  <a:pt x="201" y="95"/>
                  <a:pt x="201" y="94"/>
                  <a:pt x="201" y="91"/>
                </a:cubicBezTo>
                <a:close/>
                <a:moveTo>
                  <a:pt x="200" y="78"/>
                </a:moveTo>
                <a:cubicBezTo>
                  <a:pt x="200" y="79"/>
                  <a:pt x="201" y="79"/>
                  <a:pt x="201" y="80"/>
                </a:cubicBezTo>
                <a:cubicBezTo>
                  <a:pt x="202" y="80"/>
                  <a:pt x="202" y="79"/>
                  <a:pt x="202" y="79"/>
                </a:cubicBezTo>
                <a:cubicBezTo>
                  <a:pt x="202" y="78"/>
                  <a:pt x="202" y="77"/>
                  <a:pt x="201" y="76"/>
                </a:cubicBezTo>
                <a:cubicBezTo>
                  <a:pt x="201" y="77"/>
                  <a:pt x="200" y="78"/>
                  <a:pt x="200" y="78"/>
                </a:cubicBezTo>
                <a:close/>
                <a:moveTo>
                  <a:pt x="128" y="64"/>
                </a:moveTo>
                <a:cubicBezTo>
                  <a:pt x="128" y="63"/>
                  <a:pt x="128" y="62"/>
                  <a:pt x="128" y="61"/>
                </a:cubicBezTo>
                <a:cubicBezTo>
                  <a:pt x="128" y="61"/>
                  <a:pt x="128" y="61"/>
                  <a:pt x="128" y="61"/>
                </a:cubicBezTo>
                <a:cubicBezTo>
                  <a:pt x="127" y="62"/>
                  <a:pt x="126" y="63"/>
                  <a:pt x="126" y="64"/>
                </a:cubicBezTo>
                <a:cubicBezTo>
                  <a:pt x="127" y="64"/>
                  <a:pt x="127" y="64"/>
                  <a:pt x="128" y="64"/>
                </a:cubicBezTo>
                <a:close/>
                <a:moveTo>
                  <a:pt x="187" y="75"/>
                </a:moveTo>
                <a:cubicBezTo>
                  <a:pt x="186" y="76"/>
                  <a:pt x="186" y="77"/>
                  <a:pt x="185" y="78"/>
                </a:cubicBezTo>
                <a:cubicBezTo>
                  <a:pt x="185" y="78"/>
                  <a:pt x="185" y="79"/>
                  <a:pt x="185" y="79"/>
                </a:cubicBezTo>
                <a:cubicBezTo>
                  <a:pt x="185" y="79"/>
                  <a:pt x="186" y="79"/>
                  <a:pt x="186" y="79"/>
                </a:cubicBezTo>
                <a:cubicBezTo>
                  <a:pt x="186" y="78"/>
                  <a:pt x="188" y="77"/>
                  <a:pt x="187" y="75"/>
                </a:cubicBezTo>
                <a:close/>
                <a:moveTo>
                  <a:pt x="77" y="91"/>
                </a:moveTo>
                <a:cubicBezTo>
                  <a:pt x="77" y="90"/>
                  <a:pt x="77" y="89"/>
                  <a:pt x="77" y="89"/>
                </a:cubicBezTo>
                <a:cubicBezTo>
                  <a:pt x="77" y="89"/>
                  <a:pt x="76" y="89"/>
                  <a:pt x="75" y="89"/>
                </a:cubicBezTo>
                <a:cubicBezTo>
                  <a:pt x="75" y="89"/>
                  <a:pt x="75" y="90"/>
                  <a:pt x="75" y="91"/>
                </a:cubicBezTo>
                <a:cubicBezTo>
                  <a:pt x="76" y="91"/>
                  <a:pt x="76" y="91"/>
                  <a:pt x="77" y="91"/>
                </a:cubicBezTo>
                <a:close/>
                <a:moveTo>
                  <a:pt x="107" y="76"/>
                </a:moveTo>
                <a:cubicBezTo>
                  <a:pt x="107" y="76"/>
                  <a:pt x="108" y="76"/>
                  <a:pt x="108" y="75"/>
                </a:cubicBezTo>
                <a:cubicBezTo>
                  <a:pt x="109" y="75"/>
                  <a:pt x="109" y="74"/>
                  <a:pt x="110" y="74"/>
                </a:cubicBezTo>
                <a:cubicBezTo>
                  <a:pt x="108" y="73"/>
                  <a:pt x="108" y="73"/>
                  <a:pt x="107" y="74"/>
                </a:cubicBezTo>
                <a:cubicBezTo>
                  <a:pt x="107" y="75"/>
                  <a:pt x="107" y="75"/>
                  <a:pt x="107" y="76"/>
                </a:cubicBezTo>
                <a:close/>
                <a:moveTo>
                  <a:pt x="3" y="43"/>
                </a:moveTo>
                <a:cubicBezTo>
                  <a:pt x="3" y="41"/>
                  <a:pt x="5" y="41"/>
                  <a:pt x="6" y="40"/>
                </a:cubicBezTo>
                <a:cubicBezTo>
                  <a:pt x="5" y="40"/>
                  <a:pt x="4" y="40"/>
                  <a:pt x="3" y="40"/>
                </a:cubicBezTo>
                <a:cubicBezTo>
                  <a:pt x="3" y="41"/>
                  <a:pt x="3" y="42"/>
                  <a:pt x="3" y="43"/>
                </a:cubicBezTo>
                <a:close/>
                <a:moveTo>
                  <a:pt x="189" y="83"/>
                </a:moveTo>
                <a:cubicBezTo>
                  <a:pt x="190" y="82"/>
                  <a:pt x="191" y="81"/>
                  <a:pt x="192" y="80"/>
                </a:cubicBezTo>
                <a:cubicBezTo>
                  <a:pt x="192" y="80"/>
                  <a:pt x="192" y="79"/>
                  <a:pt x="192" y="78"/>
                </a:cubicBezTo>
                <a:cubicBezTo>
                  <a:pt x="191" y="80"/>
                  <a:pt x="189" y="81"/>
                  <a:pt x="189" y="83"/>
                </a:cubicBezTo>
                <a:close/>
                <a:moveTo>
                  <a:pt x="197" y="46"/>
                </a:moveTo>
                <a:cubicBezTo>
                  <a:pt x="197" y="46"/>
                  <a:pt x="197" y="46"/>
                  <a:pt x="197" y="46"/>
                </a:cubicBezTo>
                <a:cubicBezTo>
                  <a:pt x="197" y="45"/>
                  <a:pt x="197" y="44"/>
                  <a:pt x="197" y="43"/>
                </a:cubicBezTo>
                <a:cubicBezTo>
                  <a:pt x="197" y="42"/>
                  <a:pt x="197" y="42"/>
                  <a:pt x="197" y="41"/>
                </a:cubicBezTo>
                <a:cubicBezTo>
                  <a:pt x="197" y="41"/>
                  <a:pt x="196" y="41"/>
                  <a:pt x="196" y="41"/>
                </a:cubicBezTo>
                <a:cubicBezTo>
                  <a:pt x="196" y="41"/>
                  <a:pt x="196" y="42"/>
                  <a:pt x="195" y="42"/>
                </a:cubicBezTo>
                <a:cubicBezTo>
                  <a:pt x="196" y="43"/>
                  <a:pt x="196" y="45"/>
                  <a:pt x="197" y="46"/>
                </a:cubicBezTo>
                <a:close/>
                <a:moveTo>
                  <a:pt x="19" y="67"/>
                </a:moveTo>
                <a:cubicBezTo>
                  <a:pt x="19" y="66"/>
                  <a:pt x="19" y="66"/>
                  <a:pt x="19" y="66"/>
                </a:cubicBezTo>
                <a:cubicBezTo>
                  <a:pt x="19" y="66"/>
                  <a:pt x="19" y="66"/>
                  <a:pt x="18" y="66"/>
                </a:cubicBezTo>
                <a:cubicBezTo>
                  <a:pt x="17" y="67"/>
                  <a:pt x="17" y="68"/>
                  <a:pt x="18" y="69"/>
                </a:cubicBezTo>
                <a:cubicBezTo>
                  <a:pt x="18" y="68"/>
                  <a:pt x="19" y="67"/>
                  <a:pt x="19" y="67"/>
                </a:cubicBezTo>
                <a:close/>
                <a:moveTo>
                  <a:pt x="24" y="79"/>
                </a:moveTo>
                <a:cubicBezTo>
                  <a:pt x="24" y="80"/>
                  <a:pt x="24" y="80"/>
                  <a:pt x="23" y="81"/>
                </a:cubicBezTo>
                <a:cubicBezTo>
                  <a:pt x="23" y="82"/>
                  <a:pt x="23" y="82"/>
                  <a:pt x="24" y="83"/>
                </a:cubicBezTo>
                <a:cubicBezTo>
                  <a:pt x="24" y="82"/>
                  <a:pt x="24" y="81"/>
                  <a:pt x="25" y="81"/>
                </a:cubicBezTo>
                <a:cubicBezTo>
                  <a:pt x="25" y="80"/>
                  <a:pt x="25" y="80"/>
                  <a:pt x="24" y="79"/>
                </a:cubicBezTo>
                <a:close/>
                <a:moveTo>
                  <a:pt x="18" y="79"/>
                </a:moveTo>
                <a:cubicBezTo>
                  <a:pt x="18" y="80"/>
                  <a:pt x="19" y="80"/>
                  <a:pt x="19" y="81"/>
                </a:cubicBezTo>
                <a:cubicBezTo>
                  <a:pt x="20" y="80"/>
                  <a:pt x="19" y="79"/>
                  <a:pt x="19" y="78"/>
                </a:cubicBezTo>
                <a:cubicBezTo>
                  <a:pt x="18" y="78"/>
                  <a:pt x="18" y="79"/>
                  <a:pt x="18" y="79"/>
                </a:cubicBezTo>
                <a:close/>
                <a:moveTo>
                  <a:pt x="20" y="64"/>
                </a:moveTo>
                <a:cubicBezTo>
                  <a:pt x="20" y="64"/>
                  <a:pt x="20" y="64"/>
                  <a:pt x="21" y="64"/>
                </a:cubicBezTo>
                <a:cubicBezTo>
                  <a:pt x="21" y="62"/>
                  <a:pt x="22" y="61"/>
                  <a:pt x="23" y="59"/>
                </a:cubicBezTo>
                <a:cubicBezTo>
                  <a:pt x="23" y="59"/>
                  <a:pt x="23" y="59"/>
                  <a:pt x="22" y="59"/>
                </a:cubicBezTo>
                <a:cubicBezTo>
                  <a:pt x="22" y="60"/>
                  <a:pt x="21" y="61"/>
                  <a:pt x="20" y="63"/>
                </a:cubicBezTo>
                <a:cubicBezTo>
                  <a:pt x="20" y="63"/>
                  <a:pt x="20" y="63"/>
                  <a:pt x="20" y="64"/>
                </a:cubicBezTo>
                <a:close/>
                <a:moveTo>
                  <a:pt x="214" y="70"/>
                </a:moveTo>
                <a:cubicBezTo>
                  <a:pt x="214" y="70"/>
                  <a:pt x="214" y="70"/>
                  <a:pt x="214" y="70"/>
                </a:cubicBezTo>
                <a:cubicBezTo>
                  <a:pt x="213" y="71"/>
                  <a:pt x="212" y="72"/>
                  <a:pt x="211" y="74"/>
                </a:cubicBezTo>
                <a:cubicBezTo>
                  <a:pt x="210" y="74"/>
                  <a:pt x="210" y="74"/>
                  <a:pt x="211" y="75"/>
                </a:cubicBezTo>
                <a:cubicBezTo>
                  <a:pt x="212" y="73"/>
                  <a:pt x="213" y="72"/>
                  <a:pt x="214" y="70"/>
                </a:cubicBezTo>
                <a:close/>
                <a:moveTo>
                  <a:pt x="200" y="131"/>
                </a:moveTo>
                <a:cubicBezTo>
                  <a:pt x="201" y="130"/>
                  <a:pt x="203" y="128"/>
                  <a:pt x="204" y="127"/>
                </a:cubicBezTo>
                <a:cubicBezTo>
                  <a:pt x="202" y="127"/>
                  <a:pt x="201" y="129"/>
                  <a:pt x="200" y="131"/>
                </a:cubicBezTo>
                <a:close/>
                <a:moveTo>
                  <a:pt x="108" y="53"/>
                </a:moveTo>
                <a:cubicBezTo>
                  <a:pt x="106" y="53"/>
                  <a:pt x="103" y="53"/>
                  <a:pt x="102" y="53"/>
                </a:cubicBezTo>
                <a:cubicBezTo>
                  <a:pt x="103" y="53"/>
                  <a:pt x="107" y="54"/>
                  <a:pt x="108" y="54"/>
                </a:cubicBezTo>
                <a:cubicBezTo>
                  <a:pt x="108" y="54"/>
                  <a:pt x="108" y="53"/>
                  <a:pt x="108" y="53"/>
                </a:cubicBezTo>
                <a:close/>
                <a:moveTo>
                  <a:pt x="41" y="51"/>
                </a:moveTo>
                <a:cubicBezTo>
                  <a:pt x="40" y="50"/>
                  <a:pt x="40" y="50"/>
                  <a:pt x="39" y="49"/>
                </a:cubicBezTo>
                <a:cubicBezTo>
                  <a:pt x="39" y="49"/>
                  <a:pt x="39" y="49"/>
                  <a:pt x="39" y="49"/>
                </a:cubicBezTo>
                <a:cubicBezTo>
                  <a:pt x="39" y="50"/>
                  <a:pt x="39" y="51"/>
                  <a:pt x="40" y="53"/>
                </a:cubicBezTo>
                <a:cubicBezTo>
                  <a:pt x="40" y="52"/>
                  <a:pt x="40" y="51"/>
                  <a:pt x="41" y="51"/>
                </a:cubicBezTo>
                <a:close/>
                <a:moveTo>
                  <a:pt x="154" y="83"/>
                </a:moveTo>
                <a:cubicBezTo>
                  <a:pt x="155" y="82"/>
                  <a:pt x="155" y="81"/>
                  <a:pt x="156" y="81"/>
                </a:cubicBezTo>
                <a:cubicBezTo>
                  <a:pt x="155" y="81"/>
                  <a:pt x="154" y="81"/>
                  <a:pt x="153" y="81"/>
                </a:cubicBezTo>
                <a:cubicBezTo>
                  <a:pt x="153" y="81"/>
                  <a:pt x="154" y="82"/>
                  <a:pt x="154" y="83"/>
                </a:cubicBezTo>
                <a:close/>
                <a:moveTo>
                  <a:pt x="114" y="60"/>
                </a:moveTo>
                <a:cubicBezTo>
                  <a:pt x="114" y="60"/>
                  <a:pt x="114" y="60"/>
                  <a:pt x="114" y="60"/>
                </a:cubicBezTo>
                <a:cubicBezTo>
                  <a:pt x="113" y="60"/>
                  <a:pt x="113" y="61"/>
                  <a:pt x="112" y="61"/>
                </a:cubicBezTo>
                <a:cubicBezTo>
                  <a:pt x="112" y="62"/>
                  <a:pt x="111" y="63"/>
                  <a:pt x="111" y="63"/>
                </a:cubicBezTo>
                <a:cubicBezTo>
                  <a:pt x="111" y="64"/>
                  <a:pt x="112" y="63"/>
                  <a:pt x="112" y="63"/>
                </a:cubicBezTo>
                <a:cubicBezTo>
                  <a:pt x="113" y="62"/>
                  <a:pt x="113" y="61"/>
                  <a:pt x="114" y="60"/>
                </a:cubicBezTo>
                <a:close/>
                <a:moveTo>
                  <a:pt x="128" y="82"/>
                </a:moveTo>
                <a:cubicBezTo>
                  <a:pt x="128" y="82"/>
                  <a:pt x="128" y="81"/>
                  <a:pt x="127" y="81"/>
                </a:cubicBezTo>
                <a:cubicBezTo>
                  <a:pt x="127" y="81"/>
                  <a:pt x="127" y="81"/>
                  <a:pt x="127" y="82"/>
                </a:cubicBezTo>
                <a:cubicBezTo>
                  <a:pt x="126" y="83"/>
                  <a:pt x="125" y="84"/>
                  <a:pt x="124" y="85"/>
                </a:cubicBezTo>
                <a:cubicBezTo>
                  <a:pt x="124" y="85"/>
                  <a:pt x="124" y="85"/>
                  <a:pt x="125" y="85"/>
                </a:cubicBezTo>
                <a:cubicBezTo>
                  <a:pt x="126" y="84"/>
                  <a:pt x="127" y="83"/>
                  <a:pt x="128" y="82"/>
                </a:cubicBezTo>
                <a:close/>
                <a:moveTo>
                  <a:pt x="195" y="38"/>
                </a:moveTo>
                <a:cubicBezTo>
                  <a:pt x="195" y="38"/>
                  <a:pt x="195" y="38"/>
                  <a:pt x="195" y="38"/>
                </a:cubicBezTo>
                <a:cubicBezTo>
                  <a:pt x="194" y="38"/>
                  <a:pt x="194" y="39"/>
                  <a:pt x="193" y="39"/>
                </a:cubicBezTo>
                <a:cubicBezTo>
                  <a:pt x="193" y="40"/>
                  <a:pt x="193" y="40"/>
                  <a:pt x="193" y="41"/>
                </a:cubicBezTo>
                <a:cubicBezTo>
                  <a:pt x="194" y="40"/>
                  <a:pt x="195" y="39"/>
                  <a:pt x="195" y="38"/>
                </a:cubicBezTo>
                <a:close/>
                <a:moveTo>
                  <a:pt x="191" y="90"/>
                </a:moveTo>
                <a:cubicBezTo>
                  <a:pt x="190" y="91"/>
                  <a:pt x="189" y="93"/>
                  <a:pt x="189" y="94"/>
                </a:cubicBezTo>
                <a:cubicBezTo>
                  <a:pt x="190" y="93"/>
                  <a:pt x="191" y="92"/>
                  <a:pt x="191" y="90"/>
                </a:cubicBezTo>
                <a:close/>
                <a:moveTo>
                  <a:pt x="204" y="28"/>
                </a:moveTo>
                <a:cubicBezTo>
                  <a:pt x="205" y="30"/>
                  <a:pt x="206" y="31"/>
                  <a:pt x="207" y="33"/>
                </a:cubicBezTo>
                <a:cubicBezTo>
                  <a:pt x="207" y="31"/>
                  <a:pt x="205" y="29"/>
                  <a:pt x="204" y="28"/>
                </a:cubicBezTo>
                <a:close/>
                <a:moveTo>
                  <a:pt x="76" y="80"/>
                </a:moveTo>
                <a:cubicBezTo>
                  <a:pt x="76" y="81"/>
                  <a:pt x="76" y="81"/>
                  <a:pt x="76" y="82"/>
                </a:cubicBezTo>
                <a:cubicBezTo>
                  <a:pt x="77" y="82"/>
                  <a:pt x="77" y="82"/>
                  <a:pt x="78" y="82"/>
                </a:cubicBezTo>
                <a:cubicBezTo>
                  <a:pt x="77" y="81"/>
                  <a:pt x="77" y="81"/>
                  <a:pt x="76" y="80"/>
                </a:cubicBezTo>
                <a:close/>
                <a:moveTo>
                  <a:pt x="195" y="68"/>
                </a:moveTo>
                <a:cubicBezTo>
                  <a:pt x="195" y="67"/>
                  <a:pt x="195" y="66"/>
                  <a:pt x="195" y="65"/>
                </a:cubicBezTo>
                <a:cubicBezTo>
                  <a:pt x="194" y="66"/>
                  <a:pt x="194" y="66"/>
                  <a:pt x="195" y="68"/>
                </a:cubicBezTo>
                <a:close/>
                <a:moveTo>
                  <a:pt x="21" y="95"/>
                </a:moveTo>
                <a:cubicBezTo>
                  <a:pt x="24" y="96"/>
                  <a:pt x="25" y="96"/>
                  <a:pt x="27" y="95"/>
                </a:cubicBezTo>
                <a:cubicBezTo>
                  <a:pt x="25" y="95"/>
                  <a:pt x="23" y="95"/>
                  <a:pt x="21" y="95"/>
                </a:cubicBezTo>
                <a:close/>
                <a:moveTo>
                  <a:pt x="164" y="65"/>
                </a:moveTo>
                <a:cubicBezTo>
                  <a:pt x="163" y="66"/>
                  <a:pt x="163" y="66"/>
                  <a:pt x="162" y="67"/>
                </a:cubicBezTo>
                <a:cubicBezTo>
                  <a:pt x="163" y="67"/>
                  <a:pt x="164" y="67"/>
                  <a:pt x="165" y="67"/>
                </a:cubicBezTo>
                <a:cubicBezTo>
                  <a:pt x="164" y="67"/>
                  <a:pt x="164" y="66"/>
                  <a:pt x="164" y="65"/>
                </a:cubicBezTo>
                <a:close/>
                <a:moveTo>
                  <a:pt x="216" y="61"/>
                </a:moveTo>
                <a:cubicBezTo>
                  <a:pt x="216" y="61"/>
                  <a:pt x="216" y="61"/>
                  <a:pt x="216" y="61"/>
                </a:cubicBezTo>
                <a:cubicBezTo>
                  <a:pt x="216" y="62"/>
                  <a:pt x="216" y="63"/>
                  <a:pt x="217" y="64"/>
                </a:cubicBezTo>
                <a:cubicBezTo>
                  <a:pt x="217" y="63"/>
                  <a:pt x="217" y="63"/>
                  <a:pt x="218" y="63"/>
                </a:cubicBezTo>
                <a:cubicBezTo>
                  <a:pt x="217" y="62"/>
                  <a:pt x="217" y="61"/>
                  <a:pt x="216" y="61"/>
                </a:cubicBezTo>
                <a:close/>
                <a:moveTo>
                  <a:pt x="174" y="87"/>
                </a:moveTo>
                <a:cubicBezTo>
                  <a:pt x="174" y="88"/>
                  <a:pt x="174" y="88"/>
                  <a:pt x="174" y="88"/>
                </a:cubicBezTo>
                <a:cubicBezTo>
                  <a:pt x="175" y="87"/>
                  <a:pt x="175" y="86"/>
                  <a:pt x="176" y="85"/>
                </a:cubicBezTo>
                <a:cubicBezTo>
                  <a:pt x="176" y="85"/>
                  <a:pt x="176" y="84"/>
                  <a:pt x="176" y="84"/>
                </a:cubicBezTo>
                <a:cubicBezTo>
                  <a:pt x="175" y="85"/>
                  <a:pt x="174" y="86"/>
                  <a:pt x="174" y="87"/>
                </a:cubicBezTo>
                <a:close/>
                <a:moveTo>
                  <a:pt x="181" y="84"/>
                </a:moveTo>
                <a:cubicBezTo>
                  <a:pt x="181" y="84"/>
                  <a:pt x="181" y="84"/>
                  <a:pt x="181" y="84"/>
                </a:cubicBezTo>
                <a:cubicBezTo>
                  <a:pt x="182" y="83"/>
                  <a:pt x="183" y="82"/>
                  <a:pt x="184" y="81"/>
                </a:cubicBezTo>
                <a:cubicBezTo>
                  <a:pt x="184" y="81"/>
                  <a:pt x="184" y="81"/>
                  <a:pt x="183" y="80"/>
                </a:cubicBezTo>
                <a:cubicBezTo>
                  <a:pt x="182" y="82"/>
                  <a:pt x="182" y="83"/>
                  <a:pt x="181" y="84"/>
                </a:cubicBezTo>
                <a:close/>
                <a:moveTo>
                  <a:pt x="87" y="85"/>
                </a:moveTo>
                <a:cubicBezTo>
                  <a:pt x="86" y="84"/>
                  <a:pt x="85" y="85"/>
                  <a:pt x="85" y="86"/>
                </a:cubicBezTo>
                <a:cubicBezTo>
                  <a:pt x="86" y="86"/>
                  <a:pt x="86" y="86"/>
                  <a:pt x="87" y="85"/>
                </a:cubicBezTo>
                <a:close/>
                <a:moveTo>
                  <a:pt x="148" y="63"/>
                </a:moveTo>
                <a:cubicBezTo>
                  <a:pt x="147" y="64"/>
                  <a:pt x="147" y="64"/>
                  <a:pt x="148" y="65"/>
                </a:cubicBezTo>
                <a:cubicBezTo>
                  <a:pt x="149" y="64"/>
                  <a:pt x="149" y="64"/>
                  <a:pt x="148" y="63"/>
                </a:cubicBezTo>
                <a:close/>
                <a:moveTo>
                  <a:pt x="81" y="93"/>
                </a:moveTo>
                <a:cubicBezTo>
                  <a:pt x="83" y="93"/>
                  <a:pt x="85" y="93"/>
                  <a:pt x="87" y="93"/>
                </a:cubicBezTo>
                <a:cubicBezTo>
                  <a:pt x="86" y="93"/>
                  <a:pt x="84" y="93"/>
                  <a:pt x="81" y="93"/>
                </a:cubicBezTo>
                <a:close/>
                <a:moveTo>
                  <a:pt x="82" y="66"/>
                </a:moveTo>
                <a:cubicBezTo>
                  <a:pt x="81" y="68"/>
                  <a:pt x="80" y="68"/>
                  <a:pt x="82" y="69"/>
                </a:cubicBezTo>
                <a:cubicBezTo>
                  <a:pt x="82" y="68"/>
                  <a:pt x="82" y="67"/>
                  <a:pt x="82" y="66"/>
                </a:cubicBezTo>
                <a:close/>
                <a:moveTo>
                  <a:pt x="121" y="66"/>
                </a:moveTo>
                <a:cubicBezTo>
                  <a:pt x="119" y="66"/>
                  <a:pt x="119" y="66"/>
                  <a:pt x="119" y="67"/>
                </a:cubicBezTo>
                <a:cubicBezTo>
                  <a:pt x="121" y="67"/>
                  <a:pt x="121" y="67"/>
                  <a:pt x="121" y="66"/>
                </a:cubicBezTo>
                <a:close/>
                <a:moveTo>
                  <a:pt x="13" y="77"/>
                </a:moveTo>
                <a:cubicBezTo>
                  <a:pt x="13" y="78"/>
                  <a:pt x="13" y="80"/>
                  <a:pt x="13" y="81"/>
                </a:cubicBezTo>
                <a:cubicBezTo>
                  <a:pt x="14" y="79"/>
                  <a:pt x="13" y="78"/>
                  <a:pt x="13" y="77"/>
                </a:cubicBezTo>
                <a:close/>
                <a:moveTo>
                  <a:pt x="122" y="54"/>
                </a:moveTo>
                <a:cubicBezTo>
                  <a:pt x="123" y="54"/>
                  <a:pt x="125" y="54"/>
                  <a:pt x="127" y="53"/>
                </a:cubicBezTo>
                <a:cubicBezTo>
                  <a:pt x="127" y="53"/>
                  <a:pt x="127" y="53"/>
                  <a:pt x="127" y="53"/>
                </a:cubicBezTo>
                <a:cubicBezTo>
                  <a:pt x="125" y="53"/>
                  <a:pt x="124" y="53"/>
                  <a:pt x="122" y="53"/>
                </a:cubicBezTo>
                <a:cubicBezTo>
                  <a:pt x="122" y="53"/>
                  <a:pt x="122" y="53"/>
                  <a:pt x="122" y="53"/>
                </a:cubicBezTo>
                <a:cubicBezTo>
                  <a:pt x="122" y="53"/>
                  <a:pt x="122" y="53"/>
                  <a:pt x="122" y="54"/>
                </a:cubicBezTo>
                <a:close/>
                <a:moveTo>
                  <a:pt x="163" y="72"/>
                </a:moveTo>
                <a:cubicBezTo>
                  <a:pt x="163" y="71"/>
                  <a:pt x="163" y="71"/>
                  <a:pt x="163" y="71"/>
                </a:cubicBezTo>
                <a:cubicBezTo>
                  <a:pt x="162" y="71"/>
                  <a:pt x="161" y="71"/>
                  <a:pt x="160" y="71"/>
                </a:cubicBezTo>
                <a:cubicBezTo>
                  <a:pt x="160" y="71"/>
                  <a:pt x="160" y="71"/>
                  <a:pt x="160" y="71"/>
                </a:cubicBezTo>
                <a:cubicBezTo>
                  <a:pt x="160" y="71"/>
                  <a:pt x="160" y="72"/>
                  <a:pt x="160" y="72"/>
                </a:cubicBezTo>
                <a:cubicBezTo>
                  <a:pt x="161" y="72"/>
                  <a:pt x="162" y="72"/>
                  <a:pt x="163" y="72"/>
                </a:cubicBezTo>
                <a:close/>
                <a:moveTo>
                  <a:pt x="79" y="85"/>
                </a:moveTo>
                <a:cubicBezTo>
                  <a:pt x="77" y="85"/>
                  <a:pt x="76" y="85"/>
                  <a:pt x="75" y="86"/>
                </a:cubicBezTo>
                <a:cubicBezTo>
                  <a:pt x="77" y="86"/>
                  <a:pt x="78" y="86"/>
                  <a:pt x="79" y="85"/>
                </a:cubicBezTo>
                <a:close/>
                <a:moveTo>
                  <a:pt x="193" y="25"/>
                </a:moveTo>
                <a:cubicBezTo>
                  <a:pt x="194" y="24"/>
                  <a:pt x="194" y="24"/>
                  <a:pt x="193" y="22"/>
                </a:cubicBezTo>
                <a:cubicBezTo>
                  <a:pt x="193" y="23"/>
                  <a:pt x="193" y="24"/>
                  <a:pt x="193" y="25"/>
                </a:cubicBezTo>
                <a:close/>
                <a:moveTo>
                  <a:pt x="59" y="90"/>
                </a:moveTo>
                <a:cubicBezTo>
                  <a:pt x="58" y="90"/>
                  <a:pt x="58" y="90"/>
                  <a:pt x="57" y="91"/>
                </a:cubicBezTo>
                <a:cubicBezTo>
                  <a:pt x="57" y="91"/>
                  <a:pt x="58" y="92"/>
                  <a:pt x="58" y="92"/>
                </a:cubicBezTo>
                <a:cubicBezTo>
                  <a:pt x="58" y="92"/>
                  <a:pt x="59" y="91"/>
                  <a:pt x="59" y="91"/>
                </a:cubicBezTo>
                <a:cubicBezTo>
                  <a:pt x="59" y="91"/>
                  <a:pt x="59" y="90"/>
                  <a:pt x="59" y="90"/>
                </a:cubicBezTo>
                <a:close/>
                <a:moveTo>
                  <a:pt x="21" y="74"/>
                </a:moveTo>
                <a:cubicBezTo>
                  <a:pt x="20" y="75"/>
                  <a:pt x="20" y="76"/>
                  <a:pt x="21" y="77"/>
                </a:cubicBezTo>
                <a:cubicBezTo>
                  <a:pt x="22" y="75"/>
                  <a:pt x="22" y="75"/>
                  <a:pt x="21" y="74"/>
                </a:cubicBezTo>
                <a:close/>
                <a:moveTo>
                  <a:pt x="178" y="57"/>
                </a:moveTo>
                <a:cubicBezTo>
                  <a:pt x="177" y="57"/>
                  <a:pt x="177" y="57"/>
                  <a:pt x="176" y="57"/>
                </a:cubicBezTo>
                <a:cubicBezTo>
                  <a:pt x="176" y="58"/>
                  <a:pt x="177" y="58"/>
                  <a:pt x="177" y="59"/>
                </a:cubicBezTo>
                <a:cubicBezTo>
                  <a:pt x="177" y="58"/>
                  <a:pt x="178" y="58"/>
                  <a:pt x="178" y="57"/>
                </a:cubicBezTo>
                <a:close/>
                <a:moveTo>
                  <a:pt x="232" y="72"/>
                </a:moveTo>
                <a:cubicBezTo>
                  <a:pt x="233" y="74"/>
                  <a:pt x="234" y="76"/>
                  <a:pt x="235" y="76"/>
                </a:cubicBezTo>
                <a:cubicBezTo>
                  <a:pt x="234" y="75"/>
                  <a:pt x="233" y="73"/>
                  <a:pt x="232" y="72"/>
                </a:cubicBezTo>
                <a:close/>
                <a:moveTo>
                  <a:pt x="106" y="64"/>
                </a:moveTo>
                <a:cubicBezTo>
                  <a:pt x="106" y="63"/>
                  <a:pt x="106" y="62"/>
                  <a:pt x="105" y="62"/>
                </a:cubicBezTo>
                <a:cubicBezTo>
                  <a:pt x="105" y="63"/>
                  <a:pt x="104" y="63"/>
                  <a:pt x="104" y="64"/>
                </a:cubicBezTo>
                <a:cubicBezTo>
                  <a:pt x="105" y="64"/>
                  <a:pt x="105" y="64"/>
                  <a:pt x="106" y="64"/>
                </a:cubicBezTo>
                <a:close/>
                <a:moveTo>
                  <a:pt x="41" y="85"/>
                </a:moveTo>
                <a:cubicBezTo>
                  <a:pt x="41" y="85"/>
                  <a:pt x="41" y="85"/>
                  <a:pt x="41" y="85"/>
                </a:cubicBezTo>
                <a:cubicBezTo>
                  <a:pt x="41" y="85"/>
                  <a:pt x="42" y="85"/>
                  <a:pt x="42" y="85"/>
                </a:cubicBezTo>
                <a:cubicBezTo>
                  <a:pt x="42" y="84"/>
                  <a:pt x="42" y="84"/>
                  <a:pt x="43" y="83"/>
                </a:cubicBezTo>
                <a:cubicBezTo>
                  <a:pt x="42" y="83"/>
                  <a:pt x="42" y="83"/>
                  <a:pt x="42" y="83"/>
                </a:cubicBezTo>
                <a:cubicBezTo>
                  <a:pt x="42" y="84"/>
                  <a:pt x="41" y="84"/>
                  <a:pt x="41" y="85"/>
                </a:cubicBezTo>
                <a:close/>
                <a:moveTo>
                  <a:pt x="41" y="47"/>
                </a:moveTo>
                <a:cubicBezTo>
                  <a:pt x="42" y="48"/>
                  <a:pt x="42" y="48"/>
                  <a:pt x="42" y="49"/>
                </a:cubicBezTo>
                <a:cubicBezTo>
                  <a:pt x="43" y="48"/>
                  <a:pt x="43" y="48"/>
                  <a:pt x="43" y="47"/>
                </a:cubicBezTo>
                <a:cubicBezTo>
                  <a:pt x="43" y="47"/>
                  <a:pt x="42" y="47"/>
                  <a:pt x="41" y="47"/>
                </a:cubicBezTo>
                <a:close/>
                <a:moveTo>
                  <a:pt x="180" y="90"/>
                </a:moveTo>
                <a:cubicBezTo>
                  <a:pt x="180" y="90"/>
                  <a:pt x="180" y="90"/>
                  <a:pt x="179" y="90"/>
                </a:cubicBezTo>
                <a:cubicBezTo>
                  <a:pt x="179" y="90"/>
                  <a:pt x="179" y="91"/>
                  <a:pt x="179" y="92"/>
                </a:cubicBezTo>
                <a:cubicBezTo>
                  <a:pt x="180" y="91"/>
                  <a:pt x="180" y="91"/>
                  <a:pt x="180" y="90"/>
                </a:cubicBezTo>
                <a:close/>
                <a:moveTo>
                  <a:pt x="95" y="78"/>
                </a:moveTo>
                <a:cubicBezTo>
                  <a:pt x="96" y="77"/>
                  <a:pt x="96" y="77"/>
                  <a:pt x="96" y="76"/>
                </a:cubicBezTo>
                <a:cubicBezTo>
                  <a:pt x="96" y="76"/>
                  <a:pt x="95" y="76"/>
                  <a:pt x="95" y="77"/>
                </a:cubicBezTo>
                <a:cubicBezTo>
                  <a:pt x="95" y="77"/>
                  <a:pt x="95" y="78"/>
                  <a:pt x="95" y="78"/>
                </a:cubicBezTo>
                <a:close/>
                <a:moveTo>
                  <a:pt x="182" y="88"/>
                </a:moveTo>
                <a:cubicBezTo>
                  <a:pt x="182" y="88"/>
                  <a:pt x="182" y="88"/>
                  <a:pt x="182" y="88"/>
                </a:cubicBezTo>
                <a:cubicBezTo>
                  <a:pt x="182" y="88"/>
                  <a:pt x="183" y="87"/>
                  <a:pt x="183" y="87"/>
                </a:cubicBezTo>
                <a:cubicBezTo>
                  <a:pt x="183" y="86"/>
                  <a:pt x="184" y="86"/>
                  <a:pt x="184" y="85"/>
                </a:cubicBezTo>
                <a:cubicBezTo>
                  <a:pt x="183" y="86"/>
                  <a:pt x="182" y="87"/>
                  <a:pt x="182" y="88"/>
                </a:cubicBezTo>
                <a:close/>
                <a:moveTo>
                  <a:pt x="78" y="73"/>
                </a:moveTo>
                <a:cubicBezTo>
                  <a:pt x="78" y="73"/>
                  <a:pt x="78" y="73"/>
                  <a:pt x="78" y="73"/>
                </a:cubicBezTo>
                <a:cubicBezTo>
                  <a:pt x="77" y="74"/>
                  <a:pt x="76" y="75"/>
                  <a:pt x="76" y="76"/>
                </a:cubicBezTo>
                <a:cubicBezTo>
                  <a:pt x="76" y="76"/>
                  <a:pt x="76" y="76"/>
                  <a:pt x="76" y="76"/>
                </a:cubicBezTo>
                <a:cubicBezTo>
                  <a:pt x="77" y="75"/>
                  <a:pt x="78" y="74"/>
                  <a:pt x="78" y="73"/>
                </a:cubicBezTo>
                <a:close/>
                <a:moveTo>
                  <a:pt x="129" y="93"/>
                </a:moveTo>
                <a:cubicBezTo>
                  <a:pt x="130" y="92"/>
                  <a:pt x="130" y="92"/>
                  <a:pt x="131" y="91"/>
                </a:cubicBezTo>
                <a:cubicBezTo>
                  <a:pt x="129" y="91"/>
                  <a:pt x="129" y="91"/>
                  <a:pt x="129" y="93"/>
                </a:cubicBezTo>
                <a:close/>
                <a:moveTo>
                  <a:pt x="110" y="71"/>
                </a:moveTo>
                <a:cubicBezTo>
                  <a:pt x="110" y="71"/>
                  <a:pt x="111" y="71"/>
                  <a:pt x="112" y="71"/>
                </a:cubicBezTo>
                <a:cubicBezTo>
                  <a:pt x="111" y="70"/>
                  <a:pt x="111" y="70"/>
                  <a:pt x="111" y="70"/>
                </a:cubicBezTo>
                <a:cubicBezTo>
                  <a:pt x="110" y="70"/>
                  <a:pt x="110" y="70"/>
                  <a:pt x="110" y="71"/>
                </a:cubicBezTo>
                <a:close/>
                <a:moveTo>
                  <a:pt x="124" y="62"/>
                </a:moveTo>
                <a:cubicBezTo>
                  <a:pt x="125" y="60"/>
                  <a:pt x="126" y="60"/>
                  <a:pt x="126" y="59"/>
                </a:cubicBezTo>
                <a:cubicBezTo>
                  <a:pt x="124" y="61"/>
                  <a:pt x="124" y="61"/>
                  <a:pt x="124" y="62"/>
                </a:cubicBezTo>
                <a:close/>
                <a:moveTo>
                  <a:pt x="104" y="80"/>
                </a:moveTo>
                <a:cubicBezTo>
                  <a:pt x="105" y="79"/>
                  <a:pt x="105" y="79"/>
                  <a:pt x="106" y="78"/>
                </a:cubicBezTo>
                <a:cubicBezTo>
                  <a:pt x="105" y="78"/>
                  <a:pt x="105" y="78"/>
                  <a:pt x="104" y="80"/>
                </a:cubicBezTo>
                <a:close/>
                <a:moveTo>
                  <a:pt x="88" y="90"/>
                </a:moveTo>
                <a:cubicBezTo>
                  <a:pt x="89" y="90"/>
                  <a:pt x="89" y="90"/>
                  <a:pt x="90" y="90"/>
                </a:cubicBezTo>
                <a:cubicBezTo>
                  <a:pt x="90" y="90"/>
                  <a:pt x="90" y="90"/>
                  <a:pt x="90" y="90"/>
                </a:cubicBezTo>
                <a:cubicBezTo>
                  <a:pt x="90" y="90"/>
                  <a:pt x="90" y="89"/>
                  <a:pt x="90" y="89"/>
                </a:cubicBezTo>
                <a:cubicBezTo>
                  <a:pt x="89" y="89"/>
                  <a:pt x="89" y="90"/>
                  <a:pt x="88" y="90"/>
                </a:cubicBezTo>
                <a:close/>
                <a:moveTo>
                  <a:pt x="194" y="88"/>
                </a:moveTo>
                <a:cubicBezTo>
                  <a:pt x="194" y="88"/>
                  <a:pt x="194" y="88"/>
                  <a:pt x="194" y="88"/>
                </a:cubicBezTo>
                <a:cubicBezTo>
                  <a:pt x="195" y="88"/>
                  <a:pt x="195" y="87"/>
                  <a:pt x="195" y="87"/>
                </a:cubicBezTo>
                <a:cubicBezTo>
                  <a:pt x="196" y="86"/>
                  <a:pt x="196" y="86"/>
                  <a:pt x="195" y="85"/>
                </a:cubicBezTo>
                <a:cubicBezTo>
                  <a:pt x="195" y="86"/>
                  <a:pt x="194" y="87"/>
                  <a:pt x="194" y="88"/>
                </a:cubicBezTo>
                <a:close/>
                <a:moveTo>
                  <a:pt x="16" y="62"/>
                </a:moveTo>
                <a:cubicBezTo>
                  <a:pt x="15" y="63"/>
                  <a:pt x="16" y="64"/>
                  <a:pt x="16" y="64"/>
                </a:cubicBezTo>
                <a:cubicBezTo>
                  <a:pt x="16" y="64"/>
                  <a:pt x="17" y="64"/>
                  <a:pt x="17" y="63"/>
                </a:cubicBezTo>
                <a:cubicBezTo>
                  <a:pt x="17" y="63"/>
                  <a:pt x="16" y="62"/>
                  <a:pt x="16" y="62"/>
                </a:cubicBezTo>
                <a:close/>
                <a:moveTo>
                  <a:pt x="26" y="66"/>
                </a:moveTo>
                <a:cubicBezTo>
                  <a:pt x="24" y="68"/>
                  <a:pt x="24" y="69"/>
                  <a:pt x="25" y="69"/>
                </a:cubicBezTo>
                <a:cubicBezTo>
                  <a:pt x="25" y="68"/>
                  <a:pt x="26" y="67"/>
                  <a:pt x="26" y="66"/>
                </a:cubicBezTo>
                <a:close/>
                <a:moveTo>
                  <a:pt x="66" y="65"/>
                </a:moveTo>
                <a:cubicBezTo>
                  <a:pt x="66" y="64"/>
                  <a:pt x="66" y="64"/>
                  <a:pt x="66" y="63"/>
                </a:cubicBezTo>
                <a:cubicBezTo>
                  <a:pt x="66" y="63"/>
                  <a:pt x="65" y="63"/>
                  <a:pt x="65" y="64"/>
                </a:cubicBezTo>
                <a:cubicBezTo>
                  <a:pt x="65" y="64"/>
                  <a:pt x="65" y="64"/>
                  <a:pt x="66" y="65"/>
                </a:cubicBezTo>
                <a:close/>
                <a:moveTo>
                  <a:pt x="114" y="54"/>
                </a:moveTo>
                <a:cubicBezTo>
                  <a:pt x="114" y="53"/>
                  <a:pt x="113" y="53"/>
                  <a:pt x="113" y="53"/>
                </a:cubicBezTo>
                <a:cubicBezTo>
                  <a:pt x="112" y="53"/>
                  <a:pt x="112" y="53"/>
                  <a:pt x="112" y="54"/>
                </a:cubicBezTo>
                <a:cubicBezTo>
                  <a:pt x="112" y="54"/>
                  <a:pt x="113" y="54"/>
                  <a:pt x="114" y="54"/>
                </a:cubicBezTo>
                <a:close/>
                <a:moveTo>
                  <a:pt x="149" y="58"/>
                </a:moveTo>
                <a:cubicBezTo>
                  <a:pt x="149" y="58"/>
                  <a:pt x="150" y="57"/>
                  <a:pt x="150" y="57"/>
                </a:cubicBezTo>
                <a:cubicBezTo>
                  <a:pt x="149" y="57"/>
                  <a:pt x="149" y="57"/>
                  <a:pt x="148" y="57"/>
                </a:cubicBezTo>
                <a:cubicBezTo>
                  <a:pt x="148" y="58"/>
                  <a:pt x="149" y="58"/>
                  <a:pt x="149" y="58"/>
                </a:cubicBezTo>
                <a:close/>
                <a:moveTo>
                  <a:pt x="12" y="66"/>
                </a:moveTo>
                <a:cubicBezTo>
                  <a:pt x="12" y="65"/>
                  <a:pt x="12" y="65"/>
                  <a:pt x="13" y="64"/>
                </a:cubicBezTo>
                <a:cubicBezTo>
                  <a:pt x="12" y="64"/>
                  <a:pt x="11" y="65"/>
                  <a:pt x="12" y="66"/>
                </a:cubicBezTo>
                <a:close/>
                <a:moveTo>
                  <a:pt x="171" y="64"/>
                </a:moveTo>
                <a:cubicBezTo>
                  <a:pt x="171" y="64"/>
                  <a:pt x="171" y="64"/>
                  <a:pt x="171" y="64"/>
                </a:cubicBezTo>
                <a:cubicBezTo>
                  <a:pt x="171" y="63"/>
                  <a:pt x="171" y="63"/>
                  <a:pt x="171" y="62"/>
                </a:cubicBezTo>
                <a:cubicBezTo>
                  <a:pt x="171" y="63"/>
                  <a:pt x="171" y="63"/>
                  <a:pt x="171" y="64"/>
                </a:cubicBezTo>
                <a:close/>
                <a:moveTo>
                  <a:pt x="83" y="57"/>
                </a:moveTo>
                <a:cubicBezTo>
                  <a:pt x="84" y="57"/>
                  <a:pt x="85" y="57"/>
                  <a:pt x="85" y="55"/>
                </a:cubicBezTo>
                <a:cubicBezTo>
                  <a:pt x="84" y="56"/>
                  <a:pt x="84" y="57"/>
                  <a:pt x="83" y="57"/>
                </a:cubicBezTo>
                <a:close/>
                <a:moveTo>
                  <a:pt x="90" y="79"/>
                </a:moveTo>
                <a:cubicBezTo>
                  <a:pt x="90" y="79"/>
                  <a:pt x="89" y="80"/>
                  <a:pt x="88" y="81"/>
                </a:cubicBezTo>
                <a:cubicBezTo>
                  <a:pt x="89" y="81"/>
                  <a:pt x="89" y="81"/>
                  <a:pt x="89" y="81"/>
                </a:cubicBezTo>
                <a:cubicBezTo>
                  <a:pt x="90" y="80"/>
                  <a:pt x="90" y="80"/>
                  <a:pt x="90" y="79"/>
                </a:cubicBezTo>
                <a:close/>
                <a:moveTo>
                  <a:pt x="199" y="81"/>
                </a:moveTo>
                <a:cubicBezTo>
                  <a:pt x="199" y="81"/>
                  <a:pt x="198" y="81"/>
                  <a:pt x="198" y="81"/>
                </a:cubicBezTo>
                <a:cubicBezTo>
                  <a:pt x="198" y="82"/>
                  <a:pt x="198" y="82"/>
                  <a:pt x="198" y="83"/>
                </a:cubicBezTo>
                <a:cubicBezTo>
                  <a:pt x="199" y="83"/>
                  <a:pt x="199" y="82"/>
                  <a:pt x="199" y="82"/>
                </a:cubicBezTo>
                <a:cubicBezTo>
                  <a:pt x="199" y="82"/>
                  <a:pt x="199" y="81"/>
                  <a:pt x="199" y="81"/>
                </a:cubicBezTo>
                <a:close/>
                <a:moveTo>
                  <a:pt x="153" y="54"/>
                </a:moveTo>
                <a:cubicBezTo>
                  <a:pt x="153" y="54"/>
                  <a:pt x="153" y="54"/>
                  <a:pt x="153" y="54"/>
                </a:cubicBezTo>
                <a:cubicBezTo>
                  <a:pt x="152" y="54"/>
                  <a:pt x="152" y="54"/>
                  <a:pt x="151" y="54"/>
                </a:cubicBezTo>
                <a:cubicBezTo>
                  <a:pt x="152" y="54"/>
                  <a:pt x="152" y="55"/>
                  <a:pt x="152" y="55"/>
                </a:cubicBezTo>
                <a:cubicBezTo>
                  <a:pt x="152" y="55"/>
                  <a:pt x="153" y="54"/>
                  <a:pt x="153" y="54"/>
                </a:cubicBezTo>
                <a:close/>
                <a:moveTo>
                  <a:pt x="150" y="61"/>
                </a:moveTo>
                <a:cubicBezTo>
                  <a:pt x="151" y="60"/>
                  <a:pt x="152" y="60"/>
                  <a:pt x="152" y="59"/>
                </a:cubicBezTo>
                <a:cubicBezTo>
                  <a:pt x="150" y="60"/>
                  <a:pt x="150" y="60"/>
                  <a:pt x="150" y="61"/>
                </a:cubicBezTo>
                <a:close/>
                <a:moveTo>
                  <a:pt x="110" y="79"/>
                </a:moveTo>
                <a:cubicBezTo>
                  <a:pt x="110" y="79"/>
                  <a:pt x="110" y="79"/>
                  <a:pt x="110" y="79"/>
                </a:cubicBezTo>
                <a:cubicBezTo>
                  <a:pt x="111" y="79"/>
                  <a:pt x="111" y="79"/>
                  <a:pt x="112" y="79"/>
                </a:cubicBezTo>
                <a:cubicBezTo>
                  <a:pt x="111" y="79"/>
                  <a:pt x="111" y="79"/>
                  <a:pt x="110" y="79"/>
                </a:cubicBezTo>
                <a:close/>
                <a:moveTo>
                  <a:pt x="40" y="72"/>
                </a:moveTo>
                <a:cubicBezTo>
                  <a:pt x="41" y="71"/>
                  <a:pt x="41" y="70"/>
                  <a:pt x="40" y="70"/>
                </a:cubicBezTo>
                <a:cubicBezTo>
                  <a:pt x="40" y="70"/>
                  <a:pt x="40" y="70"/>
                  <a:pt x="40" y="71"/>
                </a:cubicBezTo>
                <a:cubicBezTo>
                  <a:pt x="40" y="71"/>
                  <a:pt x="40" y="71"/>
                  <a:pt x="40" y="71"/>
                </a:cubicBezTo>
                <a:cubicBezTo>
                  <a:pt x="40" y="71"/>
                  <a:pt x="40" y="71"/>
                  <a:pt x="40" y="72"/>
                </a:cubicBezTo>
                <a:close/>
                <a:moveTo>
                  <a:pt x="205" y="47"/>
                </a:moveTo>
                <a:cubicBezTo>
                  <a:pt x="206" y="46"/>
                  <a:pt x="206" y="46"/>
                  <a:pt x="204" y="44"/>
                </a:cubicBezTo>
                <a:cubicBezTo>
                  <a:pt x="205" y="45"/>
                  <a:pt x="205" y="46"/>
                  <a:pt x="205" y="47"/>
                </a:cubicBezTo>
                <a:close/>
                <a:moveTo>
                  <a:pt x="47" y="90"/>
                </a:moveTo>
                <a:cubicBezTo>
                  <a:pt x="46" y="90"/>
                  <a:pt x="46" y="91"/>
                  <a:pt x="46" y="92"/>
                </a:cubicBezTo>
                <a:cubicBezTo>
                  <a:pt x="47" y="91"/>
                  <a:pt x="47" y="91"/>
                  <a:pt x="47" y="90"/>
                </a:cubicBezTo>
                <a:close/>
                <a:moveTo>
                  <a:pt x="173" y="69"/>
                </a:moveTo>
                <a:cubicBezTo>
                  <a:pt x="173" y="68"/>
                  <a:pt x="172" y="67"/>
                  <a:pt x="172" y="67"/>
                </a:cubicBezTo>
                <a:cubicBezTo>
                  <a:pt x="172" y="67"/>
                  <a:pt x="172" y="68"/>
                  <a:pt x="171" y="68"/>
                </a:cubicBezTo>
                <a:cubicBezTo>
                  <a:pt x="172" y="68"/>
                  <a:pt x="172" y="68"/>
                  <a:pt x="173" y="69"/>
                </a:cubicBezTo>
                <a:close/>
                <a:moveTo>
                  <a:pt x="116" y="70"/>
                </a:moveTo>
                <a:cubicBezTo>
                  <a:pt x="116" y="71"/>
                  <a:pt x="115" y="71"/>
                  <a:pt x="115" y="72"/>
                </a:cubicBezTo>
                <a:cubicBezTo>
                  <a:pt x="116" y="72"/>
                  <a:pt x="116" y="72"/>
                  <a:pt x="116" y="72"/>
                </a:cubicBezTo>
                <a:cubicBezTo>
                  <a:pt x="116" y="71"/>
                  <a:pt x="116" y="71"/>
                  <a:pt x="116" y="70"/>
                </a:cubicBezTo>
                <a:close/>
                <a:moveTo>
                  <a:pt x="193" y="49"/>
                </a:moveTo>
                <a:cubicBezTo>
                  <a:pt x="194" y="49"/>
                  <a:pt x="194" y="49"/>
                  <a:pt x="194" y="49"/>
                </a:cubicBezTo>
                <a:cubicBezTo>
                  <a:pt x="194" y="48"/>
                  <a:pt x="194" y="47"/>
                  <a:pt x="193" y="46"/>
                </a:cubicBezTo>
                <a:cubicBezTo>
                  <a:pt x="193" y="47"/>
                  <a:pt x="193" y="48"/>
                  <a:pt x="193" y="49"/>
                </a:cubicBezTo>
                <a:close/>
                <a:moveTo>
                  <a:pt x="206" y="118"/>
                </a:moveTo>
                <a:cubicBezTo>
                  <a:pt x="207" y="117"/>
                  <a:pt x="207" y="116"/>
                  <a:pt x="208" y="115"/>
                </a:cubicBezTo>
                <a:cubicBezTo>
                  <a:pt x="208" y="115"/>
                  <a:pt x="208" y="115"/>
                  <a:pt x="208" y="115"/>
                </a:cubicBezTo>
                <a:cubicBezTo>
                  <a:pt x="207" y="116"/>
                  <a:pt x="206" y="116"/>
                  <a:pt x="206" y="118"/>
                </a:cubicBezTo>
                <a:close/>
                <a:moveTo>
                  <a:pt x="146" y="59"/>
                </a:moveTo>
                <a:cubicBezTo>
                  <a:pt x="146" y="59"/>
                  <a:pt x="146" y="60"/>
                  <a:pt x="146" y="61"/>
                </a:cubicBezTo>
                <a:cubicBezTo>
                  <a:pt x="147" y="60"/>
                  <a:pt x="147" y="60"/>
                  <a:pt x="146" y="59"/>
                </a:cubicBezTo>
                <a:close/>
                <a:moveTo>
                  <a:pt x="95" y="90"/>
                </a:moveTo>
                <a:cubicBezTo>
                  <a:pt x="94" y="89"/>
                  <a:pt x="93" y="89"/>
                  <a:pt x="93" y="90"/>
                </a:cubicBezTo>
                <a:cubicBezTo>
                  <a:pt x="94" y="90"/>
                  <a:pt x="94" y="90"/>
                  <a:pt x="95" y="90"/>
                </a:cubicBezTo>
                <a:close/>
                <a:moveTo>
                  <a:pt x="134" y="78"/>
                </a:moveTo>
                <a:cubicBezTo>
                  <a:pt x="134" y="78"/>
                  <a:pt x="134" y="78"/>
                  <a:pt x="134" y="78"/>
                </a:cubicBezTo>
                <a:cubicBezTo>
                  <a:pt x="135" y="79"/>
                  <a:pt x="135" y="79"/>
                  <a:pt x="136" y="79"/>
                </a:cubicBezTo>
                <a:cubicBezTo>
                  <a:pt x="136" y="79"/>
                  <a:pt x="136" y="78"/>
                  <a:pt x="136" y="78"/>
                </a:cubicBezTo>
                <a:cubicBezTo>
                  <a:pt x="135" y="78"/>
                  <a:pt x="135" y="78"/>
                  <a:pt x="134" y="78"/>
                </a:cubicBezTo>
                <a:close/>
                <a:moveTo>
                  <a:pt x="28" y="79"/>
                </a:moveTo>
                <a:cubicBezTo>
                  <a:pt x="28" y="80"/>
                  <a:pt x="29" y="80"/>
                  <a:pt x="29" y="81"/>
                </a:cubicBezTo>
                <a:cubicBezTo>
                  <a:pt x="29" y="80"/>
                  <a:pt x="29" y="80"/>
                  <a:pt x="28" y="79"/>
                </a:cubicBezTo>
                <a:close/>
                <a:moveTo>
                  <a:pt x="113" y="84"/>
                </a:moveTo>
                <a:cubicBezTo>
                  <a:pt x="113" y="84"/>
                  <a:pt x="114" y="83"/>
                  <a:pt x="114" y="82"/>
                </a:cubicBezTo>
                <a:cubicBezTo>
                  <a:pt x="113" y="83"/>
                  <a:pt x="113" y="83"/>
                  <a:pt x="113" y="84"/>
                </a:cubicBezTo>
                <a:close/>
                <a:moveTo>
                  <a:pt x="14" y="94"/>
                </a:moveTo>
                <a:cubicBezTo>
                  <a:pt x="14" y="95"/>
                  <a:pt x="14" y="95"/>
                  <a:pt x="16" y="95"/>
                </a:cubicBezTo>
                <a:cubicBezTo>
                  <a:pt x="15" y="94"/>
                  <a:pt x="15" y="94"/>
                  <a:pt x="14" y="94"/>
                </a:cubicBezTo>
                <a:close/>
                <a:moveTo>
                  <a:pt x="140" y="65"/>
                </a:moveTo>
                <a:cubicBezTo>
                  <a:pt x="139" y="64"/>
                  <a:pt x="139" y="64"/>
                  <a:pt x="139" y="63"/>
                </a:cubicBezTo>
                <a:cubicBezTo>
                  <a:pt x="138" y="64"/>
                  <a:pt x="138" y="64"/>
                  <a:pt x="138" y="65"/>
                </a:cubicBezTo>
                <a:cubicBezTo>
                  <a:pt x="139" y="65"/>
                  <a:pt x="139" y="65"/>
                  <a:pt x="140" y="65"/>
                </a:cubicBezTo>
                <a:close/>
                <a:moveTo>
                  <a:pt x="217" y="82"/>
                </a:moveTo>
                <a:cubicBezTo>
                  <a:pt x="216" y="83"/>
                  <a:pt x="216" y="83"/>
                  <a:pt x="217" y="84"/>
                </a:cubicBezTo>
                <a:cubicBezTo>
                  <a:pt x="217" y="83"/>
                  <a:pt x="217" y="83"/>
                  <a:pt x="217" y="82"/>
                </a:cubicBezTo>
                <a:close/>
                <a:moveTo>
                  <a:pt x="173" y="93"/>
                </a:moveTo>
                <a:cubicBezTo>
                  <a:pt x="173" y="93"/>
                  <a:pt x="173" y="93"/>
                  <a:pt x="173" y="93"/>
                </a:cubicBezTo>
                <a:cubicBezTo>
                  <a:pt x="173" y="93"/>
                  <a:pt x="172" y="93"/>
                  <a:pt x="172" y="94"/>
                </a:cubicBezTo>
                <a:cubicBezTo>
                  <a:pt x="172" y="94"/>
                  <a:pt x="173" y="94"/>
                  <a:pt x="173" y="94"/>
                </a:cubicBezTo>
                <a:cubicBezTo>
                  <a:pt x="173" y="93"/>
                  <a:pt x="173" y="93"/>
                  <a:pt x="173" y="93"/>
                </a:cubicBezTo>
                <a:close/>
                <a:moveTo>
                  <a:pt x="73" y="55"/>
                </a:moveTo>
                <a:cubicBezTo>
                  <a:pt x="73" y="55"/>
                  <a:pt x="73" y="54"/>
                  <a:pt x="73" y="54"/>
                </a:cubicBezTo>
                <a:cubicBezTo>
                  <a:pt x="73" y="54"/>
                  <a:pt x="73" y="54"/>
                  <a:pt x="72" y="54"/>
                </a:cubicBezTo>
                <a:cubicBezTo>
                  <a:pt x="72" y="54"/>
                  <a:pt x="73" y="55"/>
                  <a:pt x="73" y="55"/>
                </a:cubicBezTo>
                <a:close/>
                <a:moveTo>
                  <a:pt x="28" y="74"/>
                </a:moveTo>
                <a:cubicBezTo>
                  <a:pt x="28" y="74"/>
                  <a:pt x="28" y="74"/>
                  <a:pt x="28" y="74"/>
                </a:cubicBezTo>
                <a:cubicBezTo>
                  <a:pt x="28" y="74"/>
                  <a:pt x="29" y="74"/>
                  <a:pt x="29" y="73"/>
                </a:cubicBezTo>
                <a:cubicBezTo>
                  <a:pt x="28" y="73"/>
                  <a:pt x="28" y="74"/>
                  <a:pt x="28" y="74"/>
                </a:cubicBezTo>
                <a:close/>
                <a:moveTo>
                  <a:pt x="138" y="59"/>
                </a:moveTo>
                <a:cubicBezTo>
                  <a:pt x="138" y="59"/>
                  <a:pt x="139" y="59"/>
                  <a:pt x="139" y="59"/>
                </a:cubicBezTo>
                <a:cubicBezTo>
                  <a:pt x="139" y="59"/>
                  <a:pt x="139" y="58"/>
                  <a:pt x="140" y="58"/>
                </a:cubicBezTo>
                <a:cubicBezTo>
                  <a:pt x="139" y="58"/>
                  <a:pt x="139" y="58"/>
                  <a:pt x="138" y="59"/>
                </a:cubicBezTo>
                <a:close/>
                <a:moveTo>
                  <a:pt x="188" y="137"/>
                </a:moveTo>
                <a:cubicBezTo>
                  <a:pt x="188" y="136"/>
                  <a:pt x="188" y="136"/>
                  <a:pt x="188" y="135"/>
                </a:cubicBezTo>
                <a:cubicBezTo>
                  <a:pt x="188" y="135"/>
                  <a:pt x="188" y="135"/>
                  <a:pt x="188" y="135"/>
                </a:cubicBezTo>
                <a:cubicBezTo>
                  <a:pt x="188" y="136"/>
                  <a:pt x="188" y="136"/>
                  <a:pt x="188" y="137"/>
                </a:cubicBezTo>
                <a:close/>
                <a:moveTo>
                  <a:pt x="203" y="49"/>
                </a:moveTo>
                <a:cubicBezTo>
                  <a:pt x="203" y="49"/>
                  <a:pt x="203" y="50"/>
                  <a:pt x="203" y="50"/>
                </a:cubicBezTo>
                <a:cubicBezTo>
                  <a:pt x="203" y="50"/>
                  <a:pt x="203" y="49"/>
                  <a:pt x="203" y="49"/>
                </a:cubicBezTo>
                <a:close/>
                <a:moveTo>
                  <a:pt x="115" y="63"/>
                </a:moveTo>
                <a:cubicBezTo>
                  <a:pt x="115" y="63"/>
                  <a:pt x="115" y="63"/>
                  <a:pt x="116" y="63"/>
                </a:cubicBezTo>
                <a:cubicBezTo>
                  <a:pt x="116" y="63"/>
                  <a:pt x="115" y="63"/>
                  <a:pt x="115" y="62"/>
                </a:cubicBezTo>
                <a:cubicBezTo>
                  <a:pt x="115" y="63"/>
                  <a:pt x="115" y="63"/>
                  <a:pt x="115" y="63"/>
                </a:cubicBezTo>
                <a:close/>
                <a:moveTo>
                  <a:pt x="26" y="71"/>
                </a:moveTo>
                <a:cubicBezTo>
                  <a:pt x="27" y="71"/>
                  <a:pt x="28" y="70"/>
                  <a:pt x="27" y="69"/>
                </a:cubicBezTo>
                <a:cubicBezTo>
                  <a:pt x="27" y="70"/>
                  <a:pt x="27" y="71"/>
                  <a:pt x="26" y="71"/>
                </a:cubicBezTo>
                <a:close/>
                <a:moveTo>
                  <a:pt x="187" y="85"/>
                </a:moveTo>
                <a:cubicBezTo>
                  <a:pt x="188" y="84"/>
                  <a:pt x="188" y="84"/>
                  <a:pt x="188" y="84"/>
                </a:cubicBezTo>
                <a:cubicBezTo>
                  <a:pt x="188" y="84"/>
                  <a:pt x="187" y="85"/>
                  <a:pt x="187" y="85"/>
                </a:cubicBezTo>
                <a:close/>
                <a:moveTo>
                  <a:pt x="185" y="133"/>
                </a:moveTo>
                <a:cubicBezTo>
                  <a:pt x="185" y="133"/>
                  <a:pt x="185" y="133"/>
                  <a:pt x="185" y="134"/>
                </a:cubicBezTo>
                <a:cubicBezTo>
                  <a:pt x="185" y="134"/>
                  <a:pt x="185" y="133"/>
                  <a:pt x="185" y="133"/>
                </a:cubicBezTo>
                <a:close/>
                <a:moveTo>
                  <a:pt x="190" y="96"/>
                </a:moveTo>
                <a:cubicBezTo>
                  <a:pt x="191" y="96"/>
                  <a:pt x="191" y="96"/>
                  <a:pt x="191" y="96"/>
                </a:cubicBezTo>
                <a:cubicBezTo>
                  <a:pt x="191" y="96"/>
                  <a:pt x="191" y="96"/>
                  <a:pt x="191" y="95"/>
                </a:cubicBezTo>
                <a:cubicBezTo>
                  <a:pt x="191" y="95"/>
                  <a:pt x="191" y="95"/>
                  <a:pt x="191" y="95"/>
                </a:cubicBezTo>
                <a:cubicBezTo>
                  <a:pt x="191" y="95"/>
                  <a:pt x="191" y="96"/>
                  <a:pt x="190" y="96"/>
                </a:cubicBezTo>
                <a:close/>
                <a:moveTo>
                  <a:pt x="197" y="56"/>
                </a:moveTo>
                <a:cubicBezTo>
                  <a:pt x="197" y="56"/>
                  <a:pt x="197" y="57"/>
                  <a:pt x="197" y="57"/>
                </a:cubicBezTo>
                <a:cubicBezTo>
                  <a:pt x="198" y="57"/>
                  <a:pt x="197" y="56"/>
                  <a:pt x="197" y="56"/>
                </a:cubicBezTo>
                <a:close/>
                <a:moveTo>
                  <a:pt x="51" y="84"/>
                </a:moveTo>
                <a:cubicBezTo>
                  <a:pt x="50" y="84"/>
                  <a:pt x="50" y="84"/>
                  <a:pt x="50" y="83"/>
                </a:cubicBezTo>
                <a:cubicBezTo>
                  <a:pt x="50" y="84"/>
                  <a:pt x="50" y="84"/>
                  <a:pt x="49" y="84"/>
                </a:cubicBezTo>
                <a:cubicBezTo>
                  <a:pt x="50" y="84"/>
                  <a:pt x="50" y="84"/>
                  <a:pt x="51" y="84"/>
                </a:cubicBezTo>
                <a:close/>
                <a:moveTo>
                  <a:pt x="205" y="64"/>
                </a:moveTo>
                <a:cubicBezTo>
                  <a:pt x="205" y="63"/>
                  <a:pt x="205" y="63"/>
                  <a:pt x="205" y="62"/>
                </a:cubicBezTo>
                <a:cubicBezTo>
                  <a:pt x="204" y="63"/>
                  <a:pt x="205" y="63"/>
                  <a:pt x="205" y="64"/>
                </a:cubicBezTo>
                <a:close/>
                <a:moveTo>
                  <a:pt x="93" y="80"/>
                </a:moveTo>
                <a:cubicBezTo>
                  <a:pt x="94" y="80"/>
                  <a:pt x="94" y="80"/>
                  <a:pt x="93" y="79"/>
                </a:cubicBezTo>
                <a:cubicBezTo>
                  <a:pt x="93" y="80"/>
                  <a:pt x="93" y="80"/>
                  <a:pt x="93" y="80"/>
                </a:cubicBezTo>
                <a:close/>
                <a:moveTo>
                  <a:pt x="199" y="42"/>
                </a:moveTo>
                <a:cubicBezTo>
                  <a:pt x="199" y="43"/>
                  <a:pt x="199" y="43"/>
                  <a:pt x="200" y="44"/>
                </a:cubicBezTo>
                <a:cubicBezTo>
                  <a:pt x="200" y="43"/>
                  <a:pt x="200" y="43"/>
                  <a:pt x="199" y="42"/>
                </a:cubicBezTo>
                <a:close/>
                <a:moveTo>
                  <a:pt x="215" y="92"/>
                </a:moveTo>
                <a:cubicBezTo>
                  <a:pt x="215" y="92"/>
                  <a:pt x="216" y="92"/>
                  <a:pt x="216" y="92"/>
                </a:cubicBezTo>
                <a:cubicBezTo>
                  <a:pt x="216" y="92"/>
                  <a:pt x="216" y="91"/>
                  <a:pt x="216" y="91"/>
                </a:cubicBezTo>
                <a:cubicBezTo>
                  <a:pt x="216" y="91"/>
                  <a:pt x="216" y="91"/>
                  <a:pt x="216" y="91"/>
                </a:cubicBezTo>
                <a:cubicBezTo>
                  <a:pt x="216" y="91"/>
                  <a:pt x="216" y="91"/>
                  <a:pt x="215" y="92"/>
                </a:cubicBezTo>
                <a:close/>
                <a:moveTo>
                  <a:pt x="132" y="75"/>
                </a:moveTo>
                <a:cubicBezTo>
                  <a:pt x="132" y="75"/>
                  <a:pt x="133" y="76"/>
                  <a:pt x="133" y="75"/>
                </a:cubicBezTo>
                <a:cubicBezTo>
                  <a:pt x="133" y="75"/>
                  <a:pt x="132" y="75"/>
                  <a:pt x="132" y="75"/>
                </a:cubicBezTo>
                <a:close/>
                <a:moveTo>
                  <a:pt x="153" y="72"/>
                </a:moveTo>
                <a:cubicBezTo>
                  <a:pt x="153" y="72"/>
                  <a:pt x="153" y="72"/>
                  <a:pt x="153" y="72"/>
                </a:cubicBezTo>
                <a:cubicBezTo>
                  <a:pt x="153" y="72"/>
                  <a:pt x="153" y="72"/>
                  <a:pt x="154" y="72"/>
                </a:cubicBezTo>
                <a:cubicBezTo>
                  <a:pt x="154" y="72"/>
                  <a:pt x="154" y="72"/>
                  <a:pt x="154" y="72"/>
                </a:cubicBezTo>
                <a:cubicBezTo>
                  <a:pt x="153" y="72"/>
                  <a:pt x="153" y="72"/>
                  <a:pt x="153" y="72"/>
                </a:cubicBezTo>
                <a:close/>
                <a:moveTo>
                  <a:pt x="191" y="60"/>
                </a:moveTo>
                <a:cubicBezTo>
                  <a:pt x="191" y="60"/>
                  <a:pt x="191" y="60"/>
                  <a:pt x="191" y="60"/>
                </a:cubicBezTo>
                <a:cubicBezTo>
                  <a:pt x="191" y="60"/>
                  <a:pt x="191" y="60"/>
                  <a:pt x="191" y="59"/>
                </a:cubicBezTo>
                <a:cubicBezTo>
                  <a:pt x="191" y="59"/>
                  <a:pt x="191" y="59"/>
                  <a:pt x="191" y="59"/>
                </a:cubicBezTo>
                <a:cubicBezTo>
                  <a:pt x="191" y="60"/>
                  <a:pt x="191" y="60"/>
                  <a:pt x="191" y="60"/>
                </a:cubicBezTo>
                <a:close/>
                <a:moveTo>
                  <a:pt x="156" y="70"/>
                </a:moveTo>
                <a:cubicBezTo>
                  <a:pt x="156" y="71"/>
                  <a:pt x="156" y="71"/>
                  <a:pt x="156" y="71"/>
                </a:cubicBezTo>
                <a:cubicBezTo>
                  <a:pt x="156" y="71"/>
                  <a:pt x="156" y="71"/>
                  <a:pt x="156" y="71"/>
                </a:cubicBezTo>
                <a:cubicBezTo>
                  <a:pt x="157" y="71"/>
                  <a:pt x="157" y="71"/>
                  <a:pt x="157" y="71"/>
                </a:cubicBezTo>
                <a:cubicBezTo>
                  <a:pt x="156" y="70"/>
                  <a:pt x="156" y="70"/>
                  <a:pt x="156" y="70"/>
                </a:cubicBezTo>
                <a:close/>
                <a:moveTo>
                  <a:pt x="96" y="67"/>
                </a:moveTo>
                <a:cubicBezTo>
                  <a:pt x="96" y="67"/>
                  <a:pt x="96" y="67"/>
                  <a:pt x="96" y="67"/>
                </a:cubicBezTo>
                <a:cubicBezTo>
                  <a:pt x="96" y="67"/>
                  <a:pt x="96" y="67"/>
                  <a:pt x="96" y="67"/>
                </a:cubicBezTo>
                <a:cubicBezTo>
                  <a:pt x="96" y="67"/>
                  <a:pt x="96" y="67"/>
                  <a:pt x="96" y="68"/>
                </a:cubicBezTo>
                <a:cubicBezTo>
                  <a:pt x="96" y="67"/>
                  <a:pt x="96" y="67"/>
                  <a:pt x="96" y="67"/>
                </a:cubicBezTo>
                <a:close/>
                <a:moveTo>
                  <a:pt x="14" y="67"/>
                </a:moveTo>
                <a:cubicBezTo>
                  <a:pt x="14" y="67"/>
                  <a:pt x="14" y="67"/>
                  <a:pt x="14" y="68"/>
                </a:cubicBezTo>
                <a:cubicBezTo>
                  <a:pt x="14" y="68"/>
                  <a:pt x="14" y="67"/>
                  <a:pt x="14" y="67"/>
                </a:cubicBezTo>
                <a:close/>
                <a:moveTo>
                  <a:pt x="38" y="96"/>
                </a:moveTo>
                <a:cubicBezTo>
                  <a:pt x="38" y="96"/>
                  <a:pt x="38" y="96"/>
                  <a:pt x="38" y="96"/>
                </a:cubicBezTo>
                <a:cubicBezTo>
                  <a:pt x="38" y="96"/>
                  <a:pt x="38" y="96"/>
                  <a:pt x="38" y="96"/>
                </a:cubicBezTo>
                <a:cubicBezTo>
                  <a:pt x="38" y="96"/>
                  <a:pt x="38" y="96"/>
                  <a:pt x="38" y="96"/>
                </a:cubicBezTo>
                <a:cubicBezTo>
                  <a:pt x="38" y="96"/>
                  <a:pt x="38" y="96"/>
                  <a:pt x="38" y="96"/>
                </a:cubicBezTo>
                <a:close/>
                <a:moveTo>
                  <a:pt x="136" y="81"/>
                </a:moveTo>
                <a:cubicBezTo>
                  <a:pt x="136" y="81"/>
                  <a:pt x="136" y="81"/>
                  <a:pt x="136" y="81"/>
                </a:cubicBezTo>
                <a:cubicBezTo>
                  <a:pt x="136" y="81"/>
                  <a:pt x="136" y="81"/>
                  <a:pt x="136" y="81"/>
                </a:cubicBezTo>
                <a:cubicBezTo>
                  <a:pt x="136" y="81"/>
                  <a:pt x="136" y="82"/>
                  <a:pt x="136" y="82"/>
                </a:cubicBezTo>
                <a:cubicBezTo>
                  <a:pt x="136" y="82"/>
                  <a:pt x="136" y="81"/>
                  <a:pt x="136" y="81"/>
                </a:cubicBezTo>
                <a:close/>
                <a:moveTo>
                  <a:pt x="19" y="88"/>
                </a:moveTo>
                <a:cubicBezTo>
                  <a:pt x="19" y="88"/>
                  <a:pt x="20" y="88"/>
                  <a:pt x="20" y="88"/>
                </a:cubicBezTo>
                <a:cubicBezTo>
                  <a:pt x="20" y="88"/>
                  <a:pt x="20" y="87"/>
                  <a:pt x="20" y="87"/>
                </a:cubicBezTo>
                <a:cubicBezTo>
                  <a:pt x="20" y="87"/>
                  <a:pt x="19" y="87"/>
                  <a:pt x="19" y="88"/>
                </a:cubicBezTo>
                <a:close/>
                <a:moveTo>
                  <a:pt x="29" y="86"/>
                </a:moveTo>
                <a:cubicBezTo>
                  <a:pt x="29" y="86"/>
                  <a:pt x="29" y="86"/>
                  <a:pt x="29" y="86"/>
                </a:cubicBezTo>
                <a:cubicBezTo>
                  <a:pt x="29" y="86"/>
                  <a:pt x="29" y="86"/>
                  <a:pt x="29" y="86"/>
                </a:cubicBezTo>
                <a:cubicBezTo>
                  <a:pt x="29" y="86"/>
                  <a:pt x="29" y="85"/>
                  <a:pt x="29" y="85"/>
                </a:cubicBezTo>
                <a:cubicBezTo>
                  <a:pt x="29" y="85"/>
                  <a:pt x="29" y="86"/>
                  <a:pt x="29" y="86"/>
                </a:cubicBezTo>
                <a:close/>
                <a:moveTo>
                  <a:pt x="20" y="70"/>
                </a:moveTo>
                <a:cubicBezTo>
                  <a:pt x="21" y="70"/>
                  <a:pt x="21" y="70"/>
                  <a:pt x="21" y="70"/>
                </a:cubicBezTo>
                <a:cubicBezTo>
                  <a:pt x="21" y="70"/>
                  <a:pt x="21" y="70"/>
                  <a:pt x="21" y="69"/>
                </a:cubicBezTo>
                <a:cubicBezTo>
                  <a:pt x="21" y="69"/>
                  <a:pt x="21" y="69"/>
                  <a:pt x="21" y="69"/>
                </a:cubicBezTo>
                <a:cubicBezTo>
                  <a:pt x="21" y="69"/>
                  <a:pt x="21" y="69"/>
                  <a:pt x="21" y="69"/>
                </a:cubicBezTo>
                <a:cubicBezTo>
                  <a:pt x="21" y="69"/>
                  <a:pt x="21" y="69"/>
                  <a:pt x="20" y="70"/>
                </a:cubicBezTo>
                <a:close/>
                <a:moveTo>
                  <a:pt x="184" y="102"/>
                </a:moveTo>
                <a:cubicBezTo>
                  <a:pt x="184" y="102"/>
                  <a:pt x="184" y="102"/>
                  <a:pt x="184" y="102"/>
                </a:cubicBezTo>
                <a:cubicBezTo>
                  <a:pt x="184" y="102"/>
                  <a:pt x="184" y="102"/>
                  <a:pt x="184" y="103"/>
                </a:cubicBezTo>
                <a:cubicBezTo>
                  <a:pt x="184" y="103"/>
                  <a:pt x="184" y="103"/>
                  <a:pt x="184" y="103"/>
                </a:cubicBezTo>
                <a:cubicBezTo>
                  <a:pt x="184" y="102"/>
                  <a:pt x="184" y="102"/>
                  <a:pt x="184" y="102"/>
                </a:cubicBezTo>
                <a:close/>
                <a:moveTo>
                  <a:pt x="224" y="104"/>
                </a:moveTo>
                <a:cubicBezTo>
                  <a:pt x="224" y="104"/>
                  <a:pt x="224" y="104"/>
                  <a:pt x="224" y="104"/>
                </a:cubicBezTo>
                <a:cubicBezTo>
                  <a:pt x="225" y="104"/>
                  <a:pt x="225" y="104"/>
                  <a:pt x="225" y="104"/>
                </a:cubicBezTo>
                <a:cubicBezTo>
                  <a:pt x="225" y="103"/>
                  <a:pt x="225" y="103"/>
                  <a:pt x="225" y="103"/>
                </a:cubicBezTo>
                <a:cubicBezTo>
                  <a:pt x="225" y="104"/>
                  <a:pt x="225" y="104"/>
                  <a:pt x="224" y="104"/>
                </a:cubicBezTo>
                <a:close/>
                <a:moveTo>
                  <a:pt x="222" y="106"/>
                </a:moveTo>
                <a:cubicBezTo>
                  <a:pt x="222" y="106"/>
                  <a:pt x="222" y="106"/>
                  <a:pt x="222" y="106"/>
                </a:cubicBezTo>
                <a:cubicBezTo>
                  <a:pt x="222" y="106"/>
                  <a:pt x="222" y="106"/>
                  <a:pt x="222" y="106"/>
                </a:cubicBezTo>
                <a:cubicBezTo>
                  <a:pt x="222" y="106"/>
                  <a:pt x="222" y="106"/>
                  <a:pt x="222" y="106"/>
                </a:cubicBezTo>
                <a:cubicBezTo>
                  <a:pt x="222" y="106"/>
                  <a:pt x="222" y="106"/>
                  <a:pt x="222" y="106"/>
                </a:cubicBezTo>
                <a:close/>
              </a:path>
            </a:pathLst>
          </a:custGeom>
          <a:solidFill>
            <a:srgbClr val="C8DCE5"/>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85" name="原创设计师QQ：178119980 喵小姐"/>
          <p:cNvSpPr/>
          <p:nvPr/>
        </p:nvSpPr>
        <p:spPr>
          <a:xfrm>
            <a:off x="6100575" y="3709808"/>
            <a:ext cx="2145322" cy="1692771"/>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您的小标题</a:t>
            </a:r>
            <a:endParaRPr lang="en-US" altLang="zh-CN" sz="1400" dirty="0">
              <a:solidFill>
                <a:srgbClr val="D6A6B1"/>
              </a:solidFill>
              <a:latin typeface="方正喵呜体" panose="02010600010101010101" pitchFamily="2" charset="-122"/>
              <a:ea typeface="方正喵呜体" panose="02010600010101010101" pitchFamily="2" charset="-122"/>
            </a:endParaRPr>
          </a:p>
          <a:p>
            <a:pPr algn="ctr">
              <a:lnSpc>
                <a:spcPct val="130000"/>
              </a:lnSpc>
            </a:pPr>
            <a:endParaRPr lang="en-US" altLang="zh-CN" sz="1400" dirty="0">
              <a:solidFill>
                <a:srgbClr val="D6A6B1"/>
              </a:solidFill>
              <a:latin typeface="方正喵呜体" panose="02010600010101010101" pitchFamily="2" charset="-122"/>
              <a:ea typeface="方正喵呜体" panose="02010600010101010101" pitchFamily="2" charset="-122"/>
            </a:endParaRPr>
          </a:p>
        </p:txBody>
      </p:sp>
      <p:grpSp>
        <p:nvGrpSpPr>
          <p:cNvPr id="86" name="淘宝网Chenying0907出品 448"/>
          <p:cNvGrpSpPr/>
          <p:nvPr/>
        </p:nvGrpSpPr>
        <p:grpSpPr>
          <a:xfrm rot="9323520" flipH="1">
            <a:off x="3381089" y="2175498"/>
            <a:ext cx="2185114" cy="404652"/>
            <a:chOff x="4811714" y="3189288"/>
            <a:chExt cx="2571750" cy="476251"/>
          </a:xfrm>
          <a:solidFill>
            <a:srgbClr val="C8DCE5"/>
          </a:solidFill>
        </p:grpSpPr>
        <p:sp>
          <p:nvSpPr>
            <p:cNvPr id="87" name="淘宝网Chenying0907出品 5"/>
            <p:cNvSpPr>
              <a:spLocks/>
            </p:cNvSpPr>
            <p:nvPr/>
          </p:nvSpPr>
          <p:spPr bwMode="auto">
            <a:xfrm>
              <a:off x="6980238" y="3281363"/>
              <a:ext cx="61913" cy="33338"/>
            </a:xfrm>
            <a:custGeom>
              <a:avLst/>
              <a:gdLst>
                <a:gd name="T0" fmla="*/ 3 w 19"/>
                <a:gd name="T1" fmla="*/ 8 h 10"/>
                <a:gd name="T2" fmla="*/ 13 w 19"/>
                <a:gd name="T3" fmla="*/ 5 h 10"/>
                <a:gd name="T4" fmla="*/ 13 w 19"/>
                <a:gd name="T5" fmla="*/ 9 h 10"/>
                <a:gd name="T6" fmla="*/ 15 w 19"/>
                <a:gd name="T7" fmla="*/ 4 h 10"/>
                <a:gd name="T8" fmla="*/ 19 w 19"/>
                <a:gd name="T9" fmla="*/ 2 h 10"/>
                <a:gd name="T10" fmla="*/ 18 w 19"/>
                <a:gd name="T11" fmla="*/ 0 h 10"/>
                <a:gd name="T12" fmla="*/ 14 w 19"/>
                <a:gd name="T13" fmla="*/ 0 h 10"/>
                <a:gd name="T14" fmla="*/ 8 w 19"/>
                <a:gd name="T15" fmla="*/ 0 h 10"/>
                <a:gd name="T16" fmla="*/ 3 w 19"/>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3" y="8"/>
                  </a:moveTo>
                  <a:cubicBezTo>
                    <a:pt x="7" y="10"/>
                    <a:pt x="9" y="2"/>
                    <a:pt x="13" y="5"/>
                  </a:cubicBezTo>
                  <a:cubicBezTo>
                    <a:pt x="14" y="6"/>
                    <a:pt x="11" y="7"/>
                    <a:pt x="13" y="9"/>
                  </a:cubicBezTo>
                  <a:cubicBezTo>
                    <a:pt x="16" y="9"/>
                    <a:pt x="15" y="5"/>
                    <a:pt x="15" y="4"/>
                  </a:cubicBezTo>
                  <a:cubicBezTo>
                    <a:pt x="16" y="3"/>
                    <a:pt x="18" y="4"/>
                    <a:pt x="19" y="2"/>
                  </a:cubicBezTo>
                  <a:cubicBezTo>
                    <a:pt x="18" y="1"/>
                    <a:pt x="19" y="1"/>
                    <a:pt x="18" y="0"/>
                  </a:cubicBezTo>
                  <a:cubicBezTo>
                    <a:pt x="17" y="1"/>
                    <a:pt x="16" y="1"/>
                    <a:pt x="14" y="0"/>
                  </a:cubicBezTo>
                  <a:cubicBezTo>
                    <a:pt x="13" y="2"/>
                    <a:pt x="11" y="3"/>
                    <a:pt x="8" y="0"/>
                  </a:cubicBezTo>
                  <a:cubicBezTo>
                    <a:pt x="5" y="1"/>
                    <a:pt x="0" y="5"/>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88" name="淘宝网Chenying0907出品 6"/>
            <p:cNvSpPr>
              <a:spLocks/>
            </p:cNvSpPr>
            <p:nvPr/>
          </p:nvSpPr>
          <p:spPr bwMode="auto">
            <a:xfrm>
              <a:off x="6980238" y="3271838"/>
              <a:ext cx="12700" cy="12700"/>
            </a:xfrm>
            <a:custGeom>
              <a:avLst/>
              <a:gdLst>
                <a:gd name="T0" fmla="*/ 3 w 4"/>
                <a:gd name="T1" fmla="*/ 1 h 4"/>
                <a:gd name="T2" fmla="*/ 0 w 4"/>
                <a:gd name="T3" fmla="*/ 2 h 4"/>
                <a:gd name="T4" fmla="*/ 3 w 4"/>
                <a:gd name="T5" fmla="*/ 1 h 4"/>
              </a:gdLst>
              <a:ahLst/>
              <a:cxnLst>
                <a:cxn ang="0">
                  <a:pos x="T0" y="T1"/>
                </a:cxn>
                <a:cxn ang="0">
                  <a:pos x="T2" y="T3"/>
                </a:cxn>
                <a:cxn ang="0">
                  <a:pos x="T4" y="T5"/>
                </a:cxn>
              </a:cxnLst>
              <a:rect l="0" t="0" r="r" b="b"/>
              <a:pathLst>
                <a:path w="4" h="4">
                  <a:moveTo>
                    <a:pt x="3" y="1"/>
                  </a:moveTo>
                  <a:cubicBezTo>
                    <a:pt x="2" y="3"/>
                    <a:pt x="1" y="0"/>
                    <a:pt x="0" y="2"/>
                  </a:cubicBezTo>
                  <a:cubicBezTo>
                    <a:pt x="1" y="4"/>
                    <a:pt x="4" y="3"/>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89" name="淘宝网Chenying0907出品 7"/>
            <p:cNvSpPr>
              <a:spLocks/>
            </p:cNvSpPr>
            <p:nvPr/>
          </p:nvSpPr>
          <p:spPr bwMode="auto">
            <a:xfrm>
              <a:off x="6958013" y="3271838"/>
              <a:ext cx="19050" cy="33338"/>
            </a:xfrm>
            <a:custGeom>
              <a:avLst/>
              <a:gdLst>
                <a:gd name="T0" fmla="*/ 5 w 6"/>
                <a:gd name="T1" fmla="*/ 9 h 10"/>
                <a:gd name="T2" fmla="*/ 6 w 6"/>
                <a:gd name="T3" fmla="*/ 2 h 10"/>
                <a:gd name="T4" fmla="*/ 3 w 6"/>
                <a:gd name="T5" fmla="*/ 1 h 10"/>
                <a:gd name="T6" fmla="*/ 0 w 6"/>
                <a:gd name="T7" fmla="*/ 8 h 10"/>
                <a:gd name="T8" fmla="*/ 5 w 6"/>
                <a:gd name="T9" fmla="*/ 9 h 10"/>
              </a:gdLst>
              <a:ahLst/>
              <a:cxnLst>
                <a:cxn ang="0">
                  <a:pos x="T0" y="T1"/>
                </a:cxn>
                <a:cxn ang="0">
                  <a:pos x="T2" y="T3"/>
                </a:cxn>
                <a:cxn ang="0">
                  <a:pos x="T4" y="T5"/>
                </a:cxn>
                <a:cxn ang="0">
                  <a:pos x="T6" y="T7"/>
                </a:cxn>
                <a:cxn ang="0">
                  <a:pos x="T8" y="T9"/>
                </a:cxn>
              </a:cxnLst>
              <a:rect l="0" t="0" r="r" b="b"/>
              <a:pathLst>
                <a:path w="6" h="10">
                  <a:moveTo>
                    <a:pt x="5" y="9"/>
                  </a:moveTo>
                  <a:cubicBezTo>
                    <a:pt x="5" y="7"/>
                    <a:pt x="6" y="5"/>
                    <a:pt x="6" y="2"/>
                  </a:cubicBezTo>
                  <a:cubicBezTo>
                    <a:pt x="5" y="1"/>
                    <a:pt x="4" y="0"/>
                    <a:pt x="3" y="1"/>
                  </a:cubicBezTo>
                  <a:cubicBezTo>
                    <a:pt x="0" y="3"/>
                    <a:pt x="3" y="7"/>
                    <a:pt x="0" y="8"/>
                  </a:cubicBezTo>
                  <a:cubicBezTo>
                    <a:pt x="2" y="10"/>
                    <a:pt x="3" y="9"/>
                    <a:pt x="5"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0" name="淘宝网Chenying0907出品 8"/>
            <p:cNvSpPr>
              <a:spLocks/>
            </p:cNvSpPr>
            <p:nvPr/>
          </p:nvSpPr>
          <p:spPr bwMode="auto">
            <a:xfrm>
              <a:off x="6927851" y="3262313"/>
              <a:ext cx="36513" cy="33338"/>
            </a:xfrm>
            <a:custGeom>
              <a:avLst/>
              <a:gdLst>
                <a:gd name="T0" fmla="*/ 4 w 11"/>
                <a:gd name="T1" fmla="*/ 3 h 10"/>
                <a:gd name="T2" fmla="*/ 3 w 11"/>
                <a:gd name="T3" fmla="*/ 10 h 10"/>
                <a:gd name="T4" fmla="*/ 4 w 11"/>
                <a:gd name="T5" fmla="*/ 3 h 10"/>
              </a:gdLst>
              <a:ahLst/>
              <a:cxnLst>
                <a:cxn ang="0">
                  <a:pos x="T0" y="T1"/>
                </a:cxn>
                <a:cxn ang="0">
                  <a:pos x="T2" y="T3"/>
                </a:cxn>
                <a:cxn ang="0">
                  <a:pos x="T4" y="T5"/>
                </a:cxn>
              </a:cxnLst>
              <a:rect l="0" t="0" r="r" b="b"/>
              <a:pathLst>
                <a:path w="11" h="10">
                  <a:moveTo>
                    <a:pt x="4" y="3"/>
                  </a:moveTo>
                  <a:cubicBezTo>
                    <a:pt x="4" y="5"/>
                    <a:pt x="0" y="8"/>
                    <a:pt x="3" y="10"/>
                  </a:cubicBezTo>
                  <a:cubicBezTo>
                    <a:pt x="7" y="8"/>
                    <a:pt x="11" y="0"/>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1" name="淘宝网Chenying0907出品 9"/>
            <p:cNvSpPr>
              <a:spLocks noEditPoints="1"/>
            </p:cNvSpPr>
            <p:nvPr/>
          </p:nvSpPr>
          <p:spPr bwMode="auto">
            <a:xfrm>
              <a:off x="6980238" y="3338513"/>
              <a:ext cx="65088" cy="61913"/>
            </a:xfrm>
            <a:custGeom>
              <a:avLst/>
              <a:gdLst>
                <a:gd name="T0" fmla="*/ 5 w 20"/>
                <a:gd name="T1" fmla="*/ 14 h 19"/>
                <a:gd name="T2" fmla="*/ 0 w 20"/>
                <a:gd name="T3" fmla="*/ 18 h 19"/>
                <a:gd name="T4" fmla="*/ 15 w 20"/>
                <a:gd name="T5" fmla="*/ 16 h 19"/>
                <a:gd name="T6" fmla="*/ 12 w 20"/>
                <a:gd name="T7" fmla="*/ 14 h 19"/>
                <a:gd name="T8" fmla="*/ 10 w 20"/>
                <a:gd name="T9" fmla="*/ 16 h 19"/>
                <a:gd name="T10" fmla="*/ 13 w 20"/>
                <a:gd name="T11" fmla="*/ 7 h 19"/>
                <a:gd name="T12" fmla="*/ 14 w 20"/>
                <a:gd name="T13" fmla="*/ 13 h 19"/>
                <a:gd name="T14" fmla="*/ 20 w 20"/>
                <a:gd name="T15" fmla="*/ 6 h 19"/>
                <a:gd name="T16" fmla="*/ 17 w 20"/>
                <a:gd name="T17" fmla="*/ 1 h 19"/>
                <a:gd name="T18" fmla="*/ 7 w 20"/>
                <a:gd name="T19" fmla="*/ 4 h 19"/>
                <a:gd name="T20" fmla="*/ 3 w 20"/>
                <a:gd name="T21" fmla="*/ 0 h 19"/>
                <a:gd name="T22" fmla="*/ 2 w 20"/>
                <a:gd name="T23" fmla="*/ 4 h 19"/>
                <a:gd name="T24" fmla="*/ 5 w 20"/>
                <a:gd name="T25" fmla="*/ 14 h 19"/>
                <a:gd name="T26" fmla="*/ 11 w 20"/>
                <a:gd name="T27" fmla="*/ 3 h 19"/>
                <a:gd name="T28" fmla="*/ 12 w 20"/>
                <a:gd name="T29" fmla="*/ 3 h 19"/>
                <a:gd name="T30" fmla="*/ 11 w 20"/>
                <a:gd name="T31" fmla="*/ 5 h 19"/>
                <a:gd name="T32" fmla="*/ 11 w 20"/>
                <a:gd name="T33"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9">
                  <a:moveTo>
                    <a:pt x="5" y="14"/>
                  </a:moveTo>
                  <a:cubicBezTo>
                    <a:pt x="3" y="15"/>
                    <a:pt x="0" y="15"/>
                    <a:pt x="0" y="18"/>
                  </a:cubicBezTo>
                  <a:cubicBezTo>
                    <a:pt x="5" y="16"/>
                    <a:pt x="10" y="19"/>
                    <a:pt x="15" y="16"/>
                  </a:cubicBezTo>
                  <a:cubicBezTo>
                    <a:pt x="14" y="15"/>
                    <a:pt x="13" y="15"/>
                    <a:pt x="12" y="14"/>
                  </a:cubicBezTo>
                  <a:cubicBezTo>
                    <a:pt x="12" y="15"/>
                    <a:pt x="11" y="16"/>
                    <a:pt x="10" y="16"/>
                  </a:cubicBezTo>
                  <a:cubicBezTo>
                    <a:pt x="6" y="13"/>
                    <a:pt x="9" y="7"/>
                    <a:pt x="13" y="7"/>
                  </a:cubicBezTo>
                  <a:cubicBezTo>
                    <a:pt x="15" y="9"/>
                    <a:pt x="13" y="11"/>
                    <a:pt x="14" y="13"/>
                  </a:cubicBezTo>
                  <a:cubicBezTo>
                    <a:pt x="16" y="9"/>
                    <a:pt x="20" y="9"/>
                    <a:pt x="20" y="6"/>
                  </a:cubicBezTo>
                  <a:cubicBezTo>
                    <a:pt x="16" y="5"/>
                    <a:pt x="19" y="2"/>
                    <a:pt x="17" y="1"/>
                  </a:cubicBezTo>
                  <a:cubicBezTo>
                    <a:pt x="12" y="0"/>
                    <a:pt x="11" y="3"/>
                    <a:pt x="7" y="4"/>
                  </a:cubicBezTo>
                  <a:cubicBezTo>
                    <a:pt x="4" y="3"/>
                    <a:pt x="6" y="0"/>
                    <a:pt x="3" y="0"/>
                  </a:cubicBezTo>
                  <a:cubicBezTo>
                    <a:pt x="5" y="1"/>
                    <a:pt x="3" y="3"/>
                    <a:pt x="2" y="4"/>
                  </a:cubicBezTo>
                  <a:cubicBezTo>
                    <a:pt x="5" y="7"/>
                    <a:pt x="4" y="10"/>
                    <a:pt x="5" y="14"/>
                  </a:cubicBezTo>
                  <a:close/>
                  <a:moveTo>
                    <a:pt x="11" y="3"/>
                  </a:moveTo>
                  <a:cubicBezTo>
                    <a:pt x="11" y="3"/>
                    <a:pt x="12" y="4"/>
                    <a:pt x="12" y="3"/>
                  </a:cubicBezTo>
                  <a:cubicBezTo>
                    <a:pt x="13" y="3"/>
                    <a:pt x="13" y="6"/>
                    <a:pt x="11" y="5"/>
                  </a:cubicBezTo>
                  <a:cubicBezTo>
                    <a:pt x="10" y="5"/>
                    <a:pt x="11" y="4"/>
                    <a:pt x="1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2" name="淘宝网Chenying0907出品 10"/>
            <p:cNvSpPr>
              <a:spLocks/>
            </p:cNvSpPr>
            <p:nvPr/>
          </p:nvSpPr>
          <p:spPr bwMode="auto">
            <a:xfrm>
              <a:off x="6908801" y="3271838"/>
              <a:ext cx="22225" cy="23813"/>
            </a:xfrm>
            <a:custGeom>
              <a:avLst/>
              <a:gdLst>
                <a:gd name="T0" fmla="*/ 0 w 7"/>
                <a:gd name="T1" fmla="*/ 5 h 7"/>
                <a:gd name="T2" fmla="*/ 2 w 7"/>
                <a:gd name="T3" fmla="*/ 7 h 7"/>
                <a:gd name="T4" fmla="*/ 6 w 7"/>
                <a:gd name="T5" fmla="*/ 0 h 7"/>
                <a:gd name="T6" fmla="*/ 3 w 7"/>
                <a:gd name="T7" fmla="*/ 1 h 7"/>
                <a:gd name="T8" fmla="*/ 0 w 7"/>
                <a:gd name="T9" fmla="*/ 5 h 7"/>
              </a:gdLst>
              <a:ahLst/>
              <a:cxnLst>
                <a:cxn ang="0">
                  <a:pos x="T0" y="T1"/>
                </a:cxn>
                <a:cxn ang="0">
                  <a:pos x="T2" y="T3"/>
                </a:cxn>
                <a:cxn ang="0">
                  <a:pos x="T4" y="T5"/>
                </a:cxn>
                <a:cxn ang="0">
                  <a:pos x="T6" y="T7"/>
                </a:cxn>
                <a:cxn ang="0">
                  <a:pos x="T8" y="T9"/>
                </a:cxn>
              </a:cxnLst>
              <a:rect l="0" t="0" r="r" b="b"/>
              <a:pathLst>
                <a:path w="7" h="7">
                  <a:moveTo>
                    <a:pt x="0" y="5"/>
                  </a:moveTo>
                  <a:cubicBezTo>
                    <a:pt x="1" y="7"/>
                    <a:pt x="0" y="7"/>
                    <a:pt x="2" y="7"/>
                  </a:cubicBezTo>
                  <a:cubicBezTo>
                    <a:pt x="5" y="5"/>
                    <a:pt x="7" y="3"/>
                    <a:pt x="6" y="0"/>
                  </a:cubicBezTo>
                  <a:cubicBezTo>
                    <a:pt x="5" y="1"/>
                    <a:pt x="4" y="1"/>
                    <a:pt x="3" y="1"/>
                  </a:cubicBezTo>
                  <a:cubicBezTo>
                    <a:pt x="1" y="2"/>
                    <a:pt x="2" y="4"/>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3" name="淘宝网Chenying0907出品 11"/>
            <p:cNvSpPr>
              <a:spLocks/>
            </p:cNvSpPr>
            <p:nvPr/>
          </p:nvSpPr>
          <p:spPr bwMode="auto">
            <a:xfrm>
              <a:off x="6784976" y="3259138"/>
              <a:ext cx="39688" cy="22225"/>
            </a:xfrm>
            <a:custGeom>
              <a:avLst/>
              <a:gdLst>
                <a:gd name="T0" fmla="*/ 9 w 12"/>
                <a:gd name="T1" fmla="*/ 4 h 7"/>
                <a:gd name="T2" fmla="*/ 12 w 12"/>
                <a:gd name="T3" fmla="*/ 0 h 7"/>
                <a:gd name="T4" fmla="*/ 8 w 12"/>
                <a:gd name="T5" fmla="*/ 0 h 7"/>
                <a:gd name="T6" fmla="*/ 5 w 12"/>
                <a:gd name="T7" fmla="*/ 5 h 7"/>
                <a:gd name="T8" fmla="*/ 0 w 12"/>
                <a:gd name="T9" fmla="*/ 6 h 7"/>
                <a:gd name="T10" fmla="*/ 11 w 12"/>
                <a:gd name="T11" fmla="*/ 7 h 7"/>
                <a:gd name="T12" fmla="*/ 9 w 12"/>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2" h="7">
                  <a:moveTo>
                    <a:pt x="9" y="4"/>
                  </a:moveTo>
                  <a:cubicBezTo>
                    <a:pt x="9" y="2"/>
                    <a:pt x="12" y="2"/>
                    <a:pt x="12" y="0"/>
                  </a:cubicBezTo>
                  <a:cubicBezTo>
                    <a:pt x="10" y="1"/>
                    <a:pt x="9" y="0"/>
                    <a:pt x="8" y="0"/>
                  </a:cubicBezTo>
                  <a:cubicBezTo>
                    <a:pt x="7" y="2"/>
                    <a:pt x="6" y="4"/>
                    <a:pt x="5" y="5"/>
                  </a:cubicBezTo>
                  <a:cubicBezTo>
                    <a:pt x="3" y="6"/>
                    <a:pt x="1" y="3"/>
                    <a:pt x="0" y="6"/>
                  </a:cubicBezTo>
                  <a:cubicBezTo>
                    <a:pt x="4" y="7"/>
                    <a:pt x="7" y="7"/>
                    <a:pt x="11" y="7"/>
                  </a:cubicBezTo>
                  <a:cubicBezTo>
                    <a:pt x="10" y="6"/>
                    <a:pt x="9" y="5"/>
                    <a:pt x="9"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4" name="淘宝网Chenying0907出品 12"/>
            <p:cNvSpPr>
              <a:spLocks/>
            </p:cNvSpPr>
            <p:nvPr/>
          </p:nvSpPr>
          <p:spPr bwMode="auto">
            <a:xfrm>
              <a:off x="6719888" y="3244851"/>
              <a:ext cx="58738" cy="33338"/>
            </a:xfrm>
            <a:custGeom>
              <a:avLst/>
              <a:gdLst>
                <a:gd name="T0" fmla="*/ 0 w 18"/>
                <a:gd name="T1" fmla="*/ 8 h 10"/>
                <a:gd name="T2" fmla="*/ 18 w 18"/>
                <a:gd name="T3" fmla="*/ 1 h 10"/>
                <a:gd name="T4" fmla="*/ 5 w 18"/>
                <a:gd name="T5" fmla="*/ 0 h 10"/>
                <a:gd name="T6" fmla="*/ 0 w 18"/>
                <a:gd name="T7" fmla="*/ 8 h 10"/>
              </a:gdLst>
              <a:ahLst/>
              <a:cxnLst>
                <a:cxn ang="0">
                  <a:pos x="T0" y="T1"/>
                </a:cxn>
                <a:cxn ang="0">
                  <a:pos x="T2" y="T3"/>
                </a:cxn>
                <a:cxn ang="0">
                  <a:pos x="T4" y="T5"/>
                </a:cxn>
                <a:cxn ang="0">
                  <a:pos x="T6" y="T7"/>
                </a:cxn>
              </a:cxnLst>
              <a:rect l="0" t="0" r="r" b="b"/>
              <a:pathLst>
                <a:path w="18" h="10">
                  <a:moveTo>
                    <a:pt x="0" y="8"/>
                  </a:moveTo>
                  <a:cubicBezTo>
                    <a:pt x="7" y="10"/>
                    <a:pt x="14" y="6"/>
                    <a:pt x="18" y="1"/>
                  </a:cubicBezTo>
                  <a:cubicBezTo>
                    <a:pt x="14" y="2"/>
                    <a:pt x="9" y="1"/>
                    <a:pt x="5" y="0"/>
                  </a:cubicBezTo>
                  <a:cubicBezTo>
                    <a:pt x="6" y="5"/>
                    <a:pt x="2" y="5"/>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5" name="淘宝网Chenying0907出品 13"/>
            <p:cNvSpPr>
              <a:spLocks/>
            </p:cNvSpPr>
            <p:nvPr/>
          </p:nvSpPr>
          <p:spPr bwMode="auto">
            <a:xfrm>
              <a:off x="6778626" y="3255963"/>
              <a:ext cx="15875" cy="12700"/>
            </a:xfrm>
            <a:custGeom>
              <a:avLst/>
              <a:gdLst>
                <a:gd name="T0" fmla="*/ 2 w 5"/>
                <a:gd name="T1" fmla="*/ 4 h 4"/>
                <a:gd name="T2" fmla="*/ 5 w 5"/>
                <a:gd name="T3" fmla="*/ 3 h 4"/>
                <a:gd name="T4" fmla="*/ 3 w 5"/>
                <a:gd name="T5" fmla="*/ 0 h 4"/>
                <a:gd name="T6" fmla="*/ 2 w 5"/>
                <a:gd name="T7" fmla="*/ 4 h 4"/>
              </a:gdLst>
              <a:ahLst/>
              <a:cxnLst>
                <a:cxn ang="0">
                  <a:pos x="T0" y="T1"/>
                </a:cxn>
                <a:cxn ang="0">
                  <a:pos x="T2" y="T3"/>
                </a:cxn>
                <a:cxn ang="0">
                  <a:pos x="T4" y="T5"/>
                </a:cxn>
                <a:cxn ang="0">
                  <a:pos x="T6" y="T7"/>
                </a:cxn>
              </a:cxnLst>
              <a:rect l="0" t="0" r="r" b="b"/>
              <a:pathLst>
                <a:path w="5" h="4">
                  <a:moveTo>
                    <a:pt x="2" y="4"/>
                  </a:moveTo>
                  <a:cubicBezTo>
                    <a:pt x="3" y="4"/>
                    <a:pt x="4" y="4"/>
                    <a:pt x="5" y="3"/>
                  </a:cubicBezTo>
                  <a:cubicBezTo>
                    <a:pt x="5" y="2"/>
                    <a:pt x="4" y="1"/>
                    <a:pt x="3" y="0"/>
                  </a:cubicBezTo>
                  <a:cubicBezTo>
                    <a:pt x="2" y="2"/>
                    <a:pt x="0" y="3"/>
                    <a:pt x="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6" name="淘宝网Chenying0907出品 14"/>
            <p:cNvSpPr>
              <a:spLocks/>
            </p:cNvSpPr>
            <p:nvPr/>
          </p:nvSpPr>
          <p:spPr bwMode="auto">
            <a:xfrm>
              <a:off x="6675438" y="3235326"/>
              <a:ext cx="47625" cy="33338"/>
            </a:xfrm>
            <a:custGeom>
              <a:avLst/>
              <a:gdLst>
                <a:gd name="T0" fmla="*/ 4 w 15"/>
                <a:gd name="T1" fmla="*/ 10 h 10"/>
                <a:gd name="T2" fmla="*/ 4 w 15"/>
                <a:gd name="T3" fmla="*/ 5 h 10"/>
                <a:gd name="T4" fmla="*/ 9 w 15"/>
                <a:gd name="T5" fmla="*/ 4 h 10"/>
                <a:gd name="T6" fmla="*/ 10 w 15"/>
                <a:gd name="T7" fmla="*/ 9 h 10"/>
                <a:gd name="T8" fmla="*/ 14 w 15"/>
                <a:gd name="T9" fmla="*/ 2 h 10"/>
                <a:gd name="T10" fmla="*/ 9 w 15"/>
                <a:gd name="T11" fmla="*/ 1 h 10"/>
                <a:gd name="T12" fmla="*/ 0 w 15"/>
                <a:gd name="T13" fmla="*/ 5 h 10"/>
                <a:gd name="T14" fmla="*/ 4 w 15"/>
                <a:gd name="T15" fmla="*/ 1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4" y="10"/>
                  </a:moveTo>
                  <a:cubicBezTo>
                    <a:pt x="5" y="8"/>
                    <a:pt x="3" y="7"/>
                    <a:pt x="4" y="5"/>
                  </a:cubicBezTo>
                  <a:cubicBezTo>
                    <a:pt x="6" y="4"/>
                    <a:pt x="8" y="3"/>
                    <a:pt x="9" y="4"/>
                  </a:cubicBezTo>
                  <a:cubicBezTo>
                    <a:pt x="11" y="5"/>
                    <a:pt x="8" y="7"/>
                    <a:pt x="10" y="9"/>
                  </a:cubicBezTo>
                  <a:cubicBezTo>
                    <a:pt x="13" y="8"/>
                    <a:pt x="15" y="3"/>
                    <a:pt x="14" y="2"/>
                  </a:cubicBezTo>
                  <a:cubicBezTo>
                    <a:pt x="13" y="5"/>
                    <a:pt x="10" y="2"/>
                    <a:pt x="9" y="1"/>
                  </a:cubicBezTo>
                  <a:cubicBezTo>
                    <a:pt x="5" y="1"/>
                    <a:pt x="2" y="0"/>
                    <a:pt x="0" y="5"/>
                  </a:cubicBezTo>
                  <a:cubicBezTo>
                    <a:pt x="1" y="6"/>
                    <a:pt x="1" y="8"/>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7" name="淘宝网Chenying0907出品 15"/>
            <p:cNvSpPr>
              <a:spLocks/>
            </p:cNvSpPr>
            <p:nvPr/>
          </p:nvSpPr>
          <p:spPr bwMode="auto">
            <a:xfrm>
              <a:off x="6834188" y="3371851"/>
              <a:ext cx="19050" cy="9525"/>
            </a:xfrm>
            <a:custGeom>
              <a:avLst/>
              <a:gdLst>
                <a:gd name="T0" fmla="*/ 4 w 6"/>
                <a:gd name="T1" fmla="*/ 0 h 3"/>
                <a:gd name="T2" fmla="*/ 3 w 6"/>
                <a:gd name="T3" fmla="*/ 0 h 3"/>
                <a:gd name="T4" fmla="*/ 1 w 6"/>
                <a:gd name="T5" fmla="*/ 3 h 3"/>
                <a:gd name="T6" fmla="*/ 4 w 6"/>
                <a:gd name="T7" fmla="*/ 0 h 3"/>
              </a:gdLst>
              <a:ahLst/>
              <a:cxnLst>
                <a:cxn ang="0">
                  <a:pos x="T0" y="T1"/>
                </a:cxn>
                <a:cxn ang="0">
                  <a:pos x="T2" y="T3"/>
                </a:cxn>
                <a:cxn ang="0">
                  <a:pos x="T4" y="T5"/>
                </a:cxn>
                <a:cxn ang="0">
                  <a:pos x="T6" y="T7"/>
                </a:cxn>
              </a:cxnLst>
              <a:rect l="0" t="0" r="r" b="b"/>
              <a:pathLst>
                <a:path w="6" h="3">
                  <a:moveTo>
                    <a:pt x="4" y="0"/>
                  </a:moveTo>
                  <a:cubicBezTo>
                    <a:pt x="4" y="0"/>
                    <a:pt x="3" y="0"/>
                    <a:pt x="3" y="0"/>
                  </a:cubicBezTo>
                  <a:cubicBezTo>
                    <a:pt x="2" y="1"/>
                    <a:pt x="0" y="2"/>
                    <a:pt x="1" y="3"/>
                  </a:cubicBezTo>
                  <a:cubicBezTo>
                    <a:pt x="2" y="2"/>
                    <a:pt x="6" y="2"/>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8" name="淘宝网Chenying0907出品 16"/>
            <p:cNvSpPr>
              <a:spLocks/>
            </p:cNvSpPr>
            <p:nvPr/>
          </p:nvSpPr>
          <p:spPr bwMode="auto">
            <a:xfrm>
              <a:off x="6651626" y="3235326"/>
              <a:ext cx="17463" cy="9525"/>
            </a:xfrm>
            <a:custGeom>
              <a:avLst/>
              <a:gdLst>
                <a:gd name="T0" fmla="*/ 2 w 5"/>
                <a:gd name="T1" fmla="*/ 0 h 3"/>
                <a:gd name="T2" fmla="*/ 1 w 5"/>
                <a:gd name="T3" fmla="*/ 3 h 3"/>
                <a:gd name="T4" fmla="*/ 2 w 5"/>
                <a:gd name="T5" fmla="*/ 0 h 3"/>
              </a:gdLst>
              <a:ahLst/>
              <a:cxnLst>
                <a:cxn ang="0">
                  <a:pos x="T0" y="T1"/>
                </a:cxn>
                <a:cxn ang="0">
                  <a:pos x="T2" y="T3"/>
                </a:cxn>
                <a:cxn ang="0">
                  <a:pos x="T4" y="T5"/>
                </a:cxn>
              </a:cxnLst>
              <a:rect l="0" t="0" r="r" b="b"/>
              <a:pathLst>
                <a:path w="5" h="3">
                  <a:moveTo>
                    <a:pt x="2" y="0"/>
                  </a:moveTo>
                  <a:cubicBezTo>
                    <a:pt x="1" y="0"/>
                    <a:pt x="0" y="2"/>
                    <a:pt x="1" y="3"/>
                  </a:cubicBezTo>
                  <a:cubicBezTo>
                    <a:pt x="2" y="3"/>
                    <a:pt x="5"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99" name="淘宝网Chenying0907出品 17"/>
            <p:cNvSpPr>
              <a:spLocks/>
            </p:cNvSpPr>
            <p:nvPr/>
          </p:nvSpPr>
          <p:spPr bwMode="auto">
            <a:xfrm>
              <a:off x="6623051" y="3232151"/>
              <a:ext cx="28575" cy="15875"/>
            </a:xfrm>
            <a:custGeom>
              <a:avLst/>
              <a:gdLst>
                <a:gd name="T0" fmla="*/ 7 w 9"/>
                <a:gd name="T1" fmla="*/ 0 h 5"/>
                <a:gd name="T2" fmla="*/ 3 w 9"/>
                <a:gd name="T3" fmla="*/ 0 h 5"/>
                <a:gd name="T4" fmla="*/ 0 w 9"/>
                <a:gd name="T5" fmla="*/ 4 h 5"/>
                <a:gd name="T6" fmla="*/ 5 w 9"/>
                <a:gd name="T7" fmla="*/ 5 h 5"/>
                <a:gd name="T8" fmla="*/ 7 w 9"/>
                <a:gd name="T9" fmla="*/ 0 h 5"/>
              </a:gdLst>
              <a:ahLst/>
              <a:cxnLst>
                <a:cxn ang="0">
                  <a:pos x="T0" y="T1"/>
                </a:cxn>
                <a:cxn ang="0">
                  <a:pos x="T2" y="T3"/>
                </a:cxn>
                <a:cxn ang="0">
                  <a:pos x="T4" y="T5"/>
                </a:cxn>
                <a:cxn ang="0">
                  <a:pos x="T6" y="T7"/>
                </a:cxn>
                <a:cxn ang="0">
                  <a:pos x="T8" y="T9"/>
                </a:cxn>
              </a:cxnLst>
              <a:rect l="0" t="0" r="r" b="b"/>
              <a:pathLst>
                <a:path w="9" h="5">
                  <a:moveTo>
                    <a:pt x="7" y="0"/>
                  </a:moveTo>
                  <a:cubicBezTo>
                    <a:pt x="6" y="0"/>
                    <a:pt x="4" y="0"/>
                    <a:pt x="3" y="0"/>
                  </a:cubicBezTo>
                  <a:cubicBezTo>
                    <a:pt x="2" y="2"/>
                    <a:pt x="2" y="3"/>
                    <a:pt x="0" y="4"/>
                  </a:cubicBezTo>
                  <a:cubicBezTo>
                    <a:pt x="2" y="4"/>
                    <a:pt x="3" y="5"/>
                    <a:pt x="5" y="5"/>
                  </a:cubicBezTo>
                  <a:cubicBezTo>
                    <a:pt x="5" y="3"/>
                    <a:pt x="9" y="1"/>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0" name="淘宝网Chenying0907出品 18"/>
            <p:cNvSpPr>
              <a:spLocks/>
            </p:cNvSpPr>
            <p:nvPr/>
          </p:nvSpPr>
          <p:spPr bwMode="auto">
            <a:xfrm>
              <a:off x="6808788" y="3360738"/>
              <a:ext cx="19050" cy="26988"/>
            </a:xfrm>
            <a:custGeom>
              <a:avLst/>
              <a:gdLst>
                <a:gd name="T0" fmla="*/ 3 w 6"/>
                <a:gd name="T1" fmla="*/ 0 h 8"/>
                <a:gd name="T2" fmla="*/ 0 w 6"/>
                <a:gd name="T3" fmla="*/ 1 h 8"/>
                <a:gd name="T4" fmla="*/ 3 w 6"/>
                <a:gd name="T5" fmla="*/ 8 h 8"/>
                <a:gd name="T6" fmla="*/ 3 w 6"/>
                <a:gd name="T7" fmla="*/ 0 h 8"/>
              </a:gdLst>
              <a:ahLst/>
              <a:cxnLst>
                <a:cxn ang="0">
                  <a:pos x="T0" y="T1"/>
                </a:cxn>
                <a:cxn ang="0">
                  <a:pos x="T2" y="T3"/>
                </a:cxn>
                <a:cxn ang="0">
                  <a:pos x="T4" y="T5"/>
                </a:cxn>
                <a:cxn ang="0">
                  <a:pos x="T6" y="T7"/>
                </a:cxn>
              </a:cxnLst>
              <a:rect l="0" t="0" r="r" b="b"/>
              <a:pathLst>
                <a:path w="6" h="8">
                  <a:moveTo>
                    <a:pt x="3" y="0"/>
                  </a:moveTo>
                  <a:cubicBezTo>
                    <a:pt x="2" y="0"/>
                    <a:pt x="1" y="0"/>
                    <a:pt x="0" y="1"/>
                  </a:cubicBezTo>
                  <a:cubicBezTo>
                    <a:pt x="4" y="3"/>
                    <a:pt x="3" y="5"/>
                    <a:pt x="3" y="8"/>
                  </a:cubicBezTo>
                  <a:cubicBezTo>
                    <a:pt x="6" y="6"/>
                    <a:pt x="5"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1" name="淘宝网Chenying0907出品 19"/>
            <p:cNvSpPr>
              <a:spLocks/>
            </p:cNvSpPr>
            <p:nvPr/>
          </p:nvSpPr>
          <p:spPr bwMode="auto">
            <a:xfrm>
              <a:off x="6661151" y="3251201"/>
              <a:ext cx="11113" cy="11113"/>
            </a:xfrm>
            <a:custGeom>
              <a:avLst/>
              <a:gdLst>
                <a:gd name="T0" fmla="*/ 3 w 3"/>
                <a:gd name="T1" fmla="*/ 1 h 3"/>
                <a:gd name="T2" fmla="*/ 1 w 3"/>
                <a:gd name="T3" fmla="*/ 0 h 3"/>
                <a:gd name="T4" fmla="*/ 1 w 3"/>
                <a:gd name="T5" fmla="*/ 3 h 3"/>
                <a:gd name="T6" fmla="*/ 3 w 3"/>
                <a:gd name="T7" fmla="*/ 1 h 3"/>
              </a:gdLst>
              <a:ahLst/>
              <a:cxnLst>
                <a:cxn ang="0">
                  <a:pos x="T0" y="T1"/>
                </a:cxn>
                <a:cxn ang="0">
                  <a:pos x="T2" y="T3"/>
                </a:cxn>
                <a:cxn ang="0">
                  <a:pos x="T4" y="T5"/>
                </a:cxn>
                <a:cxn ang="0">
                  <a:pos x="T6" y="T7"/>
                </a:cxn>
              </a:cxnLst>
              <a:rect l="0" t="0" r="r" b="b"/>
              <a:pathLst>
                <a:path w="3" h="3">
                  <a:moveTo>
                    <a:pt x="3" y="1"/>
                  </a:moveTo>
                  <a:cubicBezTo>
                    <a:pt x="2" y="1"/>
                    <a:pt x="2" y="0"/>
                    <a:pt x="1" y="0"/>
                  </a:cubicBezTo>
                  <a:cubicBezTo>
                    <a:pt x="0" y="1"/>
                    <a:pt x="1" y="2"/>
                    <a:pt x="1" y="3"/>
                  </a:cubicBezTo>
                  <a:cubicBezTo>
                    <a:pt x="1" y="3"/>
                    <a:pt x="2" y="2"/>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2" name="淘宝网Chenying0907出品 20"/>
            <p:cNvSpPr>
              <a:spLocks/>
            </p:cNvSpPr>
            <p:nvPr/>
          </p:nvSpPr>
          <p:spPr bwMode="auto">
            <a:xfrm>
              <a:off x="6694488" y="3360738"/>
              <a:ext cx="103188" cy="60325"/>
            </a:xfrm>
            <a:custGeom>
              <a:avLst/>
              <a:gdLst>
                <a:gd name="T0" fmla="*/ 27 w 32"/>
                <a:gd name="T1" fmla="*/ 1 h 18"/>
                <a:gd name="T2" fmla="*/ 26 w 32"/>
                <a:gd name="T3" fmla="*/ 9 h 18"/>
                <a:gd name="T4" fmla="*/ 20 w 32"/>
                <a:gd name="T5" fmla="*/ 10 h 18"/>
                <a:gd name="T6" fmla="*/ 18 w 32"/>
                <a:gd name="T7" fmla="*/ 9 h 18"/>
                <a:gd name="T8" fmla="*/ 21 w 32"/>
                <a:gd name="T9" fmla="*/ 2 h 18"/>
                <a:gd name="T10" fmla="*/ 17 w 32"/>
                <a:gd name="T11" fmla="*/ 1 h 18"/>
                <a:gd name="T12" fmla="*/ 17 w 32"/>
                <a:gd name="T13" fmla="*/ 10 h 18"/>
                <a:gd name="T14" fmla="*/ 14 w 32"/>
                <a:gd name="T15" fmla="*/ 10 h 18"/>
                <a:gd name="T16" fmla="*/ 6 w 32"/>
                <a:gd name="T17" fmla="*/ 8 h 18"/>
                <a:gd name="T18" fmla="*/ 0 w 32"/>
                <a:gd name="T19" fmla="*/ 7 h 18"/>
                <a:gd name="T20" fmla="*/ 5 w 32"/>
                <a:gd name="T21" fmla="*/ 14 h 18"/>
                <a:gd name="T22" fmla="*/ 11 w 32"/>
                <a:gd name="T23" fmla="*/ 12 h 18"/>
                <a:gd name="T24" fmla="*/ 28 w 32"/>
                <a:gd name="T25" fmla="*/ 14 h 18"/>
                <a:gd name="T26" fmla="*/ 30 w 32"/>
                <a:gd name="T27" fmla="*/ 2 h 18"/>
                <a:gd name="T28" fmla="*/ 27 w 32"/>
                <a:gd name="T29"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8">
                  <a:moveTo>
                    <a:pt x="27" y="1"/>
                  </a:moveTo>
                  <a:cubicBezTo>
                    <a:pt x="24" y="4"/>
                    <a:pt x="26" y="6"/>
                    <a:pt x="26" y="9"/>
                  </a:cubicBezTo>
                  <a:cubicBezTo>
                    <a:pt x="23" y="7"/>
                    <a:pt x="22" y="8"/>
                    <a:pt x="20" y="10"/>
                  </a:cubicBezTo>
                  <a:cubicBezTo>
                    <a:pt x="19" y="9"/>
                    <a:pt x="18" y="9"/>
                    <a:pt x="18" y="9"/>
                  </a:cubicBezTo>
                  <a:cubicBezTo>
                    <a:pt x="19" y="6"/>
                    <a:pt x="19" y="3"/>
                    <a:pt x="21" y="2"/>
                  </a:cubicBezTo>
                  <a:cubicBezTo>
                    <a:pt x="19" y="0"/>
                    <a:pt x="18" y="1"/>
                    <a:pt x="17" y="1"/>
                  </a:cubicBezTo>
                  <a:cubicBezTo>
                    <a:pt x="14" y="4"/>
                    <a:pt x="17" y="7"/>
                    <a:pt x="17" y="10"/>
                  </a:cubicBezTo>
                  <a:cubicBezTo>
                    <a:pt x="16" y="11"/>
                    <a:pt x="15" y="11"/>
                    <a:pt x="14" y="10"/>
                  </a:cubicBezTo>
                  <a:cubicBezTo>
                    <a:pt x="13" y="6"/>
                    <a:pt x="9" y="7"/>
                    <a:pt x="6" y="8"/>
                  </a:cubicBezTo>
                  <a:cubicBezTo>
                    <a:pt x="5" y="6"/>
                    <a:pt x="2" y="4"/>
                    <a:pt x="0" y="7"/>
                  </a:cubicBezTo>
                  <a:cubicBezTo>
                    <a:pt x="4" y="9"/>
                    <a:pt x="3" y="12"/>
                    <a:pt x="5" y="14"/>
                  </a:cubicBezTo>
                  <a:cubicBezTo>
                    <a:pt x="7" y="14"/>
                    <a:pt x="9" y="11"/>
                    <a:pt x="11" y="12"/>
                  </a:cubicBezTo>
                  <a:cubicBezTo>
                    <a:pt x="17" y="18"/>
                    <a:pt x="22" y="11"/>
                    <a:pt x="28" y="14"/>
                  </a:cubicBezTo>
                  <a:cubicBezTo>
                    <a:pt x="28" y="10"/>
                    <a:pt x="32" y="6"/>
                    <a:pt x="30" y="2"/>
                  </a:cubicBezTo>
                  <a:cubicBezTo>
                    <a:pt x="29" y="3"/>
                    <a:pt x="28" y="1"/>
                    <a:pt x="2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3" name="淘宝网Chenying0907出品 21"/>
            <p:cNvSpPr>
              <a:spLocks/>
            </p:cNvSpPr>
            <p:nvPr/>
          </p:nvSpPr>
          <p:spPr bwMode="auto">
            <a:xfrm>
              <a:off x="6586538" y="3222626"/>
              <a:ext cx="17463" cy="25400"/>
            </a:xfrm>
            <a:custGeom>
              <a:avLst/>
              <a:gdLst>
                <a:gd name="T0" fmla="*/ 5 w 5"/>
                <a:gd name="T1" fmla="*/ 5 h 8"/>
                <a:gd name="T2" fmla="*/ 0 w 5"/>
                <a:gd name="T3" fmla="*/ 3 h 8"/>
                <a:gd name="T4" fmla="*/ 5 w 5"/>
                <a:gd name="T5" fmla="*/ 5 h 8"/>
              </a:gdLst>
              <a:ahLst/>
              <a:cxnLst>
                <a:cxn ang="0">
                  <a:pos x="T0" y="T1"/>
                </a:cxn>
                <a:cxn ang="0">
                  <a:pos x="T2" y="T3"/>
                </a:cxn>
                <a:cxn ang="0">
                  <a:pos x="T4" y="T5"/>
                </a:cxn>
              </a:cxnLst>
              <a:rect l="0" t="0" r="r" b="b"/>
              <a:pathLst>
                <a:path w="5" h="8">
                  <a:moveTo>
                    <a:pt x="5" y="5"/>
                  </a:moveTo>
                  <a:cubicBezTo>
                    <a:pt x="5" y="2"/>
                    <a:pt x="2" y="0"/>
                    <a:pt x="0" y="3"/>
                  </a:cubicBezTo>
                  <a:cubicBezTo>
                    <a:pt x="0" y="4"/>
                    <a:pt x="4" y="8"/>
                    <a:pt x="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4" name="淘宝网Chenying0907出品 22"/>
            <p:cNvSpPr>
              <a:spLocks/>
            </p:cNvSpPr>
            <p:nvPr/>
          </p:nvSpPr>
          <p:spPr bwMode="auto">
            <a:xfrm>
              <a:off x="6607176" y="3244851"/>
              <a:ext cx="15875" cy="11113"/>
            </a:xfrm>
            <a:custGeom>
              <a:avLst/>
              <a:gdLst>
                <a:gd name="T0" fmla="*/ 3 w 5"/>
                <a:gd name="T1" fmla="*/ 3 h 3"/>
                <a:gd name="T2" fmla="*/ 5 w 5"/>
                <a:gd name="T3" fmla="*/ 0 h 3"/>
                <a:gd name="T4" fmla="*/ 2 w 5"/>
                <a:gd name="T5" fmla="*/ 0 h 3"/>
                <a:gd name="T6" fmla="*/ 0 w 5"/>
                <a:gd name="T7" fmla="*/ 1 h 3"/>
                <a:gd name="T8" fmla="*/ 3 w 5"/>
                <a:gd name="T9" fmla="*/ 3 h 3"/>
              </a:gdLst>
              <a:ahLst/>
              <a:cxnLst>
                <a:cxn ang="0">
                  <a:pos x="T0" y="T1"/>
                </a:cxn>
                <a:cxn ang="0">
                  <a:pos x="T2" y="T3"/>
                </a:cxn>
                <a:cxn ang="0">
                  <a:pos x="T4" y="T5"/>
                </a:cxn>
                <a:cxn ang="0">
                  <a:pos x="T6" y="T7"/>
                </a:cxn>
                <a:cxn ang="0">
                  <a:pos x="T8" y="T9"/>
                </a:cxn>
              </a:cxnLst>
              <a:rect l="0" t="0" r="r" b="b"/>
              <a:pathLst>
                <a:path w="5" h="3">
                  <a:moveTo>
                    <a:pt x="3" y="3"/>
                  </a:moveTo>
                  <a:cubicBezTo>
                    <a:pt x="4" y="1"/>
                    <a:pt x="5" y="2"/>
                    <a:pt x="5" y="0"/>
                  </a:cubicBezTo>
                  <a:cubicBezTo>
                    <a:pt x="4" y="0"/>
                    <a:pt x="3" y="0"/>
                    <a:pt x="2" y="0"/>
                  </a:cubicBezTo>
                  <a:cubicBezTo>
                    <a:pt x="1" y="0"/>
                    <a:pt x="1" y="1"/>
                    <a:pt x="0" y="1"/>
                  </a:cubicBezTo>
                  <a:cubicBezTo>
                    <a:pt x="0" y="3"/>
                    <a:pt x="2"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5" name="淘宝网Chenying0907出品 23"/>
            <p:cNvSpPr>
              <a:spLocks/>
            </p:cNvSpPr>
            <p:nvPr/>
          </p:nvSpPr>
          <p:spPr bwMode="auto">
            <a:xfrm>
              <a:off x="6567488" y="3228976"/>
              <a:ext cx="15875" cy="12700"/>
            </a:xfrm>
            <a:custGeom>
              <a:avLst/>
              <a:gdLst>
                <a:gd name="T0" fmla="*/ 5 w 5"/>
                <a:gd name="T1" fmla="*/ 2 h 4"/>
                <a:gd name="T2" fmla="*/ 0 w 5"/>
                <a:gd name="T3" fmla="*/ 2 h 4"/>
                <a:gd name="T4" fmla="*/ 2 w 5"/>
                <a:gd name="T5" fmla="*/ 4 h 4"/>
                <a:gd name="T6" fmla="*/ 5 w 5"/>
                <a:gd name="T7" fmla="*/ 2 h 4"/>
              </a:gdLst>
              <a:ahLst/>
              <a:cxnLst>
                <a:cxn ang="0">
                  <a:pos x="T0" y="T1"/>
                </a:cxn>
                <a:cxn ang="0">
                  <a:pos x="T2" y="T3"/>
                </a:cxn>
                <a:cxn ang="0">
                  <a:pos x="T4" y="T5"/>
                </a:cxn>
                <a:cxn ang="0">
                  <a:pos x="T6" y="T7"/>
                </a:cxn>
              </a:cxnLst>
              <a:rect l="0" t="0" r="r" b="b"/>
              <a:pathLst>
                <a:path w="5" h="4">
                  <a:moveTo>
                    <a:pt x="5" y="2"/>
                  </a:moveTo>
                  <a:cubicBezTo>
                    <a:pt x="3" y="1"/>
                    <a:pt x="1" y="0"/>
                    <a:pt x="0" y="2"/>
                  </a:cubicBezTo>
                  <a:cubicBezTo>
                    <a:pt x="1" y="3"/>
                    <a:pt x="1" y="3"/>
                    <a:pt x="2" y="4"/>
                  </a:cubicBezTo>
                  <a:cubicBezTo>
                    <a:pt x="3" y="2"/>
                    <a:pt x="4" y="3"/>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6" name="淘宝网Chenying0907出品 24"/>
            <p:cNvSpPr>
              <a:spLocks/>
            </p:cNvSpPr>
            <p:nvPr/>
          </p:nvSpPr>
          <p:spPr bwMode="auto">
            <a:xfrm>
              <a:off x="6508751" y="3228976"/>
              <a:ext cx="52388" cy="26988"/>
            </a:xfrm>
            <a:custGeom>
              <a:avLst/>
              <a:gdLst>
                <a:gd name="T0" fmla="*/ 9 w 16"/>
                <a:gd name="T1" fmla="*/ 8 h 8"/>
                <a:gd name="T2" fmla="*/ 11 w 16"/>
                <a:gd name="T3" fmla="*/ 4 h 8"/>
                <a:gd name="T4" fmla="*/ 16 w 16"/>
                <a:gd name="T5" fmla="*/ 3 h 8"/>
                <a:gd name="T6" fmla="*/ 15 w 16"/>
                <a:gd name="T7" fmla="*/ 1 h 8"/>
                <a:gd name="T8" fmla="*/ 8 w 16"/>
                <a:gd name="T9" fmla="*/ 1 h 8"/>
                <a:gd name="T10" fmla="*/ 0 w 16"/>
                <a:gd name="T11" fmla="*/ 7 h 8"/>
                <a:gd name="T12" fmla="*/ 9 w 16"/>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6" h="8">
                  <a:moveTo>
                    <a:pt x="9" y="8"/>
                  </a:moveTo>
                  <a:cubicBezTo>
                    <a:pt x="11" y="7"/>
                    <a:pt x="9" y="5"/>
                    <a:pt x="11" y="4"/>
                  </a:cubicBezTo>
                  <a:cubicBezTo>
                    <a:pt x="13" y="6"/>
                    <a:pt x="15" y="4"/>
                    <a:pt x="16" y="3"/>
                  </a:cubicBezTo>
                  <a:cubicBezTo>
                    <a:pt x="15" y="2"/>
                    <a:pt x="16" y="1"/>
                    <a:pt x="15" y="1"/>
                  </a:cubicBezTo>
                  <a:cubicBezTo>
                    <a:pt x="12" y="0"/>
                    <a:pt x="11" y="4"/>
                    <a:pt x="8" y="1"/>
                  </a:cubicBezTo>
                  <a:cubicBezTo>
                    <a:pt x="6" y="4"/>
                    <a:pt x="3" y="4"/>
                    <a:pt x="0" y="7"/>
                  </a:cubicBezTo>
                  <a:cubicBezTo>
                    <a:pt x="3" y="8"/>
                    <a:pt x="6" y="8"/>
                    <a:pt x="9"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7" name="淘宝网Chenying0907出品 25"/>
            <p:cNvSpPr>
              <a:spLocks/>
            </p:cNvSpPr>
            <p:nvPr/>
          </p:nvSpPr>
          <p:spPr bwMode="auto">
            <a:xfrm>
              <a:off x="6669088" y="3363913"/>
              <a:ext cx="31750" cy="23813"/>
            </a:xfrm>
            <a:custGeom>
              <a:avLst/>
              <a:gdLst>
                <a:gd name="T0" fmla="*/ 9 w 10"/>
                <a:gd name="T1" fmla="*/ 0 h 7"/>
                <a:gd name="T2" fmla="*/ 0 w 10"/>
                <a:gd name="T3" fmla="*/ 3 h 7"/>
                <a:gd name="T4" fmla="*/ 3 w 10"/>
                <a:gd name="T5" fmla="*/ 7 h 7"/>
                <a:gd name="T6" fmla="*/ 10 w 10"/>
                <a:gd name="T7" fmla="*/ 2 h 7"/>
                <a:gd name="T8" fmla="*/ 9 w 10"/>
                <a:gd name="T9" fmla="*/ 0 h 7"/>
              </a:gdLst>
              <a:ahLst/>
              <a:cxnLst>
                <a:cxn ang="0">
                  <a:pos x="T0" y="T1"/>
                </a:cxn>
                <a:cxn ang="0">
                  <a:pos x="T2" y="T3"/>
                </a:cxn>
                <a:cxn ang="0">
                  <a:pos x="T4" y="T5"/>
                </a:cxn>
                <a:cxn ang="0">
                  <a:pos x="T6" y="T7"/>
                </a:cxn>
                <a:cxn ang="0">
                  <a:pos x="T8" y="T9"/>
                </a:cxn>
              </a:cxnLst>
              <a:rect l="0" t="0" r="r" b="b"/>
              <a:pathLst>
                <a:path w="10" h="7">
                  <a:moveTo>
                    <a:pt x="9" y="0"/>
                  </a:moveTo>
                  <a:cubicBezTo>
                    <a:pt x="6" y="1"/>
                    <a:pt x="3" y="1"/>
                    <a:pt x="0" y="3"/>
                  </a:cubicBezTo>
                  <a:cubicBezTo>
                    <a:pt x="0" y="5"/>
                    <a:pt x="1" y="7"/>
                    <a:pt x="3" y="7"/>
                  </a:cubicBezTo>
                  <a:cubicBezTo>
                    <a:pt x="4" y="3"/>
                    <a:pt x="7" y="4"/>
                    <a:pt x="10" y="2"/>
                  </a:cubicBezTo>
                  <a:cubicBezTo>
                    <a:pt x="10" y="1"/>
                    <a:pt x="10" y="1"/>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8" name="淘宝网Chenying0907出品 26"/>
            <p:cNvSpPr>
              <a:spLocks/>
            </p:cNvSpPr>
            <p:nvPr/>
          </p:nvSpPr>
          <p:spPr bwMode="auto">
            <a:xfrm>
              <a:off x="6477001" y="3219451"/>
              <a:ext cx="34925" cy="36513"/>
            </a:xfrm>
            <a:custGeom>
              <a:avLst/>
              <a:gdLst>
                <a:gd name="T0" fmla="*/ 8 w 11"/>
                <a:gd name="T1" fmla="*/ 11 h 11"/>
                <a:gd name="T2" fmla="*/ 10 w 11"/>
                <a:gd name="T3" fmla="*/ 4 h 11"/>
                <a:gd name="T4" fmla="*/ 4 w 11"/>
                <a:gd name="T5" fmla="*/ 0 h 11"/>
                <a:gd name="T6" fmla="*/ 3 w 11"/>
                <a:gd name="T7" fmla="*/ 5 h 11"/>
                <a:gd name="T8" fmla="*/ 6 w 11"/>
                <a:gd name="T9" fmla="*/ 9 h 11"/>
                <a:gd name="T10" fmla="*/ 1 w 11"/>
                <a:gd name="T11" fmla="*/ 8 h 11"/>
                <a:gd name="T12" fmla="*/ 8 w 11"/>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1" h="11">
                  <a:moveTo>
                    <a:pt x="8" y="11"/>
                  </a:moveTo>
                  <a:cubicBezTo>
                    <a:pt x="9" y="8"/>
                    <a:pt x="11" y="6"/>
                    <a:pt x="10" y="4"/>
                  </a:cubicBezTo>
                  <a:cubicBezTo>
                    <a:pt x="8" y="3"/>
                    <a:pt x="6" y="0"/>
                    <a:pt x="4" y="0"/>
                  </a:cubicBezTo>
                  <a:cubicBezTo>
                    <a:pt x="1" y="1"/>
                    <a:pt x="6" y="3"/>
                    <a:pt x="3" y="5"/>
                  </a:cubicBezTo>
                  <a:cubicBezTo>
                    <a:pt x="5" y="6"/>
                    <a:pt x="7" y="7"/>
                    <a:pt x="6" y="9"/>
                  </a:cubicBezTo>
                  <a:cubicBezTo>
                    <a:pt x="3" y="11"/>
                    <a:pt x="2" y="6"/>
                    <a:pt x="1" y="8"/>
                  </a:cubicBezTo>
                  <a:cubicBezTo>
                    <a:pt x="0" y="11"/>
                    <a:pt x="6"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09" name="淘宝网Chenying0907出品 27"/>
            <p:cNvSpPr>
              <a:spLocks/>
            </p:cNvSpPr>
            <p:nvPr/>
          </p:nvSpPr>
          <p:spPr bwMode="auto">
            <a:xfrm>
              <a:off x="6456363" y="3211513"/>
              <a:ext cx="23813" cy="39688"/>
            </a:xfrm>
            <a:custGeom>
              <a:avLst/>
              <a:gdLst>
                <a:gd name="T0" fmla="*/ 6 w 7"/>
                <a:gd name="T1" fmla="*/ 3 h 12"/>
                <a:gd name="T2" fmla="*/ 3 w 7"/>
                <a:gd name="T3" fmla="*/ 2 h 12"/>
                <a:gd name="T4" fmla="*/ 1 w 7"/>
                <a:gd name="T5" fmla="*/ 12 h 12"/>
                <a:gd name="T6" fmla="*/ 6 w 7"/>
                <a:gd name="T7" fmla="*/ 3 h 12"/>
              </a:gdLst>
              <a:ahLst/>
              <a:cxnLst>
                <a:cxn ang="0">
                  <a:pos x="T0" y="T1"/>
                </a:cxn>
                <a:cxn ang="0">
                  <a:pos x="T2" y="T3"/>
                </a:cxn>
                <a:cxn ang="0">
                  <a:pos x="T4" y="T5"/>
                </a:cxn>
                <a:cxn ang="0">
                  <a:pos x="T6" y="T7"/>
                </a:cxn>
              </a:cxnLst>
              <a:rect l="0" t="0" r="r" b="b"/>
              <a:pathLst>
                <a:path w="7" h="12">
                  <a:moveTo>
                    <a:pt x="6" y="3"/>
                  </a:moveTo>
                  <a:cubicBezTo>
                    <a:pt x="5" y="0"/>
                    <a:pt x="4" y="3"/>
                    <a:pt x="3" y="2"/>
                  </a:cubicBezTo>
                  <a:cubicBezTo>
                    <a:pt x="1" y="5"/>
                    <a:pt x="0" y="8"/>
                    <a:pt x="1" y="12"/>
                  </a:cubicBezTo>
                  <a:cubicBezTo>
                    <a:pt x="7" y="11"/>
                    <a:pt x="1" y="4"/>
                    <a:pt x="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0" name="淘宝网Chenying0907出品 28"/>
            <p:cNvSpPr>
              <a:spLocks/>
            </p:cNvSpPr>
            <p:nvPr/>
          </p:nvSpPr>
          <p:spPr bwMode="auto">
            <a:xfrm>
              <a:off x="6665913" y="3394076"/>
              <a:ext cx="31750" cy="23813"/>
            </a:xfrm>
            <a:custGeom>
              <a:avLst/>
              <a:gdLst>
                <a:gd name="T0" fmla="*/ 10 w 10"/>
                <a:gd name="T1" fmla="*/ 5 h 7"/>
                <a:gd name="T2" fmla="*/ 6 w 10"/>
                <a:gd name="T3" fmla="*/ 0 h 7"/>
                <a:gd name="T4" fmla="*/ 0 w 10"/>
                <a:gd name="T5" fmla="*/ 7 h 7"/>
                <a:gd name="T6" fmla="*/ 10 w 10"/>
                <a:gd name="T7" fmla="*/ 5 h 7"/>
              </a:gdLst>
              <a:ahLst/>
              <a:cxnLst>
                <a:cxn ang="0">
                  <a:pos x="T0" y="T1"/>
                </a:cxn>
                <a:cxn ang="0">
                  <a:pos x="T2" y="T3"/>
                </a:cxn>
                <a:cxn ang="0">
                  <a:pos x="T4" y="T5"/>
                </a:cxn>
                <a:cxn ang="0">
                  <a:pos x="T6" y="T7"/>
                </a:cxn>
              </a:cxnLst>
              <a:rect l="0" t="0" r="r" b="b"/>
              <a:pathLst>
                <a:path w="10" h="7">
                  <a:moveTo>
                    <a:pt x="10" y="5"/>
                  </a:moveTo>
                  <a:cubicBezTo>
                    <a:pt x="9" y="2"/>
                    <a:pt x="9" y="0"/>
                    <a:pt x="6" y="0"/>
                  </a:cubicBezTo>
                  <a:cubicBezTo>
                    <a:pt x="5" y="4"/>
                    <a:pt x="0" y="4"/>
                    <a:pt x="0" y="7"/>
                  </a:cubicBezTo>
                  <a:cubicBezTo>
                    <a:pt x="3" y="4"/>
                    <a:pt x="7" y="7"/>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1" name="淘宝网Chenying0907出品 29"/>
            <p:cNvSpPr>
              <a:spLocks/>
            </p:cNvSpPr>
            <p:nvPr/>
          </p:nvSpPr>
          <p:spPr bwMode="auto">
            <a:xfrm>
              <a:off x="6424613" y="3216276"/>
              <a:ext cx="31750" cy="31750"/>
            </a:xfrm>
            <a:custGeom>
              <a:avLst/>
              <a:gdLst>
                <a:gd name="T0" fmla="*/ 7 w 10"/>
                <a:gd name="T1" fmla="*/ 8 h 10"/>
                <a:gd name="T2" fmla="*/ 0 w 10"/>
                <a:gd name="T3" fmla="*/ 8 h 10"/>
                <a:gd name="T4" fmla="*/ 7 w 10"/>
                <a:gd name="T5" fmla="*/ 8 h 10"/>
              </a:gdLst>
              <a:ahLst/>
              <a:cxnLst>
                <a:cxn ang="0">
                  <a:pos x="T0" y="T1"/>
                </a:cxn>
                <a:cxn ang="0">
                  <a:pos x="T2" y="T3"/>
                </a:cxn>
                <a:cxn ang="0">
                  <a:pos x="T4" y="T5"/>
                </a:cxn>
              </a:cxnLst>
              <a:rect l="0" t="0" r="r" b="b"/>
              <a:pathLst>
                <a:path w="10" h="10">
                  <a:moveTo>
                    <a:pt x="7" y="8"/>
                  </a:moveTo>
                  <a:cubicBezTo>
                    <a:pt x="10" y="0"/>
                    <a:pt x="0" y="0"/>
                    <a:pt x="0" y="8"/>
                  </a:cubicBezTo>
                  <a:cubicBezTo>
                    <a:pt x="3" y="10"/>
                    <a:pt x="5" y="10"/>
                    <a:pt x="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2" name="淘宝网Chenying0907出品 30"/>
            <p:cNvSpPr>
              <a:spLocks/>
            </p:cNvSpPr>
            <p:nvPr/>
          </p:nvSpPr>
          <p:spPr bwMode="auto">
            <a:xfrm>
              <a:off x="6551613" y="3367088"/>
              <a:ext cx="114300" cy="63500"/>
            </a:xfrm>
            <a:custGeom>
              <a:avLst/>
              <a:gdLst>
                <a:gd name="T0" fmla="*/ 10 w 35"/>
                <a:gd name="T1" fmla="*/ 7 h 19"/>
                <a:gd name="T2" fmla="*/ 7 w 35"/>
                <a:gd name="T3" fmla="*/ 13 h 19"/>
                <a:gd name="T4" fmla="*/ 4 w 35"/>
                <a:gd name="T5" fmla="*/ 11 h 19"/>
                <a:gd name="T6" fmla="*/ 0 w 35"/>
                <a:gd name="T7" fmla="*/ 17 h 19"/>
                <a:gd name="T8" fmla="*/ 10 w 35"/>
                <a:gd name="T9" fmla="*/ 15 h 19"/>
                <a:gd name="T10" fmla="*/ 15 w 35"/>
                <a:gd name="T11" fmla="*/ 8 h 19"/>
                <a:gd name="T12" fmla="*/ 12 w 35"/>
                <a:gd name="T13" fmla="*/ 13 h 19"/>
                <a:gd name="T14" fmla="*/ 17 w 35"/>
                <a:gd name="T15" fmla="*/ 15 h 19"/>
                <a:gd name="T16" fmla="*/ 23 w 35"/>
                <a:gd name="T17" fmla="*/ 4 h 19"/>
                <a:gd name="T18" fmla="*/ 23 w 35"/>
                <a:gd name="T19" fmla="*/ 11 h 19"/>
                <a:gd name="T20" fmla="*/ 29 w 35"/>
                <a:gd name="T21" fmla="*/ 10 h 19"/>
                <a:gd name="T22" fmla="*/ 30 w 35"/>
                <a:gd name="T23" fmla="*/ 13 h 19"/>
                <a:gd name="T24" fmla="*/ 35 w 35"/>
                <a:gd name="T25" fmla="*/ 8 h 19"/>
                <a:gd name="T26" fmla="*/ 32 w 35"/>
                <a:gd name="T27" fmla="*/ 3 h 19"/>
                <a:gd name="T28" fmla="*/ 27 w 35"/>
                <a:gd name="T29" fmla="*/ 6 h 19"/>
                <a:gd name="T30" fmla="*/ 25 w 35"/>
                <a:gd name="T31" fmla="*/ 3 h 19"/>
                <a:gd name="T32" fmla="*/ 28 w 35"/>
                <a:gd name="T33" fmla="*/ 1 h 19"/>
                <a:gd name="T34" fmla="*/ 22 w 35"/>
                <a:gd name="T35" fmla="*/ 0 h 19"/>
                <a:gd name="T36" fmla="*/ 21 w 35"/>
                <a:gd name="T37" fmla="*/ 4 h 19"/>
                <a:gd name="T38" fmla="*/ 13 w 35"/>
                <a:gd name="T39" fmla="*/ 8 h 19"/>
                <a:gd name="T40" fmla="*/ 10 w 35"/>
                <a:gd name="T41" fmla="*/ 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19">
                  <a:moveTo>
                    <a:pt x="10" y="7"/>
                  </a:moveTo>
                  <a:cubicBezTo>
                    <a:pt x="8" y="9"/>
                    <a:pt x="9" y="11"/>
                    <a:pt x="7" y="13"/>
                  </a:cubicBezTo>
                  <a:cubicBezTo>
                    <a:pt x="5" y="12"/>
                    <a:pt x="5" y="13"/>
                    <a:pt x="4" y="11"/>
                  </a:cubicBezTo>
                  <a:cubicBezTo>
                    <a:pt x="3" y="14"/>
                    <a:pt x="0" y="15"/>
                    <a:pt x="0" y="17"/>
                  </a:cubicBezTo>
                  <a:cubicBezTo>
                    <a:pt x="4" y="19"/>
                    <a:pt x="6" y="12"/>
                    <a:pt x="10" y="15"/>
                  </a:cubicBezTo>
                  <a:cubicBezTo>
                    <a:pt x="11" y="13"/>
                    <a:pt x="12" y="9"/>
                    <a:pt x="15" y="8"/>
                  </a:cubicBezTo>
                  <a:cubicBezTo>
                    <a:pt x="15" y="10"/>
                    <a:pt x="14" y="11"/>
                    <a:pt x="12" y="13"/>
                  </a:cubicBezTo>
                  <a:cubicBezTo>
                    <a:pt x="14" y="14"/>
                    <a:pt x="16" y="16"/>
                    <a:pt x="17" y="15"/>
                  </a:cubicBezTo>
                  <a:cubicBezTo>
                    <a:pt x="12" y="11"/>
                    <a:pt x="21" y="7"/>
                    <a:pt x="23" y="4"/>
                  </a:cubicBezTo>
                  <a:cubicBezTo>
                    <a:pt x="26" y="6"/>
                    <a:pt x="21" y="9"/>
                    <a:pt x="23" y="11"/>
                  </a:cubicBezTo>
                  <a:cubicBezTo>
                    <a:pt x="25" y="12"/>
                    <a:pt x="27" y="9"/>
                    <a:pt x="29" y="10"/>
                  </a:cubicBezTo>
                  <a:cubicBezTo>
                    <a:pt x="29" y="11"/>
                    <a:pt x="28" y="12"/>
                    <a:pt x="30" y="13"/>
                  </a:cubicBezTo>
                  <a:cubicBezTo>
                    <a:pt x="31" y="10"/>
                    <a:pt x="33" y="10"/>
                    <a:pt x="35" y="8"/>
                  </a:cubicBezTo>
                  <a:cubicBezTo>
                    <a:pt x="34" y="6"/>
                    <a:pt x="34" y="4"/>
                    <a:pt x="32" y="3"/>
                  </a:cubicBezTo>
                  <a:cubicBezTo>
                    <a:pt x="30" y="2"/>
                    <a:pt x="29" y="7"/>
                    <a:pt x="27" y="6"/>
                  </a:cubicBezTo>
                  <a:cubicBezTo>
                    <a:pt x="26" y="5"/>
                    <a:pt x="25" y="4"/>
                    <a:pt x="25" y="3"/>
                  </a:cubicBezTo>
                  <a:cubicBezTo>
                    <a:pt x="26" y="3"/>
                    <a:pt x="27" y="2"/>
                    <a:pt x="28" y="1"/>
                  </a:cubicBezTo>
                  <a:cubicBezTo>
                    <a:pt x="26" y="0"/>
                    <a:pt x="24" y="0"/>
                    <a:pt x="22" y="0"/>
                  </a:cubicBezTo>
                  <a:cubicBezTo>
                    <a:pt x="24" y="1"/>
                    <a:pt x="22" y="3"/>
                    <a:pt x="21" y="4"/>
                  </a:cubicBezTo>
                  <a:cubicBezTo>
                    <a:pt x="17" y="2"/>
                    <a:pt x="15" y="4"/>
                    <a:pt x="13" y="8"/>
                  </a:cubicBezTo>
                  <a:cubicBezTo>
                    <a:pt x="12" y="7"/>
                    <a:pt x="11" y="7"/>
                    <a:pt x="1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3" name="淘宝网Chenying0907出品 31"/>
            <p:cNvSpPr>
              <a:spLocks/>
            </p:cNvSpPr>
            <p:nvPr/>
          </p:nvSpPr>
          <p:spPr bwMode="auto">
            <a:xfrm>
              <a:off x="6378576" y="3216276"/>
              <a:ext cx="36513" cy="19050"/>
            </a:xfrm>
            <a:custGeom>
              <a:avLst/>
              <a:gdLst>
                <a:gd name="T0" fmla="*/ 9 w 11"/>
                <a:gd name="T1" fmla="*/ 0 h 6"/>
                <a:gd name="T2" fmla="*/ 1 w 11"/>
                <a:gd name="T3" fmla="*/ 0 h 6"/>
                <a:gd name="T4" fmla="*/ 2 w 11"/>
                <a:gd name="T5" fmla="*/ 6 h 6"/>
                <a:gd name="T6" fmla="*/ 8 w 11"/>
                <a:gd name="T7" fmla="*/ 6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6" y="1"/>
                    <a:pt x="4" y="1"/>
                    <a:pt x="1" y="0"/>
                  </a:cubicBezTo>
                  <a:cubicBezTo>
                    <a:pt x="2" y="2"/>
                    <a:pt x="0" y="5"/>
                    <a:pt x="2" y="6"/>
                  </a:cubicBezTo>
                  <a:cubicBezTo>
                    <a:pt x="4" y="6"/>
                    <a:pt x="5" y="4"/>
                    <a:pt x="8" y="6"/>
                  </a:cubicBezTo>
                  <a:cubicBezTo>
                    <a:pt x="10" y="4"/>
                    <a:pt x="11" y="2"/>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4" name="淘宝网Chenying0907出品 32"/>
            <p:cNvSpPr>
              <a:spLocks/>
            </p:cNvSpPr>
            <p:nvPr/>
          </p:nvSpPr>
          <p:spPr bwMode="auto">
            <a:xfrm>
              <a:off x="6359526" y="3211513"/>
              <a:ext cx="25400" cy="33338"/>
            </a:xfrm>
            <a:custGeom>
              <a:avLst/>
              <a:gdLst>
                <a:gd name="T0" fmla="*/ 3 w 8"/>
                <a:gd name="T1" fmla="*/ 10 h 10"/>
                <a:gd name="T2" fmla="*/ 6 w 8"/>
                <a:gd name="T3" fmla="*/ 3 h 10"/>
                <a:gd name="T4" fmla="*/ 5 w 8"/>
                <a:gd name="T5" fmla="*/ 0 h 10"/>
                <a:gd name="T6" fmla="*/ 3 w 8"/>
                <a:gd name="T7" fmla="*/ 0 h 10"/>
                <a:gd name="T8" fmla="*/ 0 w 8"/>
                <a:gd name="T9" fmla="*/ 8 h 10"/>
                <a:gd name="T10" fmla="*/ 3 w 8"/>
                <a:gd name="T11" fmla="*/ 10 h 10"/>
              </a:gdLst>
              <a:ahLst/>
              <a:cxnLst>
                <a:cxn ang="0">
                  <a:pos x="T0" y="T1"/>
                </a:cxn>
                <a:cxn ang="0">
                  <a:pos x="T2" y="T3"/>
                </a:cxn>
                <a:cxn ang="0">
                  <a:pos x="T4" y="T5"/>
                </a:cxn>
                <a:cxn ang="0">
                  <a:pos x="T6" y="T7"/>
                </a:cxn>
                <a:cxn ang="0">
                  <a:pos x="T8" y="T9"/>
                </a:cxn>
                <a:cxn ang="0">
                  <a:pos x="T10" y="T11"/>
                </a:cxn>
              </a:cxnLst>
              <a:rect l="0" t="0" r="r" b="b"/>
              <a:pathLst>
                <a:path w="8" h="10">
                  <a:moveTo>
                    <a:pt x="3" y="10"/>
                  </a:moveTo>
                  <a:cubicBezTo>
                    <a:pt x="8" y="7"/>
                    <a:pt x="2" y="7"/>
                    <a:pt x="6" y="3"/>
                  </a:cubicBezTo>
                  <a:cubicBezTo>
                    <a:pt x="4" y="2"/>
                    <a:pt x="5" y="1"/>
                    <a:pt x="5" y="0"/>
                  </a:cubicBezTo>
                  <a:cubicBezTo>
                    <a:pt x="4" y="1"/>
                    <a:pt x="4" y="1"/>
                    <a:pt x="3" y="0"/>
                  </a:cubicBezTo>
                  <a:cubicBezTo>
                    <a:pt x="2" y="3"/>
                    <a:pt x="0" y="6"/>
                    <a:pt x="0" y="8"/>
                  </a:cubicBezTo>
                  <a:cubicBezTo>
                    <a:pt x="1" y="10"/>
                    <a:pt x="2" y="9"/>
                    <a:pt x="3"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5" name="淘宝网Chenying0907出品 33"/>
            <p:cNvSpPr>
              <a:spLocks/>
            </p:cNvSpPr>
            <p:nvPr/>
          </p:nvSpPr>
          <p:spPr bwMode="auto">
            <a:xfrm>
              <a:off x="6551613" y="3371851"/>
              <a:ext cx="41275" cy="34925"/>
            </a:xfrm>
            <a:custGeom>
              <a:avLst/>
              <a:gdLst>
                <a:gd name="T0" fmla="*/ 10 w 13"/>
                <a:gd name="T1" fmla="*/ 0 h 11"/>
                <a:gd name="T2" fmla="*/ 1 w 13"/>
                <a:gd name="T3" fmla="*/ 5 h 11"/>
                <a:gd name="T4" fmla="*/ 2 w 13"/>
                <a:gd name="T5" fmla="*/ 11 h 11"/>
                <a:gd name="T6" fmla="*/ 8 w 13"/>
                <a:gd name="T7" fmla="*/ 7 h 11"/>
                <a:gd name="T8" fmla="*/ 10 w 13"/>
                <a:gd name="T9" fmla="*/ 0 h 11"/>
              </a:gdLst>
              <a:ahLst/>
              <a:cxnLst>
                <a:cxn ang="0">
                  <a:pos x="T0" y="T1"/>
                </a:cxn>
                <a:cxn ang="0">
                  <a:pos x="T2" y="T3"/>
                </a:cxn>
                <a:cxn ang="0">
                  <a:pos x="T4" y="T5"/>
                </a:cxn>
                <a:cxn ang="0">
                  <a:pos x="T6" y="T7"/>
                </a:cxn>
                <a:cxn ang="0">
                  <a:pos x="T8" y="T9"/>
                </a:cxn>
              </a:cxnLst>
              <a:rect l="0" t="0" r="r" b="b"/>
              <a:pathLst>
                <a:path w="13" h="11">
                  <a:moveTo>
                    <a:pt x="10" y="0"/>
                  </a:moveTo>
                  <a:cubicBezTo>
                    <a:pt x="7" y="2"/>
                    <a:pt x="3" y="0"/>
                    <a:pt x="1" y="5"/>
                  </a:cubicBezTo>
                  <a:cubicBezTo>
                    <a:pt x="0" y="6"/>
                    <a:pt x="1" y="9"/>
                    <a:pt x="2" y="11"/>
                  </a:cubicBezTo>
                  <a:cubicBezTo>
                    <a:pt x="3" y="7"/>
                    <a:pt x="4" y="6"/>
                    <a:pt x="8" y="7"/>
                  </a:cubicBezTo>
                  <a:cubicBezTo>
                    <a:pt x="4" y="4"/>
                    <a:pt x="13" y="3"/>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6" name="淘宝网Chenying0907出品 34"/>
            <p:cNvSpPr>
              <a:spLocks noEditPoints="1"/>
            </p:cNvSpPr>
            <p:nvPr/>
          </p:nvSpPr>
          <p:spPr bwMode="auto">
            <a:xfrm>
              <a:off x="6269038" y="3198813"/>
              <a:ext cx="84138" cy="46038"/>
            </a:xfrm>
            <a:custGeom>
              <a:avLst/>
              <a:gdLst>
                <a:gd name="T0" fmla="*/ 26 w 26"/>
                <a:gd name="T1" fmla="*/ 6 h 14"/>
                <a:gd name="T2" fmla="*/ 9 w 26"/>
                <a:gd name="T3" fmla="*/ 5 h 14"/>
                <a:gd name="T4" fmla="*/ 0 w 26"/>
                <a:gd name="T5" fmla="*/ 4 h 14"/>
                <a:gd name="T6" fmla="*/ 0 w 26"/>
                <a:gd name="T7" fmla="*/ 11 h 14"/>
                <a:gd name="T8" fmla="*/ 4 w 26"/>
                <a:gd name="T9" fmla="*/ 14 h 14"/>
                <a:gd name="T10" fmla="*/ 10 w 26"/>
                <a:gd name="T11" fmla="*/ 12 h 14"/>
                <a:gd name="T12" fmla="*/ 11 w 26"/>
                <a:gd name="T13" fmla="*/ 9 h 14"/>
                <a:gd name="T14" fmla="*/ 16 w 26"/>
                <a:gd name="T15" fmla="*/ 9 h 14"/>
                <a:gd name="T16" fmla="*/ 14 w 26"/>
                <a:gd name="T17" fmla="*/ 12 h 14"/>
                <a:gd name="T18" fmla="*/ 20 w 26"/>
                <a:gd name="T19" fmla="*/ 14 h 14"/>
                <a:gd name="T20" fmla="*/ 22 w 26"/>
                <a:gd name="T21" fmla="*/ 12 h 14"/>
                <a:gd name="T22" fmla="*/ 20 w 26"/>
                <a:gd name="T23" fmla="*/ 6 h 14"/>
                <a:gd name="T24" fmla="*/ 23 w 26"/>
                <a:gd name="T25" fmla="*/ 8 h 14"/>
                <a:gd name="T26" fmla="*/ 26 w 26"/>
                <a:gd name="T27" fmla="*/ 6 h 14"/>
                <a:gd name="T28" fmla="*/ 7 w 26"/>
                <a:gd name="T29" fmla="*/ 9 h 14"/>
                <a:gd name="T30" fmla="*/ 5 w 26"/>
                <a:gd name="T31" fmla="*/ 8 h 14"/>
                <a:gd name="T32" fmla="*/ 8 w 26"/>
                <a:gd name="T33" fmla="*/ 4 h 14"/>
                <a:gd name="T34" fmla="*/ 7 w 26"/>
                <a:gd name="T35"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4">
                  <a:moveTo>
                    <a:pt x="26" y="6"/>
                  </a:moveTo>
                  <a:cubicBezTo>
                    <a:pt x="23" y="0"/>
                    <a:pt x="15" y="6"/>
                    <a:pt x="9" y="5"/>
                  </a:cubicBezTo>
                  <a:cubicBezTo>
                    <a:pt x="7" y="1"/>
                    <a:pt x="2" y="1"/>
                    <a:pt x="0" y="4"/>
                  </a:cubicBezTo>
                  <a:cubicBezTo>
                    <a:pt x="1" y="6"/>
                    <a:pt x="2" y="9"/>
                    <a:pt x="0" y="11"/>
                  </a:cubicBezTo>
                  <a:cubicBezTo>
                    <a:pt x="1" y="12"/>
                    <a:pt x="2" y="13"/>
                    <a:pt x="4" y="14"/>
                  </a:cubicBezTo>
                  <a:cubicBezTo>
                    <a:pt x="7" y="12"/>
                    <a:pt x="7" y="13"/>
                    <a:pt x="10" y="12"/>
                  </a:cubicBezTo>
                  <a:cubicBezTo>
                    <a:pt x="12" y="11"/>
                    <a:pt x="10" y="10"/>
                    <a:pt x="11" y="9"/>
                  </a:cubicBezTo>
                  <a:cubicBezTo>
                    <a:pt x="12" y="9"/>
                    <a:pt x="14" y="7"/>
                    <a:pt x="16" y="9"/>
                  </a:cubicBezTo>
                  <a:cubicBezTo>
                    <a:pt x="14" y="10"/>
                    <a:pt x="14" y="11"/>
                    <a:pt x="14" y="12"/>
                  </a:cubicBezTo>
                  <a:cubicBezTo>
                    <a:pt x="16" y="14"/>
                    <a:pt x="18" y="10"/>
                    <a:pt x="20" y="14"/>
                  </a:cubicBezTo>
                  <a:cubicBezTo>
                    <a:pt x="21" y="13"/>
                    <a:pt x="22" y="14"/>
                    <a:pt x="22" y="12"/>
                  </a:cubicBezTo>
                  <a:cubicBezTo>
                    <a:pt x="18" y="12"/>
                    <a:pt x="18" y="10"/>
                    <a:pt x="20" y="6"/>
                  </a:cubicBezTo>
                  <a:cubicBezTo>
                    <a:pt x="21" y="6"/>
                    <a:pt x="22" y="7"/>
                    <a:pt x="23" y="8"/>
                  </a:cubicBezTo>
                  <a:cubicBezTo>
                    <a:pt x="24" y="7"/>
                    <a:pt x="25" y="8"/>
                    <a:pt x="26" y="6"/>
                  </a:cubicBezTo>
                  <a:close/>
                  <a:moveTo>
                    <a:pt x="7" y="9"/>
                  </a:moveTo>
                  <a:cubicBezTo>
                    <a:pt x="6" y="9"/>
                    <a:pt x="5" y="8"/>
                    <a:pt x="5" y="8"/>
                  </a:cubicBezTo>
                  <a:cubicBezTo>
                    <a:pt x="6" y="6"/>
                    <a:pt x="7" y="5"/>
                    <a:pt x="8" y="4"/>
                  </a:cubicBezTo>
                  <a:cubicBezTo>
                    <a:pt x="8" y="6"/>
                    <a:pt x="8" y="9"/>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7" name="淘宝网Chenying0907出品 35"/>
            <p:cNvSpPr>
              <a:spLocks/>
            </p:cNvSpPr>
            <p:nvPr/>
          </p:nvSpPr>
          <p:spPr bwMode="auto">
            <a:xfrm>
              <a:off x="6502401" y="3375026"/>
              <a:ext cx="46038" cy="55563"/>
            </a:xfrm>
            <a:custGeom>
              <a:avLst/>
              <a:gdLst>
                <a:gd name="T0" fmla="*/ 2 w 14"/>
                <a:gd name="T1" fmla="*/ 15 h 17"/>
                <a:gd name="T2" fmla="*/ 14 w 14"/>
                <a:gd name="T3" fmla="*/ 10 h 17"/>
                <a:gd name="T4" fmla="*/ 9 w 14"/>
                <a:gd name="T5" fmla="*/ 7 h 17"/>
                <a:gd name="T6" fmla="*/ 0 w 14"/>
                <a:gd name="T7" fmla="*/ 1 h 17"/>
                <a:gd name="T8" fmla="*/ 4 w 14"/>
                <a:gd name="T9" fmla="*/ 7 h 17"/>
                <a:gd name="T10" fmla="*/ 7 w 14"/>
                <a:gd name="T11" fmla="*/ 5 h 17"/>
                <a:gd name="T12" fmla="*/ 9 w 14"/>
                <a:gd name="T13" fmla="*/ 6 h 17"/>
                <a:gd name="T14" fmla="*/ 2 w 14"/>
                <a:gd name="T15" fmla="*/ 15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7">
                  <a:moveTo>
                    <a:pt x="2" y="15"/>
                  </a:moveTo>
                  <a:cubicBezTo>
                    <a:pt x="6" y="17"/>
                    <a:pt x="10" y="13"/>
                    <a:pt x="14" y="10"/>
                  </a:cubicBezTo>
                  <a:cubicBezTo>
                    <a:pt x="13" y="8"/>
                    <a:pt x="11" y="9"/>
                    <a:pt x="9" y="7"/>
                  </a:cubicBezTo>
                  <a:cubicBezTo>
                    <a:pt x="13" y="0"/>
                    <a:pt x="5" y="1"/>
                    <a:pt x="0" y="1"/>
                  </a:cubicBezTo>
                  <a:cubicBezTo>
                    <a:pt x="3" y="3"/>
                    <a:pt x="0" y="6"/>
                    <a:pt x="4" y="7"/>
                  </a:cubicBezTo>
                  <a:cubicBezTo>
                    <a:pt x="5" y="7"/>
                    <a:pt x="6" y="4"/>
                    <a:pt x="7" y="5"/>
                  </a:cubicBezTo>
                  <a:cubicBezTo>
                    <a:pt x="9" y="5"/>
                    <a:pt x="7" y="5"/>
                    <a:pt x="9" y="6"/>
                  </a:cubicBezTo>
                  <a:cubicBezTo>
                    <a:pt x="5" y="10"/>
                    <a:pt x="4" y="10"/>
                    <a:pt x="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8" name="淘宝网Chenying0907出品 36"/>
            <p:cNvSpPr>
              <a:spLocks/>
            </p:cNvSpPr>
            <p:nvPr/>
          </p:nvSpPr>
          <p:spPr bwMode="auto">
            <a:xfrm>
              <a:off x="6765926" y="3579813"/>
              <a:ext cx="19050" cy="12700"/>
            </a:xfrm>
            <a:custGeom>
              <a:avLst/>
              <a:gdLst>
                <a:gd name="T0" fmla="*/ 4 w 6"/>
                <a:gd name="T1" fmla="*/ 0 h 4"/>
                <a:gd name="T2" fmla="*/ 2 w 6"/>
                <a:gd name="T3" fmla="*/ 4 h 4"/>
                <a:gd name="T4" fmla="*/ 5 w 6"/>
                <a:gd name="T5" fmla="*/ 2 h 4"/>
                <a:gd name="T6" fmla="*/ 4 w 6"/>
                <a:gd name="T7" fmla="*/ 0 h 4"/>
              </a:gdLst>
              <a:ahLst/>
              <a:cxnLst>
                <a:cxn ang="0">
                  <a:pos x="T0" y="T1"/>
                </a:cxn>
                <a:cxn ang="0">
                  <a:pos x="T2" y="T3"/>
                </a:cxn>
                <a:cxn ang="0">
                  <a:pos x="T4" y="T5"/>
                </a:cxn>
                <a:cxn ang="0">
                  <a:pos x="T6" y="T7"/>
                </a:cxn>
              </a:cxnLst>
              <a:rect l="0" t="0" r="r" b="b"/>
              <a:pathLst>
                <a:path w="6" h="4">
                  <a:moveTo>
                    <a:pt x="4" y="0"/>
                  </a:moveTo>
                  <a:cubicBezTo>
                    <a:pt x="3" y="1"/>
                    <a:pt x="0" y="3"/>
                    <a:pt x="2" y="4"/>
                  </a:cubicBezTo>
                  <a:cubicBezTo>
                    <a:pt x="3" y="2"/>
                    <a:pt x="4" y="3"/>
                    <a:pt x="5" y="2"/>
                  </a:cubicBezTo>
                  <a:cubicBezTo>
                    <a:pt x="5" y="1"/>
                    <a:pt x="6"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19" name="淘宝网Chenying0907出品 37"/>
            <p:cNvSpPr>
              <a:spLocks/>
            </p:cNvSpPr>
            <p:nvPr/>
          </p:nvSpPr>
          <p:spPr bwMode="auto">
            <a:xfrm>
              <a:off x="6408738" y="3378201"/>
              <a:ext cx="71438" cy="52388"/>
            </a:xfrm>
            <a:custGeom>
              <a:avLst/>
              <a:gdLst>
                <a:gd name="T0" fmla="*/ 22 w 22"/>
                <a:gd name="T1" fmla="*/ 1 h 16"/>
                <a:gd name="T2" fmla="*/ 16 w 22"/>
                <a:gd name="T3" fmla="*/ 1 h 16"/>
                <a:gd name="T4" fmla="*/ 3 w 22"/>
                <a:gd name="T5" fmla="*/ 8 h 16"/>
                <a:gd name="T6" fmla="*/ 5 w 22"/>
                <a:gd name="T7" fmla="*/ 16 h 16"/>
                <a:gd name="T8" fmla="*/ 22 w 22"/>
                <a:gd name="T9" fmla="*/ 1 h 16"/>
              </a:gdLst>
              <a:ahLst/>
              <a:cxnLst>
                <a:cxn ang="0">
                  <a:pos x="T0" y="T1"/>
                </a:cxn>
                <a:cxn ang="0">
                  <a:pos x="T2" y="T3"/>
                </a:cxn>
                <a:cxn ang="0">
                  <a:pos x="T4" y="T5"/>
                </a:cxn>
                <a:cxn ang="0">
                  <a:pos x="T6" y="T7"/>
                </a:cxn>
                <a:cxn ang="0">
                  <a:pos x="T8" y="T9"/>
                </a:cxn>
              </a:cxnLst>
              <a:rect l="0" t="0" r="r" b="b"/>
              <a:pathLst>
                <a:path w="22" h="16">
                  <a:moveTo>
                    <a:pt x="22" y="1"/>
                  </a:moveTo>
                  <a:cubicBezTo>
                    <a:pt x="20" y="3"/>
                    <a:pt x="17" y="0"/>
                    <a:pt x="16" y="1"/>
                  </a:cubicBezTo>
                  <a:cubicBezTo>
                    <a:pt x="13" y="5"/>
                    <a:pt x="6" y="5"/>
                    <a:pt x="3" y="8"/>
                  </a:cubicBezTo>
                  <a:cubicBezTo>
                    <a:pt x="6" y="10"/>
                    <a:pt x="0" y="13"/>
                    <a:pt x="5" y="16"/>
                  </a:cubicBezTo>
                  <a:cubicBezTo>
                    <a:pt x="8" y="9"/>
                    <a:pt x="17" y="8"/>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0" name="淘宝网Chenying0907出品 38"/>
            <p:cNvSpPr>
              <a:spLocks/>
            </p:cNvSpPr>
            <p:nvPr/>
          </p:nvSpPr>
          <p:spPr bwMode="auto">
            <a:xfrm>
              <a:off x="6470651" y="3397251"/>
              <a:ext cx="31750" cy="26988"/>
            </a:xfrm>
            <a:custGeom>
              <a:avLst/>
              <a:gdLst>
                <a:gd name="T0" fmla="*/ 1 w 10"/>
                <a:gd name="T1" fmla="*/ 8 h 8"/>
                <a:gd name="T2" fmla="*/ 10 w 10"/>
                <a:gd name="T3" fmla="*/ 4 h 8"/>
                <a:gd name="T4" fmla="*/ 5 w 10"/>
                <a:gd name="T5" fmla="*/ 0 h 8"/>
                <a:gd name="T6" fmla="*/ 0 w 10"/>
                <a:gd name="T7" fmla="*/ 3 h 8"/>
                <a:gd name="T8" fmla="*/ 1 w 10"/>
                <a:gd name="T9" fmla="*/ 8 h 8"/>
              </a:gdLst>
              <a:ahLst/>
              <a:cxnLst>
                <a:cxn ang="0">
                  <a:pos x="T0" y="T1"/>
                </a:cxn>
                <a:cxn ang="0">
                  <a:pos x="T2" y="T3"/>
                </a:cxn>
                <a:cxn ang="0">
                  <a:pos x="T4" y="T5"/>
                </a:cxn>
                <a:cxn ang="0">
                  <a:pos x="T6" y="T7"/>
                </a:cxn>
                <a:cxn ang="0">
                  <a:pos x="T8" y="T9"/>
                </a:cxn>
              </a:cxnLst>
              <a:rect l="0" t="0" r="r" b="b"/>
              <a:pathLst>
                <a:path w="10" h="8">
                  <a:moveTo>
                    <a:pt x="1" y="8"/>
                  </a:moveTo>
                  <a:cubicBezTo>
                    <a:pt x="4" y="6"/>
                    <a:pt x="8" y="7"/>
                    <a:pt x="10" y="4"/>
                  </a:cubicBezTo>
                  <a:cubicBezTo>
                    <a:pt x="9" y="1"/>
                    <a:pt x="5" y="3"/>
                    <a:pt x="5" y="0"/>
                  </a:cubicBezTo>
                  <a:cubicBezTo>
                    <a:pt x="3" y="2"/>
                    <a:pt x="1" y="1"/>
                    <a:pt x="0" y="3"/>
                  </a:cubicBezTo>
                  <a:cubicBezTo>
                    <a:pt x="3" y="4"/>
                    <a:pt x="1" y="6"/>
                    <a:pt x="1"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1" name="淘宝网Chenying0907出品 39"/>
            <p:cNvSpPr>
              <a:spLocks/>
            </p:cNvSpPr>
            <p:nvPr/>
          </p:nvSpPr>
          <p:spPr bwMode="auto">
            <a:xfrm>
              <a:off x="6319838" y="3397251"/>
              <a:ext cx="30163" cy="30163"/>
            </a:xfrm>
            <a:custGeom>
              <a:avLst/>
              <a:gdLst>
                <a:gd name="T0" fmla="*/ 2 w 9"/>
                <a:gd name="T1" fmla="*/ 0 h 9"/>
                <a:gd name="T2" fmla="*/ 0 w 9"/>
                <a:gd name="T3" fmla="*/ 6 h 9"/>
                <a:gd name="T4" fmla="*/ 9 w 9"/>
                <a:gd name="T5" fmla="*/ 4 h 9"/>
                <a:gd name="T6" fmla="*/ 6 w 9"/>
                <a:gd name="T7" fmla="*/ 0 h 9"/>
                <a:gd name="T8" fmla="*/ 2 w 9"/>
                <a:gd name="T9" fmla="*/ 0 h 9"/>
              </a:gdLst>
              <a:ahLst/>
              <a:cxnLst>
                <a:cxn ang="0">
                  <a:pos x="T0" y="T1"/>
                </a:cxn>
                <a:cxn ang="0">
                  <a:pos x="T2" y="T3"/>
                </a:cxn>
                <a:cxn ang="0">
                  <a:pos x="T4" y="T5"/>
                </a:cxn>
                <a:cxn ang="0">
                  <a:pos x="T6" y="T7"/>
                </a:cxn>
                <a:cxn ang="0">
                  <a:pos x="T8" y="T9"/>
                </a:cxn>
              </a:cxnLst>
              <a:rect l="0" t="0" r="r" b="b"/>
              <a:pathLst>
                <a:path w="9" h="9">
                  <a:moveTo>
                    <a:pt x="2" y="0"/>
                  </a:moveTo>
                  <a:cubicBezTo>
                    <a:pt x="0" y="2"/>
                    <a:pt x="2" y="4"/>
                    <a:pt x="0" y="6"/>
                  </a:cubicBezTo>
                  <a:cubicBezTo>
                    <a:pt x="3" y="9"/>
                    <a:pt x="6" y="7"/>
                    <a:pt x="9" y="4"/>
                  </a:cubicBezTo>
                  <a:cubicBezTo>
                    <a:pt x="8" y="3"/>
                    <a:pt x="8" y="1"/>
                    <a:pt x="6" y="0"/>
                  </a:cubicBezTo>
                  <a:cubicBezTo>
                    <a:pt x="5" y="2"/>
                    <a:pt x="3"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2" name="淘宝网Chenying0907出品 40"/>
            <p:cNvSpPr>
              <a:spLocks/>
            </p:cNvSpPr>
            <p:nvPr/>
          </p:nvSpPr>
          <p:spPr bwMode="auto">
            <a:xfrm>
              <a:off x="6259513" y="3384551"/>
              <a:ext cx="44450" cy="73025"/>
            </a:xfrm>
            <a:custGeom>
              <a:avLst/>
              <a:gdLst>
                <a:gd name="T0" fmla="*/ 13 w 14"/>
                <a:gd name="T1" fmla="*/ 3 h 22"/>
                <a:gd name="T2" fmla="*/ 7 w 14"/>
                <a:gd name="T3" fmla="*/ 12 h 22"/>
                <a:gd name="T4" fmla="*/ 0 w 14"/>
                <a:gd name="T5" fmla="*/ 16 h 22"/>
                <a:gd name="T6" fmla="*/ 9 w 14"/>
                <a:gd name="T7" fmla="*/ 18 h 22"/>
                <a:gd name="T8" fmla="*/ 7 w 14"/>
                <a:gd name="T9" fmla="*/ 14 h 22"/>
                <a:gd name="T10" fmla="*/ 13 w 14"/>
                <a:gd name="T11" fmla="*/ 3 h 22"/>
              </a:gdLst>
              <a:ahLst/>
              <a:cxnLst>
                <a:cxn ang="0">
                  <a:pos x="T0" y="T1"/>
                </a:cxn>
                <a:cxn ang="0">
                  <a:pos x="T2" y="T3"/>
                </a:cxn>
                <a:cxn ang="0">
                  <a:pos x="T4" y="T5"/>
                </a:cxn>
                <a:cxn ang="0">
                  <a:pos x="T6" y="T7"/>
                </a:cxn>
                <a:cxn ang="0">
                  <a:pos x="T8" y="T9"/>
                </a:cxn>
                <a:cxn ang="0">
                  <a:pos x="T10" y="T11"/>
                </a:cxn>
              </a:cxnLst>
              <a:rect l="0" t="0" r="r" b="b"/>
              <a:pathLst>
                <a:path w="14" h="22">
                  <a:moveTo>
                    <a:pt x="13" y="3"/>
                  </a:moveTo>
                  <a:cubicBezTo>
                    <a:pt x="9" y="0"/>
                    <a:pt x="6" y="9"/>
                    <a:pt x="7" y="12"/>
                  </a:cubicBezTo>
                  <a:cubicBezTo>
                    <a:pt x="4" y="10"/>
                    <a:pt x="3" y="16"/>
                    <a:pt x="0" y="16"/>
                  </a:cubicBezTo>
                  <a:cubicBezTo>
                    <a:pt x="1" y="22"/>
                    <a:pt x="5" y="18"/>
                    <a:pt x="9" y="18"/>
                  </a:cubicBezTo>
                  <a:cubicBezTo>
                    <a:pt x="10" y="17"/>
                    <a:pt x="7" y="16"/>
                    <a:pt x="7" y="14"/>
                  </a:cubicBezTo>
                  <a:cubicBezTo>
                    <a:pt x="8" y="11"/>
                    <a:pt x="14" y="7"/>
                    <a:pt x="1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3" name="淘宝网Chenying0907出品 41"/>
            <p:cNvSpPr>
              <a:spLocks/>
            </p:cNvSpPr>
            <p:nvPr/>
          </p:nvSpPr>
          <p:spPr bwMode="auto">
            <a:xfrm>
              <a:off x="6300788" y="3406776"/>
              <a:ext cx="9525" cy="14288"/>
            </a:xfrm>
            <a:custGeom>
              <a:avLst/>
              <a:gdLst>
                <a:gd name="T0" fmla="*/ 2 w 3"/>
                <a:gd name="T1" fmla="*/ 3 h 4"/>
                <a:gd name="T2" fmla="*/ 3 w 3"/>
                <a:gd name="T3" fmla="*/ 1 h 4"/>
                <a:gd name="T4" fmla="*/ 1 w 3"/>
                <a:gd name="T5" fmla="*/ 0 h 4"/>
                <a:gd name="T6" fmla="*/ 2 w 3"/>
                <a:gd name="T7" fmla="*/ 3 h 4"/>
              </a:gdLst>
              <a:ahLst/>
              <a:cxnLst>
                <a:cxn ang="0">
                  <a:pos x="T0" y="T1"/>
                </a:cxn>
                <a:cxn ang="0">
                  <a:pos x="T2" y="T3"/>
                </a:cxn>
                <a:cxn ang="0">
                  <a:pos x="T4" y="T5"/>
                </a:cxn>
                <a:cxn ang="0">
                  <a:pos x="T6" y="T7"/>
                </a:cxn>
              </a:cxnLst>
              <a:rect l="0" t="0" r="r" b="b"/>
              <a:pathLst>
                <a:path w="3" h="4">
                  <a:moveTo>
                    <a:pt x="2" y="3"/>
                  </a:moveTo>
                  <a:cubicBezTo>
                    <a:pt x="2" y="3"/>
                    <a:pt x="2" y="2"/>
                    <a:pt x="3" y="1"/>
                  </a:cubicBezTo>
                  <a:cubicBezTo>
                    <a:pt x="2" y="1"/>
                    <a:pt x="2" y="0"/>
                    <a:pt x="1" y="0"/>
                  </a:cubicBezTo>
                  <a:cubicBezTo>
                    <a:pt x="0" y="1"/>
                    <a:pt x="1" y="4"/>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4" name="淘宝网Chenying0907出品 42"/>
            <p:cNvSpPr>
              <a:spLocks/>
            </p:cNvSpPr>
            <p:nvPr/>
          </p:nvSpPr>
          <p:spPr bwMode="auto">
            <a:xfrm>
              <a:off x="6291263" y="3427413"/>
              <a:ext cx="15875" cy="15875"/>
            </a:xfrm>
            <a:custGeom>
              <a:avLst/>
              <a:gdLst>
                <a:gd name="T0" fmla="*/ 0 w 5"/>
                <a:gd name="T1" fmla="*/ 5 h 5"/>
                <a:gd name="T2" fmla="*/ 4 w 5"/>
                <a:gd name="T3" fmla="*/ 3 h 5"/>
                <a:gd name="T4" fmla="*/ 4 w 5"/>
                <a:gd name="T5" fmla="*/ 0 h 5"/>
                <a:gd name="T6" fmla="*/ 0 w 5"/>
                <a:gd name="T7" fmla="*/ 5 h 5"/>
              </a:gdLst>
              <a:ahLst/>
              <a:cxnLst>
                <a:cxn ang="0">
                  <a:pos x="T0" y="T1"/>
                </a:cxn>
                <a:cxn ang="0">
                  <a:pos x="T2" y="T3"/>
                </a:cxn>
                <a:cxn ang="0">
                  <a:pos x="T4" y="T5"/>
                </a:cxn>
                <a:cxn ang="0">
                  <a:pos x="T6" y="T7"/>
                </a:cxn>
              </a:cxnLst>
              <a:rect l="0" t="0" r="r" b="b"/>
              <a:pathLst>
                <a:path w="5" h="5">
                  <a:moveTo>
                    <a:pt x="0" y="5"/>
                  </a:moveTo>
                  <a:cubicBezTo>
                    <a:pt x="1" y="3"/>
                    <a:pt x="3" y="5"/>
                    <a:pt x="4" y="3"/>
                  </a:cubicBezTo>
                  <a:cubicBezTo>
                    <a:pt x="5" y="2"/>
                    <a:pt x="4" y="1"/>
                    <a:pt x="4" y="0"/>
                  </a:cubicBezTo>
                  <a:cubicBezTo>
                    <a:pt x="1" y="0"/>
                    <a:pt x="0" y="3"/>
                    <a:pt x="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5" name="淘宝网Chenying0907出品 43"/>
            <p:cNvSpPr>
              <a:spLocks/>
            </p:cNvSpPr>
            <p:nvPr/>
          </p:nvSpPr>
          <p:spPr bwMode="auto">
            <a:xfrm>
              <a:off x="6118226" y="3400426"/>
              <a:ext cx="157163" cy="63500"/>
            </a:xfrm>
            <a:custGeom>
              <a:avLst/>
              <a:gdLst>
                <a:gd name="T0" fmla="*/ 44 w 48"/>
                <a:gd name="T1" fmla="*/ 2 h 19"/>
                <a:gd name="T2" fmla="*/ 37 w 48"/>
                <a:gd name="T3" fmla="*/ 7 h 19"/>
                <a:gd name="T4" fmla="*/ 39 w 48"/>
                <a:gd name="T5" fmla="*/ 0 h 19"/>
                <a:gd name="T6" fmla="*/ 32 w 48"/>
                <a:gd name="T7" fmla="*/ 8 h 19"/>
                <a:gd name="T8" fmla="*/ 30 w 48"/>
                <a:gd name="T9" fmla="*/ 7 h 19"/>
                <a:gd name="T10" fmla="*/ 30 w 48"/>
                <a:gd name="T11" fmla="*/ 3 h 19"/>
                <a:gd name="T12" fmla="*/ 26 w 48"/>
                <a:gd name="T13" fmla="*/ 3 h 19"/>
                <a:gd name="T14" fmla="*/ 17 w 48"/>
                <a:gd name="T15" fmla="*/ 6 h 19"/>
                <a:gd name="T16" fmla="*/ 14 w 48"/>
                <a:gd name="T17" fmla="*/ 2 h 19"/>
                <a:gd name="T18" fmla="*/ 4 w 48"/>
                <a:gd name="T19" fmla="*/ 15 h 19"/>
                <a:gd name="T20" fmla="*/ 2 w 48"/>
                <a:gd name="T21" fmla="*/ 18 h 19"/>
                <a:gd name="T22" fmla="*/ 8 w 48"/>
                <a:gd name="T23" fmla="*/ 19 h 19"/>
                <a:gd name="T24" fmla="*/ 11 w 48"/>
                <a:gd name="T25" fmla="*/ 7 h 19"/>
                <a:gd name="T26" fmla="*/ 15 w 48"/>
                <a:gd name="T27" fmla="*/ 18 h 19"/>
                <a:gd name="T28" fmla="*/ 19 w 48"/>
                <a:gd name="T29" fmla="*/ 10 h 19"/>
                <a:gd name="T30" fmla="*/ 16 w 48"/>
                <a:gd name="T31" fmla="*/ 8 h 19"/>
                <a:gd name="T32" fmla="*/ 19 w 48"/>
                <a:gd name="T33" fmla="*/ 8 h 19"/>
                <a:gd name="T34" fmla="*/ 22 w 48"/>
                <a:gd name="T35" fmla="*/ 12 h 19"/>
                <a:gd name="T36" fmla="*/ 27 w 48"/>
                <a:gd name="T37" fmla="*/ 7 h 19"/>
                <a:gd name="T38" fmla="*/ 28 w 48"/>
                <a:gd name="T39" fmla="*/ 12 h 19"/>
                <a:gd name="T40" fmla="*/ 25 w 48"/>
                <a:gd name="T41" fmla="*/ 17 h 19"/>
                <a:gd name="T42" fmla="*/ 31 w 48"/>
                <a:gd name="T43" fmla="*/ 16 h 19"/>
                <a:gd name="T44" fmla="*/ 29 w 48"/>
                <a:gd name="T45" fmla="*/ 13 h 19"/>
                <a:gd name="T46" fmla="*/ 33 w 48"/>
                <a:gd name="T47" fmla="*/ 9 h 19"/>
                <a:gd name="T48" fmla="*/ 35 w 48"/>
                <a:gd name="T49" fmla="*/ 14 h 19"/>
                <a:gd name="T50" fmla="*/ 48 w 48"/>
                <a:gd name="T51" fmla="*/ 5 h 19"/>
                <a:gd name="T52" fmla="*/ 44 w 48"/>
                <a:gd name="T53"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19">
                  <a:moveTo>
                    <a:pt x="44" y="2"/>
                  </a:moveTo>
                  <a:cubicBezTo>
                    <a:pt x="41" y="5"/>
                    <a:pt x="41" y="8"/>
                    <a:pt x="37" y="7"/>
                  </a:cubicBezTo>
                  <a:cubicBezTo>
                    <a:pt x="35" y="4"/>
                    <a:pt x="38" y="2"/>
                    <a:pt x="39" y="0"/>
                  </a:cubicBezTo>
                  <a:cubicBezTo>
                    <a:pt x="35" y="0"/>
                    <a:pt x="35" y="4"/>
                    <a:pt x="32" y="8"/>
                  </a:cubicBezTo>
                  <a:cubicBezTo>
                    <a:pt x="31" y="8"/>
                    <a:pt x="31" y="8"/>
                    <a:pt x="30" y="7"/>
                  </a:cubicBezTo>
                  <a:cubicBezTo>
                    <a:pt x="31" y="6"/>
                    <a:pt x="32" y="4"/>
                    <a:pt x="30" y="3"/>
                  </a:cubicBezTo>
                  <a:cubicBezTo>
                    <a:pt x="29" y="4"/>
                    <a:pt x="26" y="6"/>
                    <a:pt x="26" y="3"/>
                  </a:cubicBezTo>
                  <a:cubicBezTo>
                    <a:pt x="23" y="5"/>
                    <a:pt x="20" y="4"/>
                    <a:pt x="17" y="6"/>
                  </a:cubicBezTo>
                  <a:cubicBezTo>
                    <a:pt x="15" y="5"/>
                    <a:pt x="15" y="3"/>
                    <a:pt x="14" y="2"/>
                  </a:cubicBezTo>
                  <a:cubicBezTo>
                    <a:pt x="8" y="2"/>
                    <a:pt x="2" y="9"/>
                    <a:pt x="4" y="15"/>
                  </a:cubicBezTo>
                  <a:cubicBezTo>
                    <a:pt x="2" y="15"/>
                    <a:pt x="0" y="16"/>
                    <a:pt x="2" y="18"/>
                  </a:cubicBezTo>
                  <a:cubicBezTo>
                    <a:pt x="4" y="17"/>
                    <a:pt x="6" y="18"/>
                    <a:pt x="8" y="19"/>
                  </a:cubicBezTo>
                  <a:cubicBezTo>
                    <a:pt x="10" y="15"/>
                    <a:pt x="5" y="10"/>
                    <a:pt x="11" y="7"/>
                  </a:cubicBezTo>
                  <a:cubicBezTo>
                    <a:pt x="15" y="10"/>
                    <a:pt x="12" y="14"/>
                    <a:pt x="15" y="18"/>
                  </a:cubicBezTo>
                  <a:cubicBezTo>
                    <a:pt x="15" y="14"/>
                    <a:pt x="17" y="13"/>
                    <a:pt x="19" y="10"/>
                  </a:cubicBezTo>
                  <a:cubicBezTo>
                    <a:pt x="18" y="8"/>
                    <a:pt x="16" y="9"/>
                    <a:pt x="16" y="8"/>
                  </a:cubicBezTo>
                  <a:cubicBezTo>
                    <a:pt x="17" y="7"/>
                    <a:pt x="18" y="7"/>
                    <a:pt x="19" y="8"/>
                  </a:cubicBezTo>
                  <a:cubicBezTo>
                    <a:pt x="20" y="9"/>
                    <a:pt x="20" y="11"/>
                    <a:pt x="22" y="12"/>
                  </a:cubicBezTo>
                  <a:cubicBezTo>
                    <a:pt x="24" y="11"/>
                    <a:pt x="25" y="7"/>
                    <a:pt x="27" y="7"/>
                  </a:cubicBezTo>
                  <a:cubicBezTo>
                    <a:pt x="29" y="9"/>
                    <a:pt x="28" y="10"/>
                    <a:pt x="28" y="12"/>
                  </a:cubicBezTo>
                  <a:cubicBezTo>
                    <a:pt x="25" y="12"/>
                    <a:pt x="24" y="15"/>
                    <a:pt x="25" y="17"/>
                  </a:cubicBezTo>
                  <a:cubicBezTo>
                    <a:pt x="27" y="14"/>
                    <a:pt x="28" y="18"/>
                    <a:pt x="31" y="16"/>
                  </a:cubicBezTo>
                  <a:cubicBezTo>
                    <a:pt x="30" y="15"/>
                    <a:pt x="28" y="14"/>
                    <a:pt x="29" y="13"/>
                  </a:cubicBezTo>
                  <a:cubicBezTo>
                    <a:pt x="30" y="12"/>
                    <a:pt x="31" y="9"/>
                    <a:pt x="33" y="9"/>
                  </a:cubicBezTo>
                  <a:cubicBezTo>
                    <a:pt x="35" y="11"/>
                    <a:pt x="32" y="13"/>
                    <a:pt x="35" y="14"/>
                  </a:cubicBezTo>
                  <a:cubicBezTo>
                    <a:pt x="40" y="11"/>
                    <a:pt x="43" y="7"/>
                    <a:pt x="48" y="5"/>
                  </a:cubicBezTo>
                  <a:cubicBezTo>
                    <a:pt x="46" y="3"/>
                    <a:pt x="46" y="2"/>
                    <a:pt x="4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6" name="淘宝网Chenying0907出品 44"/>
            <p:cNvSpPr>
              <a:spLocks/>
            </p:cNvSpPr>
            <p:nvPr/>
          </p:nvSpPr>
          <p:spPr bwMode="auto">
            <a:xfrm>
              <a:off x="6030913" y="3433763"/>
              <a:ext cx="19050" cy="17463"/>
            </a:xfrm>
            <a:custGeom>
              <a:avLst/>
              <a:gdLst>
                <a:gd name="T0" fmla="*/ 4 w 6"/>
                <a:gd name="T1" fmla="*/ 5 h 5"/>
                <a:gd name="T2" fmla="*/ 6 w 6"/>
                <a:gd name="T3" fmla="*/ 3 h 5"/>
                <a:gd name="T4" fmla="*/ 0 w 6"/>
                <a:gd name="T5" fmla="*/ 2 h 5"/>
                <a:gd name="T6" fmla="*/ 4 w 6"/>
                <a:gd name="T7" fmla="*/ 5 h 5"/>
              </a:gdLst>
              <a:ahLst/>
              <a:cxnLst>
                <a:cxn ang="0">
                  <a:pos x="T0" y="T1"/>
                </a:cxn>
                <a:cxn ang="0">
                  <a:pos x="T2" y="T3"/>
                </a:cxn>
                <a:cxn ang="0">
                  <a:pos x="T4" y="T5"/>
                </a:cxn>
                <a:cxn ang="0">
                  <a:pos x="T6" y="T7"/>
                </a:cxn>
              </a:cxnLst>
              <a:rect l="0" t="0" r="r" b="b"/>
              <a:pathLst>
                <a:path w="6" h="5">
                  <a:moveTo>
                    <a:pt x="4" y="5"/>
                  </a:moveTo>
                  <a:cubicBezTo>
                    <a:pt x="4" y="4"/>
                    <a:pt x="5" y="3"/>
                    <a:pt x="6" y="3"/>
                  </a:cubicBezTo>
                  <a:cubicBezTo>
                    <a:pt x="3" y="1"/>
                    <a:pt x="1" y="0"/>
                    <a:pt x="0" y="2"/>
                  </a:cubicBezTo>
                  <a:cubicBezTo>
                    <a:pt x="0" y="3"/>
                    <a:pt x="2" y="3"/>
                    <a:pt x="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7" name="淘宝网Chenying0907出品 45"/>
            <p:cNvSpPr>
              <a:spLocks/>
            </p:cNvSpPr>
            <p:nvPr/>
          </p:nvSpPr>
          <p:spPr bwMode="auto">
            <a:xfrm>
              <a:off x="5862638" y="3440113"/>
              <a:ext cx="71438" cy="39688"/>
            </a:xfrm>
            <a:custGeom>
              <a:avLst/>
              <a:gdLst>
                <a:gd name="T0" fmla="*/ 22 w 22"/>
                <a:gd name="T1" fmla="*/ 1 h 12"/>
                <a:gd name="T2" fmla="*/ 18 w 22"/>
                <a:gd name="T3" fmla="*/ 0 h 12"/>
                <a:gd name="T4" fmla="*/ 11 w 22"/>
                <a:gd name="T5" fmla="*/ 7 h 12"/>
                <a:gd name="T6" fmla="*/ 10 w 22"/>
                <a:gd name="T7" fmla="*/ 1 h 12"/>
                <a:gd name="T8" fmla="*/ 7 w 22"/>
                <a:gd name="T9" fmla="*/ 1 h 12"/>
                <a:gd name="T10" fmla="*/ 2 w 22"/>
                <a:gd name="T11" fmla="*/ 12 h 12"/>
                <a:gd name="T12" fmla="*/ 4 w 22"/>
                <a:gd name="T13" fmla="*/ 12 h 12"/>
                <a:gd name="T14" fmla="*/ 9 w 22"/>
                <a:gd name="T15" fmla="*/ 7 h 12"/>
                <a:gd name="T16" fmla="*/ 10 w 22"/>
                <a:gd name="T17" fmla="*/ 11 h 12"/>
                <a:gd name="T18" fmla="*/ 22 w 22"/>
                <a:gd name="T19"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2">
                  <a:moveTo>
                    <a:pt x="22" y="1"/>
                  </a:moveTo>
                  <a:cubicBezTo>
                    <a:pt x="21" y="0"/>
                    <a:pt x="20" y="0"/>
                    <a:pt x="18" y="0"/>
                  </a:cubicBezTo>
                  <a:cubicBezTo>
                    <a:pt x="16" y="1"/>
                    <a:pt x="14" y="8"/>
                    <a:pt x="11" y="7"/>
                  </a:cubicBezTo>
                  <a:cubicBezTo>
                    <a:pt x="11" y="5"/>
                    <a:pt x="11" y="3"/>
                    <a:pt x="10" y="1"/>
                  </a:cubicBezTo>
                  <a:cubicBezTo>
                    <a:pt x="9" y="2"/>
                    <a:pt x="8" y="1"/>
                    <a:pt x="7" y="1"/>
                  </a:cubicBezTo>
                  <a:cubicBezTo>
                    <a:pt x="6" y="6"/>
                    <a:pt x="0" y="8"/>
                    <a:pt x="2" y="12"/>
                  </a:cubicBezTo>
                  <a:cubicBezTo>
                    <a:pt x="2" y="12"/>
                    <a:pt x="3" y="12"/>
                    <a:pt x="4" y="12"/>
                  </a:cubicBezTo>
                  <a:cubicBezTo>
                    <a:pt x="6" y="10"/>
                    <a:pt x="5" y="7"/>
                    <a:pt x="9" y="7"/>
                  </a:cubicBezTo>
                  <a:cubicBezTo>
                    <a:pt x="9" y="8"/>
                    <a:pt x="10" y="9"/>
                    <a:pt x="10" y="11"/>
                  </a:cubicBezTo>
                  <a:cubicBezTo>
                    <a:pt x="16" y="12"/>
                    <a:pt x="19" y="3"/>
                    <a:pt x="2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8" name="淘宝网Chenying0907出品 46"/>
            <p:cNvSpPr>
              <a:spLocks/>
            </p:cNvSpPr>
            <p:nvPr/>
          </p:nvSpPr>
          <p:spPr bwMode="auto">
            <a:xfrm>
              <a:off x="5953126" y="3476626"/>
              <a:ext cx="9525" cy="11113"/>
            </a:xfrm>
            <a:custGeom>
              <a:avLst/>
              <a:gdLst>
                <a:gd name="T0" fmla="*/ 0 w 3"/>
                <a:gd name="T1" fmla="*/ 2 h 3"/>
                <a:gd name="T2" fmla="*/ 3 w 3"/>
                <a:gd name="T3" fmla="*/ 2 h 3"/>
                <a:gd name="T4" fmla="*/ 0 w 3"/>
                <a:gd name="T5" fmla="*/ 2 h 3"/>
              </a:gdLst>
              <a:ahLst/>
              <a:cxnLst>
                <a:cxn ang="0">
                  <a:pos x="T0" y="T1"/>
                </a:cxn>
                <a:cxn ang="0">
                  <a:pos x="T2" y="T3"/>
                </a:cxn>
                <a:cxn ang="0">
                  <a:pos x="T4" y="T5"/>
                </a:cxn>
              </a:cxnLst>
              <a:rect l="0" t="0" r="r" b="b"/>
              <a:pathLst>
                <a:path w="3" h="3">
                  <a:moveTo>
                    <a:pt x="0" y="2"/>
                  </a:moveTo>
                  <a:cubicBezTo>
                    <a:pt x="0" y="3"/>
                    <a:pt x="2" y="3"/>
                    <a:pt x="3" y="2"/>
                  </a:cubicBezTo>
                  <a:cubicBezTo>
                    <a:pt x="2" y="1"/>
                    <a:pt x="1" y="0"/>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29" name="淘宝网Chenying0907出品 47"/>
            <p:cNvSpPr>
              <a:spLocks/>
            </p:cNvSpPr>
            <p:nvPr/>
          </p:nvSpPr>
          <p:spPr bwMode="auto">
            <a:xfrm>
              <a:off x="5816601" y="3443288"/>
              <a:ext cx="55563" cy="53975"/>
            </a:xfrm>
            <a:custGeom>
              <a:avLst/>
              <a:gdLst>
                <a:gd name="T0" fmla="*/ 9 w 17"/>
                <a:gd name="T1" fmla="*/ 9 h 16"/>
                <a:gd name="T2" fmla="*/ 17 w 17"/>
                <a:gd name="T3" fmla="*/ 4 h 16"/>
                <a:gd name="T4" fmla="*/ 16 w 17"/>
                <a:gd name="T5" fmla="*/ 1 h 16"/>
                <a:gd name="T6" fmla="*/ 11 w 17"/>
                <a:gd name="T7" fmla="*/ 2 h 16"/>
                <a:gd name="T8" fmla="*/ 10 w 17"/>
                <a:gd name="T9" fmla="*/ 7 h 16"/>
                <a:gd name="T10" fmla="*/ 10 w 17"/>
                <a:gd name="T11" fmla="*/ 3 h 16"/>
                <a:gd name="T12" fmla="*/ 0 w 17"/>
                <a:gd name="T13" fmla="*/ 8 h 16"/>
                <a:gd name="T14" fmla="*/ 5 w 17"/>
                <a:gd name="T15" fmla="*/ 9 h 16"/>
                <a:gd name="T16" fmla="*/ 1 w 17"/>
                <a:gd name="T17" fmla="*/ 15 h 16"/>
                <a:gd name="T18" fmla="*/ 10 w 17"/>
                <a:gd name="T19" fmla="*/ 15 h 16"/>
                <a:gd name="T20" fmla="*/ 11 w 17"/>
                <a:gd name="T21" fmla="*/ 12 h 16"/>
                <a:gd name="T22" fmla="*/ 9 w 17"/>
                <a:gd name="T23" fmla="*/ 9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6">
                  <a:moveTo>
                    <a:pt x="9" y="9"/>
                  </a:moveTo>
                  <a:cubicBezTo>
                    <a:pt x="12" y="8"/>
                    <a:pt x="13" y="4"/>
                    <a:pt x="17" y="4"/>
                  </a:cubicBezTo>
                  <a:cubicBezTo>
                    <a:pt x="15" y="3"/>
                    <a:pt x="17" y="2"/>
                    <a:pt x="16" y="1"/>
                  </a:cubicBezTo>
                  <a:cubicBezTo>
                    <a:pt x="15" y="1"/>
                    <a:pt x="13" y="0"/>
                    <a:pt x="11" y="2"/>
                  </a:cubicBezTo>
                  <a:cubicBezTo>
                    <a:pt x="12" y="3"/>
                    <a:pt x="13" y="7"/>
                    <a:pt x="10" y="7"/>
                  </a:cubicBezTo>
                  <a:cubicBezTo>
                    <a:pt x="10" y="5"/>
                    <a:pt x="12" y="5"/>
                    <a:pt x="10" y="3"/>
                  </a:cubicBezTo>
                  <a:cubicBezTo>
                    <a:pt x="7" y="5"/>
                    <a:pt x="1" y="4"/>
                    <a:pt x="0" y="8"/>
                  </a:cubicBezTo>
                  <a:cubicBezTo>
                    <a:pt x="1" y="8"/>
                    <a:pt x="3" y="6"/>
                    <a:pt x="5" y="9"/>
                  </a:cubicBezTo>
                  <a:cubicBezTo>
                    <a:pt x="6" y="12"/>
                    <a:pt x="3" y="13"/>
                    <a:pt x="1" y="15"/>
                  </a:cubicBezTo>
                  <a:cubicBezTo>
                    <a:pt x="4" y="16"/>
                    <a:pt x="7" y="14"/>
                    <a:pt x="10" y="15"/>
                  </a:cubicBezTo>
                  <a:cubicBezTo>
                    <a:pt x="11" y="14"/>
                    <a:pt x="12" y="13"/>
                    <a:pt x="11" y="12"/>
                  </a:cubicBezTo>
                  <a:cubicBezTo>
                    <a:pt x="10" y="13"/>
                    <a:pt x="8" y="10"/>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0" name="淘宝网Chenying0907出品 48"/>
            <p:cNvSpPr>
              <a:spLocks/>
            </p:cNvSpPr>
            <p:nvPr/>
          </p:nvSpPr>
          <p:spPr bwMode="auto">
            <a:xfrm>
              <a:off x="5894388" y="3479801"/>
              <a:ext cx="22225" cy="17463"/>
            </a:xfrm>
            <a:custGeom>
              <a:avLst/>
              <a:gdLst>
                <a:gd name="T0" fmla="*/ 2 w 7"/>
                <a:gd name="T1" fmla="*/ 0 h 5"/>
                <a:gd name="T2" fmla="*/ 0 w 7"/>
                <a:gd name="T3" fmla="*/ 3 h 5"/>
                <a:gd name="T4" fmla="*/ 7 w 7"/>
                <a:gd name="T5" fmla="*/ 2 h 5"/>
                <a:gd name="T6" fmla="*/ 2 w 7"/>
                <a:gd name="T7" fmla="*/ 0 h 5"/>
              </a:gdLst>
              <a:ahLst/>
              <a:cxnLst>
                <a:cxn ang="0">
                  <a:pos x="T0" y="T1"/>
                </a:cxn>
                <a:cxn ang="0">
                  <a:pos x="T2" y="T3"/>
                </a:cxn>
                <a:cxn ang="0">
                  <a:pos x="T4" y="T5"/>
                </a:cxn>
                <a:cxn ang="0">
                  <a:pos x="T6" y="T7"/>
                </a:cxn>
              </a:cxnLst>
              <a:rect l="0" t="0" r="r" b="b"/>
              <a:pathLst>
                <a:path w="7" h="5">
                  <a:moveTo>
                    <a:pt x="2" y="0"/>
                  </a:moveTo>
                  <a:cubicBezTo>
                    <a:pt x="1" y="1"/>
                    <a:pt x="2" y="2"/>
                    <a:pt x="0" y="3"/>
                  </a:cubicBezTo>
                  <a:cubicBezTo>
                    <a:pt x="3" y="4"/>
                    <a:pt x="6" y="5"/>
                    <a:pt x="7" y="2"/>
                  </a:cubicBezTo>
                  <a:cubicBezTo>
                    <a:pt x="5" y="0"/>
                    <a:pt x="4" y="2"/>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1" name="淘宝网Chenying0907出品 49"/>
            <p:cNvSpPr>
              <a:spLocks/>
            </p:cNvSpPr>
            <p:nvPr/>
          </p:nvSpPr>
          <p:spPr bwMode="auto">
            <a:xfrm>
              <a:off x="5735638" y="3451226"/>
              <a:ext cx="84138" cy="61913"/>
            </a:xfrm>
            <a:custGeom>
              <a:avLst/>
              <a:gdLst>
                <a:gd name="T0" fmla="*/ 21 w 26"/>
                <a:gd name="T1" fmla="*/ 1 h 19"/>
                <a:gd name="T2" fmla="*/ 19 w 26"/>
                <a:gd name="T3" fmla="*/ 0 h 19"/>
                <a:gd name="T4" fmla="*/ 15 w 26"/>
                <a:gd name="T5" fmla="*/ 2 h 19"/>
                <a:gd name="T6" fmla="*/ 11 w 26"/>
                <a:gd name="T7" fmla="*/ 5 h 19"/>
                <a:gd name="T8" fmla="*/ 9 w 26"/>
                <a:gd name="T9" fmla="*/ 2 h 19"/>
                <a:gd name="T10" fmla="*/ 5 w 26"/>
                <a:gd name="T11" fmla="*/ 11 h 19"/>
                <a:gd name="T12" fmla="*/ 4 w 26"/>
                <a:gd name="T13" fmla="*/ 9 h 19"/>
                <a:gd name="T14" fmla="*/ 2 w 26"/>
                <a:gd name="T15" fmla="*/ 14 h 19"/>
                <a:gd name="T16" fmla="*/ 5 w 26"/>
                <a:gd name="T17" fmla="*/ 12 h 19"/>
                <a:gd name="T18" fmla="*/ 6 w 26"/>
                <a:gd name="T19" fmla="*/ 16 h 19"/>
                <a:gd name="T20" fmla="*/ 12 w 26"/>
                <a:gd name="T21" fmla="*/ 12 h 19"/>
                <a:gd name="T22" fmla="*/ 17 w 26"/>
                <a:gd name="T23" fmla="*/ 10 h 19"/>
                <a:gd name="T24" fmla="*/ 14 w 26"/>
                <a:gd name="T25" fmla="*/ 8 h 19"/>
                <a:gd name="T26" fmla="*/ 15 w 26"/>
                <a:gd name="T27" fmla="*/ 7 h 19"/>
                <a:gd name="T28" fmla="*/ 20 w 26"/>
                <a:gd name="T29" fmla="*/ 5 h 19"/>
                <a:gd name="T30" fmla="*/ 20 w 26"/>
                <a:gd name="T31" fmla="*/ 11 h 19"/>
                <a:gd name="T32" fmla="*/ 26 w 26"/>
                <a:gd name="T33" fmla="*/ 14 h 19"/>
                <a:gd name="T34" fmla="*/ 21 w 26"/>
                <a:gd name="T35"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9">
                  <a:moveTo>
                    <a:pt x="21" y="1"/>
                  </a:moveTo>
                  <a:cubicBezTo>
                    <a:pt x="20" y="1"/>
                    <a:pt x="20" y="0"/>
                    <a:pt x="19" y="0"/>
                  </a:cubicBezTo>
                  <a:cubicBezTo>
                    <a:pt x="18" y="2"/>
                    <a:pt x="16" y="0"/>
                    <a:pt x="15" y="2"/>
                  </a:cubicBezTo>
                  <a:cubicBezTo>
                    <a:pt x="17" y="4"/>
                    <a:pt x="12" y="6"/>
                    <a:pt x="11" y="5"/>
                  </a:cubicBezTo>
                  <a:cubicBezTo>
                    <a:pt x="10" y="4"/>
                    <a:pt x="11" y="2"/>
                    <a:pt x="9" y="2"/>
                  </a:cubicBezTo>
                  <a:cubicBezTo>
                    <a:pt x="7" y="5"/>
                    <a:pt x="8" y="8"/>
                    <a:pt x="5" y="11"/>
                  </a:cubicBezTo>
                  <a:cubicBezTo>
                    <a:pt x="5" y="10"/>
                    <a:pt x="4" y="10"/>
                    <a:pt x="4" y="9"/>
                  </a:cubicBezTo>
                  <a:cubicBezTo>
                    <a:pt x="3" y="11"/>
                    <a:pt x="0" y="13"/>
                    <a:pt x="2" y="14"/>
                  </a:cubicBezTo>
                  <a:cubicBezTo>
                    <a:pt x="3" y="14"/>
                    <a:pt x="4" y="11"/>
                    <a:pt x="5" y="12"/>
                  </a:cubicBezTo>
                  <a:cubicBezTo>
                    <a:pt x="6" y="14"/>
                    <a:pt x="7" y="15"/>
                    <a:pt x="6" y="16"/>
                  </a:cubicBezTo>
                  <a:cubicBezTo>
                    <a:pt x="9" y="19"/>
                    <a:pt x="10" y="13"/>
                    <a:pt x="12" y="12"/>
                  </a:cubicBezTo>
                  <a:cubicBezTo>
                    <a:pt x="13" y="15"/>
                    <a:pt x="17" y="13"/>
                    <a:pt x="17" y="10"/>
                  </a:cubicBezTo>
                  <a:cubicBezTo>
                    <a:pt x="17" y="8"/>
                    <a:pt x="14" y="10"/>
                    <a:pt x="14" y="8"/>
                  </a:cubicBezTo>
                  <a:cubicBezTo>
                    <a:pt x="15" y="8"/>
                    <a:pt x="14" y="8"/>
                    <a:pt x="15" y="7"/>
                  </a:cubicBezTo>
                  <a:cubicBezTo>
                    <a:pt x="16" y="6"/>
                    <a:pt x="18" y="6"/>
                    <a:pt x="20" y="5"/>
                  </a:cubicBezTo>
                  <a:cubicBezTo>
                    <a:pt x="21" y="7"/>
                    <a:pt x="21" y="9"/>
                    <a:pt x="20" y="11"/>
                  </a:cubicBezTo>
                  <a:cubicBezTo>
                    <a:pt x="22" y="12"/>
                    <a:pt x="23" y="16"/>
                    <a:pt x="26" y="14"/>
                  </a:cubicBezTo>
                  <a:cubicBezTo>
                    <a:pt x="25" y="9"/>
                    <a:pt x="20" y="6"/>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2" name="淘宝网Chenying0907出品 50"/>
            <p:cNvSpPr>
              <a:spLocks/>
            </p:cNvSpPr>
            <p:nvPr/>
          </p:nvSpPr>
          <p:spPr bwMode="auto">
            <a:xfrm>
              <a:off x="5791201" y="3494088"/>
              <a:ext cx="9525" cy="9525"/>
            </a:xfrm>
            <a:custGeom>
              <a:avLst/>
              <a:gdLst>
                <a:gd name="T0" fmla="*/ 1 w 3"/>
                <a:gd name="T1" fmla="*/ 3 h 3"/>
                <a:gd name="T2" fmla="*/ 3 w 3"/>
                <a:gd name="T3" fmla="*/ 1 h 3"/>
                <a:gd name="T4" fmla="*/ 2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2" y="3"/>
                    <a:pt x="3" y="1"/>
                  </a:cubicBezTo>
                  <a:cubicBezTo>
                    <a:pt x="3" y="1"/>
                    <a:pt x="2" y="1"/>
                    <a:pt x="2" y="0"/>
                  </a:cubicBezTo>
                  <a:cubicBezTo>
                    <a:pt x="1" y="1"/>
                    <a:pt x="0"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3" name="淘宝网Chenying0907出品 51"/>
            <p:cNvSpPr>
              <a:spLocks/>
            </p:cNvSpPr>
            <p:nvPr/>
          </p:nvSpPr>
          <p:spPr bwMode="auto">
            <a:xfrm>
              <a:off x="5719763" y="3497263"/>
              <a:ext cx="12700" cy="12700"/>
            </a:xfrm>
            <a:custGeom>
              <a:avLst/>
              <a:gdLst>
                <a:gd name="T0" fmla="*/ 1 w 4"/>
                <a:gd name="T1" fmla="*/ 3 h 4"/>
                <a:gd name="T2" fmla="*/ 4 w 4"/>
                <a:gd name="T3" fmla="*/ 2 h 4"/>
                <a:gd name="T4" fmla="*/ 2 w 4"/>
                <a:gd name="T5" fmla="*/ 0 h 4"/>
                <a:gd name="T6" fmla="*/ 1 w 4"/>
                <a:gd name="T7" fmla="*/ 3 h 4"/>
              </a:gdLst>
              <a:ahLst/>
              <a:cxnLst>
                <a:cxn ang="0">
                  <a:pos x="T0" y="T1"/>
                </a:cxn>
                <a:cxn ang="0">
                  <a:pos x="T2" y="T3"/>
                </a:cxn>
                <a:cxn ang="0">
                  <a:pos x="T4" y="T5"/>
                </a:cxn>
                <a:cxn ang="0">
                  <a:pos x="T6" y="T7"/>
                </a:cxn>
              </a:cxnLst>
              <a:rect l="0" t="0" r="r" b="b"/>
              <a:pathLst>
                <a:path w="4" h="4">
                  <a:moveTo>
                    <a:pt x="1" y="3"/>
                  </a:moveTo>
                  <a:cubicBezTo>
                    <a:pt x="2" y="2"/>
                    <a:pt x="3" y="4"/>
                    <a:pt x="4" y="2"/>
                  </a:cubicBezTo>
                  <a:cubicBezTo>
                    <a:pt x="4" y="1"/>
                    <a:pt x="3" y="0"/>
                    <a:pt x="2" y="0"/>
                  </a:cubicBezTo>
                  <a:cubicBezTo>
                    <a:pt x="1" y="1"/>
                    <a:pt x="0"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4" name="淘宝网Chenying0907出品 52"/>
            <p:cNvSpPr>
              <a:spLocks/>
            </p:cNvSpPr>
            <p:nvPr/>
          </p:nvSpPr>
          <p:spPr bwMode="auto">
            <a:xfrm>
              <a:off x="5595938" y="3473451"/>
              <a:ext cx="9525" cy="14288"/>
            </a:xfrm>
            <a:custGeom>
              <a:avLst/>
              <a:gdLst>
                <a:gd name="T0" fmla="*/ 1 w 3"/>
                <a:gd name="T1" fmla="*/ 4 h 4"/>
                <a:gd name="T2" fmla="*/ 2 w 3"/>
                <a:gd name="T3" fmla="*/ 0 h 4"/>
                <a:gd name="T4" fmla="*/ 0 w 3"/>
                <a:gd name="T5" fmla="*/ 1 h 4"/>
                <a:gd name="T6" fmla="*/ 1 w 3"/>
                <a:gd name="T7" fmla="*/ 4 h 4"/>
              </a:gdLst>
              <a:ahLst/>
              <a:cxnLst>
                <a:cxn ang="0">
                  <a:pos x="T0" y="T1"/>
                </a:cxn>
                <a:cxn ang="0">
                  <a:pos x="T2" y="T3"/>
                </a:cxn>
                <a:cxn ang="0">
                  <a:pos x="T4" y="T5"/>
                </a:cxn>
                <a:cxn ang="0">
                  <a:pos x="T6" y="T7"/>
                </a:cxn>
              </a:cxnLst>
              <a:rect l="0" t="0" r="r" b="b"/>
              <a:pathLst>
                <a:path w="3" h="4">
                  <a:moveTo>
                    <a:pt x="1" y="4"/>
                  </a:moveTo>
                  <a:cubicBezTo>
                    <a:pt x="3" y="2"/>
                    <a:pt x="3" y="1"/>
                    <a:pt x="2" y="0"/>
                  </a:cubicBezTo>
                  <a:cubicBezTo>
                    <a:pt x="1" y="1"/>
                    <a:pt x="0" y="1"/>
                    <a:pt x="0" y="1"/>
                  </a:cubicBezTo>
                  <a:cubicBezTo>
                    <a:pt x="2" y="2"/>
                    <a:pt x="0" y="3"/>
                    <a:pt x="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5" name="淘宝网Chenying0907出品 53"/>
            <p:cNvSpPr>
              <a:spLocks/>
            </p:cNvSpPr>
            <p:nvPr/>
          </p:nvSpPr>
          <p:spPr bwMode="auto">
            <a:xfrm>
              <a:off x="5592763" y="3516313"/>
              <a:ext cx="12700" cy="11113"/>
            </a:xfrm>
            <a:custGeom>
              <a:avLst/>
              <a:gdLst>
                <a:gd name="T0" fmla="*/ 3 w 4"/>
                <a:gd name="T1" fmla="*/ 3 h 3"/>
                <a:gd name="T2" fmla="*/ 3 w 4"/>
                <a:gd name="T3" fmla="*/ 0 h 3"/>
                <a:gd name="T4" fmla="*/ 3 w 4"/>
                <a:gd name="T5" fmla="*/ 3 h 3"/>
              </a:gdLst>
              <a:ahLst/>
              <a:cxnLst>
                <a:cxn ang="0">
                  <a:pos x="T0" y="T1"/>
                </a:cxn>
                <a:cxn ang="0">
                  <a:pos x="T2" y="T3"/>
                </a:cxn>
                <a:cxn ang="0">
                  <a:pos x="T4" y="T5"/>
                </a:cxn>
              </a:cxnLst>
              <a:rect l="0" t="0" r="r" b="b"/>
              <a:pathLst>
                <a:path w="4" h="3">
                  <a:moveTo>
                    <a:pt x="3" y="3"/>
                  </a:moveTo>
                  <a:cubicBezTo>
                    <a:pt x="4" y="2"/>
                    <a:pt x="3" y="1"/>
                    <a:pt x="3" y="0"/>
                  </a:cubicBezTo>
                  <a:cubicBezTo>
                    <a:pt x="1" y="2"/>
                    <a:pt x="0" y="3"/>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6" name="淘宝网Chenying0907出品 54"/>
            <p:cNvSpPr>
              <a:spLocks/>
            </p:cNvSpPr>
            <p:nvPr/>
          </p:nvSpPr>
          <p:spPr bwMode="auto">
            <a:xfrm>
              <a:off x="5481638" y="3522663"/>
              <a:ext cx="25400" cy="23813"/>
            </a:xfrm>
            <a:custGeom>
              <a:avLst/>
              <a:gdLst>
                <a:gd name="T0" fmla="*/ 0 w 8"/>
                <a:gd name="T1" fmla="*/ 3 h 7"/>
                <a:gd name="T2" fmla="*/ 8 w 8"/>
                <a:gd name="T3" fmla="*/ 3 h 7"/>
                <a:gd name="T4" fmla="*/ 0 w 8"/>
                <a:gd name="T5" fmla="*/ 3 h 7"/>
              </a:gdLst>
              <a:ahLst/>
              <a:cxnLst>
                <a:cxn ang="0">
                  <a:pos x="T0" y="T1"/>
                </a:cxn>
                <a:cxn ang="0">
                  <a:pos x="T2" y="T3"/>
                </a:cxn>
                <a:cxn ang="0">
                  <a:pos x="T4" y="T5"/>
                </a:cxn>
              </a:cxnLst>
              <a:rect l="0" t="0" r="r" b="b"/>
              <a:pathLst>
                <a:path w="8" h="7">
                  <a:moveTo>
                    <a:pt x="0" y="3"/>
                  </a:moveTo>
                  <a:cubicBezTo>
                    <a:pt x="1" y="6"/>
                    <a:pt x="6" y="7"/>
                    <a:pt x="8" y="3"/>
                  </a:cubicBezTo>
                  <a:cubicBezTo>
                    <a:pt x="5" y="0"/>
                    <a:pt x="3"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7" name="淘宝网Chenying0907出品 55"/>
            <p:cNvSpPr>
              <a:spLocks/>
            </p:cNvSpPr>
            <p:nvPr/>
          </p:nvSpPr>
          <p:spPr bwMode="auto">
            <a:xfrm>
              <a:off x="6856413" y="3262313"/>
              <a:ext cx="58738" cy="30163"/>
            </a:xfrm>
            <a:custGeom>
              <a:avLst/>
              <a:gdLst>
                <a:gd name="T0" fmla="*/ 3 w 18"/>
                <a:gd name="T1" fmla="*/ 6 h 9"/>
                <a:gd name="T2" fmla="*/ 2 w 18"/>
                <a:gd name="T3" fmla="*/ 8 h 9"/>
                <a:gd name="T4" fmla="*/ 4 w 18"/>
                <a:gd name="T5" fmla="*/ 9 h 9"/>
                <a:gd name="T6" fmla="*/ 9 w 18"/>
                <a:gd name="T7" fmla="*/ 4 h 9"/>
                <a:gd name="T8" fmla="*/ 11 w 18"/>
                <a:gd name="T9" fmla="*/ 8 h 9"/>
                <a:gd name="T10" fmla="*/ 18 w 18"/>
                <a:gd name="T11" fmla="*/ 1 h 9"/>
                <a:gd name="T12" fmla="*/ 1 w 18"/>
                <a:gd name="T13" fmla="*/ 1 h 9"/>
                <a:gd name="T14" fmla="*/ 0 w 18"/>
                <a:gd name="T15" fmla="*/ 4 h 9"/>
                <a:gd name="T16" fmla="*/ 3 w 18"/>
                <a:gd name="T17" fmla="*/ 6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9">
                  <a:moveTo>
                    <a:pt x="3" y="6"/>
                  </a:moveTo>
                  <a:cubicBezTo>
                    <a:pt x="3" y="7"/>
                    <a:pt x="0" y="7"/>
                    <a:pt x="2" y="8"/>
                  </a:cubicBezTo>
                  <a:cubicBezTo>
                    <a:pt x="3" y="6"/>
                    <a:pt x="2" y="9"/>
                    <a:pt x="4" y="9"/>
                  </a:cubicBezTo>
                  <a:cubicBezTo>
                    <a:pt x="7" y="9"/>
                    <a:pt x="5" y="5"/>
                    <a:pt x="9" y="4"/>
                  </a:cubicBezTo>
                  <a:cubicBezTo>
                    <a:pt x="11" y="5"/>
                    <a:pt x="9" y="7"/>
                    <a:pt x="11" y="8"/>
                  </a:cubicBezTo>
                  <a:cubicBezTo>
                    <a:pt x="14" y="6"/>
                    <a:pt x="13" y="1"/>
                    <a:pt x="18" y="1"/>
                  </a:cubicBezTo>
                  <a:cubicBezTo>
                    <a:pt x="12" y="0"/>
                    <a:pt x="7" y="3"/>
                    <a:pt x="1" y="1"/>
                  </a:cubicBezTo>
                  <a:cubicBezTo>
                    <a:pt x="0" y="2"/>
                    <a:pt x="0" y="3"/>
                    <a:pt x="0" y="4"/>
                  </a:cubicBezTo>
                  <a:cubicBezTo>
                    <a:pt x="1" y="5"/>
                    <a:pt x="2" y="4"/>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8" name="淘宝网Chenying0907出品 56"/>
            <p:cNvSpPr>
              <a:spLocks/>
            </p:cNvSpPr>
            <p:nvPr/>
          </p:nvSpPr>
          <p:spPr bwMode="auto">
            <a:xfrm>
              <a:off x="6797676" y="3327401"/>
              <a:ext cx="188913" cy="84138"/>
            </a:xfrm>
            <a:custGeom>
              <a:avLst/>
              <a:gdLst>
                <a:gd name="T0" fmla="*/ 6 w 58"/>
                <a:gd name="T1" fmla="*/ 23 h 25"/>
                <a:gd name="T2" fmla="*/ 1 w 58"/>
                <a:gd name="T3" fmla="*/ 19 h 25"/>
                <a:gd name="T4" fmla="*/ 1 w 58"/>
                <a:gd name="T5" fmla="*/ 23 h 25"/>
                <a:gd name="T6" fmla="*/ 16 w 58"/>
                <a:gd name="T7" fmla="*/ 24 h 25"/>
                <a:gd name="T8" fmla="*/ 18 w 58"/>
                <a:gd name="T9" fmla="*/ 19 h 25"/>
                <a:gd name="T10" fmla="*/ 28 w 58"/>
                <a:gd name="T11" fmla="*/ 21 h 25"/>
                <a:gd name="T12" fmla="*/ 32 w 58"/>
                <a:gd name="T13" fmla="*/ 18 h 25"/>
                <a:gd name="T14" fmla="*/ 35 w 58"/>
                <a:gd name="T15" fmla="*/ 12 h 25"/>
                <a:gd name="T16" fmla="*/ 39 w 58"/>
                <a:gd name="T17" fmla="*/ 15 h 25"/>
                <a:gd name="T18" fmla="*/ 33 w 58"/>
                <a:gd name="T19" fmla="*/ 17 h 25"/>
                <a:gd name="T20" fmla="*/ 33 w 58"/>
                <a:gd name="T21" fmla="*/ 21 h 25"/>
                <a:gd name="T22" fmla="*/ 39 w 58"/>
                <a:gd name="T23" fmla="*/ 22 h 25"/>
                <a:gd name="T24" fmla="*/ 41 w 58"/>
                <a:gd name="T25" fmla="*/ 13 h 25"/>
                <a:gd name="T26" fmla="*/ 51 w 58"/>
                <a:gd name="T27" fmla="*/ 10 h 25"/>
                <a:gd name="T28" fmla="*/ 50 w 58"/>
                <a:gd name="T29" fmla="*/ 14 h 25"/>
                <a:gd name="T30" fmla="*/ 47 w 58"/>
                <a:gd name="T31" fmla="*/ 13 h 25"/>
                <a:gd name="T32" fmla="*/ 43 w 58"/>
                <a:gd name="T33" fmla="*/ 19 h 25"/>
                <a:gd name="T34" fmla="*/ 51 w 58"/>
                <a:gd name="T35" fmla="*/ 20 h 25"/>
                <a:gd name="T36" fmla="*/ 48 w 58"/>
                <a:gd name="T37" fmla="*/ 17 h 25"/>
                <a:gd name="T38" fmla="*/ 58 w 58"/>
                <a:gd name="T39" fmla="*/ 11 h 25"/>
                <a:gd name="T40" fmla="*/ 55 w 58"/>
                <a:gd name="T41" fmla="*/ 2 h 25"/>
                <a:gd name="T42" fmla="*/ 50 w 58"/>
                <a:gd name="T43" fmla="*/ 2 h 25"/>
                <a:gd name="T44" fmla="*/ 51 w 58"/>
                <a:gd name="T45" fmla="*/ 6 h 25"/>
                <a:gd name="T46" fmla="*/ 48 w 58"/>
                <a:gd name="T47" fmla="*/ 9 h 25"/>
                <a:gd name="T48" fmla="*/ 30 w 58"/>
                <a:gd name="T49" fmla="*/ 13 h 25"/>
                <a:gd name="T50" fmla="*/ 20 w 58"/>
                <a:gd name="T51" fmla="*/ 10 h 25"/>
                <a:gd name="T52" fmla="*/ 6 w 58"/>
                <a:gd name="T53"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25">
                  <a:moveTo>
                    <a:pt x="6" y="23"/>
                  </a:moveTo>
                  <a:cubicBezTo>
                    <a:pt x="6" y="21"/>
                    <a:pt x="3" y="19"/>
                    <a:pt x="1" y="19"/>
                  </a:cubicBezTo>
                  <a:cubicBezTo>
                    <a:pt x="0" y="21"/>
                    <a:pt x="1" y="22"/>
                    <a:pt x="1" y="23"/>
                  </a:cubicBezTo>
                  <a:cubicBezTo>
                    <a:pt x="6" y="25"/>
                    <a:pt x="11" y="23"/>
                    <a:pt x="16" y="24"/>
                  </a:cubicBezTo>
                  <a:cubicBezTo>
                    <a:pt x="18" y="22"/>
                    <a:pt x="17" y="21"/>
                    <a:pt x="18" y="19"/>
                  </a:cubicBezTo>
                  <a:cubicBezTo>
                    <a:pt x="21" y="20"/>
                    <a:pt x="25" y="22"/>
                    <a:pt x="28" y="21"/>
                  </a:cubicBezTo>
                  <a:cubicBezTo>
                    <a:pt x="24" y="17"/>
                    <a:pt x="31" y="16"/>
                    <a:pt x="32" y="18"/>
                  </a:cubicBezTo>
                  <a:cubicBezTo>
                    <a:pt x="33" y="16"/>
                    <a:pt x="33" y="16"/>
                    <a:pt x="35" y="12"/>
                  </a:cubicBezTo>
                  <a:cubicBezTo>
                    <a:pt x="36" y="12"/>
                    <a:pt x="39" y="13"/>
                    <a:pt x="39" y="15"/>
                  </a:cubicBezTo>
                  <a:cubicBezTo>
                    <a:pt x="37" y="18"/>
                    <a:pt x="35" y="16"/>
                    <a:pt x="33" y="17"/>
                  </a:cubicBezTo>
                  <a:cubicBezTo>
                    <a:pt x="36" y="18"/>
                    <a:pt x="34" y="20"/>
                    <a:pt x="33" y="21"/>
                  </a:cubicBezTo>
                  <a:cubicBezTo>
                    <a:pt x="35" y="23"/>
                    <a:pt x="37" y="22"/>
                    <a:pt x="39" y="22"/>
                  </a:cubicBezTo>
                  <a:cubicBezTo>
                    <a:pt x="40" y="19"/>
                    <a:pt x="41" y="16"/>
                    <a:pt x="41" y="13"/>
                  </a:cubicBezTo>
                  <a:cubicBezTo>
                    <a:pt x="44" y="12"/>
                    <a:pt x="47" y="10"/>
                    <a:pt x="51" y="10"/>
                  </a:cubicBezTo>
                  <a:cubicBezTo>
                    <a:pt x="50" y="12"/>
                    <a:pt x="51" y="13"/>
                    <a:pt x="50" y="14"/>
                  </a:cubicBezTo>
                  <a:cubicBezTo>
                    <a:pt x="48" y="13"/>
                    <a:pt x="48" y="13"/>
                    <a:pt x="47" y="13"/>
                  </a:cubicBezTo>
                  <a:cubicBezTo>
                    <a:pt x="43" y="15"/>
                    <a:pt x="45" y="17"/>
                    <a:pt x="43" y="19"/>
                  </a:cubicBezTo>
                  <a:cubicBezTo>
                    <a:pt x="46" y="20"/>
                    <a:pt x="49" y="23"/>
                    <a:pt x="51" y="20"/>
                  </a:cubicBezTo>
                  <a:cubicBezTo>
                    <a:pt x="50" y="19"/>
                    <a:pt x="47" y="18"/>
                    <a:pt x="48" y="17"/>
                  </a:cubicBezTo>
                  <a:cubicBezTo>
                    <a:pt x="52" y="18"/>
                    <a:pt x="54" y="14"/>
                    <a:pt x="58" y="11"/>
                  </a:cubicBezTo>
                  <a:cubicBezTo>
                    <a:pt x="57" y="8"/>
                    <a:pt x="54" y="5"/>
                    <a:pt x="55" y="2"/>
                  </a:cubicBezTo>
                  <a:cubicBezTo>
                    <a:pt x="53" y="2"/>
                    <a:pt x="52" y="0"/>
                    <a:pt x="50" y="2"/>
                  </a:cubicBezTo>
                  <a:cubicBezTo>
                    <a:pt x="50" y="3"/>
                    <a:pt x="51" y="5"/>
                    <a:pt x="51" y="6"/>
                  </a:cubicBezTo>
                  <a:cubicBezTo>
                    <a:pt x="50" y="8"/>
                    <a:pt x="49" y="7"/>
                    <a:pt x="48" y="9"/>
                  </a:cubicBezTo>
                  <a:cubicBezTo>
                    <a:pt x="43" y="6"/>
                    <a:pt x="35" y="8"/>
                    <a:pt x="30" y="13"/>
                  </a:cubicBezTo>
                  <a:cubicBezTo>
                    <a:pt x="27" y="9"/>
                    <a:pt x="21" y="15"/>
                    <a:pt x="20" y="10"/>
                  </a:cubicBezTo>
                  <a:cubicBezTo>
                    <a:pt x="22" y="17"/>
                    <a:pt x="10" y="20"/>
                    <a:pt x="6"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9" name="淘宝网Chenying0907出品 57"/>
            <p:cNvSpPr>
              <a:spLocks/>
            </p:cNvSpPr>
            <p:nvPr/>
          </p:nvSpPr>
          <p:spPr bwMode="auto">
            <a:xfrm>
              <a:off x="6824663" y="3265488"/>
              <a:ext cx="28575" cy="33338"/>
            </a:xfrm>
            <a:custGeom>
              <a:avLst/>
              <a:gdLst>
                <a:gd name="T0" fmla="*/ 0 w 9"/>
                <a:gd name="T1" fmla="*/ 7 h 10"/>
                <a:gd name="T2" fmla="*/ 9 w 9"/>
                <a:gd name="T3" fmla="*/ 3 h 10"/>
                <a:gd name="T4" fmla="*/ 2 w 9"/>
                <a:gd name="T5" fmla="*/ 0 h 10"/>
                <a:gd name="T6" fmla="*/ 0 w 9"/>
                <a:gd name="T7" fmla="*/ 7 h 10"/>
              </a:gdLst>
              <a:ahLst/>
              <a:cxnLst>
                <a:cxn ang="0">
                  <a:pos x="T0" y="T1"/>
                </a:cxn>
                <a:cxn ang="0">
                  <a:pos x="T2" y="T3"/>
                </a:cxn>
                <a:cxn ang="0">
                  <a:pos x="T4" y="T5"/>
                </a:cxn>
                <a:cxn ang="0">
                  <a:pos x="T6" y="T7"/>
                </a:cxn>
              </a:cxnLst>
              <a:rect l="0" t="0" r="r" b="b"/>
              <a:pathLst>
                <a:path w="9" h="10">
                  <a:moveTo>
                    <a:pt x="0" y="7"/>
                  </a:moveTo>
                  <a:cubicBezTo>
                    <a:pt x="3" y="10"/>
                    <a:pt x="7" y="5"/>
                    <a:pt x="9" y="3"/>
                  </a:cubicBezTo>
                  <a:cubicBezTo>
                    <a:pt x="6" y="3"/>
                    <a:pt x="3" y="0"/>
                    <a:pt x="2" y="0"/>
                  </a:cubicBezTo>
                  <a:cubicBezTo>
                    <a:pt x="3" y="3"/>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0" name="淘宝网Chenying0907出品 58"/>
            <p:cNvSpPr>
              <a:spLocks/>
            </p:cNvSpPr>
            <p:nvPr/>
          </p:nvSpPr>
          <p:spPr bwMode="auto">
            <a:xfrm>
              <a:off x="6707188" y="3354388"/>
              <a:ext cx="30163" cy="17463"/>
            </a:xfrm>
            <a:custGeom>
              <a:avLst/>
              <a:gdLst>
                <a:gd name="T0" fmla="*/ 7 w 9"/>
                <a:gd name="T1" fmla="*/ 2 h 5"/>
                <a:gd name="T2" fmla="*/ 0 w 9"/>
                <a:gd name="T3" fmla="*/ 4 h 5"/>
                <a:gd name="T4" fmla="*/ 9 w 9"/>
                <a:gd name="T5" fmla="*/ 5 h 5"/>
                <a:gd name="T6" fmla="*/ 7 w 9"/>
                <a:gd name="T7" fmla="*/ 2 h 5"/>
              </a:gdLst>
              <a:ahLst/>
              <a:cxnLst>
                <a:cxn ang="0">
                  <a:pos x="T0" y="T1"/>
                </a:cxn>
                <a:cxn ang="0">
                  <a:pos x="T2" y="T3"/>
                </a:cxn>
                <a:cxn ang="0">
                  <a:pos x="T4" y="T5"/>
                </a:cxn>
                <a:cxn ang="0">
                  <a:pos x="T6" y="T7"/>
                </a:cxn>
              </a:cxnLst>
              <a:rect l="0" t="0" r="r" b="b"/>
              <a:pathLst>
                <a:path w="9" h="5">
                  <a:moveTo>
                    <a:pt x="7" y="2"/>
                  </a:moveTo>
                  <a:cubicBezTo>
                    <a:pt x="5" y="4"/>
                    <a:pt x="1" y="0"/>
                    <a:pt x="0" y="4"/>
                  </a:cubicBezTo>
                  <a:cubicBezTo>
                    <a:pt x="4" y="4"/>
                    <a:pt x="6" y="4"/>
                    <a:pt x="9" y="5"/>
                  </a:cubicBezTo>
                  <a:cubicBezTo>
                    <a:pt x="9" y="4"/>
                    <a:pt x="8" y="3"/>
                    <a:pt x="7"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1" name="淘宝网Chenying0907出品 59"/>
            <p:cNvSpPr>
              <a:spLocks/>
            </p:cNvSpPr>
            <p:nvPr/>
          </p:nvSpPr>
          <p:spPr bwMode="auto">
            <a:xfrm>
              <a:off x="6446838" y="3406776"/>
              <a:ext cx="23813" cy="33338"/>
            </a:xfrm>
            <a:custGeom>
              <a:avLst/>
              <a:gdLst>
                <a:gd name="T0" fmla="*/ 5 w 7"/>
                <a:gd name="T1" fmla="*/ 1 h 10"/>
                <a:gd name="T2" fmla="*/ 2 w 7"/>
                <a:gd name="T3" fmla="*/ 1 h 10"/>
                <a:gd name="T4" fmla="*/ 3 w 7"/>
                <a:gd name="T5" fmla="*/ 9 h 10"/>
                <a:gd name="T6" fmla="*/ 2 w 7"/>
                <a:gd name="T7" fmla="*/ 9 h 10"/>
                <a:gd name="T8" fmla="*/ 7 w 7"/>
                <a:gd name="T9" fmla="*/ 8 h 10"/>
                <a:gd name="T10" fmla="*/ 5 w 7"/>
                <a:gd name="T11" fmla="*/ 1 h 10"/>
              </a:gdLst>
              <a:ahLst/>
              <a:cxnLst>
                <a:cxn ang="0">
                  <a:pos x="T0" y="T1"/>
                </a:cxn>
                <a:cxn ang="0">
                  <a:pos x="T2" y="T3"/>
                </a:cxn>
                <a:cxn ang="0">
                  <a:pos x="T4" y="T5"/>
                </a:cxn>
                <a:cxn ang="0">
                  <a:pos x="T6" y="T7"/>
                </a:cxn>
                <a:cxn ang="0">
                  <a:pos x="T8" y="T9"/>
                </a:cxn>
                <a:cxn ang="0">
                  <a:pos x="T10" y="T11"/>
                </a:cxn>
              </a:cxnLst>
              <a:rect l="0" t="0" r="r" b="b"/>
              <a:pathLst>
                <a:path w="7" h="10">
                  <a:moveTo>
                    <a:pt x="5" y="1"/>
                  </a:moveTo>
                  <a:cubicBezTo>
                    <a:pt x="4" y="0"/>
                    <a:pt x="3" y="1"/>
                    <a:pt x="2" y="1"/>
                  </a:cubicBezTo>
                  <a:cubicBezTo>
                    <a:pt x="0" y="4"/>
                    <a:pt x="3" y="6"/>
                    <a:pt x="3" y="9"/>
                  </a:cubicBezTo>
                  <a:cubicBezTo>
                    <a:pt x="2" y="9"/>
                    <a:pt x="2" y="9"/>
                    <a:pt x="2" y="9"/>
                  </a:cubicBezTo>
                  <a:cubicBezTo>
                    <a:pt x="4" y="10"/>
                    <a:pt x="6" y="9"/>
                    <a:pt x="7" y="8"/>
                  </a:cubicBezTo>
                  <a:cubicBezTo>
                    <a:pt x="4" y="6"/>
                    <a:pt x="5" y="4"/>
                    <a:pt x="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2" name="淘宝网Chenying0907出品 60"/>
            <p:cNvSpPr>
              <a:spLocks/>
            </p:cNvSpPr>
            <p:nvPr/>
          </p:nvSpPr>
          <p:spPr bwMode="auto">
            <a:xfrm>
              <a:off x="5927726" y="3430588"/>
              <a:ext cx="103188" cy="52388"/>
            </a:xfrm>
            <a:custGeom>
              <a:avLst/>
              <a:gdLst>
                <a:gd name="T0" fmla="*/ 30 w 32"/>
                <a:gd name="T1" fmla="*/ 5 h 16"/>
                <a:gd name="T2" fmla="*/ 28 w 32"/>
                <a:gd name="T3" fmla="*/ 5 h 16"/>
                <a:gd name="T4" fmla="*/ 28 w 32"/>
                <a:gd name="T5" fmla="*/ 1 h 16"/>
                <a:gd name="T6" fmla="*/ 25 w 32"/>
                <a:gd name="T7" fmla="*/ 7 h 16"/>
                <a:gd name="T8" fmla="*/ 18 w 32"/>
                <a:gd name="T9" fmla="*/ 8 h 16"/>
                <a:gd name="T10" fmla="*/ 17 w 32"/>
                <a:gd name="T11" fmla="*/ 6 h 16"/>
                <a:gd name="T12" fmla="*/ 13 w 32"/>
                <a:gd name="T13" fmla="*/ 7 h 16"/>
                <a:gd name="T14" fmla="*/ 14 w 32"/>
                <a:gd name="T15" fmla="*/ 4 h 16"/>
                <a:gd name="T16" fmla="*/ 22 w 32"/>
                <a:gd name="T17" fmla="*/ 1 h 16"/>
                <a:gd name="T18" fmla="*/ 14 w 32"/>
                <a:gd name="T19" fmla="*/ 0 h 16"/>
                <a:gd name="T20" fmla="*/ 0 w 32"/>
                <a:gd name="T21" fmla="*/ 14 h 16"/>
                <a:gd name="T22" fmla="*/ 5 w 32"/>
                <a:gd name="T23" fmla="*/ 14 h 16"/>
                <a:gd name="T24" fmla="*/ 12 w 32"/>
                <a:gd name="T25" fmla="*/ 10 h 16"/>
                <a:gd name="T26" fmla="*/ 13 w 32"/>
                <a:gd name="T27" fmla="*/ 14 h 16"/>
                <a:gd name="T28" fmla="*/ 14 w 32"/>
                <a:gd name="T29" fmla="*/ 15 h 16"/>
                <a:gd name="T30" fmla="*/ 19 w 32"/>
                <a:gd name="T31" fmla="*/ 9 h 16"/>
                <a:gd name="T32" fmla="*/ 18 w 32"/>
                <a:gd name="T33" fmla="*/ 15 h 16"/>
                <a:gd name="T34" fmla="*/ 26 w 32"/>
                <a:gd name="T35" fmla="*/ 11 h 16"/>
                <a:gd name="T36" fmla="*/ 25 w 32"/>
                <a:gd name="T37" fmla="*/ 7 h 16"/>
                <a:gd name="T38" fmla="*/ 27 w 32"/>
                <a:gd name="T39" fmla="*/ 9 h 16"/>
                <a:gd name="T40" fmla="*/ 30 w 32"/>
                <a:gd name="T41" fmla="*/ 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16">
                  <a:moveTo>
                    <a:pt x="30" y="5"/>
                  </a:moveTo>
                  <a:cubicBezTo>
                    <a:pt x="30" y="6"/>
                    <a:pt x="29" y="6"/>
                    <a:pt x="28" y="5"/>
                  </a:cubicBezTo>
                  <a:cubicBezTo>
                    <a:pt x="27" y="4"/>
                    <a:pt x="30" y="2"/>
                    <a:pt x="28" y="1"/>
                  </a:cubicBezTo>
                  <a:cubicBezTo>
                    <a:pt x="25" y="2"/>
                    <a:pt x="27" y="5"/>
                    <a:pt x="25" y="7"/>
                  </a:cubicBezTo>
                  <a:cubicBezTo>
                    <a:pt x="22" y="6"/>
                    <a:pt x="21" y="9"/>
                    <a:pt x="18" y="8"/>
                  </a:cubicBezTo>
                  <a:cubicBezTo>
                    <a:pt x="19" y="7"/>
                    <a:pt x="18" y="7"/>
                    <a:pt x="17" y="6"/>
                  </a:cubicBezTo>
                  <a:cubicBezTo>
                    <a:pt x="16" y="7"/>
                    <a:pt x="15" y="8"/>
                    <a:pt x="13" y="7"/>
                  </a:cubicBezTo>
                  <a:cubicBezTo>
                    <a:pt x="12" y="6"/>
                    <a:pt x="13" y="5"/>
                    <a:pt x="14" y="4"/>
                  </a:cubicBezTo>
                  <a:cubicBezTo>
                    <a:pt x="17" y="6"/>
                    <a:pt x="19" y="2"/>
                    <a:pt x="22" y="1"/>
                  </a:cubicBezTo>
                  <a:cubicBezTo>
                    <a:pt x="19" y="0"/>
                    <a:pt x="17" y="0"/>
                    <a:pt x="14" y="0"/>
                  </a:cubicBezTo>
                  <a:cubicBezTo>
                    <a:pt x="11" y="7"/>
                    <a:pt x="3" y="5"/>
                    <a:pt x="0" y="14"/>
                  </a:cubicBezTo>
                  <a:cubicBezTo>
                    <a:pt x="2" y="13"/>
                    <a:pt x="3" y="14"/>
                    <a:pt x="5" y="14"/>
                  </a:cubicBezTo>
                  <a:cubicBezTo>
                    <a:pt x="6" y="11"/>
                    <a:pt x="9" y="9"/>
                    <a:pt x="12" y="10"/>
                  </a:cubicBezTo>
                  <a:cubicBezTo>
                    <a:pt x="14" y="11"/>
                    <a:pt x="10" y="13"/>
                    <a:pt x="13" y="14"/>
                  </a:cubicBezTo>
                  <a:cubicBezTo>
                    <a:pt x="13" y="14"/>
                    <a:pt x="14" y="14"/>
                    <a:pt x="14" y="15"/>
                  </a:cubicBezTo>
                  <a:cubicBezTo>
                    <a:pt x="17" y="12"/>
                    <a:pt x="17" y="10"/>
                    <a:pt x="19" y="9"/>
                  </a:cubicBezTo>
                  <a:cubicBezTo>
                    <a:pt x="21" y="11"/>
                    <a:pt x="18" y="14"/>
                    <a:pt x="18" y="15"/>
                  </a:cubicBezTo>
                  <a:cubicBezTo>
                    <a:pt x="21" y="16"/>
                    <a:pt x="23" y="13"/>
                    <a:pt x="26" y="11"/>
                  </a:cubicBezTo>
                  <a:cubicBezTo>
                    <a:pt x="24" y="10"/>
                    <a:pt x="24" y="9"/>
                    <a:pt x="25" y="7"/>
                  </a:cubicBezTo>
                  <a:cubicBezTo>
                    <a:pt x="26" y="8"/>
                    <a:pt x="26" y="9"/>
                    <a:pt x="27" y="9"/>
                  </a:cubicBezTo>
                  <a:cubicBezTo>
                    <a:pt x="28" y="7"/>
                    <a:pt x="32" y="6"/>
                    <a:pt x="3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3" name="淘宝网Chenying0907出品 61"/>
            <p:cNvSpPr>
              <a:spLocks/>
            </p:cNvSpPr>
            <p:nvPr/>
          </p:nvSpPr>
          <p:spPr bwMode="auto">
            <a:xfrm>
              <a:off x="5422901" y="3487738"/>
              <a:ext cx="80963" cy="65088"/>
            </a:xfrm>
            <a:custGeom>
              <a:avLst/>
              <a:gdLst>
                <a:gd name="T0" fmla="*/ 23 w 25"/>
                <a:gd name="T1" fmla="*/ 0 h 20"/>
                <a:gd name="T2" fmla="*/ 13 w 25"/>
                <a:gd name="T3" fmla="*/ 4 h 20"/>
                <a:gd name="T4" fmla="*/ 9 w 25"/>
                <a:gd name="T5" fmla="*/ 2 h 20"/>
                <a:gd name="T6" fmla="*/ 0 w 25"/>
                <a:gd name="T7" fmla="*/ 12 h 20"/>
                <a:gd name="T8" fmla="*/ 3 w 25"/>
                <a:gd name="T9" fmla="*/ 20 h 20"/>
                <a:gd name="T10" fmla="*/ 16 w 25"/>
                <a:gd name="T11" fmla="*/ 17 h 20"/>
                <a:gd name="T12" fmla="*/ 12 w 25"/>
                <a:gd name="T13" fmla="*/ 10 h 20"/>
                <a:gd name="T14" fmla="*/ 10 w 25"/>
                <a:gd name="T15" fmla="*/ 14 h 20"/>
                <a:gd name="T16" fmla="*/ 5 w 25"/>
                <a:gd name="T17" fmla="*/ 10 h 20"/>
                <a:gd name="T18" fmla="*/ 12 w 25"/>
                <a:gd name="T19" fmla="*/ 10 h 20"/>
                <a:gd name="T20" fmla="*/ 13 w 25"/>
                <a:gd name="T21" fmla="*/ 5 h 20"/>
                <a:gd name="T22" fmla="*/ 18 w 25"/>
                <a:gd name="T23" fmla="*/ 7 h 20"/>
                <a:gd name="T24" fmla="*/ 20 w 25"/>
                <a:gd name="T25" fmla="*/ 4 h 20"/>
                <a:gd name="T26" fmla="*/ 23 w 25"/>
                <a:gd name="T27" fmla="*/ 5 h 20"/>
                <a:gd name="T28" fmla="*/ 23 w 25"/>
                <a:gd name="T29"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0">
                  <a:moveTo>
                    <a:pt x="23" y="0"/>
                  </a:moveTo>
                  <a:cubicBezTo>
                    <a:pt x="20" y="2"/>
                    <a:pt x="16" y="0"/>
                    <a:pt x="13" y="4"/>
                  </a:cubicBezTo>
                  <a:cubicBezTo>
                    <a:pt x="12" y="3"/>
                    <a:pt x="11" y="3"/>
                    <a:pt x="9" y="2"/>
                  </a:cubicBezTo>
                  <a:cubicBezTo>
                    <a:pt x="5" y="5"/>
                    <a:pt x="2" y="6"/>
                    <a:pt x="0" y="12"/>
                  </a:cubicBezTo>
                  <a:cubicBezTo>
                    <a:pt x="2" y="14"/>
                    <a:pt x="2" y="17"/>
                    <a:pt x="3" y="20"/>
                  </a:cubicBezTo>
                  <a:cubicBezTo>
                    <a:pt x="6" y="14"/>
                    <a:pt x="12" y="20"/>
                    <a:pt x="16" y="17"/>
                  </a:cubicBezTo>
                  <a:cubicBezTo>
                    <a:pt x="16" y="15"/>
                    <a:pt x="14" y="12"/>
                    <a:pt x="12" y="10"/>
                  </a:cubicBezTo>
                  <a:cubicBezTo>
                    <a:pt x="12" y="11"/>
                    <a:pt x="11" y="12"/>
                    <a:pt x="10" y="14"/>
                  </a:cubicBezTo>
                  <a:cubicBezTo>
                    <a:pt x="7" y="13"/>
                    <a:pt x="6" y="11"/>
                    <a:pt x="5" y="10"/>
                  </a:cubicBezTo>
                  <a:cubicBezTo>
                    <a:pt x="7" y="8"/>
                    <a:pt x="9" y="8"/>
                    <a:pt x="12" y="10"/>
                  </a:cubicBezTo>
                  <a:cubicBezTo>
                    <a:pt x="14" y="8"/>
                    <a:pt x="13" y="7"/>
                    <a:pt x="13" y="5"/>
                  </a:cubicBezTo>
                  <a:cubicBezTo>
                    <a:pt x="15" y="7"/>
                    <a:pt x="16" y="5"/>
                    <a:pt x="18" y="7"/>
                  </a:cubicBezTo>
                  <a:cubicBezTo>
                    <a:pt x="19" y="6"/>
                    <a:pt x="19" y="5"/>
                    <a:pt x="20" y="4"/>
                  </a:cubicBezTo>
                  <a:cubicBezTo>
                    <a:pt x="21" y="4"/>
                    <a:pt x="22" y="4"/>
                    <a:pt x="23" y="5"/>
                  </a:cubicBezTo>
                  <a:cubicBezTo>
                    <a:pt x="25" y="4"/>
                    <a:pt x="25" y="2"/>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4" name="淘宝网Chenying0907出品 62"/>
            <p:cNvSpPr>
              <a:spLocks noEditPoints="1"/>
            </p:cNvSpPr>
            <p:nvPr/>
          </p:nvSpPr>
          <p:spPr bwMode="auto">
            <a:xfrm>
              <a:off x="5465763" y="3446463"/>
              <a:ext cx="249238" cy="90488"/>
            </a:xfrm>
            <a:custGeom>
              <a:avLst/>
              <a:gdLst>
                <a:gd name="T0" fmla="*/ 60 w 77"/>
                <a:gd name="T1" fmla="*/ 9 h 27"/>
                <a:gd name="T2" fmla="*/ 61 w 77"/>
                <a:gd name="T3" fmla="*/ 15 h 27"/>
                <a:gd name="T4" fmla="*/ 48 w 77"/>
                <a:gd name="T5" fmla="*/ 19 h 27"/>
                <a:gd name="T6" fmla="*/ 47 w 77"/>
                <a:gd name="T7" fmla="*/ 17 h 27"/>
                <a:gd name="T8" fmla="*/ 53 w 77"/>
                <a:gd name="T9" fmla="*/ 12 h 27"/>
                <a:gd name="T10" fmla="*/ 55 w 77"/>
                <a:gd name="T11" fmla="*/ 16 h 27"/>
                <a:gd name="T12" fmla="*/ 56 w 77"/>
                <a:gd name="T13" fmla="*/ 8 h 27"/>
                <a:gd name="T14" fmla="*/ 48 w 77"/>
                <a:gd name="T15" fmla="*/ 12 h 27"/>
                <a:gd name="T16" fmla="*/ 45 w 77"/>
                <a:gd name="T17" fmla="*/ 10 h 27"/>
                <a:gd name="T18" fmla="*/ 40 w 77"/>
                <a:gd name="T19" fmla="*/ 14 h 27"/>
                <a:gd name="T20" fmla="*/ 35 w 77"/>
                <a:gd name="T21" fmla="*/ 9 h 27"/>
                <a:gd name="T22" fmla="*/ 27 w 77"/>
                <a:gd name="T23" fmla="*/ 12 h 27"/>
                <a:gd name="T24" fmla="*/ 26 w 77"/>
                <a:gd name="T25" fmla="*/ 17 h 27"/>
                <a:gd name="T26" fmla="*/ 22 w 77"/>
                <a:gd name="T27" fmla="*/ 18 h 27"/>
                <a:gd name="T28" fmla="*/ 22 w 77"/>
                <a:gd name="T29" fmla="*/ 12 h 27"/>
                <a:gd name="T30" fmla="*/ 14 w 77"/>
                <a:gd name="T31" fmla="*/ 17 h 27"/>
                <a:gd name="T32" fmla="*/ 10 w 77"/>
                <a:gd name="T33" fmla="*/ 17 h 27"/>
                <a:gd name="T34" fmla="*/ 8 w 77"/>
                <a:gd name="T35" fmla="*/ 20 h 27"/>
                <a:gd name="T36" fmla="*/ 4 w 77"/>
                <a:gd name="T37" fmla="*/ 23 h 27"/>
                <a:gd name="T38" fmla="*/ 8 w 77"/>
                <a:gd name="T39" fmla="*/ 21 h 27"/>
                <a:gd name="T40" fmla="*/ 9 w 77"/>
                <a:gd name="T41" fmla="*/ 23 h 27"/>
                <a:gd name="T42" fmla="*/ 18 w 77"/>
                <a:gd name="T43" fmla="*/ 21 h 27"/>
                <a:gd name="T44" fmla="*/ 18 w 77"/>
                <a:gd name="T45" fmla="*/ 27 h 27"/>
                <a:gd name="T46" fmla="*/ 29 w 77"/>
                <a:gd name="T47" fmla="*/ 25 h 27"/>
                <a:gd name="T48" fmla="*/ 37 w 77"/>
                <a:gd name="T49" fmla="*/ 20 h 27"/>
                <a:gd name="T50" fmla="*/ 41 w 77"/>
                <a:gd name="T51" fmla="*/ 16 h 27"/>
                <a:gd name="T52" fmla="*/ 46 w 77"/>
                <a:gd name="T53" fmla="*/ 18 h 27"/>
                <a:gd name="T54" fmla="*/ 46 w 77"/>
                <a:gd name="T55" fmla="*/ 24 h 27"/>
                <a:gd name="T56" fmla="*/ 58 w 77"/>
                <a:gd name="T57" fmla="*/ 21 h 27"/>
                <a:gd name="T58" fmla="*/ 62 w 77"/>
                <a:gd name="T59" fmla="*/ 17 h 27"/>
                <a:gd name="T60" fmla="*/ 64 w 77"/>
                <a:gd name="T61" fmla="*/ 21 h 27"/>
                <a:gd name="T62" fmla="*/ 68 w 77"/>
                <a:gd name="T63" fmla="*/ 16 h 27"/>
                <a:gd name="T64" fmla="*/ 73 w 77"/>
                <a:gd name="T65" fmla="*/ 17 h 27"/>
                <a:gd name="T66" fmla="*/ 72 w 77"/>
                <a:gd name="T67" fmla="*/ 21 h 27"/>
                <a:gd name="T68" fmla="*/ 75 w 77"/>
                <a:gd name="T69" fmla="*/ 22 h 27"/>
                <a:gd name="T70" fmla="*/ 77 w 77"/>
                <a:gd name="T71" fmla="*/ 18 h 27"/>
                <a:gd name="T72" fmla="*/ 60 w 77"/>
                <a:gd name="T73" fmla="*/ 9 h 27"/>
                <a:gd name="T74" fmla="*/ 26 w 77"/>
                <a:gd name="T75" fmla="*/ 21 h 27"/>
                <a:gd name="T76" fmla="*/ 28 w 77"/>
                <a:gd name="T77" fmla="*/ 23 h 27"/>
                <a:gd name="T78" fmla="*/ 26 w 77"/>
                <a:gd name="T79" fmla="*/ 21 h 27"/>
                <a:gd name="T80" fmla="*/ 66 w 77"/>
                <a:gd name="T81" fmla="*/ 15 h 27"/>
                <a:gd name="T82" fmla="*/ 66 w 77"/>
                <a:gd name="T83" fmla="*/ 10 h 27"/>
                <a:gd name="T84" fmla="*/ 66 w 77"/>
                <a:gd name="T85"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7" h="27">
                  <a:moveTo>
                    <a:pt x="60" y="9"/>
                  </a:moveTo>
                  <a:cubicBezTo>
                    <a:pt x="60" y="11"/>
                    <a:pt x="61" y="13"/>
                    <a:pt x="61" y="15"/>
                  </a:cubicBezTo>
                  <a:cubicBezTo>
                    <a:pt x="57" y="17"/>
                    <a:pt x="53" y="18"/>
                    <a:pt x="48" y="19"/>
                  </a:cubicBezTo>
                  <a:cubicBezTo>
                    <a:pt x="48" y="19"/>
                    <a:pt x="46" y="18"/>
                    <a:pt x="47" y="17"/>
                  </a:cubicBezTo>
                  <a:cubicBezTo>
                    <a:pt x="49" y="16"/>
                    <a:pt x="51" y="13"/>
                    <a:pt x="53" y="12"/>
                  </a:cubicBezTo>
                  <a:cubicBezTo>
                    <a:pt x="54" y="13"/>
                    <a:pt x="53" y="15"/>
                    <a:pt x="55" y="16"/>
                  </a:cubicBezTo>
                  <a:cubicBezTo>
                    <a:pt x="58" y="14"/>
                    <a:pt x="57" y="10"/>
                    <a:pt x="56" y="8"/>
                  </a:cubicBezTo>
                  <a:cubicBezTo>
                    <a:pt x="53" y="6"/>
                    <a:pt x="50" y="8"/>
                    <a:pt x="48" y="12"/>
                  </a:cubicBezTo>
                  <a:cubicBezTo>
                    <a:pt x="47" y="11"/>
                    <a:pt x="46" y="10"/>
                    <a:pt x="45" y="10"/>
                  </a:cubicBezTo>
                  <a:cubicBezTo>
                    <a:pt x="44" y="12"/>
                    <a:pt x="43" y="15"/>
                    <a:pt x="40" y="14"/>
                  </a:cubicBezTo>
                  <a:cubicBezTo>
                    <a:pt x="41" y="12"/>
                    <a:pt x="37" y="12"/>
                    <a:pt x="35" y="9"/>
                  </a:cubicBezTo>
                  <a:cubicBezTo>
                    <a:pt x="32" y="11"/>
                    <a:pt x="30" y="9"/>
                    <a:pt x="27" y="12"/>
                  </a:cubicBezTo>
                  <a:cubicBezTo>
                    <a:pt x="25" y="14"/>
                    <a:pt x="28" y="15"/>
                    <a:pt x="26" y="17"/>
                  </a:cubicBezTo>
                  <a:cubicBezTo>
                    <a:pt x="25" y="18"/>
                    <a:pt x="24" y="20"/>
                    <a:pt x="22" y="18"/>
                  </a:cubicBezTo>
                  <a:cubicBezTo>
                    <a:pt x="24" y="15"/>
                    <a:pt x="24" y="13"/>
                    <a:pt x="22" y="12"/>
                  </a:cubicBezTo>
                  <a:cubicBezTo>
                    <a:pt x="20" y="16"/>
                    <a:pt x="17" y="13"/>
                    <a:pt x="14" y="17"/>
                  </a:cubicBezTo>
                  <a:cubicBezTo>
                    <a:pt x="12" y="15"/>
                    <a:pt x="12" y="17"/>
                    <a:pt x="10" y="17"/>
                  </a:cubicBezTo>
                  <a:cubicBezTo>
                    <a:pt x="9" y="18"/>
                    <a:pt x="8" y="19"/>
                    <a:pt x="8" y="20"/>
                  </a:cubicBezTo>
                  <a:cubicBezTo>
                    <a:pt x="6" y="19"/>
                    <a:pt x="0" y="21"/>
                    <a:pt x="4" y="23"/>
                  </a:cubicBezTo>
                  <a:cubicBezTo>
                    <a:pt x="6" y="23"/>
                    <a:pt x="5" y="21"/>
                    <a:pt x="8" y="21"/>
                  </a:cubicBezTo>
                  <a:cubicBezTo>
                    <a:pt x="8" y="22"/>
                    <a:pt x="8" y="23"/>
                    <a:pt x="9" y="23"/>
                  </a:cubicBezTo>
                  <a:cubicBezTo>
                    <a:pt x="12" y="22"/>
                    <a:pt x="15" y="17"/>
                    <a:pt x="18" y="21"/>
                  </a:cubicBezTo>
                  <a:cubicBezTo>
                    <a:pt x="17" y="24"/>
                    <a:pt x="19" y="25"/>
                    <a:pt x="18" y="27"/>
                  </a:cubicBezTo>
                  <a:cubicBezTo>
                    <a:pt x="22" y="25"/>
                    <a:pt x="26" y="27"/>
                    <a:pt x="29" y="25"/>
                  </a:cubicBezTo>
                  <a:cubicBezTo>
                    <a:pt x="31" y="23"/>
                    <a:pt x="35" y="18"/>
                    <a:pt x="37" y="20"/>
                  </a:cubicBezTo>
                  <a:cubicBezTo>
                    <a:pt x="38" y="19"/>
                    <a:pt x="39" y="17"/>
                    <a:pt x="41" y="16"/>
                  </a:cubicBezTo>
                  <a:cubicBezTo>
                    <a:pt x="42" y="17"/>
                    <a:pt x="44" y="17"/>
                    <a:pt x="46" y="18"/>
                  </a:cubicBezTo>
                  <a:cubicBezTo>
                    <a:pt x="45" y="20"/>
                    <a:pt x="46" y="22"/>
                    <a:pt x="46" y="24"/>
                  </a:cubicBezTo>
                  <a:cubicBezTo>
                    <a:pt x="50" y="22"/>
                    <a:pt x="54" y="22"/>
                    <a:pt x="58" y="21"/>
                  </a:cubicBezTo>
                  <a:cubicBezTo>
                    <a:pt x="58" y="19"/>
                    <a:pt x="61" y="17"/>
                    <a:pt x="62" y="17"/>
                  </a:cubicBezTo>
                  <a:cubicBezTo>
                    <a:pt x="63" y="19"/>
                    <a:pt x="62" y="20"/>
                    <a:pt x="64" y="21"/>
                  </a:cubicBezTo>
                  <a:cubicBezTo>
                    <a:pt x="66" y="20"/>
                    <a:pt x="66" y="18"/>
                    <a:pt x="68" y="16"/>
                  </a:cubicBezTo>
                  <a:cubicBezTo>
                    <a:pt x="70" y="17"/>
                    <a:pt x="71" y="16"/>
                    <a:pt x="73" y="17"/>
                  </a:cubicBezTo>
                  <a:cubicBezTo>
                    <a:pt x="72" y="19"/>
                    <a:pt x="72" y="19"/>
                    <a:pt x="72" y="21"/>
                  </a:cubicBezTo>
                  <a:cubicBezTo>
                    <a:pt x="73" y="22"/>
                    <a:pt x="74" y="21"/>
                    <a:pt x="75" y="22"/>
                  </a:cubicBezTo>
                  <a:cubicBezTo>
                    <a:pt x="77" y="20"/>
                    <a:pt x="76" y="19"/>
                    <a:pt x="77" y="18"/>
                  </a:cubicBezTo>
                  <a:cubicBezTo>
                    <a:pt x="71" y="14"/>
                    <a:pt x="68" y="0"/>
                    <a:pt x="60" y="9"/>
                  </a:cubicBezTo>
                  <a:close/>
                  <a:moveTo>
                    <a:pt x="26" y="21"/>
                  </a:moveTo>
                  <a:cubicBezTo>
                    <a:pt x="26" y="22"/>
                    <a:pt x="27" y="22"/>
                    <a:pt x="28" y="23"/>
                  </a:cubicBezTo>
                  <a:cubicBezTo>
                    <a:pt x="26" y="25"/>
                    <a:pt x="23" y="23"/>
                    <a:pt x="26" y="21"/>
                  </a:cubicBezTo>
                  <a:close/>
                  <a:moveTo>
                    <a:pt x="66" y="15"/>
                  </a:moveTo>
                  <a:cubicBezTo>
                    <a:pt x="64" y="14"/>
                    <a:pt x="64" y="12"/>
                    <a:pt x="66" y="10"/>
                  </a:cubicBezTo>
                  <a:cubicBezTo>
                    <a:pt x="70" y="12"/>
                    <a:pt x="69" y="15"/>
                    <a:pt x="66"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5" name="淘宝网Chenying0907出品 63"/>
            <p:cNvSpPr>
              <a:spLocks noEditPoints="1"/>
            </p:cNvSpPr>
            <p:nvPr/>
          </p:nvSpPr>
          <p:spPr bwMode="auto">
            <a:xfrm>
              <a:off x="5302251" y="3509963"/>
              <a:ext cx="114300" cy="63500"/>
            </a:xfrm>
            <a:custGeom>
              <a:avLst/>
              <a:gdLst>
                <a:gd name="T0" fmla="*/ 32 w 35"/>
                <a:gd name="T1" fmla="*/ 1 h 19"/>
                <a:gd name="T2" fmla="*/ 27 w 35"/>
                <a:gd name="T3" fmla="*/ 3 h 19"/>
                <a:gd name="T4" fmla="*/ 25 w 35"/>
                <a:gd name="T5" fmla="*/ 1 h 19"/>
                <a:gd name="T6" fmla="*/ 15 w 35"/>
                <a:gd name="T7" fmla="*/ 3 h 19"/>
                <a:gd name="T8" fmla="*/ 13 w 35"/>
                <a:gd name="T9" fmla="*/ 0 h 19"/>
                <a:gd name="T10" fmla="*/ 5 w 35"/>
                <a:gd name="T11" fmla="*/ 4 h 19"/>
                <a:gd name="T12" fmla="*/ 5 w 35"/>
                <a:gd name="T13" fmla="*/ 1 h 19"/>
                <a:gd name="T14" fmla="*/ 2 w 35"/>
                <a:gd name="T15" fmla="*/ 3 h 19"/>
                <a:gd name="T16" fmla="*/ 4 w 35"/>
                <a:gd name="T17" fmla="*/ 6 h 19"/>
                <a:gd name="T18" fmla="*/ 0 w 35"/>
                <a:gd name="T19" fmla="*/ 16 h 19"/>
                <a:gd name="T20" fmla="*/ 3 w 35"/>
                <a:gd name="T21" fmla="*/ 19 h 19"/>
                <a:gd name="T22" fmla="*/ 13 w 35"/>
                <a:gd name="T23" fmla="*/ 12 h 19"/>
                <a:gd name="T24" fmla="*/ 11 w 35"/>
                <a:gd name="T25" fmla="*/ 7 h 19"/>
                <a:gd name="T26" fmla="*/ 14 w 35"/>
                <a:gd name="T27" fmla="*/ 14 h 19"/>
                <a:gd name="T28" fmla="*/ 24 w 35"/>
                <a:gd name="T29" fmla="*/ 14 h 19"/>
                <a:gd name="T30" fmla="*/ 27 w 35"/>
                <a:gd name="T31" fmla="*/ 9 h 19"/>
                <a:gd name="T32" fmla="*/ 29 w 35"/>
                <a:gd name="T33" fmla="*/ 15 h 19"/>
                <a:gd name="T34" fmla="*/ 35 w 35"/>
                <a:gd name="T35" fmla="*/ 10 h 19"/>
                <a:gd name="T36" fmla="*/ 32 w 35"/>
                <a:gd name="T37" fmla="*/ 1 h 19"/>
                <a:gd name="T38" fmla="*/ 19 w 35"/>
                <a:gd name="T39" fmla="*/ 13 h 19"/>
                <a:gd name="T40" fmla="*/ 20 w 35"/>
                <a:gd name="T41" fmla="*/ 6 h 19"/>
                <a:gd name="T42" fmla="*/ 19 w 35"/>
                <a:gd name="T43" fmla="*/ 13 h 19"/>
                <a:gd name="T44" fmla="*/ 22 w 35"/>
                <a:gd name="T45" fmla="*/ 4 h 19"/>
                <a:gd name="T46" fmla="*/ 25 w 35"/>
                <a:gd name="T47" fmla="*/ 5 h 19"/>
                <a:gd name="T48" fmla="*/ 22 w 35"/>
                <a:gd name="T4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19">
                  <a:moveTo>
                    <a:pt x="32" y="1"/>
                  </a:moveTo>
                  <a:cubicBezTo>
                    <a:pt x="30" y="2"/>
                    <a:pt x="29" y="5"/>
                    <a:pt x="27" y="3"/>
                  </a:cubicBezTo>
                  <a:cubicBezTo>
                    <a:pt x="26" y="2"/>
                    <a:pt x="27" y="1"/>
                    <a:pt x="25" y="1"/>
                  </a:cubicBezTo>
                  <a:cubicBezTo>
                    <a:pt x="22" y="2"/>
                    <a:pt x="18" y="0"/>
                    <a:pt x="15" y="3"/>
                  </a:cubicBezTo>
                  <a:cubicBezTo>
                    <a:pt x="12" y="2"/>
                    <a:pt x="15" y="1"/>
                    <a:pt x="13" y="0"/>
                  </a:cubicBezTo>
                  <a:cubicBezTo>
                    <a:pt x="11" y="1"/>
                    <a:pt x="8" y="6"/>
                    <a:pt x="5" y="4"/>
                  </a:cubicBezTo>
                  <a:cubicBezTo>
                    <a:pt x="4" y="3"/>
                    <a:pt x="7" y="2"/>
                    <a:pt x="5" y="1"/>
                  </a:cubicBezTo>
                  <a:cubicBezTo>
                    <a:pt x="4" y="2"/>
                    <a:pt x="2" y="2"/>
                    <a:pt x="2" y="3"/>
                  </a:cubicBezTo>
                  <a:cubicBezTo>
                    <a:pt x="2" y="4"/>
                    <a:pt x="2" y="5"/>
                    <a:pt x="4" y="6"/>
                  </a:cubicBezTo>
                  <a:cubicBezTo>
                    <a:pt x="4" y="11"/>
                    <a:pt x="3" y="15"/>
                    <a:pt x="0" y="16"/>
                  </a:cubicBezTo>
                  <a:cubicBezTo>
                    <a:pt x="1" y="17"/>
                    <a:pt x="1" y="18"/>
                    <a:pt x="3" y="19"/>
                  </a:cubicBezTo>
                  <a:cubicBezTo>
                    <a:pt x="6" y="17"/>
                    <a:pt x="8" y="15"/>
                    <a:pt x="13" y="12"/>
                  </a:cubicBezTo>
                  <a:cubicBezTo>
                    <a:pt x="11" y="11"/>
                    <a:pt x="9" y="9"/>
                    <a:pt x="11" y="7"/>
                  </a:cubicBezTo>
                  <a:cubicBezTo>
                    <a:pt x="14" y="9"/>
                    <a:pt x="15" y="12"/>
                    <a:pt x="14" y="14"/>
                  </a:cubicBezTo>
                  <a:cubicBezTo>
                    <a:pt x="18" y="16"/>
                    <a:pt x="21" y="15"/>
                    <a:pt x="24" y="14"/>
                  </a:cubicBezTo>
                  <a:cubicBezTo>
                    <a:pt x="26" y="12"/>
                    <a:pt x="23" y="9"/>
                    <a:pt x="27" y="9"/>
                  </a:cubicBezTo>
                  <a:cubicBezTo>
                    <a:pt x="27" y="11"/>
                    <a:pt x="28" y="13"/>
                    <a:pt x="29" y="15"/>
                  </a:cubicBezTo>
                  <a:cubicBezTo>
                    <a:pt x="31" y="13"/>
                    <a:pt x="34" y="13"/>
                    <a:pt x="35" y="10"/>
                  </a:cubicBezTo>
                  <a:cubicBezTo>
                    <a:pt x="32" y="8"/>
                    <a:pt x="35" y="4"/>
                    <a:pt x="32" y="1"/>
                  </a:cubicBezTo>
                  <a:close/>
                  <a:moveTo>
                    <a:pt x="19" y="13"/>
                  </a:moveTo>
                  <a:cubicBezTo>
                    <a:pt x="16" y="11"/>
                    <a:pt x="17" y="8"/>
                    <a:pt x="20" y="6"/>
                  </a:cubicBezTo>
                  <a:cubicBezTo>
                    <a:pt x="22" y="8"/>
                    <a:pt x="21" y="12"/>
                    <a:pt x="19" y="13"/>
                  </a:cubicBezTo>
                  <a:close/>
                  <a:moveTo>
                    <a:pt x="22" y="4"/>
                  </a:moveTo>
                  <a:cubicBezTo>
                    <a:pt x="23" y="3"/>
                    <a:pt x="24" y="3"/>
                    <a:pt x="25" y="5"/>
                  </a:cubicBezTo>
                  <a:cubicBezTo>
                    <a:pt x="24" y="5"/>
                    <a:pt x="23" y="5"/>
                    <a:pt x="2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6" name="淘宝网Chenying0907出品 64"/>
            <p:cNvSpPr>
              <a:spLocks noEditPoints="1"/>
            </p:cNvSpPr>
            <p:nvPr/>
          </p:nvSpPr>
          <p:spPr bwMode="auto">
            <a:xfrm>
              <a:off x="4811714" y="3516311"/>
              <a:ext cx="490538" cy="119063"/>
            </a:xfrm>
            <a:custGeom>
              <a:avLst/>
              <a:gdLst>
                <a:gd name="T0" fmla="*/ 151 w 151"/>
                <a:gd name="T1" fmla="*/ 0 h 36"/>
                <a:gd name="T2" fmla="*/ 136 w 151"/>
                <a:gd name="T3" fmla="*/ 5 h 36"/>
                <a:gd name="T4" fmla="*/ 131 w 151"/>
                <a:gd name="T5" fmla="*/ 5 h 36"/>
                <a:gd name="T6" fmla="*/ 106 w 151"/>
                <a:gd name="T7" fmla="*/ 10 h 36"/>
                <a:gd name="T8" fmla="*/ 95 w 151"/>
                <a:gd name="T9" fmla="*/ 7 h 36"/>
                <a:gd name="T10" fmla="*/ 87 w 151"/>
                <a:gd name="T11" fmla="*/ 16 h 36"/>
                <a:gd name="T12" fmla="*/ 90 w 151"/>
                <a:gd name="T13" fmla="*/ 17 h 36"/>
                <a:gd name="T14" fmla="*/ 84 w 151"/>
                <a:gd name="T15" fmla="*/ 15 h 36"/>
                <a:gd name="T16" fmla="*/ 87 w 151"/>
                <a:gd name="T17" fmla="*/ 9 h 36"/>
                <a:gd name="T18" fmla="*/ 69 w 151"/>
                <a:gd name="T19" fmla="*/ 11 h 36"/>
                <a:gd name="T20" fmla="*/ 58 w 151"/>
                <a:gd name="T21" fmla="*/ 14 h 36"/>
                <a:gd name="T22" fmla="*/ 44 w 151"/>
                <a:gd name="T23" fmla="*/ 14 h 36"/>
                <a:gd name="T24" fmla="*/ 37 w 151"/>
                <a:gd name="T25" fmla="*/ 15 h 36"/>
                <a:gd name="T26" fmla="*/ 34 w 151"/>
                <a:gd name="T27" fmla="*/ 20 h 36"/>
                <a:gd name="T28" fmla="*/ 23 w 151"/>
                <a:gd name="T29" fmla="*/ 16 h 36"/>
                <a:gd name="T30" fmla="*/ 20 w 151"/>
                <a:gd name="T31" fmla="*/ 17 h 36"/>
                <a:gd name="T32" fmla="*/ 13 w 151"/>
                <a:gd name="T33" fmla="*/ 21 h 36"/>
                <a:gd name="T34" fmla="*/ 2 w 151"/>
                <a:gd name="T35" fmla="*/ 28 h 36"/>
                <a:gd name="T36" fmla="*/ 9 w 151"/>
                <a:gd name="T37" fmla="*/ 29 h 36"/>
                <a:gd name="T38" fmla="*/ 11 w 151"/>
                <a:gd name="T39" fmla="*/ 33 h 36"/>
                <a:gd name="T40" fmla="*/ 22 w 151"/>
                <a:gd name="T41" fmla="*/ 35 h 36"/>
                <a:gd name="T42" fmla="*/ 31 w 151"/>
                <a:gd name="T43" fmla="*/ 33 h 36"/>
                <a:gd name="T44" fmla="*/ 40 w 151"/>
                <a:gd name="T45" fmla="*/ 33 h 36"/>
                <a:gd name="T46" fmla="*/ 55 w 151"/>
                <a:gd name="T47" fmla="*/ 24 h 36"/>
                <a:gd name="T48" fmla="*/ 68 w 151"/>
                <a:gd name="T49" fmla="*/ 25 h 36"/>
                <a:gd name="T50" fmla="*/ 69 w 151"/>
                <a:gd name="T51" fmla="*/ 29 h 36"/>
                <a:gd name="T52" fmla="*/ 92 w 151"/>
                <a:gd name="T53" fmla="*/ 23 h 36"/>
                <a:gd name="T54" fmla="*/ 99 w 151"/>
                <a:gd name="T55" fmla="*/ 22 h 36"/>
                <a:gd name="T56" fmla="*/ 107 w 151"/>
                <a:gd name="T57" fmla="*/ 17 h 36"/>
                <a:gd name="T58" fmla="*/ 113 w 151"/>
                <a:gd name="T59" fmla="*/ 22 h 36"/>
                <a:gd name="T60" fmla="*/ 127 w 151"/>
                <a:gd name="T61" fmla="*/ 18 h 36"/>
                <a:gd name="T62" fmla="*/ 134 w 151"/>
                <a:gd name="T63" fmla="*/ 11 h 36"/>
                <a:gd name="T64" fmla="*/ 132 w 151"/>
                <a:gd name="T65" fmla="*/ 16 h 36"/>
                <a:gd name="T66" fmla="*/ 144 w 151"/>
                <a:gd name="T67" fmla="*/ 8 h 36"/>
                <a:gd name="T68" fmla="*/ 144 w 151"/>
                <a:gd name="T69" fmla="*/ 18 h 36"/>
                <a:gd name="T70" fmla="*/ 151 w 151"/>
                <a:gd name="T71" fmla="*/ 8 h 36"/>
                <a:gd name="T72" fmla="*/ 16 w 151"/>
                <a:gd name="T73" fmla="*/ 23 h 36"/>
                <a:gd name="T74" fmla="*/ 20 w 151"/>
                <a:gd name="T75" fmla="*/ 23 h 36"/>
                <a:gd name="T76" fmla="*/ 32 w 151"/>
                <a:gd name="T77" fmla="*/ 21 h 36"/>
                <a:gd name="T78" fmla="*/ 30 w 151"/>
                <a:gd name="T79" fmla="*/ 24 h 36"/>
                <a:gd name="T80" fmla="*/ 46 w 151"/>
                <a:gd name="T81" fmla="*/ 24 h 36"/>
                <a:gd name="T82" fmla="*/ 73 w 151"/>
                <a:gd name="T83" fmla="*/ 28 h 36"/>
                <a:gd name="T84" fmla="*/ 73 w 151"/>
                <a:gd name="T85" fmla="*/ 28 h 36"/>
                <a:gd name="T86" fmla="*/ 73 w 151"/>
                <a:gd name="T87" fmla="*/ 23 h 36"/>
                <a:gd name="T88" fmla="*/ 79 w 151"/>
                <a:gd name="T89" fmla="*/ 11 h 36"/>
                <a:gd name="T90" fmla="*/ 77 w 151"/>
                <a:gd name="T91" fmla="*/ 13 h 36"/>
                <a:gd name="T92" fmla="*/ 103 w 151"/>
                <a:gd name="T93" fmla="*/ 15 h 36"/>
                <a:gd name="T94" fmla="*/ 102 w 151"/>
                <a:gd name="T95" fmla="*/ 17 h 36"/>
                <a:gd name="T96" fmla="*/ 111 w 151"/>
                <a:gd name="T97" fmla="*/ 11 h 36"/>
                <a:gd name="T98" fmla="*/ 111 w 151"/>
                <a:gd name="T99" fmla="*/ 14 h 36"/>
                <a:gd name="T100" fmla="*/ 119 w 151"/>
                <a:gd name="T101" fmla="*/ 1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1" h="36">
                  <a:moveTo>
                    <a:pt x="151" y="8"/>
                  </a:moveTo>
                  <a:cubicBezTo>
                    <a:pt x="147" y="5"/>
                    <a:pt x="150" y="2"/>
                    <a:pt x="151" y="0"/>
                  </a:cubicBezTo>
                  <a:cubicBezTo>
                    <a:pt x="148" y="0"/>
                    <a:pt x="145" y="0"/>
                    <a:pt x="143" y="1"/>
                  </a:cubicBezTo>
                  <a:cubicBezTo>
                    <a:pt x="143" y="4"/>
                    <a:pt x="139" y="5"/>
                    <a:pt x="136" y="5"/>
                  </a:cubicBezTo>
                  <a:cubicBezTo>
                    <a:pt x="137" y="4"/>
                    <a:pt x="136" y="3"/>
                    <a:pt x="135" y="2"/>
                  </a:cubicBezTo>
                  <a:cubicBezTo>
                    <a:pt x="134" y="2"/>
                    <a:pt x="133" y="7"/>
                    <a:pt x="131" y="5"/>
                  </a:cubicBezTo>
                  <a:cubicBezTo>
                    <a:pt x="131" y="4"/>
                    <a:pt x="130" y="3"/>
                    <a:pt x="128" y="2"/>
                  </a:cubicBezTo>
                  <a:cubicBezTo>
                    <a:pt x="123" y="9"/>
                    <a:pt x="111" y="2"/>
                    <a:pt x="106" y="10"/>
                  </a:cubicBezTo>
                  <a:cubicBezTo>
                    <a:pt x="102" y="8"/>
                    <a:pt x="99" y="11"/>
                    <a:pt x="96" y="10"/>
                  </a:cubicBezTo>
                  <a:cubicBezTo>
                    <a:pt x="95" y="9"/>
                    <a:pt x="97" y="8"/>
                    <a:pt x="95" y="7"/>
                  </a:cubicBezTo>
                  <a:cubicBezTo>
                    <a:pt x="92" y="10"/>
                    <a:pt x="89" y="9"/>
                    <a:pt x="85" y="15"/>
                  </a:cubicBezTo>
                  <a:cubicBezTo>
                    <a:pt x="86" y="15"/>
                    <a:pt x="86" y="16"/>
                    <a:pt x="87" y="16"/>
                  </a:cubicBezTo>
                  <a:cubicBezTo>
                    <a:pt x="89" y="15"/>
                    <a:pt x="91" y="11"/>
                    <a:pt x="94" y="11"/>
                  </a:cubicBezTo>
                  <a:cubicBezTo>
                    <a:pt x="94" y="13"/>
                    <a:pt x="91" y="15"/>
                    <a:pt x="90" y="17"/>
                  </a:cubicBezTo>
                  <a:cubicBezTo>
                    <a:pt x="86" y="15"/>
                    <a:pt x="83" y="20"/>
                    <a:pt x="80" y="18"/>
                  </a:cubicBezTo>
                  <a:cubicBezTo>
                    <a:pt x="81" y="15"/>
                    <a:pt x="83" y="17"/>
                    <a:pt x="84" y="15"/>
                  </a:cubicBezTo>
                  <a:cubicBezTo>
                    <a:pt x="85" y="13"/>
                    <a:pt x="83" y="12"/>
                    <a:pt x="83" y="10"/>
                  </a:cubicBezTo>
                  <a:cubicBezTo>
                    <a:pt x="85" y="10"/>
                    <a:pt x="86" y="10"/>
                    <a:pt x="87" y="9"/>
                  </a:cubicBezTo>
                  <a:cubicBezTo>
                    <a:pt x="85" y="9"/>
                    <a:pt x="86" y="6"/>
                    <a:pt x="85" y="8"/>
                  </a:cubicBezTo>
                  <a:cubicBezTo>
                    <a:pt x="81" y="8"/>
                    <a:pt x="74" y="10"/>
                    <a:pt x="69" y="11"/>
                  </a:cubicBezTo>
                  <a:cubicBezTo>
                    <a:pt x="67" y="12"/>
                    <a:pt x="69" y="14"/>
                    <a:pt x="67" y="16"/>
                  </a:cubicBezTo>
                  <a:cubicBezTo>
                    <a:pt x="64" y="14"/>
                    <a:pt x="61" y="13"/>
                    <a:pt x="58" y="14"/>
                  </a:cubicBezTo>
                  <a:cubicBezTo>
                    <a:pt x="59" y="15"/>
                    <a:pt x="59" y="16"/>
                    <a:pt x="58" y="17"/>
                  </a:cubicBezTo>
                  <a:cubicBezTo>
                    <a:pt x="56" y="13"/>
                    <a:pt x="49" y="17"/>
                    <a:pt x="44" y="14"/>
                  </a:cubicBezTo>
                  <a:cubicBezTo>
                    <a:pt x="42" y="16"/>
                    <a:pt x="44" y="17"/>
                    <a:pt x="42" y="18"/>
                  </a:cubicBezTo>
                  <a:cubicBezTo>
                    <a:pt x="40" y="17"/>
                    <a:pt x="40" y="15"/>
                    <a:pt x="37" y="15"/>
                  </a:cubicBezTo>
                  <a:cubicBezTo>
                    <a:pt x="36" y="17"/>
                    <a:pt x="39" y="18"/>
                    <a:pt x="37" y="20"/>
                  </a:cubicBezTo>
                  <a:cubicBezTo>
                    <a:pt x="36" y="21"/>
                    <a:pt x="35" y="21"/>
                    <a:pt x="34" y="20"/>
                  </a:cubicBezTo>
                  <a:cubicBezTo>
                    <a:pt x="35" y="19"/>
                    <a:pt x="34" y="18"/>
                    <a:pt x="35" y="17"/>
                  </a:cubicBezTo>
                  <a:cubicBezTo>
                    <a:pt x="29" y="13"/>
                    <a:pt x="28" y="19"/>
                    <a:pt x="23" y="16"/>
                  </a:cubicBezTo>
                  <a:cubicBezTo>
                    <a:pt x="22" y="18"/>
                    <a:pt x="20" y="19"/>
                    <a:pt x="18" y="19"/>
                  </a:cubicBezTo>
                  <a:cubicBezTo>
                    <a:pt x="19" y="17"/>
                    <a:pt x="20" y="18"/>
                    <a:pt x="20" y="17"/>
                  </a:cubicBezTo>
                  <a:cubicBezTo>
                    <a:pt x="18" y="15"/>
                    <a:pt x="17" y="19"/>
                    <a:pt x="15" y="17"/>
                  </a:cubicBezTo>
                  <a:cubicBezTo>
                    <a:pt x="14" y="19"/>
                    <a:pt x="13" y="20"/>
                    <a:pt x="13" y="21"/>
                  </a:cubicBezTo>
                  <a:cubicBezTo>
                    <a:pt x="8" y="20"/>
                    <a:pt x="2" y="24"/>
                    <a:pt x="0" y="26"/>
                  </a:cubicBezTo>
                  <a:cubicBezTo>
                    <a:pt x="1" y="27"/>
                    <a:pt x="2" y="27"/>
                    <a:pt x="2" y="28"/>
                  </a:cubicBezTo>
                  <a:cubicBezTo>
                    <a:pt x="4" y="26"/>
                    <a:pt x="5" y="25"/>
                    <a:pt x="7" y="25"/>
                  </a:cubicBezTo>
                  <a:cubicBezTo>
                    <a:pt x="6" y="26"/>
                    <a:pt x="8" y="27"/>
                    <a:pt x="9" y="29"/>
                  </a:cubicBezTo>
                  <a:cubicBezTo>
                    <a:pt x="10" y="28"/>
                    <a:pt x="11" y="26"/>
                    <a:pt x="13" y="28"/>
                  </a:cubicBezTo>
                  <a:cubicBezTo>
                    <a:pt x="14" y="30"/>
                    <a:pt x="11" y="31"/>
                    <a:pt x="11" y="33"/>
                  </a:cubicBezTo>
                  <a:cubicBezTo>
                    <a:pt x="12" y="32"/>
                    <a:pt x="13" y="33"/>
                    <a:pt x="13" y="34"/>
                  </a:cubicBezTo>
                  <a:cubicBezTo>
                    <a:pt x="15" y="31"/>
                    <a:pt x="19" y="36"/>
                    <a:pt x="22" y="35"/>
                  </a:cubicBezTo>
                  <a:cubicBezTo>
                    <a:pt x="23" y="34"/>
                    <a:pt x="23" y="32"/>
                    <a:pt x="24" y="31"/>
                  </a:cubicBezTo>
                  <a:cubicBezTo>
                    <a:pt x="27" y="34"/>
                    <a:pt x="28" y="30"/>
                    <a:pt x="31" y="33"/>
                  </a:cubicBezTo>
                  <a:cubicBezTo>
                    <a:pt x="34" y="33"/>
                    <a:pt x="36" y="31"/>
                    <a:pt x="39" y="31"/>
                  </a:cubicBezTo>
                  <a:cubicBezTo>
                    <a:pt x="39" y="32"/>
                    <a:pt x="39" y="33"/>
                    <a:pt x="40" y="33"/>
                  </a:cubicBezTo>
                  <a:cubicBezTo>
                    <a:pt x="44" y="34"/>
                    <a:pt x="47" y="27"/>
                    <a:pt x="51" y="31"/>
                  </a:cubicBezTo>
                  <a:cubicBezTo>
                    <a:pt x="53" y="29"/>
                    <a:pt x="51" y="25"/>
                    <a:pt x="55" y="24"/>
                  </a:cubicBezTo>
                  <a:cubicBezTo>
                    <a:pt x="56" y="26"/>
                    <a:pt x="54" y="27"/>
                    <a:pt x="54" y="29"/>
                  </a:cubicBezTo>
                  <a:cubicBezTo>
                    <a:pt x="59" y="32"/>
                    <a:pt x="64" y="29"/>
                    <a:pt x="68" y="25"/>
                  </a:cubicBezTo>
                  <a:cubicBezTo>
                    <a:pt x="67" y="23"/>
                    <a:pt x="63" y="26"/>
                    <a:pt x="63" y="23"/>
                  </a:cubicBezTo>
                  <a:cubicBezTo>
                    <a:pt x="65" y="20"/>
                    <a:pt x="72" y="26"/>
                    <a:pt x="69" y="29"/>
                  </a:cubicBezTo>
                  <a:cubicBezTo>
                    <a:pt x="73" y="30"/>
                    <a:pt x="78" y="29"/>
                    <a:pt x="81" y="24"/>
                  </a:cubicBezTo>
                  <a:cubicBezTo>
                    <a:pt x="85" y="26"/>
                    <a:pt x="88" y="23"/>
                    <a:pt x="92" y="23"/>
                  </a:cubicBezTo>
                  <a:cubicBezTo>
                    <a:pt x="92" y="21"/>
                    <a:pt x="92" y="20"/>
                    <a:pt x="93" y="18"/>
                  </a:cubicBezTo>
                  <a:cubicBezTo>
                    <a:pt x="95" y="18"/>
                    <a:pt x="97" y="21"/>
                    <a:pt x="99" y="22"/>
                  </a:cubicBezTo>
                  <a:cubicBezTo>
                    <a:pt x="100" y="20"/>
                    <a:pt x="102" y="22"/>
                    <a:pt x="104" y="21"/>
                  </a:cubicBezTo>
                  <a:cubicBezTo>
                    <a:pt x="106" y="20"/>
                    <a:pt x="104" y="17"/>
                    <a:pt x="107" y="17"/>
                  </a:cubicBezTo>
                  <a:cubicBezTo>
                    <a:pt x="109" y="18"/>
                    <a:pt x="106" y="19"/>
                    <a:pt x="107" y="20"/>
                  </a:cubicBezTo>
                  <a:cubicBezTo>
                    <a:pt x="109" y="19"/>
                    <a:pt x="111" y="22"/>
                    <a:pt x="113" y="22"/>
                  </a:cubicBezTo>
                  <a:cubicBezTo>
                    <a:pt x="115" y="22"/>
                    <a:pt x="113" y="20"/>
                    <a:pt x="114" y="19"/>
                  </a:cubicBezTo>
                  <a:cubicBezTo>
                    <a:pt x="119" y="19"/>
                    <a:pt x="123" y="21"/>
                    <a:pt x="127" y="18"/>
                  </a:cubicBezTo>
                  <a:cubicBezTo>
                    <a:pt x="126" y="17"/>
                    <a:pt x="124" y="17"/>
                    <a:pt x="125" y="16"/>
                  </a:cubicBezTo>
                  <a:cubicBezTo>
                    <a:pt x="128" y="15"/>
                    <a:pt x="131" y="10"/>
                    <a:pt x="134" y="11"/>
                  </a:cubicBezTo>
                  <a:cubicBezTo>
                    <a:pt x="134" y="12"/>
                    <a:pt x="135" y="13"/>
                    <a:pt x="135" y="14"/>
                  </a:cubicBezTo>
                  <a:cubicBezTo>
                    <a:pt x="134" y="15"/>
                    <a:pt x="133" y="15"/>
                    <a:pt x="132" y="16"/>
                  </a:cubicBezTo>
                  <a:cubicBezTo>
                    <a:pt x="135" y="19"/>
                    <a:pt x="139" y="16"/>
                    <a:pt x="140" y="18"/>
                  </a:cubicBezTo>
                  <a:cubicBezTo>
                    <a:pt x="140" y="14"/>
                    <a:pt x="138" y="9"/>
                    <a:pt x="144" y="8"/>
                  </a:cubicBezTo>
                  <a:cubicBezTo>
                    <a:pt x="145" y="11"/>
                    <a:pt x="144" y="14"/>
                    <a:pt x="142" y="17"/>
                  </a:cubicBezTo>
                  <a:cubicBezTo>
                    <a:pt x="143" y="18"/>
                    <a:pt x="144" y="18"/>
                    <a:pt x="144" y="18"/>
                  </a:cubicBezTo>
                  <a:cubicBezTo>
                    <a:pt x="145" y="18"/>
                    <a:pt x="145" y="18"/>
                    <a:pt x="145" y="18"/>
                  </a:cubicBezTo>
                  <a:cubicBezTo>
                    <a:pt x="142" y="15"/>
                    <a:pt x="148" y="12"/>
                    <a:pt x="151" y="8"/>
                  </a:cubicBezTo>
                  <a:close/>
                  <a:moveTo>
                    <a:pt x="20" y="23"/>
                  </a:moveTo>
                  <a:cubicBezTo>
                    <a:pt x="19" y="25"/>
                    <a:pt x="17" y="24"/>
                    <a:pt x="16" y="23"/>
                  </a:cubicBezTo>
                  <a:cubicBezTo>
                    <a:pt x="16" y="21"/>
                    <a:pt x="15" y="21"/>
                    <a:pt x="16" y="19"/>
                  </a:cubicBezTo>
                  <a:cubicBezTo>
                    <a:pt x="18" y="19"/>
                    <a:pt x="20" y="22"/>
                    <a:pt x="20" y="23"/>
                  </a:cubicBezTo>
                  <a:close/>
                  <a:moveTo>
                    <a:pt x="30" y="24"/>
                  </a:moveTo>
                  <a:cubicBezTo>
                    <a:pt x="30" y="23"/>
                    <a:pt x="30" y="22"/>
                    <a:pt x="32" y="21"/>
                  </a:cubicBezTo>
                  <a:cubicBezTo>
                    <a:pt x="33" y="22"/>
                    <a:pt x="33" y="22"/>
                    <a:pt x="34" y="22"/>
                  </a:cubicBezTo>
                  <a:cubicBezTo>
                    <a:pt x="32" y="24"/>
                    <a:pt x="31" y="26"/>
                    <a:pt x="30" y="24"/>
                  </a:cubicBezTo>
                  <a:close/>
                  <a:moveTo>
                    <a:pt x="46" y="28"/>
                  </a:moveTo>
                  <a:cubicBezTo>
                    <a:pt x="44" y="26"/>
                    <a:pt x="44" y="25"/>
                    <a:pt x="46" y="24"/>
                  </a:cubicBezTo>
                  <a:cubicBezTo>
                    <a:pt x="48" y="25"/>
                    <a:pt x="47" y="26"/>
                    <a:pt x="46" y="28"/>
                  </a:cubicBezTo>
                  <a:close/>
                  <a:moveTo>
                    <a:pt x="73" y="28"/>
                  </a:moveTo>
                  <a:cubicBezTo>
                    <a:pt x="72" y="26"/>
                    <a:pt x="75" y="26"/>
                    <a:pt x="75" y="24"/>
                  </a:cubicBezTo>
                  <a:cubicBezTo>
                    <a:pt x="78" y="26"/>
                    <a:pt x="74" y="27"/>
                    <a:pt x="73" y="28"/>
                  </a:cubicBezTo>
                  <a:close/>
                  <a:moveTo>
                    <a:pt x="77" y="13"/>
                  </a:moveTo>
                  <a:cubicBezTo>
                    <a:pt x="77" y="17"/>
                    <a:pt x="74" y="19"/>
                    <a:pt x="73" y="23"/>
                  </a:cubicBezTo>
                  <a:cubicBezTo>
                    <a:pt x="69" y="19"/>
                    <a:pt x="75" y="15"/>
                    <a:pt x="75" y="11"/>
                  </a:cubicBezTo>
                  <a:cubicBezTo>
                    <a:pt x="77" y="13"/>
                    <a:pt x="78" y="12"/>
                    <a:pt x="79" y="11"/>
                  </a:cubicBezTo>
                  <a:cubicBezTo>
                    <a:pt x="80" y="12"/>
                    <a:pt x="80" y="13"/>
                    <a:pt x="80" y="13"/>
                  </a:cubicBezTo>
                  <a:cubicBezTo>
                    <a:pt x="79" y="15"/>
                    <a:pt x="78" y="12"/>
                    <a:pt x="77" y="13"/>
                  </a:cubicBezTo>
                  <a:close/>
                  <a:moveTo>
                    <a:pt x="102" y="17"/>
                  </a:moveTo>
                  <a:cubicBezTo>
                    <a:pt x="102" y="16"/>
                    <a:pt x="103" y="16"/>
                    <a:pt x="103" y="15"/>
                  </a:cubicBezTo>
                  <a:cubicBezTo>
                    <a:pt x="105" y="16"/>
                    <a:pt x="105" y="16"/>
                    <a:pt x="105" y="17"/>
                  </a:cubicBezTo>
                  <a:cubicBezTo>
                    <a:pt x="104" y="17"/>
                    <a:pt x="103" y="19"/>
                    <a:pt x="102" y="17"/>
                  </a:cubicBezTo>
                  <a:close/>
                  <a:moveTo>
                    <a:pt x="111" y="14"/>
                  </a:moveTo>
                  <a:cubicBezTo>
                    <a:pt x="109" y="13"/>
                    <a:pt x="109" y="12"/>
                    <a:pt x="111" y="11"/>
                  </a:cubicBezTo>
                  <a:cubicBezTo>
                    <a:pt x="111" y="11"/>
                    <a:pt x="112" y="12"/>
                    <a:pt x="113" y="12"/>
                  </a:cubicBezTo>
                  <a:cubicBezTo>
                    <a:pt x="112" y="13"/>
                    <a:pt x="112" y="14"/>
                    <a:pt x="111" y="14"/>
                  </a:cubicBezTo>
                  <a:close/>
                  <a:moveTo>
                    <a:pt x="117" y="18"/>
                  </a:moveTo>
                  <a:cubicBezTo>
                    <a:pt x="115" y="15"/>
                    <a:pt x="115" y="10"/>
                    <a:pt x="119" y="11"/>
                  </a:cubicBezTo>
                  <a:cubicBezTo>
                    <a:pt x="120" y="13"/>
                    <a:pt x="119" y="15"/>
                    <a:pt x="117"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7" name="淘宝网Chenying0907出品 65"/>
            <p:cNvSpPr>
              <a:spLocks noEditPoints="1"/>
            </p:cNvSpPr>
            <p:nvPr/>
          </p:nvSpPr>
          <p:spPr bwMode="auto">
            <a:xfrm>
              <a:off x="6772276" y="3287713"/>
              <a:ext cx="611188" cy="298450"/>
            </a:xfrm>
            <a:custGeom>
              <a:avLst/>
              <a:gdLst>
                <a:gd name="T0" fmla="*/ 148 w 188"/>
                <a:gd name="T1" fmla="*/ 7 h 90"/>
                <a:gd name="T2" fmla="*/ 132 w 188"/>
                <a:gd name="T3" fmla="*/ 7 h 90"/>
                <a:gd name="T4" fmla="*/ 114 w 188"/>
                <a:gd name="T5" fmla="*/ 4 h 90"/>
                <a:gd name="T6" fmla="*/ 122 w 188"/>
                <a:gd name="T7" fmla="*/ 9 h 90"/>
                <a:gd name="T8" fmla="*/ 105 w 188"/>
                <a:gd name="T9" fmla="*/ 18 h 90"/>
                <a:gd name="T10" fmla="*/ 95 w 188"/>
                <a:gd name="T11" fmla="*/ 18 h 90"/>
                <a:gd name="T12" fmla="*/ 81 w 188"/>
                <a:gd name="T13" fmla="*/ 32 h 90"/>
                <a:gd name="T14" fmla="*/ 90 w 188"/>
                <a:gd name="T15" fmla="*/ 40 h 90"/>
                <a:gd name="T16" fmla="*/ 82 w 188"/>
                <a:gd name="T17" fmla="*/ 50 h 90"/>
                <a:gd name="T18" fmla="*/ 60 w 188"/>
                <a:gd name="T19" fmla="*/ 49 h 90"/>
                <a:gd name="T20" fmla="*/ 45 w 188"/>
                <a:gd name="T21" fmla="*/ 54 h 90"/>
                <a:gd name="T22" fmla="*/ 31 w 188"/>
                <a:gd name="T23" fmla="*/ 72 h 90"/>
                <a:gd name="T24" fmla="*/ 22 w 188"/>
                <a:gd name="T25" fmla="*/ 63 h 90"/>
                <a:gd name="T26" fmla="*/ 4 w 188"/>
                <a:gd name="T27" fmla="*/ 83 h 90"/>
                <a:gd name="T28" fmla="*/ 13 w 188"/>
                <a:gd name="T29" fmla="*/ 87 h 90"/>
                <a:gd name="T30" fmla="*/ 19 w 188"/>
                <a:gd name="T31" fmla="*/ 80 h 90"/>
                <a:gd name="T32" fmla="*/ 35 w 188"/>
                <a:gd name="T33" fmla="*/ 76 h 90"/>
                <a:gd name="T34" fmla="*/ 53 w 188"/>
                <a:gd name="T35" fmla="*/ 74 h 90"/>
                <a:gd name="T36" fmla="*/ 63 w 188"/>
                <a:gd name="T37" fmla="*/ 62 h 90"/>
                <a:gd name="T38" fmla="*/ 81 w 188"/>
                <a:gd name="T39" fmla="*/ 57 h 90"/>
                <a:gd name="T40" fmla="*/ 84 w 188"/>
                <a:gd name="T41" fmla="*/ 57 h 90"/>
                <a:gd name="T42" fmla="*/ 89 w 188"/>
                <a:gd name="T43" fmla="*/ 50 h 90"/>
                <a:gd name="T44" fmla="*/ 95 w 188"/>
                <a:gd name="T45" fmla="*/ 52 h 90"/>
                <a:gd name="T46" fmla="*/ 110 w 188"/>
                <a:gd name="T47" fmla="*/ 48 h 90"/>
                <a:gd name="T48" fmla="*/ 117 w 188"/>
                <a:gd name="T49" fmla="*/ 40 h 90"/>
                <a:gd name="T50" fmla="*/ 120 w 188"/>
                <a:gd name="T51" fmla="*/ 43 h 90"/>
                <a:gd name="T52" fmla="*/ 137 w 188"/>
                <a:gd name="T53" fmla="*/ 34 h 90"/>
                <a:gd name="T54" fmla="*/ 155 w 188"/>
                <a:gd name="T55" fmla="*/ 26 h 90"/>
                <a:gd name="T56" fmla="*/ 161 w 188"/>
                <a:gd name="T57" fmla="*/ 30 h 90"/>
                <a:gd name="T58" fmla="*/ 181 w 188"/>
                <a:gd name="T59" fmla="*/ 8 h 90"/>
                <a:gd name="T60" fmla="*/ 7 w 188"/>
                <a:gd name="T61" fmla="*/ 77 h 90"/>
                <a:gd name="T62" fmla="*/ 19 w 188"/>
                <a:gd name="T63" fmla="*/ 68 h 90"/>
                <a:gd name="T64" fmla="*/ 42 w 188"/>
                <a:gd name="T65" fmla="*/ 68 h 90"/>
                <a:gd name="T66" fmla="*/ 42 w 188"/>
                <a:gd name="T67" fmla="*/ 66 h 90"/>
                <a:gd name="T68" fmla="*/ 42 w 188"/>
                <a:gd name="T69" fmla="*/ 68 h 90"/>
                <a:gd name="T70" fmla="*/ 52 w 188"/>
                <a:gd name="T71" fmla="*/ 61 h 90"/>
                <a:gd name="T72" fmla="*/ 57 w 188"/>
                <a:gd name="T73" fmla="*/ 55 h 90"/>
                <a:gd name="T74" fmla="*/ 70 w 188"/>
                <a:gd name="T75" fmla="*/ 60 h 90"/>
                <a:gd name="T76" fmla="*/ 70 w 188"/>
                <a:gd name="T77" fmla="*/ 51 h 90"/>
                <a:gd name="T78" fmla="*/ 70 w 188"/>
                <a:gd name="T79" fmla="*/ 60 h 90"/>
                <a:gd name="T80" fmla="*/ 79 w 188"/>
                <a:gd name="T81" fmla="*/ 50 h 90"/>
                <a:gd name="T82" fmla="*/ 95 w 188"/>
                <a:gd name="T83" fmla="*/ 20 h 90"/>
                <a:gd name="T84" fmla="*/ 98 w 188"/>
                <a:gd name="T85" fmla="*/ 39 h 90"/>
                <a:gd name="T86" fmla="*/ 100 w 188"/>
                <a:gd name="T87" fmla="*/ 39 h 90"/>
                <a:gd name="T88" fmla="*/ 91 w 188"/>
                <a:gd name="T89" fmla="*/ 33 h 90"/>
                <a:gd name="T90" fmla="*/ 97 w 188"/>
                <a:gd name="T91" fmla="*/ 30 h 90"/>
                <a:gd name="T92" fmla="*/ 104 w 188"/>
                <a:gd name="T93" fmla="*/ 35 h 90"/>
                <a:gd name="T94" fmla="*/ 111 w 188"/>
                <a:gd name="T95" fmla="*/ 30 h 90"/>
                <a:gd name="T96" fmla="*/ 122 w 188"/>
                <a:gd name="T97" fmla="*/ 21 h 90"/>
                <a:gd name="T98" fmla="*/ 130 w 188"/>
                <a:gd name="T99" fmla="*/ 28 h 90"/>
                <a:gd name="T100" fmla="*/ 130 w 188"/>
                <a:gd name="T101" fmla="*/ 17 h 90"/>
                <a:gd name="T102" fmla="*/ 130 w 188"/>
                <a:gd name="T103" fmla="*/ 1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88" h="90">
                  <a:moveTo>
                    <a:pt x="181" y="8"/>
                  </a:moveTo>
                  <a:cubicBezTo>
                    <a:pt x="172" y="4"/>
                    <a:pt x="163" y="4"/>
                    <a:pt x="155" y="2"/>
                  </a:cubicBezTo>
                  <a:cubicBezTo>
                    <a:pt x="154" y="5"/>
                    <a:pt x="150" y="8"/>
                    <a:pt x="148" y="7"/>
                  </a:cubicBezTo>
                  <a:cubicBezTo>
                    <a:pt x="148" y="3"/>
                    <a:pt x="151" y="5"/>
                    <a:pt x="153" y="1"/>
                  </a:cubicBezTo>
                  <a:cubicBezTo>
                    <a:pt x="150" y="0"/>
                    <a:pt x="147" y="1"/>
                    <a:pt x="144" y="4"/>
                  </a:cubicBezTo>
                  <a:cubicBezTo>
                    <a:pt x="140" y="4"/>
                    <a:pt x="136" y="2"/>
                    <a:pt x="132" y="7"/>
                  </a:cubicBezTo>
                  <a:cubicBezTo>
                    <a:pt x="131" y="5"/>
                    <a:pt x="127" y="7"/>
                    <a:pt x="128" y="5"/>
                  </a:cubicBezTo>
                  <a:cubicBezTo>
                    <a:pt x="129" y="4"/>
                    <a:pt x="130" y="4"/>
                    <a:pt x="132" y="1"/>
                  </a:cubicBezTo>
                  <a:cubicBezTo>
                    <a:pt x="126" y="2"/>
                    <a:pt x="120" y="0"/>
                    <a:pt x="114" y="4"/>
                  </a:cubicBezTo>
                  <a:cubicBezTo>
                    <a:pt x="111" y="1"/>
                    <a:pt x="109" y="2"/>
                    <a:pt x="107" y="3"/>
                  </a:cubicBezTo>
                  <a:cubicBezTo>
                    <a:pt x="104" y="7"/>
                    <a:pt x="111" y="8"/>
                    <a:pt x="113" y="12"/>
                  </a:cubicBezTo>
                  <a:cubicBezTo>
                    <a:pt x="116" y="9"/>
                    <a:pt x="120" y="13"/>
                    <a:pt x="122" y="9"/>
                  </a:cubicBezTo>
                  <a:cubicBezTo>
                    <a:pt x="124" y="12"/>
                    <a:pt x="121" y="17"/>
                    <a:pt x="119" y="20"/>
                  </a:cubicBezTo>
                  <a:cubicBezTo>
                    <a:pt x="117" y="18"/>
                    <a:pt x="119" y="15"/>
                    <a:pt x="116" y="14"/>
                  </a:cubicBezTo>
                  <a:cubicBezTo>
                    <a:pt x="112" y="17"/>
                    <a:pt x="108" y="16"/>
                    <a:pt x="105" y="18"/>
                  </a:cubicBezTo>
                  <a:cubicBezTo>
                    <a:pt x="106" y="20"/>
                    <a:pt x="105" y="22"/>
                    <a:pt x="103" y="24"/>
                  </a:cubicBezTo>
                  <a:cubicBezTo>
                    <a:pt x="100" y="21"/>
                    <a:pt x="105" y="19"/>
                    <a:pt x="103" y="16"/>
                  </a:cubicBezTo>
                  <a:cubicBezTo>
                    <a:pt x="101" y="19"/>
                    <a:pt x="96" y="16"/>
                    <a:pt x="95" y="18"/>
                  </a:cubicBezTo>
                  <a:cubicBezTo>
                    <a:pt x="94" y="18"/>
                    <a:pt x="93" y="17"/>
                    <a:pt x="92" y="16"/>
                  </a:cubicBezTo>
                  <a:cubicBezTo>
                    <a:pt x="85" y="16"/>
                    <a:pt x="90" y="27"/>
                    <a:pt x="84" y="27"/>
                  </a:cubicBezTo>
                  <a:cubicBezTo>
                    <a:pt x="84" y="30"/>
                    <a:pt x="84" y="31"/>
                    <a:pt x="81" y="32"/>
                  </a:cubicBezTo>
                  <a:cubicBezTo>
                    <a:pt x="82" y="33"/>
                    <a:pt x="83" y="32"/>
                    <a:pt x="84" y="34"/>
                  </a:cubicBezTo>
                  <a:cubicBezTo>
                    <a:pt x="85" y="33"/>
                    <a:pt x="84" y="31"/>
                    <a:pt x="86" y="31"/>
                  </a:cubicBezTo>
                  <a:cubicBezTo>
                    <a:pt x="89" y="34"/>
                    <a:pt x="92" y="35"/>
                    <a:pt x="90" y="40"/>
                  </a:cubicBezTo>
                  <a:cubicBezTo>
                    <a:pt x="88" y="39"/>
                    <a:pt x="87" y="41"/>
                    <a:pt x="86" y="40"/>
                  </a:cubicBezTo>
                  <a:cubicBezTo>
                    <a:pt x="84" y="44"/>
                    <a:pt x="87" y="47"/>
                    <a:pt x="86" y="51"/>
                  </a:cubicBezTo>
                  <a:cubicBezTo>
                    <a:pt x="85" y="50"/>
                    <a:pt x="84" y="51"/>
                    <a:pt x="82" y="50"/>
                  </a:cubicBezTo>
                  <a:cubicBezTo>
                    <a:pt x="84" y="47"/>
                    <a:pt x="82" y="44"/>
                    <a:pt x="80" y="41"/>
                  </a:cubicBezTo>
                  <a:cubicBezTo>
                    <a:pt x="75" y="43"/>
                    <a:pt x="68" y="45"/>
                    <a:pt x="66" y="52"/>
                  </a:cubicBezTo>
                  <a:cubicBezTo>
                    <a:pt x="64" y="50"/>
                    <a:pt x="63" y="48"/>
                    <a:pt x="60" y="49"/>
                  </a:cubicBezTo>
                  <a:cubicBezTo>
                    <a:pt x="61" y="51"/>
                    <a:pt x="63" y="52"/>
                    <a:pt x="62" y="53"/>
                  </a:cubicBezTo>
                  <a:cubicBezTo>
                    <a:pt x="60" y="53"/>
                    <a:pt x="58" y="52"/>
                    <a:pt x="57" y="55"/>
                  </a:cubicBezTo>
                  <a:cubicBezTo>
                    <a:pt x="54" y="50"/>
                    <a:pt x="48" y="59"/>
                    <a:pt x="45" y="54"/>
                  </a:cubicBezTo>
                  <a:cubicBezTo>
                    <a:pt x="41" y="56"/>
                    <a:pt x="42" y="61"/>
                    <a:pt x="41" y="64"/>
                  </a:cubicBezTo>
                  <a:cubicBezTo>
                    <a:pt x="37" y="64"/>
                    <a:pt x="39" y="60"/>
                    <a:pt x="37" y="60"/>
                  </a:cubicBezTo>
                  <a:cubicBezTo>
                    <a:pt x="34" y="64"/>
                    <a:pt x="32" y="68"/>
                    <a:pt x="31" y="72"/>
                  </a:cubicBezTo>
                  <a:cubicBezTo>
                    <a:pt x="29" y="73"/>
                    <a:pt x="28" y="73"/>
                    <a:pt x="27" y="72"/>
                  </a:cubicBezTo>
                  <a:cubicBezTo>
                    <a:pt x="27" y="67"/>
                    <a:pt x="33" y="66"/>
                    <a:pt x="31" y="62"/>
                  </a:cubicBezTo>
                  <a:cubicBezTo>
                    <a:pt x="27" y="60"/>
                    <a:pt x="25" y="67"/>
                    <a:pt x="22" y="63"/>
                  </a:cubicBezTo>
                  <a:cubicBezTo>
                    <a:pt x="17" y="74"/>
                    <a:pt x="4" y="67"/>
                    <a:pt x="0" y="77"/>
                  </a:cubicBezTo>
                  <a:cubicBezTo>
                    <a:pt x="2" y="80"/>
                    <a:pt x="4" y="78"/>
                    <a:pt x="6" y="79"/>
                  </a:cubicBezTo>
                  <a:cubicBezTo>
                    <a:pt x="5" y="81"/>
                    <a:pt x="6" y="83"/>
                    <a:pt x="4" y="83"/>
                  </a:cubicBezTo>
                  <a:cubicBezTo>
                    <a:pt x="6" y="84"/>
                    <a:pt x="6" y="85"/>
                    <a:pt x="7" y="86"/>
                  </a:cubicBezTo>
                  <a:cubicBezTo>
                    <a:pt x="6" y="88"/>
                    <a:pt x="6" y="89"/>
                    <a:pt x="6" y="90"/>
                  </a:cubicBezTo>
                  <a:cubicBezTo>
                    <a:pt x="8" y="88"/>
                    <a:pt x="11" y="90"/>
                    <a:pt x="13" y="87"/>
                  </a:cubicBezTo>
                  <a:cubicBezTo>
                    <a:pt x="12" y="86"/>
                    <a:pt x="12" y="82"/>
                    <a:pt x="15" y="82"/>
                  </a:cubicBezTo>
                  <a:cubicBezTo>
                    <a:pt x="16" y="83"/>
                    <a:pt x="16" y="86"/>
                    <a:pt x="18" y="85"/>
                  </a:cubicBezTo>
                  <a:cubicBezTo>
                    <a:pt x="17" y="84"/>
                    <a:pt x="18" y="82"/>
                    <a:pt x="19" y="80"/>
                  </a:cubicBezTo>
                  <a:cubicBezTo>
                    <a:pt x="23" y="85"/>
                    <a:pt x="29" y="76"/>
                    <a:pt x="30" y="81"/>
                  </a:cubicBezTo>
                  <a:cubicBezTo>
                    <a:pt x="34" y="80"/>
                    <a:pt x="31" y="76"/>
                    <a:pt x="32" y="74"/>
                  </a:cubicBezTo>
                  <a:cubicBezTo>
                    <a:pt x="34" y="73"/>
                    <a:pt x="33" y="75"/>
                    <a:pt x="35" y="76"/>
                  </a:cubicBezTo>
                  <a:cubicBezTo>
                    <a:pt x="39" y="74"/>
                    <a:pt x="43" y="76"/>
                    <a:pt x="47" y="74"/>
                  </a:cubicBezTo>
                  <a:cubicBezTo>
                    <a:pt x="47" y="73"/>
                    <a:pt x="44" y="72"/>
                    <a:pt x="45" y="70"/>
                  </a:cubicBezTo>
                  <a:cubicBezTo>
                    <a:pt x="48" y="68"/>
                    <a:pt x="52" y="72"/>
                    <a:pt x="53" y="74"/>
                  </a:cubicBezTo>
                  <a:cubicBezTo>
                    <a:pt x="55" y="72"/>
                    <a:pt x="54" y="71"/>
                    <a:pt x="55" y="69"/>
                  </a:cubicBezTo>
                  <a:cubicBezTo>
                    <a:pt x="57" y="69"/>
                    <a:pt x="58" y="69"/>
                    <a:pt x="59" y="69"/>
                  </a:cubicBezTo>
                  <a:cubicBezTo>
                    <a:pt x="62" y="67"/>
                    <a:pt x="60" y="65"/>
                    <a:pt x="63" y="62"/>
                  </a:cubicBezTo>
                  <a:cubicBezTo>
                    <a:pt x="64" y="63"/>
                    <a:pt x="65" y="62"/>
                    <a:pt x="66" y="62"/>
                  </a:cubicBezTo>
                  <a:cubicBezTo>
                    <a:pt x="66" y="65"/>
                    <a:pt x="68" y="64"/>
                    <a:pt x="69" y="66"/>
                  </a:cubicBezTo>
                  <a:cubicBezTo>
                    <a:pt x="73" y="62"/>
                    <a:pt x="77" y="62"/>
                    <a:pt x="81" y="57"/>
                  </a:cubicBezTo>
                  <a:cubicBezTo>
                    <a:pt x="81" y="56"/>
                    <a:pt x="79" y="55"/>
                    <a:pt x="79" y="54"/>
                  </a:cubicBezTo>
                  <a:cubicBezTo>
                    <a:pt x="82" y="52"/>
                    <a:pt x="85" y="54"/>
                    <a:pt x="86" y="52"/>
                  </a:cubicBezTo>
                  <a:cubicBezTo>
                    <a:pt x="90" y="54"/>
                    <a:pt x="85" y="55"/>
                    <a:pt x="84" y="57"/>
                  </a:cubicBezTo>
                  <a:cubicBezTo>
                    <a:pt x="88" y="59"/>
                    <a:pt x="91" y="55"/>
                    <a:pt x="93" y="55"/>
                  </a:cubicBezTo>
                  <a:cubicBezTo>
                    <a:pt x="94" y="54"/>
                    <a:pt x="93" y="53"/>
                    <a:pt x="94" y="51"/>
                  </a:cubicBezTo>
                  <a:cubicBezTo>
                    <a:pt x="92" y="50"/>
                    <a:pt x="91" y="52"/>
                    <a:pt x="89" y="50"/>
                  </a:cubicBezTo>
                  <a:cubicBezTo>
                    <a:pt x="91" y="44"/>
                    <a:pt x="100" y="43"/>
                    <a:pt x="105" y="41"/>
                  </a:cubicBezTo>
                  <a:cubicBezTo>
                    <a:pt x="104" y="46"/>
                    <a:pt x="99" y="45"/>
                    <a:pt x="96" y="45"/>
                  </a:cubicBezTo>
                  <a:cubicBezTo>
                    <a:pt x="95" y="48"/>
                    <a:pt x="95" y="50"/>
                    <a:pt x="95" y="52"/>
                  </a:cubicBezTo>
                  <a:cubicBezTo>
                    <a:pt x="95" y="53"/>
                    <a:pt x="98" y="52"/>
                    <a:pt x="98" y="52"/>
                  </a:cubicBezTo>
                  <a:cubicBezTo>
                    <a:pt x="98" y="51"/>
                    <a:pt x="99" y="50"/>
                    <a:pt x="99" y="49"/>
                  </a:cubicBezTo>
                  <a:cubicBezTo>
                    <a:pt x="102" y="49"/>
                    <a:pt x="109" y="49"/>
                    <a:pt x="110" y="48"/>
                  </a:cubicBezTo>
                  <a:cubicBezTo>
                    <a:pt x="111" y="46"/>
                    <a:pt x="108" y="45"/>
                    <a:pt x="110" y="43"/>
                  </a:cubicBezTo>
                  <a:cubicBezTo>
                    <a:pt x="112" y="43"/>
                    <a:pt x="114" y="45"/>
                    <a:pt x="115" y="44"/>
                  </a:cubicBezTo>
                  <a:cubicBezTo>
                    <a:pt x="115" y="42"/>
                    <a:pt x="117" y="41"/>
                    <a:pt x="117" y="40"/>
                  </a:cubicBezTo>
                  <a:cubicBezTo>
                    <a:pt x="115" y="40"/>
                    <a:pt x="114" y="42"/>
                    <a:pt x="113" y="41"/>
                  </a:cubicBezTo>
                  <a:cubicBezTo>
                    <a:pt x="115" y="38"/>
                    <a:pt x="111" y="37"/>
                    <a:pt x="113" y="34"/>
                  </a:cubicBezTo>
                  <a:cubicBezTo>
                    <a:pt x="117" y="35"/>
                    <a:pt x="117" y="40"/>
                    <a:pt x="120" y="43"/>
                  </a:cubicBezTo>
                  <a:cubicBezTo>
                    <a:pt x="123" y="41"/>
                    <a:pt x="125" y="41"/>
                    <a:pt x="128" y="39"/>
                  </a:cubicBezTo>
                  <a:cubicBezTo>
                    <a:pt x="127" y="38"/>
                    <a:pt x="126" y="38"/>
                    <a:pt x="126" y="37"/>
                  </a:cubicBezTo>
                  <a:cubicBezTo>
                    <a:pt x="131" y="36"/>
                    <a:pt x="133" y="39"/>
                    <a:pt x="137" y="34"/>
                  </a:cubicBezTo>
                  <a:cubicBezTo>
                    <a:pt x="136" y="31"/>
                    <a:pt x="135" y="36"/>
                    <a:pt x="134" y="33"/>
                  </a:cubicBezTo>
                  <a:cubicBezTo>
                    <a:pt x="142" y="26"/>
                    <a:pt x="149" y="30"/>
                    <a:pt x="158" y="29"/>
                  </a:cubicBezTo>
                  <a:cubicBezTo>
                    <a:pt x="156" y="27"/>
                    <a:pt x="155" y="28"/>
                    <a:pt x="155" y="26"/>
                  </a:cubicBezTo>
                  <a:cubicBezTo>
                    <a:pt x="157" y="22"/>
                    <a:pt x="160" y="20"/>
                    <a:pt x="163" y="22"/>
                  </a:cubicBezTo>
                  <a:cubicBezTo>
                    <a:pt x="162" y="23"/>
                    <a:pt x="161" y="24"/>
                    <a:pt x="159" y="25"/>
                  </a:cubicBezTo>
                  <a:cubicBezTo>
                    <a:pt x="162" y="27"/>
                    <a:pt x="162" y="28"/>
                    <a:pt x="161" y="30"/>
                  </a:cubicBezTo>
                  <a:cubicBezTo>
                    <a:pt x="166" y="29"/>
                    <a:pt x="172" y="28"/>
                    <a:pt x="175" y="23"/>
                  </a:cubicBezTo>
                  <a:cubicBezTo>
                    <a:pt x="182" y="28"/>
                    <a:pt x="184" y="19"/>
                    <a:pt x="188" y="16"/>
                  </a:cubicBezTo>
                  <a:cubicBezTo>
                    <a:pt x="185" y="12"/>
                    <a:pt x="182" y="11"/>
                    <a:pt x="181" y="8"/>
                  </a:cubicBezTo>
                  <a:close/>
                  <a:moveTo>
                    <a:pt x="21" y="80"/>
                  </a:moveTo>
                  <a:cubicBezTo>
                    <a:pt x="19" y="78"/>
                    <a:pt x="21" y="75"/>
                    <a:pt x="20" y="73"/>
                  </a:cubicBezTo>
                  <a:cubicBezTo>
                    <a:pt x="14" y="70"/>
                    <a:pt x="14" y="81"/>
                    <a:pt x="7" y="77"/>
                  </a:cubicBezTo>
                  <a:cubicBezTo>
                    <a:pt x="8" y="74"/>
                    <a:pt x="11" y="75"/>
                    <a:pt x="11" y="72"/>
                  </a:cubicBezTo>
                  <a:cubicBezTo>
                    <a:pt x="12" y="73"/>
                    <a:pt x="13" y="72"/>
                    <a:pt x="14" y="73"/>
                  </a:cubicBezTo>
                  <a:cubicBezTo>
                    <a:pt x="15" y="71"/>
                    <a:pt x="19" y="70"/>
                    <a:pt x="19" y="68"/>
                  </a:cubicBezTo>
                  <a:cubicBezTo>
                    <a:pt x="23" y="68"/>
                    <a:pt x="23" y="73"/>
                    <a:pt x="26" y="74"/>
                  </a:cubicBezTo>
                  <a:cubicBezTo>
                    <a:pt x="25" y="76"/>
                    <a:pt x="23" y="80"/>
                    <a:pt x="21" y="80"/>
                  </a:cubicBezTo>
                  <a:close/>
                  <a:moveTo>
                    <a:pt x="42" y="68"/>
                  </a:moveTo>
                  <a:cubicBezTo>
                    <a:pt x="40" y="70"/>
                    <a:pt x="43" y="71"/>
                    <a:pt x="41" y="72"/>
                  </a:cubicBezTo>
                  <a:cubicBezTo>
                    <a:pt x="38" y="72"/>
                    <a:pt x="35" y="69"/>
                    <a:pt x="36" y="66"/>
                  </a:cubicBezTo>
                  <a:cubicBezTo>
                    <a:pt x="38" y="65"/>
                    <a:pt x="40" y="67"/>
                    <a:pt x="42" y="66"/>
                  </a:cubicBezTo>
                  <a:cubicBezTo>
                    <a:pt x="45" y="60"/>
                    <a:pt x="47" y="61"/>
                    <a:pt x="50" y="57"/>
                  </a:cubicBezTo>
                  <a:cubicBezTo>
                    <a:pt x="52" y="58"/>
                    <a:pt x="51" y="59"/>
                    <a:pt x="52" y="60"/>
                  </a:cubicBezTo>
                  <a:cubicBezTo>
                    <a:pt x="47" y="61"/>
                    <a:pt x="47" y="67"/>
                    <a:pt x="42" y="68"/>
                  </a:cubicBezTo>
                  <a:close/>
                  <a:moveTo>
                    <a:pt x="54" y="68"/>
                  </a:moveTo>
                  <a:cubicBezTo>
                    <a:pt x="53" y="68"/>
                    <a:pt x="52" y="68"/>
                    <a:pt x="52" y="68"/>
                  </a:cubicBezTo>
                  <a:cubicBezTo>
                    <a:pt x="51" y="66"/>
                    <a:pt x="50" y="64"/>
                    <a:pt x="52" y="61"/>
                  </a:cubicBezTo>
                  <a:cubicBezTo>
                    <a:pt x="52" y="64"/>
                    <a:pt x="56" y="65"/>
                    <a:pt x="54" y="68"/>
                  </a:cubicBezTo>
                  <a:close/>
                  <a:moveTo>
                    <a:pt x="59" y="64"/>
                  </a:moveTo>
                  <a:cubicBezTo>
                    <a:pt x="59" y="61"/>
                    <a:pt x="58" y="58"/>
                    <a:pt x="57" y="55"/>
                  </a:cubicBezTo>
                  <a:cubicBezTo>
                    <a:pt x="59" y="54"/>
                    <a:pt x="60" y="54"/>
                    <a:pt x="62" y="54"/>
                  </a:cubicBezTo>
                  <a:cubicBezTo>
                    <a:pt x="63" y="57"/>
                    <a:pt x="61" y="62"/>
                    <a:pt x="59" y="64"/>
                  </a:cubicBezTo>
                  <a:close/>
                  <a:moveTo>
                    <a:pt x="70" y="60"/>
                  </a:moveTo>
                  <a:cubicBezTo>
                    <a:pt x="70" y="57"/>
                    <a:pt x="68" y="58"/>
                    <a:pt x="66" y="59"/>
                  </a:cubicBezTo>
                  <a:cubicBezTo>
                    <a:pt x="64" y="57"/>
                    <a:pt x="67" y="54"/>
                    <a:pt x="67" y="51"/>
                  </a:cubicBezTo>
                  <a:cubicBezTo>
                    <a:pt x="68" y="51"/>
                    <a:pt x="69" y="52"/>
                    <a:pt x="70" y="51"/>
                  </a:cubicBezTo>
                  <a:cubicBezTo>
                    <a:pt x="70" y="52"/>
                    <a:pt x="68" y="54"/>
                    <a:pt x="70" y="55"/>
                  </a:cubicBezTo>
                  <a:cubicBezTo>
                    <a:pt x="73" y="57"/>
                    <a:pt x="75" y="52"/>
                    <a:pt x="79" y="55"/>
                  </a:cubicBezTo>
                  <a:cubicBezTo>
                    <a:pt x="76" y="57"/>
                    <a:pt x="73" y="57"/>
                    <a:pt x="70" y="60"/>
                  </a:cubicBezTo>
                  <a:close/>
                  <a:moveTo>
                    <a:pt x="75" y="52"/>
                  </a:moveTo>
                  <a:cubicBezTo>
                    <a:pt x="73" y="50"/>
                    <a:pt x="74" y="48"/>
                    <a:pt x="76" y="46"/>
                  </a:cubicBezTo>
                  <a:cubicBezTo>
                    <a:pt x="78" y="47"/>
                    <a:pt x="79" y="48"/>
                    <a:pt x="79" y="50"/>
                  </a:cubicBezTo>
                  <a:cubicBezTo>
                    <a:pt x="78" y="52"/>
                    <a:pt x="76" y="51"/>
                    <a:pt x="75" y="52"/>
                  </a:cubicBezTo>
                  <a:close/>
                  <a:moveTo>
                    <a:pt x="98" y="22"/>
                  </a:moveTo>
                  <a:cubicBezTo>
                    <a:pt x="96" y="23"/>
                    <a:pt x="95" y="21"/>
                    <a:pt x="95" y="20"/>
                  </a:cubicBezTo>
                  <a:cubicBezTo>
                    <a:pt x="97" y="18"/>
                    <a:pt x="96" y="21"/>
                    <a:pt x="98" y="22"/>
                  </a:cubicBezTo>
                  <a:close/>
                  <a:moveTo>
                    <a:pt x="100" y="39"/>
                  </a:moveTo>
                  <a:cubicBezTo>
                    <a:pt x="100" y="39"/>
                    <a:pt x="99" y="39"/>
                    <a:pt x="98" y="39"/>
                  </a:cubicBezTo>
                  <a:cubicBezTo>
                    <a:pt x="96" y="38"/>
                    <a:pt x="97" y="37"/>
                    <a:pt x="96" y="36"/>
                  </a:cubicBezTo>
                  <a:cubicBezTo>
                    <a:pt x="98" y="35"/>
                    <a:pt x="99" y="35"/>
                    <a:pt x="101" y="35"/>
                  </a:cubicBezTo>
                  <a:cubicBezTo>
                    <a:pt x="101" y="36"/>
                    <a:pt x="101" y="37"/>
                    <a:pt x="100" y="39"/>
                  </a:cubicBezTo>
                  <a:close/>
                  <a:moveTo>
                    <a:pt x="97" y="30"/>
                  </a:moveTo>
                  <a:cubicBezTo>
                    <a:pt x="96" y="31"/>
                    <a:pt x="95" y="33"/>
                    <a:pt x="96" y="33"/>
                  </a:cubicBezTo>
                  <a:cubicBezTo>
                    <a:pt x="95" y="33"/>
                    <a:pt x="93" y="33"/>
                    <a:pt x="91" y="33"/>
                  </a:cubicBezTo>
                  <a:cubicBezTo>
                    <a:pt x="92" y="30"/>
                    <a:pt x="92" y="30"/>
                    <a:pt x="93" y="27"/>
                  </a:cubicBezTo>
                  <a:cubicBezTo>
                    <a:pt x="96" y="29"/>
                    <a:pt x="98" y="29"/>
                    <a:pt x="103" y="30"/>
                  </a:cubicBezTo>
                  <a:cubicBezTo>
                    <a:pt x="101" y="33"/>
                    <a:pt x="99" y="30"/>
                    <a:pt x="97" y="30"/>
                  </a:cubicBezTo>
                  <a:close/>
                  <a:moveTo>
                    <a:pt x="104" y="35"/>
                  </a:moveTo>
                  <a:cubicBezTo>
                    <a:pt x="102" y="33"/>
                    <a:pt x="103" y="29"/>
                    <a:pt x="106" y="28"/>
                  </a:cubicBezTo>
                  <a:cubicBezTo>
                    <a:pt x="107" y="30"/>
                    <a:pt x="106" y="33"/>
                    <a:pt x="104" y="35"/>
                  </a:cubicBezTo>
                  <a:close/>
                  <a:moveTo>
                    <a:pt x="111" y="30"/>
                  </a:moveTo>
                  <a:cubicBezTo>
                    <a:pt x="112" y="28"/>
                    <a:pt x="113" y="28"/>
                    <a:pt x="114" y="29"/>
                  </a:cubicBezTo>
                  <a:cubicBezTo>
                    <a:pt x="114" y="31"/>
                    <a:pt x="112" y="31"/>
                    <a:pt x="111" y="30"/>
                  </a:cubicBezTo>
                  <a:close/>
                  <a:moveTo>
                    <a:pt x="121" y="24"/>
                  </a:moveTo>
                  <a:cubicBezTo>
                    <a:pt x="120" y="22"/>
                    <a:pt x="120" y="21"/>
                    <a:pt x="121" y="20"/>
                  </a:cubicBezTo>
                  <a:cubicBezTo>
                    <a:pt x="121" y="20"/>
                    <a:pt x="122" y="21"/>
                    <a:pt x="122" y="21"/>
                  </a:cubicBezTo>
                  <a:cubicBezTo>
                    <a:pt x="122" y="22"/>
                    <a:pt x="122" y="23"/>
                    <a:pt x="121" y="24"/>
                  </a:cubicBezTo>
                  <a:close/>
                  <a:moveTo>
                    <a:pt x="130" y="31"/>
                  </a:moveTo>
                  <a:cubicBezTo>
                    <a:pt x="129" y="30"/>
                    <a:pt x="129" y="29"/>
                    <a:pt x="130" y="28"/>
                  </a:cubicBezTo>
                  <a:cubicBezTo>
                    <a:pt x="131" y="28"/>
                    <a:pt x="132" y="29"/>
                    <a:pt x="132" y="29"/>
                  </a:cubicBezTo>
                  <a:cubicBezTo>
                    <a:pt x="131" y="30"/>
                    <a:pt x="131" y="30"/>
                    <a:pt x="130" y="31"/>
                  </a:cubicBezTo>
                  <a:close/>
                  <a:moveTo>
                    <a:pt x="130" y="17"/>
                  </a:moveTo>
                  <a:cubicBezTo>
                    <a:pt x="127" y="17"/>
                    <a:pt x="130" y="14"/>
                    <a:pt x="128" y="15"/>
                  </a:cubicBezTo>
                  <a:cubicBezTo>
                    <a:pt x="127" y="14"/>
                    <a:pt x="132" y="14"/>
                    <a:pt x="131" y="16"/>
                  </a:cubicBezTo>
                  <a:cubicBezTo>
                    <a:pt x="131" y="16"/>
                    <a:pt x="130" y="16"/>
                    <a:pt x="130"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8" name="淘宝网Chenying0907出品 66"/>
            <p:cNvSpPr>
              <a:spLocks/>
            </p:cNvSpPr>
            <p:nvPr/>
          </p:nvSpPr>
          <p:spPr bwMode="auto">
            <a:xfrm>
              <a:off x="7038976" y="3284538"/>
              <a:ext cx="80963" cy="53975"/>
            </a:xfrm>
            <a:custGeom>
              <a:avLst/>
              <a:gdLst>
                <a:gd name="T0" fmla="*/ 4 w 25"/>
                <a:gd name="T1" fmla="*/ 10 h 16"/>
                <a:gd name="T2" fmla="*/ 5 w 25"/>
                <a:gd name="T3" fmla="*/ 7 h 16"/>
                <a:gd name="T4" fmla="*/ 15 w 25"/>
                <a:gd name="T5" fmla="*/ 8 h 16"/>
                <a:gd name="T6" fmla="*/ 25 w 25"/>
                <a:gd name="T7" fmla="*/ 2 h 16"/>
                <a:gd name="T8" fmla="*/ 11 w 25"/>
                <a:gd name="T9" fmla="*/ 3 h 16"/>
                <a:gd name="T10" fmla="*/ 11 w 25"/>
                <a:gd name="T11" fmla="*/ 0 h 16"/>
                <a:gd name="T12" fmla="*/ 0 w 25"/>
                <a:gd name="T13" fmla="*/ 6 h 16"/>
                <a:gd name="T14" fmla="*/ 4 w 25"/>
                <a:gd name="T15" fmla="*/ 10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16">
                  <a:moveTo>
                    <a:pt x="4" y="10"/>
                  </a:moveTo>
                  <a:cubicBezTo>
                    <a:pt x="6" y="9"/>
                    <a:pt x="5" y="9"/>
                    <a:pt x="5" y="7"/>
                  </a:cubicBezTo>
                  <a:cubicBezTo>
                    <a:pt x="9" y="11"/>
                    <a:pt x="11" y="8"/>
                    <a:pt x="15" y="8"/>
                  </a:cubicBezTo>
                  <a:cubicBezTo>
                    <a:pt x="18" y="16"/>
                    <a:pt x="25" y="3"/>
                    <a:pt x="25" y="2"/>
                  </a:cubicBezTo>
                  <a:cubicBezTo>
                    <a:pt x="21" y="1"/>
                    <a:pt x="15" y="2"/>
                    <a:pt x="11" y="3"/>
                  </a:cubicBezTo>
                  <a:cubicBezTo>
                    <a:pt x="11" y="2"/>
                    <a:pt x="11" y="1"/>
                    <a:pt x="11" y="0"/>
                  </a:cubicBezTo>
                  <a:cubicBezTo>
                    <a:pt x="6" y="1"/>
                    <a:pt x="5" y="5"/>
                    <a:pt x="0" y="6"/>
                  </a:cubicBezTo>
                  <a:cubicBezTo>
                    <a:pt x="1" y="9"/>
                    <a:pt x="2" y="9"/>
                    <a:pt x="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49" name="淘宝网Chenying0907出品 67"/>
            <p:cNvSpPr>
              <a:spLocks noEditPoints="1"/>
            </p:cNvSpPr>
            <p:nvPr/>
          </p:nvSpPr>
          <p:spPr bwMode="auto">
            <a:xfrm>
              <a:off x="6164263" y="3189288"/>
              <a:ext cx="101600" cy="58738"/>
            </a:xfrm>
            <a:custGeom>
              <a:avLst/>
              <a:gdLst>
                <a:gd name="T0" fmla="*/ 31 w 31"/>
                <a:gd name="T1" fmla="*/ 7 h 18"/>
                <a:gd name="T2" fmla="*/ 5 w 31"/>
                <a:gd name="T3" fmla="*/ 3 h 18"/>
                <a:gd name="T4" fmla="*/ 0 w 31"/>
                <a:gd name="T5" fmla="*/ 10 h 18"/>
                <a:gd name="T6" fmla="*/ 31 w 31"/>
                <a:gd name="T7" fmla="*/ 7 h 18"/>
                <a:gd name="T8" fmla="*/ 3 w 31"/>
                <a:gd name="T9" fmla="*/ 8 h 18"/>
                <a:gd name="T10" fmla="*/ 5 w 31"/>
                <a:gd name="T11" fmla="*/ 10 h 18"/>
                <a:gd name="T12" fmla="*/ 3 w 31"/>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31" h="18">
                  <a:moveTo>
                    <a:pt x="31" y="7"/>
                  </a:moveTo>
                  <a:cubicBezTo>
                    <a:pt x="21" y="0"/>
                    <a:pt x="16" y="6"/>
                    <a:pt x="5" y="3"/>
                  </a:cubicBezTo>
                  <a:cubicBezTo>
                    <a:pt x="3" y="5"/>
                    <a:pt x="0" y="7"/>
                    <a:pt x="0" y="10"/>
                  </a:cubicBezTo>
                  <a:cubicBezTo>
                    <a:pt x="8" y="15"/>
                    <a:pt x="31" y="18"/>
                    <a:pt x="31" y="7"/>
                  </a:cubicBezTo>
                  <a:close/>
                  <a:moveTo>
                    <a:pt x="3" y="8"/>
                  </a:moveTo>
                  <a:cubicBezTo>
                    <a:pt x="4" y="8"/>
                    <a:pt x="5" y="9"/>
                    <a:pt x="5" y="10"/>
                  </a:cubicBezTo>
                  <a:cubicBezTo>
                    <a:pt x="3" y="12"/>
                    <a:pt x="3" y="9"/>
                    <a:pt x="3"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50" name="淘宝网Chenying0907出品 68"/>
            <p:cNvSpPr>
              <a:spLocks/>
            </p:cNvSpPr>
            <p:nvPr/>
          </p:nvSpPr>
          <p:spPr bwMode="auto">
            <a:xfrm>
              <a:off x="6362701" y="3390901"/>
              <a:ext cx="39688" cy="49213"/>
            </a:xfrm>
            <a:custGeom>
              <a:avLst/>
              <a:gdLst>
                <a:gd name="T0" fmla="*/ 8 w 12"/>
                <a:gd name="T1" fmla="*/ 0 h 15"/>
                <a:gd name="T2" fmla="*/ 0 w 12"/>
                <a:gd name="T3" fmla="*/ 7 h 15"/>
                <a:gd name="T4" fmla="*/ 4 w 12"/>
                <a:gd name="T5" fmla="*/ 9 h 15"/>
                <a:gd name="T6" fmla="*/ 2 w 12"/>
                <a:gd name="T7" fmla="*/ 13 h 15"/>
                <a:gd name="T8" fmla="*/ 8 w 12"/>
                <a:gd name="T9" fmla="*/ 14 h 15"/>
                <a:gd name="T10" fmla="*/ 8 w 12"/>
                <a:gd name="T11" fmla="*/ 8 h 15"/>
                <a:gd name="T12" fmla="*/ 12 w 12"/>
                <a:gd name="T13" fmla="*/ 5 h 15"/>
                <a:gd name="T14" fmla="*/ 10 w 12"/>
                <a:gd name="T15" fmla="*/ 0 h 15"/>
                <a:gd name="T16" fmla="*/ 8 w 12"/>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5">
                  <a:moveTo>
                    <a:pt x="8" y="0"/>
                  </a:moveTo>
                  <a:cubicBezTo>
                    <a:pt x="7" y="5"/>
                    <a:pt x="3" y="3"/>
                    <a:pt x="0" y="7"/>
                  </a:cubicBezTo>
                  <a:cubicBezTo>
                    <a:pt x="0" y="9"/>
                    <a:pt x="3" y="8"/>
                    <a:pt x="4" y="9"/>
                  </a:cubicBezTo>
                  <a:cubicBezTo>
                    <a:pt x="4" y="10"/>
                    <a:pt x="3" y="12"/>
                    <a:pt x="2" y="13"/>
                  </a:cubicBezTo>
                  <a:cubicBezTo>
                    <a:pt x="4" y="15"/>
                    <a:pt x="6" y="15"/>
                    <a:pt x="8" y="14"/>
                  </a:cubicBezTo>
                  <a:cubicBezTo>
                    <a:pt x="7" y="12"/>
                    <a:pt x="8" y="10"/>
                    <a:pt x="8" y="8"/>
                  </a:cubicBezTo>
                  <a:cubicBezTo>
                    <a:pt x="9" y="7"/>
                    <a:pt x="11" y="7"/>
                    <a:pt x="12" y="5"/>
                  </a:cubicBezTo>
                  <a:cubicBezTo>
                    <a:pt x="12" y="4"/>
                    <a:pt x="12" y="2"/>
                    <a:pt x="10" y="0"/>
                  </a:cubicBezTo>
                  <a:cubicBezTo>
                    <a:pt x="10" y="0"/>
                    <a:pt x="9"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51" name="淘宝网Chenying0907出品 69"/>
            <p:cNvSpPr>
              <a:spLocks noEditPoints="1"/>
            </p:cNvSpPr>
            <p:nvPr/>
          </p:nvSpPr>
          <p:spPr bwMode="auto">
            <a:xfrm>
              <a:off x="6489701" y="3536951"/>
              <a:ext cx="282575" cy="128588"/>
            </a:xfrm>
            <a:custGeom>
              <a:avLst/>
              <a:gdLst>
                <a:gd name="T0" fmla="*/ 87 w 87"/>
                <a:gd name="T1" fmla="*/ 4 h 39"/>
                <a:gd name="T2" fmla="*/ 80 w 87"/>
                <a:gd name="T3" fmla="*/ 3 h 39"/>
                <a:gd name="T4" fmla="*/ 81 w 87"/>
                <a:gd name="T5" fmla="*/ 6 h 39"/>
                <a:gd name="T6" fmla="*/ 71 w 87"/>
                <a:gd name="T7" fmla="*/ 13 h 39"/>
                <a:gd name="T8" fmla="*/ 77 w 87"/>
                <a:gd name="T9" fmla="*/ 8 h 39"/>
                <a:gd name="T10" fmla="*/ 78 w 87"/>
                <a:gd name="T11" fmla="*/ 6 h 39"/>
                <a:gd name="T12" fmla="*/ 63 w 87"/>
                <a:gd name="T13" fmla="*/ 8 h 39"/>
                <a:gd name="T14" fmla="*/ 60 w 87"/>
                <a:gd name="T15" fmla="*/ 11 h 39"/>
                <a:gd name="T16" fmla="*/ 56 w 87"/>
                <a:gd name="T17" fmla="*/ 8 h 39"/>
                <a:gd name="T18" fmla="*/ 49 w 87"/>
                <a:gd name="T19" fmla="*/ 12 h 39"/>
                <a:gd name="T20" fmla="*/ 39 w 87"/>
                <a:gd name="T21" fmla="*/ 12 h 39"/>
                <a:gd name="T22" fmla="*/ 42 w 87"/>
                <a:gd name="T23" fmla="*/ 15 h 39"/>
                <a:gd name="T24" fmla="*/ 45 w 87"/>
                <a:gd name="T25" fmla="*/ 16 h 39"/>
                <a:gd name="T26" fmla="*/ 45 w 87"/>
                <a:gd name="T27" fmla="*/ 20 h 39"/>
                <a:gd name="T28" fmla="*/ 36 w 87"/>
                <a:gd name="T29" fmla="*/ 17 h 39"/>
                <a:gd name="T30" fmla="*/ 38 w 87"/>
                <a:gd name="T31" fmla="*/ 15 h 39"/>
                <a:gd name="T32" fmla="*/ 24 w 87"/>
                <a:gd name="T33" fmla="*/ 20 h 39"/>
                <a:gd name="T34" fmla="*/ 25 w 87"/>
                <a:gd name="T35" fmla="*/ 23 h 39"/>
                <a:gd name="T36" fmla="*/ 24 w 87"/>
                <a:gd name="T37" fmla="*/ 23 h 39"/>
                <a:gd name="T38" fmla="*/ 18 w 87"/>
                <a:gd name="T39" fmla="*/ 17 h 39"/>
                <a:gd name="T40" fmla="*/ 16 w 87"/>
                <a:gd name="T41" fmla="*/ 19 h 39"/>
                <a:gd name="T42" fmla="*/ 4 w 87"/>
                <a:gd name="T43" fmla="*/ 26 h 39"/>
                <a:gd name="T44" fmla="*/ 1 w 87"/>
                <a:gd name="T45" fmla="*/ 28 h 39"/>
                <a:gd name="T46" fmla="*/ 12 w 87"/>
                <a:gd name="T47" fmla="*/ 35 h 39"/>
                <a:gd name="T48" fmla="*/ 11 w 87"/>
                <a:gd name="T49" fmla="*/ 37 h 39"/>
                <a:gd name="T50" fmla="*/ 27 w 87"/>
                <a:gd name="T51" fmla="*/ 35 h 39"/>
                <a:gd name="T52" fmla="*/ 29 w 87"/>
                <a:gd name="T53" fmla="*/ 32 h 39"/>
                <a:gd name="T54" fmla="*/ 25 w 87"/>
                <a:gd name="T55" fmla="*/ 32 h 39"/>
                <a:gd name="T56" fmla="*/ 26 w 87"/>
                <a:gd name="T57" fmla="*/ 29 h 39"/>
                <a:gd name="T58" fmla="*/ 34 w 87"/>
                <a:gd name="T59" fmla="*/ 30 h 39"/>
                <a:gd name="T60" fmla="*/ 51 w 87"/>
                <a:gd name="T61" fmla="*/ 26 h 39"/>
                <a:gd name="T62" fmla="*/ 57 w 87"/>
                <a:gd name="T63" fmla="*/ 23 h 39"/>
                <a:gd name="T64" fmla="*/ 56 w 87"/>
                <a:gd name="T65" fmla="*/ 26 h 39"/>
                <a:gd name="T66" fmla="*/ 61 w 87"/>
                <a:gd name="T67" fmla="*/ 26 h 39"/>
                <a:gd name="T68" fmla="*/ 65 w 87"/>
                <a:gd name="T69" fmla="*/ 19 h 39"/>
                <a:gd name="T70" fmla="*/ 66 w 87"/>
                <a:gd name="T71" fmla="*/ 24 h 39"/>
                <a:gd name="T72" fmla="*/ 72 w 87"/>
                <a:gd name="T73" fmla="*/ 18 h 39"/>
                <a:gd name="T74" fmla="*/ 72 w 87"/>
                <a:gd name="T75" fmla="*/ 21 h 39"/>
                <a:gd name="T76" fmla="*/ 78 w 87"/>
                <a:gd name="T77" fmla="*/ 16 h 39"/>
                <a:gd name="T78" fmla="*/ 81 w 87"/>
                <a:gd name="T79" fmla="*/ 17 h 39"/>
                <a:gd name="T80" fmla="*/ 87 w 87"/>
                <a:gd name="T81" fmla="*/ 8 h 39"/>
                <a:gd name="T82" fmla="*/ 87 w 87"/>
                <a:gd name="T83" fmla="*/ 4 h 39"/>
                <a:gd name="T84" fmla="*/ 34 w 87"/>
                <a:gd name="T85" fmla="*/ 26 h 39"/>
                <a:gd name="T86" fmla="*/ 36 w 87"/>
                <a:gd name="T87" fmla="*/ 24 h 39"/>
                <a:gd name="T88" fmla="*/ 34 w 87"/>
                <a:gd name="T89" fmla="*/ 26 h 39"/>
                <a:gd name="T90" fmla="*/ 53 w 87"/>
                <a:gd name="T91" fmla="*/ 20 h 39"/>
                <a:gd name="T92" fmla="*/ 51 w 87"/>
                <a:gd name="T93" fmla="*/ 11 h 39"/>
                <a:gd name="T94" fmla="*/ 56 w 87"/>
                <a:gd name="T95" fmla="*/ 15 h 39"/>
                <a:gd name="T96" fmla="*/ 53 w 87"/>
                <a:gd name="T97" fmla="*/ 20 h 39"/>
                <a:gd name="T98" fmla="*/ 60 w 87"/>
                <a:gd name="T99" fmla="*/ 19 h 39"/>
                <a:gd name="T100" fmla="*/ 60 w 87"/>
                <a:gd name="T101" fmla="*/ 14 h 39"/>
                <a:gd name="T102" fmla="*/ 62 w 87"/>
                <a:gd name="T103" fmla="*/ 15 h 39"/>
                <a:gd name="T104" fmla="*/ 60 w 87"/>
                <a:gd name="T105" fmla="*/ 1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7" h="39">
                  <a:moveTo>
                    <a:pt x="87" y="4"/>
                  </a:moveTo>
                  <a:cubicBezTo>
                    <a:pt x="85" y="1"/>
                    <a:pt x="83" y="0"/>
                    <a:pt x="80" y="3"/>
                  </a:cubicBezTo>
                  <a:cubicBezTo>
                    <a:pt x="79" y="4"/>
                    <a:pt x="82" y="5"/>
                    <a:pt x="81" y="6"/>
                  </a:cubicBezTo>
                  <a:cubicBezTo>
                    <a:pt x="77" y="10"/>
                    <a:pt x="76" y="13"/>
                    <a:pt x="71" y="13"/>
                  </a:cubicBezTo>
                  <a:cubicBezTo>
                    <a:pt x="72" y="11"/>
                    <a:pt x="75" y="9"/>
                    <a:pt x="77" y="8"/>
                  </a:cubicBezTo>
                  <a:cubicBezTo>
                    <a:pt x="77" y="8"/>
                    <a:pt x="78" y="7"/>
                    <a:pt x="78" y="6"/>
                  </a:cubicBezTo>
                  <a:cubicBezTo>
                    <a:pt x="72" y="1"/>
                    <a:pt x="68" y="10"/>
                    <a:pt x="63" y="8"/>
                  </a:cubicBezTo>
                  <a:cubicBezTo>
                    <a:pt x="61" y="9"/>
                    <a:pt x="62" y="9"/>
                    <a:pt x="60" y="11"/>
                  </a:cubicBezTo>
                  <a:cubicBezTo>
                    <a:pt x="59" y="10"/>
                    <a:pt x="57" y="9"/>
                    <a:pt x="56" y="8"/>
                  </a:cubicBezTo>
                  <a:cubicBezTo>
                    <a:pt x="53" y="10"/>
                    <a:pt x="48" y="9"/>
                    <a:pt x="49" y="12"/>
                  </a:cubicBezTo>
                  <a:cubicBezTo>
                    <a:pt x="46" y="12"/>
                    <a:pt x="42" y="10"/>
                    <a:pt x="39" y="12"/>
                  </a:cubicBezTo>
                  <a:cubicBezTo>
                    <a:pt x="42" y="12"/>
                    <a:pt x="40" y="13"/>
                    <a:pt x="42" y="15"/>
                  </a:cubicBezTo>
                  <a:cubicBezTo>
                    <a:pt x="43" y="15"/>
                    <a:pt x="44" y="15"/>
                    <a:pt x="45" y="16"/>
                  </a:cubicBezTo>
                  <a:cubicBezTo>
                    <a:pt x="44" y="17"/>
                    <a:pt x="47" y="18"/>
                    <a:pt x="45" y="20"/>
                  </a:cubicBezTo>
                  <a:cubicBezTo>
                    <a:pt x="45" y="16"/>
                    <a:pt x="39" y="18"/>
                    <a:pt x="36" y="17"/>
                  </a:cubicBezTo>
                  <a:cubicBezTo>
                    <a:pt x="36" y="16"/>
                    <a:pt x="37" y="16"/>
                    <a:pt x="38" y="15"/>
                  </a:cubicBezTo>
                  <a:cubicBezTo>
                    <a:pt x="33" y="13"/>
                    <a:pt x="25" y="14"/>
                    <a:pt x="24" y="20"/>
                  </a:cubicBezTo>
                  <a:cubicBezTo>
                    <a:pt x="26" y="19"/>
                    <a:pt x="27" y="22"/>
                    <a:pt x="25" y="23"/>
                  </a:cubicBezTo>
                  <a:cubicBezTo>
                    <a:pt x="25" y="23"/>
                    <a:pt x="24" y="23"/>
                    <a:pt x="24" y="23"/>
                  </a:cubicBezTo>
                  <a:cubicBezTo>
                    <a:pt x="24" y="20"/>
                    <a:pt x="22" y="18"/>
                    <a:pt x="18" y="17"/>
                  </a:cubicBezTo>
                  <a:cubicBezTo>
                    <a:pt x="16" y="17"/>
                    <a:pt x="17" y="18"/>
                    <a:pt x="16" y="19"/>
                  </a:cubicBezTo>
                  <a:cubicBezTo>
                    <a:pt x="12" y="17"/>
                    <a:pt x="0" y="21"/>
                    <a:pt x="4" y="26"/>
                  </a:cubicBezTo>
                  <a:cubicBezTo>
                    <a:pt x="3" y="28"/>
                    <a:pt x="2" y="26"/>
                    <a:pt x="1" y="28"/>
                  </a:cubicBezTo>
                  <a:cubicBezTo>
                    <a:pt x="2" y="33"/>
                    <a:pt x="7" y="33"/>
                    <a:pt x="12" y="35"/>
                  </a:cubicBezTo>
                  <a:cubicBezTo>
                    <a:pt x="12" y="36"/>
                    <a:pt x="11" y="37"/>
                    <a:pt x="11" y="37"/>
                  </a:cubicBezTo>
                  <a:cubicBezTo>
                    <a:pt x="16" y="38"/>
                    <a:pt x="22" y="39"/>
                    <a:pt x="27" y="35"/>
                  </a:cubicBezTo>
                  <a:cubicBezTo>
                    <a:pt x="24" y="33"/>
                    <a:pt x="30" y="34"/>
                    <a:pt x="29" y="32"/>
                  </a:cubicBezTo>
                  <a:cubicBezTo>
                    <a:pt x="28" y="33"/>
                    <a:pt x="26" y="32"/>
                    <a:pt x="25" y="32"/>
                  </a:cubicBezTo>
                  <a:cubicBezTo>
                    <a:pt x="26" y="31"/>
                    <a:pt x="25" y="30"/>
                    <a:pt x="26" y="29"/>
                  </a:cubicBezTo>
                  <a:cubicBezTo>
                    <a:pt x="30" y="28"/>
                    <a:pt x="31" y="31"/>
                    <a:pt x="34" y="30"/>
                  </a:cubicBezTo>
                  <a:cubicBezTo>
                    <a:pt x="39" y="39"/>
                    <a:pt x="46" y="20"/>
                    <a:pt x="51" y="26"/>
                  </a:cubicBezTo>
                  <a:cubicBezTo>
                    <a:pt x="53" y="23"/>
                    <a:pt x="55" y="24"/>
                    <a:pt x="57" y="23"/>
                  </a:cubicBezTo>
                  <a:cubicBezTo>
                    <a:pt x="58" y="24"/>
                    <a:pt x="58" y="26"/>
                    <a:pt x="56" y="26"/>
                  </a:cubicBezTo>
                  <a:cubicBezTo>
                    <a:pt x="58" y="27"/>
                    <a:pt x="60" y="26"/>
                    <a:pt x="61" y="26"/>
                  </a:cubicBezTo>
                  <a:cubicBezTo>
                    <a:pt x="62" y="23"/>
                    <a:pt x="61" y="20"/>
                    <a:pt x="65" y="19"/>
                  </a:cubicBezTo>
                  <a:cubicBezTo>
                    <a:pt x="66" y="20"/>
                    <a:pt x="64" y="22"/>
                    <a:pt x="66" y="24"/>
                  </a:cubicBezTo>
                  <a:cubicBezTo>
                    <a:pt x="68" y="22"/>
                    <a:pt x="71" y="19"/>
                    <a:pt x="72" y="18"/>
                  </a:cubicBezTo>
                  <a:cubicBezTo>
                    <a:pt x="72" y="19"/>
                    <a:pt x="70" y="20"/>
                    <a:pt x="72" y="21"/>
                  </a:cubicBezTo>
                  <a:cubicBezTo>
                    <a:pt x="75" y="21"/>
                    <a:pt x="76" y="19"/>
                    <a:pt x="78" y="16"/>
                  </a:cubicBezTo>
                  <a:cubicBezTo>
                    <a:pt x="79" y="17"/>
                    <a:pt x="80" y="16"/>
                    <a:pt x="81" y="17"/>
                  </a:cubicBezTo>
                  <a:cubicBezTo>
                    <a:pt x="82" y="14"/>
                    <a:pt x="84" y="11"/>
                    <a:pt x="87" y="8"/>
                  </a:cubicBezTo>
                  <a:cubicBezTo>
                    <a:pt x="86" y="7"/>
                    <a:pt x="85" y="5"/>
                    <a:pt x="87" y="4"/>
                  </a:cubicBezTo>
                  <a:close/>
                  <a:moveTo>
                    <a:pt x="34" y="26"/>
                  </a:moveTo>
                  <a:cubicBezTo>
                    <a:pt x="30" y="25"/>
                    <a:pt x="34" y="21"/>
                    <a:pt x="36" y="24"/>
                  </a:cubicBezTo>
                  <a:cubicBezTo>
                    <a:pt x="35" y="24"/>
                    <a:pt x="36" y="25"/>
                    <a:pt x="34" y="26"/>
                  </a:cubicBezTo>
                  <a:close/>
                  <a:moveTo>
                    <a:pt x="53" y="20"/>
                  </a:moveTo>
                  <a:cubicBezTo>
                    <a:pt x="52" y="17"/>
                    <a:pt x="49" y="14"/>
                    <a:pt x="51" y="11"/>
                  </a:cubicBezTo>
                  <a:cubicBezTo>
                    <a:pt x="54" y="11"/>
                    <a:pt x="54" y="14"/>
                    <a:pt x="56" y="15"/>
                  </a:cubicBezTo>
                  <a:cubicBezTo>
                    <a:pt x="55" y="17"/>
                    <a:pt x="55" y="18"/>
                    <a:pt x="53" y="20"/>
                  </a:cubicBezTo>
                  <a:close/>
                  <a:moveTo>
                    <a:pt x="60" y="19"/>
                  </a:moveTo>
                  <a:cubicBezTo>
                    <a:pt x="59" y="17"/>
                    <a:pt x="57" y="15"/>
                    <a:pt x="60" y="14"/>
                  </a:cubicBezTo>
                  <a:cubicBezTo>
                    <a:pt x="61" y="14"/>
                    <a:pt x="61" y="15"/>
                    <a:pt x="62" y="15"/>
                  </a:cubicBezTo>
                  <a:cubicBezTo>
                    <a:pt x="62" y="16"/>
                    <a:pt x="61" y="19"/>
                    <a:pt x="60"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52" name="淘宝网Chenying0907出品 70"/>
            <p:cNvSpPr>
              <a:spLocks/>
            </p:cNvSpPr>
            <p:nvPr/>
          </p:nvSpPr>
          <p:spPr bwMode="auto">
            <a:xfrm>
              <a:off x="6024563" y="3403601"/>
              <a:ext cx="104775" cy="73025"/>
            </a:xfrm>
            <a:custGeom>
              <a:avLst/>
              <a:gdLst>
                <a:gd name="T0" fmla="*/ 29 w 32"/>
                <a:gd name="T1" fmla="*/ 6 h 22"/>
                <a:gd name="T2" fmla="*/ 17 w 32"/>
                <a:gd name="T3" fmla="*/ 8 h 22"/>
                <a:gd name="T4" fmla="*/ 14 w 32"/>
                <a:gd name="T5" fmla="*/ 4 h 22"/>
                <a:gd name="T6" fmla="*/ 14 w 32"/>
                <a:gd name="T7" fmla="*/ 11 h 22"/>
                <a:gd name="T8" fmla="*/ 9 w 32"/>
                <a:gd name="T9" fmla="*/ 11 h 22"/>
                <a:gd name="T10" fmla="*/ 8 w 32"/>
                <a:gd name="T11" fmla="*/ 16 h 22"/>
                <a:gd name="T12" fmla="*/ 0 w 32"/>
                <a:gd name="T13" fmla="*/ 21 h 22"/>
                <a:gd name="T14" fmla="*/ 7 w 32"/>
                <a:gd name="T15" fmla="*/ 21 h 22"/>
                <a:gd name="T16" fmla="*/ 16 w 32"/>
                <a:gd name="T17" fmla="*/ 16 h 22"/>
                <a:gd name="T18" fmla="*/ 15 w 32"/>
                <a:gd name="T19" fmla="*/ 20 h 22"/>
                <a:gd name="T20" fmla="*/ 28 w 32"/>
                <a:gd name="T21" fmla="*/ 9 h 22"/>
                <a:gd name="T22" fmla="*/ 25 w 32"/>
                <a:gd name="T23" fmla="*/ 14 h 22"/>
                <a:gd name="T24" fmla="*/ 18 w 32"/>
                <a:gd name="T25" fmla="*/ 14 h 22"/>
                <a:gd name="T26" fmla="*/ 29 w 32"/>
                <a:gd name="T2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22">
                  <a:moveTo>
                    <a:pt x="29" y="6"/>
                  </a:moveTo>
                  <a:cubicBezTo>
                    <a:pt x="28" y="0"/>
                    <a:pt x="21" y="6"/>
                    <a:pt x="17" y="8"/>
                  </a:cubicBezTo>
                  <a:cubicBezTo>
                    <a:pt x="14" y="7"/>
                    <a:pt x="16" y="5"/>
                    <a:pt x="14" y="4"/>
                  </a:cubicBezTo>
                  <a:cubicBezTo>
                    <a:pt x="11" y="6"/>
                    <a:pt x="16" y="8"/>
                    <a:pt x="14" y="11"/>
                  </a:cubicBezTo>
                  <a:cubicBezTo>
                    <a:pt x="12" y="14"/>
                    <a:pt x="10" y="8"/>
                    <a:pt x="9" y="11"/>
                  </a:cubicBezTo>
                  <a:cubicBezTo>
                    <a:pt x="7" y="11"/>
                    <a:pt x="10" y="14"/>
                    <a:pt x="8" y="16"/>
                  </a:cubicBezTo>
                  <a:cubicBezTo>
                    <a:pt x="5" y="19"/>
                    <a:pt x="2" y="18"/>
                    <a:pt x="0" y="21"/>
                  </a:cubicBezTo>
                  <a:cubicBezTo>
                    <a:pt x="2" y="22"/>
                    <a:pt x="5" y="20"/>
                    <a:pt x="7" y="21"/>
                  </a:cubicBezTo>
                  <a:cubicBezTo>
                    <a:pt x="9" y="19"/>
                    <a:pt x="12" y="12"/>
                    <a:pt x="16" y="16"/>
                  </a:cubicBezTo>
                  <a:cubicBezTo>
                    <a:pt x="16" y="17"/>
                    <a:pt x="16" y="18"/>
                    <a:pt x="15" y="20"/>
                  </a:cubicBezTo>
                  <a:cubicBezTo>
                    <a:pt x="19" y="19"/>
                    <a:pt x="32" y="15"/>
                    <a:pt x="28" y="9"/>
                  </a:cubicBezTo>
                  <a:cubicBezTo>
                    <a:pt x="27" y="11"/>
                    <a:pt x="26" y="12"/>
                    <a:pt x="25" y="14"/>
                  </a:cubicBezTo>
                  <a:cubicBezTo>
                    <a:pt x="22" y="12"/>
                    <a:pt x="20" y="15"/>
                    <a:pt x="18" y="14"/>
                  </a:cubicBezTo>
                  <a:cubicBezTo>
                    <a:pt x="20" y="8"/>
                    <a:pt x="26" y="9"/>
                    <a:pt x="29"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53" name="淘宝网Chenying0907出品 71"/>
            <p:cNvSpPr>
              <a:spLocks/>
            </p:cNvSpPr>
            <p:nvPr/>
          </p:nvSpPr>
          <p:spPr bwMode="auto">
            <a:xfrm>
              <a:off x="5699126" y="3457576"/>
              <a:ext cx="55563" cy="33338"/>
            </a:xfrm>
            <a:custGeom>
              <a:avLst/>
              <a:gdLst>
                <a:gd name="T0" fmla="*/ 17 w 17"/>
                <a:gd name="T1" fmla="*/ 4 h 10"/>
                <a:gd name="T2" fmla="*/ 12 w 17"/>
                <a:gd name="T3" fmla="*/ 0 h 10"/>
                <a:gd name="T4" fmla="*/ 7 w 17"/>
                <a:gd name="T5" fmla="*/ 0 h 10"/>
                <a:gd name="T6" fmla="*/ 6 w 17"/>
                <a:gd name="T7" fmla="*/ 4 h 10"/>
                <a:gd name="T8" fmla="*/ 4 w 17"/>
                <a:gd name="T9" fmla="*/ 6 h 10"/>
                <a:gd name="T10" fmla="*/ 0 w 17"/>
                <a:gd name="T11" fmla="*/ 3 h 10"/>
                <a:gd name="T12" fmla="*/ 1 w 17"/>
                <a:gd name="T13" fmla="*/ 7 h 10"/>
                <a:gd name="T14" fmla="*/ 6 w 17"/>
                <a:gd name="T15" fmla="*/ 10 h 10"/>
                <a:gd name="T16" fmla="*/ 17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17" y="4"/>
                  </a:moveTo>
                  <a:cubicBezTo>
                    <a:pt x="14" y="3"/>
                    <a:pt x="13" y="3"/>
                    <a:pt x="12" y="0"/>
                  </a:cubicBezTo>
                  <a:cubicBezTo>
                    <a:pt x="11" y="2"/>
                    <a:pt x="9" y="2"/>
                    <a:pt x="7" y="0"/>
                  </a:cubicBezTo>
                  <a:cubicBezTo>
                    <a:pt x="4" y="2"/>
                    <a:pt x="6" y="3"/>
                    <a:pt x="6" y="4"/>
                  </a:cubicBezTo>
                  <a:cubicBezTo>
                    <a:pt x="6" y="4"/>
                    <a:pt x="5" y="6"/>
                    <a:pt x="4" y="6"/>
                  </a:cubicBezTo>
                  <a:cubicBezTo>
                    <a:pt x="2" y="5"/>
                    <a:pt x="2" y="2"/>
                    <a:pt x="0" y="3"/>
                  </a:cubicBezTo>
                  <a:cubicBezTo>
                    <a:pt x="0" y="4"/>
                    <a:pt x="2" y="6"/>
                    <a:pt x="1" y="7"/>
                  </a:cubicBezTo>
                  <a:cubicBezTo>
                    <a:pt x="5" y="7"/>
                    <a:pt x="5" y="7"/>
                    <a:pt x="6" y="10"/>
                  </a:cubicBezTo>
                  <a:cubicBezTo>
                    <a:pt x="9" y="7"/>
                    <a:pt x="15" y="9"/>
                    <a:pt x="1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grpSp>
    </p:spTree>
    <p:extLst>
      <p:ext uri="{BB962C8B-B14F-4D97-AF65-F5344CB8AC3E}">
        <p14:creationId xmlns:p14="http://schemas.microsoft.com/office/powerpoint/2010/main" val="4149306133"/>
      </p:ext>
    </p:extLst>
  </p:cSld>
  <p:clrMapOvr>
    <a:masterClrMapping/>
  </p:clrMapOvr>
  <p:transition advTm="549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2" fill="hold" nodeType="afterEffect">
                                  <p:stCondLst>
                                    <p:cond delay="0"/>
                                  </p:stCondLst>
                                  <p:childTnLst>
                                    <p:set>
                                      <p:cBhvr>
                                        <p:cTn id="32" dur="1" fill="hold">
                                          <p:stCondLst>
                                            <p:cond delay="0"/>
                                          </p:stCondLst>
                                        </p:cTn>
                                        <p:tgtEl>
                                          <p:spTgt spid="86"/>
                                        </p:tgtEl>
                                        <p:attrNameLst>
                                          <p:attrName>style.visibility</p:attrName>
                                        </p:attrNameLst>
                                      </p:cBhvr>
                                      <p:to>
                                        <p:strVal val="visible"/>
                                      </p:to>
                                    </p:set>
                                    <p:animEffect transition="in" filter="wipe(right)">
                                      <p:cBhvr>
                                        <p:cTn id="33" dur="500"/>
                                        <p:tgtEl>
                                          <p:spTgt spid="86"/>
                                        </p:tgtEl>
                                      </p:cBhvr>
                                    </p:animEffect>
                                  </p:childTnLst>
                                </p:cTn>
                              </p:par>
                            </p:childTnLst>
                          </p:cTn>
                        </p:par>
                        <p:par>
                          <p:cTn id="34" fill="hold">
                            <p:stCondLst>
                              <p:cond delay="1500"/>
                            </p:stCondLst>
                            <p:childTnLst>
                              <p:par>
                                <p:cTn id="35" presetID="41" presetClass="entr" presetSubtype="0" fill="hold" grpId="0" nodeType="afterEffect">
                                  <p:stCondLst>
                                    <p:cond delay="0"/>
                                  </p:stCondLst>
                                  <p:iterate type="lt">
                                    <p:tmPct val="10000"/>
                                  </p:iterate>
                                  <p:childTnLst>
                                    <p:set>
                                      <p:cBhvr>
                                        <p:cTn id="36" dur="1" fill="hold">
                                          <p:stCondLst>
                                            <p:cond delay="0"/>
                                          </p:stCondLst>
                                        </p:cTn>
                                        <p:tgtEl>
                                          <p:spTgt spid="81"/>
                                        </p:tgtEl>
                                        <p:attrNameLst>
                                          <p:attrName>style.visibility</p:attrName>
                                        </p:attrNameLst>
                                      </p:cBhvr>
                                      <p:to>
                                        <p:strVal val="visible"/>
                                      </p:to>
                                    </p:set>
                                    <p:anim calcmode="lin" valueType="num">
                                      <p:cBhvr>
                                        <p:cTn id="37" dur="500" fill="hold"/>
                                        <p:tgtEl>
                                          <p:spTgt spid="81"/>
                                        </p:tgtEl>
                                        <p:attrNameLst>
                                          <p:attrName>ppt_x</p:attrName>
                                        </p:attrNameLst>
                                      </p:cBhvr>
                                      <p:tavLst>
                                        <p:tav tm="0">
                                          <p:val>
                                            <p:strVal val="#ppt_x"/>
                                          </p:val>
                                        </p:tav>
                                        <p:tav tm="50000">
                                          <p:val>
                                            <p:strVal val="#ppt_x+.1"/>
                                          </p:val>
                                        </p:tav>
                                        <p:tav tm="100000">
                                          <p:val>
                                            <p:strVal val="#ppt_x"/>
                                          </p:val>
                                        </p:tav>
                                      </p:tavLst>
                                    </p:anim>
                                    <p:anim calcmode="lin" valueType="num">
                                      <p:cBhvr>
                                        <p:cTn id="38" dur="500" fill="hold"/>
                                        <p:tgtEl>
                                          <p:spTgt spid="81"/>
                                        </p:tgtEl>
                                        <p:attrNameLst>
                                          <p:attrName>ppt_y</p:attrName>
                                        </p:attrNameLst>
                                      </p:cBhvr>
                                      <p:tavLst>
                                        <p:tav tm="0">
                                          <p:val>
                                            <p:strVal val="#ppt_y"/>
                                          </p:val>
                                        </p:tav>
                                        <p:tav tm="100000">
                                          <p:val>
                                            <p:strVal val="#ppt_y"/>
                                          </p:val>
                                        </p:tav>
                                      </p:tavLst>
                                    </p:anim>
                                    <p:anim calcmode="lin" valueType="num">
                                      <p:cBhvr>
                                        <p:cTn id="39" dur="500" fill="hold"/>
                                        <p:tgtEl>
                                          <p:spTgt spid="81"/>
                                        </p:tgtEl>
                                        <p:attrNameLst>
                                          <p:attrName>ppt_h</p:attrName>
                                        </p:attrNameLst>
                                      </p:cBhvr>
                                      <p:tavLst>
                                        <p:tav tm="0">
                                          <p:val>
                                            <p:strVal val="#ppt_h/10"/>
                                          </p:val>
                                        </p:tav>
                                        <p:tav tm="50000">
                                          <p:val>
                                            <p:strVal val="#ppt_h+.01"/>
                                          </p:val>
                                        </p:tav>
                                        <p:tav tm="100000">
                                          <p:val>
                                            <p:strVal val="#ppt_h"/>
                                          </p:val>
                                        </p:tav>
                                      </p:tavLst>
                                    </p:anim>
                                    <p:anim calcmode="lin" valueType="num">
                                      <p:cBhvr>
                                        <p:cTn id="40" dur="500" fill="hold"/>
                                        <p:tgtEl>
                                          <p:spTgt spid="81"/>
                                        </p:tgtEl>
                                        <p:attrNameLst>
                                          <p:attrName>ppt_w</p:attrName>
                                        </p:attrNameLst>
                                      </p:cBhvr>
                                      <p:tavLst>
                                        <p:tav tm="0">
                                          <p:val>
                                            <p:strVal val="#ppt_w/10"/>
                                          </p:val>
                                        </p:tav>
                                        <p:tav tm="50000">
                                          <p:val>
                                            <p:strVal val="#ppt_w+.01"/>
                                          </p:val>
                                        </p:tav>
                                        <p:tav tm="100000">
                                          <p:val>
                                            <p:strVal val="#ppt_w"/>
                                          </p:val>
                                        </p:tav>
                                      </p:tavLst>
                                    </p:anim>
                                    <p:animEffect transition="in" filter="fade">
                                      <p:cBhvr>
                                        <p:cTn id="41" dur="500" tmFilter="0,0; .5, 1; 1, 1"/>
                                        <p:tgtEl>
                                          <p:spTgt spid="81"/>
                                        </p:tgtEl>
                                      </p:cBhvr>
                                    </p:animEffect>
                                  </p:childTnLst>
                                </p:cTn>
                              </p:par>
                            </p:childTnLst>
                          </p:cTn>
                        </p:par>
                        <p:par>
                          <p:cTn id="42" fill="hold">
                            <p:stCondLst>
                              <p:cond delay="3550"/>
                            </p:stCondLst>
                            <p:childTnLst>
                              <p:par>
                                <p:cTn id="43" presetID="47" presetClass="entr" presetSubtype="0"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fade">
                                      <p:cBhvr>
                                        <p:cTn id="45" dur="1000"/>
                                        <p:tgtEl>
                                          <p:spTgt spid="82"/>
                                        </p:tgtEl>
                                      </p:cBhvr>
                                    </p:animEffect>
                                    <p:anim calcmode="lin" valueType="num">
                                      <p:cBhvr>
                                        <p:cTn id="46" dur="1000" fill="hold"/>
                                        <p:tgtEl>
                                          <p:spTgt spid="82"/>
                                        </p:tgtEl>
                                        <p:attrNameLst>
                                          <p:attrName>ppt_x</p:attrName>
                                        </p:attrNameLst>
                                      </p:cBhvr>
                                      <p:tavLst>
                                        <p:tav tm="0">
                                          <p:val>
                                            <p:strVal val="#ppt_x"/>
                                          </p:val>
                                        </p:tav>
                                        <p:tav tm="100000">
                                          <p:val>
                                            <p:strVal val="#ppt_x"/>
                                          </p:val>
                                        </p:tav>
                                      </p:tavLst>
                                    </p:anim>
                                    <p:anim calcmode="lin" valueType="num">
                                      <p:cBhvr>
                                        <p:cTn id="47" dur="1000" fill="hold"/>
                                        <p:tgtEl>
                                          <p:spTgt spid="82"/>
                                        </p:tgtEl>
                                        <p:attrNameLst>
                                          <p:attrName>ppt_y</p:attrName>
                                        </p:attrNameLst>
                                      </p:cBhvr>
                                      <p:tavLst>
                                        <p:tav tm="0">
                                          <p:val>
                                            <p:strVal val="#ppt_y-.1"/>
                                          </p:val>
                                        </p:tav>
                                        <p:tav tm="100000">
                                          <p:val>
                                            <p:strVal val="#ppt_y"/>
                                          </p:val>
                                        </p:tav>
                                      </p:tavLst>
                                    </p:anim>
                                  </p:childTnLst>
                                </p:cTn>
                              </p:par>
                            </p:childTnLst>
                          </p:cTn>
                        </p:par>
                        <p:par>
                          <p:cTn id="48" fill="hold">
                            <p:stCondLst>
                              <p:cond delay="455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83"/>
                                        </p:tgtEl>
                                        <p:attrNameLst>
                                          <p:attrName>style.visibility</p:attrName>
                                        </p:attrNameLst>
                                      </p:cBhvr>
                                      <p:to>
                                        <p:strVal val="visible"/>
                                      </p:to>
                                    </p:set>
                                    <p:anim calcmode="lin" valueType="num">
                                      <p:cBhvr>
                                        <p:cTn id="51" dur="500" fill="hold"/>
                                        <p:tgtEl>
                                          <p:spTgt spid="83"/>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83"/>
                                        </p:tgtEl>
                                        <p:attrNameLst>
                                          <p:attrName>ppt_y</p:attrName>
                                        </p:attrNameLst>
                                      </p:cBhvr>
                                      <p:tavLst>
                                        <p:tav tm="0">
                                          <p:val>
                                            <p:strVal val="#ppt_y"/>
                                          </p:val>
                                        </p:tav>
                                        <p:tav tm="100000">
                                          <p:val>
                                            <p:strVal val="#ppt_y"/>
                                          </p:val>
                                        </p:tav>
                                      </p:tavLst>
                                    </p:anim>
                                    <p:anim calcmode="lin" valueType="num">
                                      <p:cBhvr>
                                        <p:cTn id="53" dur="500" fill="hold"/>
                                        <p:tgtEl>
                                          <p:spTgt spid="83"/>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83"/>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83"/>
                                        </p:tgtEl>
                                      </p:cBhvr>
                                    </p:animEffect>
                                  </p:childTnLst>
                                </p:cTn>
                              </p:par>
                            </p:childTnLst>
                          </p:cTn>
                        </p:par>
                        <p:par>
                          <p:cTn id="56" fill="hold">
                            <p:stCondLst>
                              <p:cond delay="6600"/>
                            </p:stCondLst>
                            <p:childTnLst>
                              <p:par>
                                <p:cTn id="57" presetID="47" presetClass="entr" presetSubtype="0" fill="hold" grpId="0" nodeType="after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1000"/>
                                        <p:tgtEl>
                                          <p:spTgt spid="84"/>
                                        </p:tgtEl>
                                      </p:cBhvr>
                                    </p:animEffect>
                                    <p:anim calcmode="lin" valueType="num">
                                      <p:cBhvr>
                                        <p:cTn id="60" dur="1000" fill="hold"/>
                                        <p:tgtEl>
                                          <p:spTgt spid="84"/>
                                        </p:tgtEl>
                                        <p:attrNameLst>
                                          <p:attrName>ppt_x</p:attrName>
                                        </p:attrNameLst>
                                      </p:cBhvr>
                                      <p:tavLst>
                                        <p:tav tm="0">
                                          <p:val>
                                            <p:strVal val="#ppt_x"/>
                                          </p:val>
                                        </p:tav>
                                        <p:tav tm="100000">
                                          <p:val>
                                            <p:strVal val="#ppt_x"/>
                                          </p:val>
                                        </p:tav>
                                      </p:tavLst>
                                    </p:anim>
                                    <p:anim calcmode="lin" valueType="num">
                                      <p:cBhvr>
                                        <p:cTn id="61" dur="1000" fill="hold"/>
                                        <p:tgtEl>
                                          <p:spTgt spid="84"/>
                                        </p:tgtEl>
                                        <p:attrNameLst>
                                          <p:attrName>ppt_y</p:attrName>
                                        </p:attrNameLst>
                                      </p:cBhvr>
                                      <p:tavLst>
                                        <p:tav tm="0">
                                          <p:val>
                                            <p:strVal val="#ppt_y-.1"/>
                                          </p:val>
                                        </p:tav>
                                        <p:tav tm="100000">
                                          <p:val>
                                            <p:strVal val="#ppt_y"/>
                                          </p:val>
                                        </p:tav>
                                      </p:tavLst>
                                    </p:anim>
                                  </p:childTnLst>
                                </p:cTn>
                              </p:par>
                            </p:childTnLst>
                          </p:cTn>
                        </p:par>
                        <p:par>
                          <p:cTn id="62" fill="hold">
                            <p:stCondLst>
                              <p:cond delay="76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85"/>
                                        </p:tgtEl>
                                        <p:attrNameLst>
                                          <p:attrName>style.visibility</p:attrName>
                                        </p:attrNameLst>
                                      </p:cBhvr>
                                      <p:to>
                                        <p:strVal val="visible"/>
                                      </p:to>
                                    </p:set>
                                    <p:anim calcmode="lin" valueType="num">
                                      <p:cBhvr>
                                        <p:cTn id="65" dur="5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85"/>
                                        </p:tgtEl>
                                        <p:attrNameLst>
                                          <p:attrName>ppt_y</p:attrName>
                                        </p:attrNameLst>
                                      </p:cBhvr>
                                      <p:tavLst>
                                        <p:tav tm="0">
                                          <p:val>
                                            <p:strVal val="#ppt_y"/>
                                          </p:val>
                                        </p:tav>
                                        <p:tav tm="100000">
                                          <p:val>
                                            <p:strVal val="#ppt_y"/>
                                          </p:val>
                                        </p:tav>
                                      </p:tavLst>
                                    </p:anim>
                                    <p:anim calcmode="lin" valueType="num">
                                      <p:cBhvr>
                                        <p:cTn id="67" dur="5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85"/>
                                        </p:tgtEl>
                                      </p:cBhvr>
                                    </p:animEffect>
                                  </p:childTnLst>
                                </p:cTn>
                              </p:par>
                            </p:childTnLst>
                          </p:cTn>
                        </p:par>
                        <p:par>
                          <p:cTn id="70" fill="hold">
                            <p:stCondLst>
                              <p:cond delay="9650"/>
                            </p:stCondLst>
                            <p:childTnLst>
                              <p:par>
                                <p:cTn id="71" presetID="22" presetClass="entr" presetSubtype="2" fill="hold" nodeType="after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wipe(right)">
                                      <p:cBhvr>
                                        <p:cTn id="7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81" grpId="0"/>
      <p:bldP spid="82" grpId="0" animBg="1"/>
      <p:bldP spid="83" grpId="0"/>
      <p:bldP spid="84" grpId="0" animBg="1"/>
      <p:bldP spid="8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202748" y="5981516"/>
            <a:ext cx="12626139"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chemeClr val="tx1">
              <a:lumMod val="65000"/>
              <a:lumOff val="3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31410" y="-82292"/>
            <a:ext cx="5963479" cy="6858000"/>
          </a:xfrm>
          <a:prstGeom prst="rect">
            <a:avLst/>
          </a:prstGeom>
        </p:spPr>
      </p:pic>
      <p:grpSp>
        <p:nvGrpSpPr>
          <p:cNvPr id="35" name="组合 34"/>
          <p:cNvGrpSpPr/>
          <p:nvPr/>
        </p:nvGrpSpPr>
        <p:grpSpPr>
          <a:xfrm>
            <a:off x="2466473" y="-517358"/>
            <a:ext cx="517357" cy="4645116"/>
            <a:chOff x="2466473" y="-517358"/>
            <a:chExt cx="517357" cy="4645116"/>
          </a:xfrm>
        </p:grpSpPr>
        <p:sp>
          <p:nvSpPr>
            <p:cNvPr id="26" name="任意多边形 25"/>
            <p:cNvSpPr/>
            <p:nvPr/>
          </p:nvSpPr>
          <p:spPr>
            <a:xfrm>
              <a:off x="2610853" y="-517358"/>
              <a:ext cx="180655" cy="1852863"/>
            </a:xfrm>
            <a:custGeom>
              <a:avLst/>
              <a:gdLst>
                <a:gd name="connsiteX0" fmla="*/ 0 w 180655"/>
                <a:gd name="connsiteY0" fmla="*/ 0 h 1852863"/>
                <a:gd name="connsiteX1" fmla="*/ 180473 w 180655"/>
                <a:gd name="connsiteY1" fmla="*/ 709863 h 1852863"/>
                <a:gd name="connsiteX2" fmla="*/ 36094 w 180655"/>
                <a:gd name="connsiteY2" fmla="*/ 1082842 h 1852863"/>
                <a:gd name="connsiteX3" fmla="*/ 144379 w 180655"/>
                <a:gd name="connsiteY3" fmla="*/ 1515979 h 1852863"/>
                <a:gd name="connsiteX4" fmla="*/ 60158 w 180655"/>
                <a:gd name="connsiteY4" fmla="*/ 1852863 h 1852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55" h="1852863">
                  <a:moveTo>
                    <a:pt x="0" y="0"/>
                  </a:moveTo>
                  <a:cubicBezTo>
                    <a:pt x="87228" y="264694"/>
                    <a:pt x="174457" y="529389"/>
                    <a:pt x="180473" y="709863"/>
                  </a:cubicBezTo>
                  <a:cubicBezTo>
                    <a:pt x="186489" y="890337"/>
                    <a:pt x="42110" y="948489"/>
                    <a:pt x="36094" y="1082842"/>
                  </a:cubicBezTo>
                  <a:cubicBezTo>
                    <a:pt x="30078" y="1217195"/>
                    <a:pt x="140368" y="1387642"/>
                    <a:pt x="144379" y="1515979"/>
                  </a:cubicBezTo>
                  <a:cubicBezTo>
                    <a:pt x="148390" y="1644316"/>
                    <a:pt x="68179" y="1774658"/>
                    <a:pt x="60158" y="1852863"/>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466473"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文本框 17"/>
            <p:cNvSpPr txBox="1"/>
            <p:nvPr/>
          </p:nvSpPr>
          <p:spPr>
            <a:xfrm>
              <a:off x="2494318" y="1702666"/>
              <a:ext cx="461665" cy="2070439"/>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嘟嘟嘟嘟</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36" name="组合 35"/>
          <p:cNvGrpSpPr/>
          <p:nvPr/>
        </p:nvGrpSpPr>
        <p:grpSpPr>
          <a:xfrm>
            <a:off x="3562875" y="-132347"/>
            <a:ext cx="517357" cy="4260105"/>
            <a:chOff x="3562875" y="-132347"/>
            <a:chExt cx="517357" cy="4260105"/>
          </a:xfrm>
        </p:grpSpPr>
        <p:sp>
          <p:nvSpPr>
            <p:cNvPr id="28" name="任意多边形 27"/>
            <p:cNvSpPr/>
            <p:nvPr/>
          </p:nvSpPr>
          <p:spPr>
            <a:xfrm>
              <a:off x="3788915" y="-132347"/>
              <a:ext cx="121624" cy="1576136"/>
            </a:xfrm>
            <a:custGeom>
              <a:avLst/>
              <a:gdLst>
                <a:gd name="connsiteX0" fmla="*/ 73222 w 121624"/>
                <a:gd name="connsiteY0" fmla="*/ 0 h 1576136"/>
                <a:gd name="connsiteX1" fmla="*/ 1032 w 121624"/>
                <a:gd name="connsiteY1" fmla="*/ 529389 h 1576136"/>
                <a:gd name="connsiteX2" fmla="*/ 121348 w 121624"/>
                <a:gd name="connsiteY2" fmla="*/ 1299410 h 1576136"/>
                <a:gd name="connsiteX3" fmla="*/ 37127 w 121624"/>
                <a:gd name="connsiteY3" fmla="*/ 1576136 h 1576136"/>
              </a:gdLst>
              <a:ahLst/>
              <a:cxnLst>
                <a:cxn ang="0">
                  <a:pos x="connsiteX0" y="connsiteY0"/>
                </a:cxn>
                <a:cxn ang="0">
                  <a:pos x="connsiteX1" y="connsiteY1"/>
                </a:cxn>
                <a:cxn ang="0">
                  <a:pos x="connsiteX2" y="connsiteY2"/>
                </a:cxn>
                <a:cxn ang="0">
                  <a:pos x="connsiteX3" y="connsiteY3"/>
                </a:cxn>
              </a:cxnLst>
              <a:rect l="l" t="t" r="r" b="b"/>
              <a:pathLst>
                <a:path w="121624" h="1576136">
                  <a:moveTo>
                    <a:pt x="73222" y="0"/>
                  </a:moveTo>
                  <a:cubicBezTo>
                    <a:pt x="33116" y="156410"/>
                    <a:pt x="-6989" y="312821"/>
                    <a:pt x="1032" y="529389"/>
                  </a:cubicBezTo>
                  <a:cubicBezTo>
                    <a:pt x="9053" y="745957"/>
                    <a:pt x="115332" y="1124952"/>
                    <a:pt x="121348" y="1299410"/>
                  </a:cubicBezTo>
                  <a:cubicBezTo>
                    <a:pt x="127364" y="1473868"/>
                    <a:pt x="33116" y="1530015"/>
                    <a:pt x="37127" y="1576136"/>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3562875"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76456" y="1702666"/>
              <a:ext cx="461665" cy="1708160"/>
            </a:xfrm>
            <a:prstGeom prst="rect">
              <a:avLst/>
            </a:prstGeom>
            <a:noFill/>
          </p:spPr>
          <p:txBody>
            <a:bodyPr vert="eaVert" wrap="none" rtlCol="0">
              <a:spAutoFit/>
            </a:bodyPr>
            <a:lstStyle/>
            <a:p>
              <a:r>
                <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rPr>
                <a:t>坐</a:t>
              </a:r>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着那火车去</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37" name="组合 36"/>
          <p:cNvGrpSpPr/>
          <p:nvPr/>
        </p:nvGrpSpPr>
        <p:grpSpPr>
          <a:xfrm>
            <a:off x="4617166" y="-132347"/>
            <a:ext cx="517357" cy="4260105"/>
            <a:chOff x="4617166" y="-132347"/>
            <a:chExt cx="517357" cy="4260105"/>
          </a:xfrm>
        </p:grpSpPr>
        <p:sp>
          <p:nvSpPr>
            <p:cNvPr id="29" name="任意多边形 28"/>
            <p:cNvSpPr/>
            <p:nvPr/>
          </p:nvSpPr>
          <p:spPr>
            <a:xfrm>
              <a:off x="4824613" y="-132347"/>
              <a:ext cx="96303" cy="1467852"/>
            </a:xfrm>
            <a:custGeom>
              <a:avLst/>
              <a:gdLst>
                <a:gd name="connsiteX0" fmla="*/ 84271 w 96303"/>
                <a:gd name="connsiteY0" fmla="*/ 0 h 1467852"/>
                <a:gd name="connsiteX1" fmla="*/ 50 w 96303"/>
                <a:gd name="connsiteY1" fmla="*/ 433136 h 1467852"/>
                <a:gd name="connsiteX2" fmla="*/ 72240 w 96303"/>
                <a:gd name="connsiteY2" fmla="*/ 1010652 h 1467852"/>
                <a:gd name="connsiteX3" fmla="*/ 96303 w 96303"/>
                <a:gd name="connsiteY3" fmla="*/ 1467852 h 1467852"/>
              </a:gdLst>
              <a:ahLst/>
              <a:cxnLst>
                <a:cxn ang="0">
                  <a:pos x="connsiteX0" y="connsiteY0"/>
                </a:cxn>
                <a:cxn ang="0">
                  <a:pos x="connsiteX1" y="connsiteY1"/>
                </a:cxn>
                <a:cxn ang="0">
                  <a:pos x="connsiteX2" y="connsiteY2"/>
                </a:cxn>
                <a:cxn ang="0">
                  <a:pos x="connsiteX3" y="connsiteY3"/>
                </a:cxn>
              </a:cxnLst>
              <a:rect l="l" t="t" r="r" b="b"/>
              <a:pathLst>
                <a:path w="96303" h="1467852">
                  <a:moveTo>
                    <a:pt x="84271" y="0"/>
                  </a:moveTo>
                  <a:cubicBezTo>
                    <a:pt x="43163" y="132347"/>
                    <a:pt x="2055" y="264694"/>
                    <a:pt x="50" y="433136"/>
                  </a:cubicBezTo>
                  <a:cubicBezTo>
                    <a:pt x="-1955" y="601578"/>
                    <a:pt x="56198" y="838199"/>
                    <a:pt x="72240" y="1010652"/>
                  </a:cubicBezTo>
                  <a:cubicBezTo>
                    <a:pt x="88282" y="1183105"/>
                    <a:pt x="90287" y="1387642"/>
                    <a:pt x="96303" y="1467852"/>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4617166"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645011" y="1702666"/>
              <a:ext cx="461665" cy="2070439"/>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拉萨</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38" name="组合 37"/>
          <p:cNvGrpSpPr/>
          <p:nvPr/>
        </p:nvGrpSpPr>
        <p:grpSpPr>
          <a:xfrm>
            <a:off x="5713568" y="-120316"/>
            <a:ext cx="517357" cy="4248074"/>
            <a:chOff x="5713568" y="-120316"/>
            <a:chExt cx="517357" cy="4248074"/>
          </a:xfrm>
        </p:grpSpPr>
        <p:sp>
          <p:nvSpPr>
            <p:cNvPr id="30" name="任意多边形 29"/>
            <p:cNvSpPr/>
            <p:nvPr/>
          </p:nvSpPr>
          <p:spPr>
            <a:xfrm>
              <a:off x="5991330" y="-120316"/>
              <a:ext cx="108681" cy="1564105"/>
            </a:xfrm>
            <a:custGeom>
              <a:avLst/>
              <a:gdLst>
                <a:gd name="connsiteX0" fmla="*/ 108681 w 108681"/>
                <a:gd name="connsiteY0" fmla="*/ 0 h 1564105"/>
                <a:gd name="connsiteX1" fmla="*/ 396 w 108681"/>
                <a:gd name="connsiteY1" fmla="*/ 998621 h 1564105"/>
                <a:gd name="connsiteX2" fmla="*/ 72586 w 108681"/>
                <a:gd name="connsiteY2" fmla="*/ 1564105 h 1564105"/>
              </a:gdLst>
              <a:ahLst/>
              <a:cxnLst>
                <a:cxn ang="0">
                  <a:pos x="connsiteX0" y="connsiteY0"/>
                </a:cxn>
                <a:cxn ang="0">
                  <a:pos x="connsiteX1" y="connsiteY1"/>
                </a:cxn>
                <a:cxn ang="0">
                  <a:pos x="connsiteX2" y="connsiteY2"/>
                </a:cxn>
              </a:cxnLst>
              <a:rect l="l" t="t" r="r" b="b"/>
              <a:pathLst>
                <a:path w="108681" h="1564105">
                  <a:moveTo>
                    <a:pt x="108681" y="0"/>
                  </a:moveTo>
                  <a:cubicBezTo>
                    <a:pt x="57546" y="368968"/>
                    <a:pt x="6412" y="737937"/>
                    <a:pt x="396" y="998621"/>
                  </a:cubicBezTo>
                  <a:cubicBezTo>
                    <a:pt x="-5620" y="1259305"/>
                    <a:pt x="58549" y="1463842"/>
                    <a:pt x="72586" y="1564105"/>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5713568"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751502" y="1702666"/>
              <a:ext cx="461665" cy="1977464"/>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去看那好看的画</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39" name="组合 38"/>
          <p:cNvGrpSpPr/>
          <p:nvPr/>
        </p:nvGrpSpPr>
        <p:grpSpPr>
          <a:xfrm>
            <a:off x="6791272" y="-84221"/>
            <a:ext cx="517357" cy="4211979"/>
            <a:chOff x="6791272" y="-84221"/>
            <a:chExt cx="517357" cy="4211979"/>
          </a:xfrm>
        </p:grpSpPr>
        <p:sp>
          <p:nvSpPr>
            <p:cNvPr id="31" name="任意多边形 30"/>
            <p:cNvSpPr/>
            <p:nvPr/>
          </p:nvSpPr>
          <p:spPr>
            <a:xfrm>
              <a:off x="6978316" y="-84221"/>
              <a:ext cx="156834" cy="1503947"/>
            </a:xfrm>
            <a:custGeom>
              <a:avLst/>
              <a:gdLst>
                <a:gd name="connsiteX0" fmla="*/ 0 w 156834"/>
                <a:gd name="connsiteY0" fmla="*/ 0 h 1503947"/>
                <a:gd name="connsiteX1" fmla="*/ 156410 w 156834"/>
                <a:gd name="connsiteY1" fmla="*/ 842210 h 1503947"/>
                <a:gd name="connsiteX2" fmla="*/ 48126 w 156834"/>
                <a:gd name="connsiteY2" fmla="*/ 1503947 h 1503947"/>
              </a:gdLst>
              <a:ahLst/>
              <a:cxnLst>
                <a:cxn ang="0">
                  <a:pos x="connsiteX0" y="connsiteY0"/>
                </a:cxn>
                <a:cxn ang="0">
                  <a:pos x="connsiteX1" y="connsiteY1"/>
                </a:cxn>
                <a:cxn ang="0">
                  <a:pos x="connsiteX2" y="connsiteY2"/>
                </a:cxn>
              </a:cxnLst>
              <a:rect l="l" t="t" r="r" b="b"/>
              <a:pathLst>
                <a:path w="156834" h="1503947">
                  <a:moveTo>
                    <a:pt x="0" y="0"/>
                  </a:moveTo>
                  <a:cubicBezTo>
                    <a:pt x="74194" y="295776"/>
                    <a:pt x="148389" y="591552"/>
                    <a:pt x="156410" y="842210"/>
                  </a:cubicBezTo>
                  <a:cubicBezTo>
                    <a:pt x="164431" y="1092868"/>
                    <a:pt x="56147" y="1383631"/>
                    <a:pt x="48126" y="1503947"/>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6791272"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828115" y="1702666"/>
              <a:ext cx="461665" cy="1708160"/>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蓝蓝的天上</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40" name="组合 39"/>
          <p:cNvGrpSpPr/>
          <p:nvPr/>
        </p:nvGrpSpPr>
        <p:grpSpPr>
          <a:xfrm>
            <a:off x="7887674" y="-84221"/>
            <a:ext cx="517357" cy="4211979"/>
            <a:chOff x="7887674" y="-84221"/>
            <a:chExt cx="517357" cy="4211979"/>
          </a:xfrm>
        </p:grpSpPr>
        <p:sp>
          <p:nvSpPr>
            <p:cNvPr id="32" name="任意多边形 31"/>
            <p:cNvSpPr/>
            <p:nvPr/>
          </p:nvSpPr>
          <p:spPr>
            <a:xfrm>
              <a:off x="8125100" y="-84221"/>
              <a:ext cx="137475" cy="1479884"/>
            </a:xfrm>
            <a:custGeom>
              <a:avLst/>
              <a:gdLst>
                <a:gd name="connsiteX0" fmla="*/ 20279 w 137475"/>
                <a:gd name="connsiteY0" fmla="*/ 0 h 1479884"/>
                <a:gd name="connsiteX1" fmla="*/ 8247 w 137475"/>
                <a:gd name="connsiteY1" fmla="*/ 457200 h 1479884"/>
                <a:gd name="connsiteX2" fmla="*/ 128563 w 137475"/>
                <a:gd name="connsiteY2" fmla="*/ 1263316 h 1479884"/>
                <a:gd name="connsiteX3" fmla="*/ 128563 w 137475"/>
                <a:gd name="connsiteY3" fmla="*/ 1479884 h 1479884"/>
              </a:gdLst>
              <a:ahLst/>
              <a:cxnLst>
                <a:cxn ang="0">
                  <a:pos x="connsiteX0" y="connsiteY0"/>
                </a:cxn>
                <a:cxn ang="0">
                  <a:pos x="connsiteX1" y="connsiteY1"/>
                </a:cxn>
                <a:cxn ang="0">
                  <a:pos x="connsiteX2" y="connsiteY2"/>
                </a:cxn>
                <a:cxn ang="0">
                  <a:pos x="connsiteX3" y="connsiteY3"/>
                </a:cxn>
              </a:cxnLst>
              <a:rect l="l" t="t" r="r" b="b"/>
              <a:pathLst>
                <a:path w="137475" h="1479884">
                  <a:moveTo>
                    <a:pt x="20279" y="0"/>
                  </a:moveTo>
                  <a:cubicBezTo>
                    <a:pt x="5239" y="123323"/>
                    <a:pt x="-9800" y="246647"/>
                    <a:pt x="8247" y="457200"/>
                  </a:cubicBezTo>
                  <a:cubicBezTo>
                    <a:pt x="26294" y="667753"/>
                    <a:pt x="108510" y="1092869"/>
                    <a:pt x="128563" y="1263316"/>
                  </a:cubicBezTo>
                  <a:cubicBezTo>
                    <a:pt x="148616" y="1433763"/>
                    <a:pt x="128563" y="1479884"/>
                    <a:pt x="128563" y="1479884"/>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7887674"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7943366" y="1702666"/>
              <a:ext cx="461665" cy="1169551"/>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白云片</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41" name="组合 40"/>
          <p:cNvGrpSpPr/>
          <p:nvPr/>
        </p:nvGrpSpPr>
        <p:grpSpPr>
          <a:xfrm>
            <a:off x="8941965" y="-60158"/>
            <a:ext cx="517357" cy="4187916"/>
            <a:chOff x="8941965" y="-60158"/>
            <a:chExt cx="517357" cy="4187916"/>
          </a:xfrm>
        </p:grpSpPr>
        <p:sp>
          <p:nvSpPr>
            <p:cNvPr id="33" name="任意多边形 32"/>
            <p:cNvSpPr/>
            <p:nvPr/>
          </p:nvSpPr>
          <p:spPr>
            <a:xfrm>
              <a:off x="9082100" y="-60158"/>
              <a:ext cx="233097" cy="1383632"/>
            </a:xfrm>
            <a:custGeom>
              <a:avLst/>
              <a:gdLst>
                <a:gd name="connsiteX0" fmla="*/ 134089 w 233097"/>
                <a:gd name="connsiteY0" fmla="*/ 0 h 1383632"/>
                <a:gd name="connsiteX1" fmla="*/ 1742 w 233097"/>
                <a:gd name="connsiteY1" fmla="*/ 433137 h 1383632"/>
                <a:gd name="connsiteX2" fmla="*/ 218311 w 233097"/>
                <a:gd name="connsiteY2" fmla="*/ 1118937 h 1383632"/>
                <a:gd name="connsiteX3" fmla="*/ 218311 w 233097"/>
                <a:gd name="connsiteY3" fmla="*/ 1383632 h 1383632"/>
              </a:gdLst>
              <a:ahLst/>
              <a:cxnLst>
                <a:cxn ang="0">
                  <a:pos x="connsiteX0" y="connsiteY0"/>
                </a:cxn>
                <a:cxn ang="0">
                  <a:pos x="connsiteX1" y="connsiteY1"/>
                </a:cxn>
                <a:cxn ang="0">
                  <a:pos x="connsiteX2" y="connsiteY2"/>
                </a:cxn>
                <a:cxn ang="0">
                  <a:pos x="connsiteX3" y="connsiteY3"/>
                </a:cxn>
              </a:cxnLst>
              <a:rect l="l" t="t" r="r" b="b"/>
              <a:pathLst>
                <a:path w="233097" h="1383632">
                  <a:moveTo>
                    <a:pt x="134089" y="0"/>
                  </a:moveTo>
                  <a:cubicBezTo>
                    <a:pt x="60897" y="123324"/>
                    <a:pt x="-12295" y="246648"/>
                    <a:pt x="1742" y="433137"/>
                  </a:cubicBezTo>
                  <a:cubicBezTo>
                    <a:pt x="15779" y="619626"/>
                    <a:pt x="182216" y="960521"/>
                    <a:pt x="218311" y="1118937"/>
                  </a:cubicBezTo>
                  <a:cubicBezTo>
                    <a:pt x="254406" y="1277353"/>
                    <a:pt x="212295" y="1321469"/>
                    <a:pt x="218311" y="1383632"/>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8941965"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8953997" y="1702666"/>
              <a:ext cx="461665" cy="2163413"/>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白云下面马儿跑</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sp>
        <p:nvSpPr>
          <p:cNvPr id="27" name="任意多边形 26"/>
          <p:cNvSpPr/>
          <p:nvPr/>
        </p:nvSpPr>
        <p:spPr>
          <a:xfrm>
            <a:off x="-2053248" y="6226655"/>
            <a:ext cx="14710470"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rgbClr val="62626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792" y="3331669"/>
            <a:ext cx="1944214" cy="3444039"/>
          </a:xfrm>
          <a:prstGeom prst="rect">
            <a:avLst/>
          </a:prstGeom>
        </p:spPr>
      </p:pic>
    </p:spTree>
    <p:extLst>
      <p:ext uri="{BB962C8B-B14F-4D97-AF65-F5344CB8AC3E}">
        <p14:creationId xmlns:p14="http://schemas.microsoft.com/office/powerpoint/2010/main" val="1276130727"/>
      </p:ext>
    </p:extLst>
  </p:cSld>
  <p:clrMapOvr>
    <a:masterClrMapping/>
  </p:clrMapOvr>
  <p:transition advTm="1035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250" fill="hold"/>
                                        <p:tgtEl>
                                          <p:spTgt spid="5"/>
                                        </p:tgtEl>
                                        <p:attrNameLst>
                                          <p:attrName>ppt_x</p:attrName>
                                        </p:attrNameLst>
                                      </p:cBhvr>
                                      <p:tavLst>
                                        <p:tav tm="0">
                                          <p:val>
                                            <p:strVal val="#ppt_x"/>
                                          </p:val>
                                        </p:tav>
                                        <p:tav tm="100000">
                                          <p:val>
                                            <p:strVal val="#ppt_x"/>
                                          </p:val>
                                        </p:tav>
                                      </p:tavLst>
                                    </p:anim>
                                    <p:anim calcmode="lin" valueType="num">
                                      <p:cBhvr additive="base">
                                        <p:cTn id="8" dur="12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ppt_x"/>
                                          </p:val>
                                        </p:tav>
                                        <p:tav tm="100000">
                                          <p:val>
                                            <p:strVal val="#ppt_x"/>
                                          </p:val>
                                        </p:tav>
                                      </p:tavLst>
                                    </p:anim>
                                    <p:anim calcmode="lin" valueType="num">
                                      <p:cBhvr additive="base">
                                        <p:cTn id="12" dur="12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0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1250" fill="hold"/>
                                        <p:tgtEl>
                                          <p:spTgt spid="27"/>
                                        </p:tgtEl>
                                        <p:attrNameLst>
                                          <p:attrName>ppt_x</p:attrName>
                                        </p:attrNameLst>
                                      </p:cBhvr>
                                      <p:tavLst>
                                        <p:tav tm="0">
                                          <p:val>
                                            <p:strVal val="#ppt_x"/>
                                          </p:val>
                                        </p:tav>
                                        <p:tav tm="100000">
                                          <p:val>
                                            <p:strVal val="#ppt_x"/>
                                          </p:val>
                                        </p:tav>
                                      </p:tavLst>
                                    </p:anim>
                                    <p:anim calcmode="lin" valueType="num">
                                      <p:cBhvr additive="base">
                                        <p:cTn id="16" dur="1250" fill="hold"/>
                                        <p:tgtEl>
                                          <p:spTgt spid="27"/>
                                        </p:tgtEl>
                                        <p:attrNameLst>
                                          <p:attrName>ppt_y</p:attrName>
                                        </p:attrNameLst>
                                      </p:cBhvr>
                                      <p:tavLst>
                                        <p:tav tm="0">
                                          <p:val>
                                            <p:strVal val="1+#ppt_h/2"/>
                                          </p:val>
                                        </p:tav>
                                        <p:tav tm="100000">
                                          <p:val>
                                            <p:strVal val="#ppt_y"/>
                                          </p:val>
                                        </p:tav>
                                      </p:tavLst>
                                    </p:anim>
                                  </p:childTnLst>
                                </p:cTn>
                              </p:par>
                              <p:par>
                                <p:cTn id="17" presetID="10" presetClass="entr" presetSubtype="0" fill="hold" nodeType="withEffect">
                                  <p:stCondLst>
                                    <p:cond delay="2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1750"/>
                            </p:stCondLst>
                            <p:childTnLst>
                              <p:par>
                                <p:cTn id="21" presetID="2" presetClass="entr" presetSubtype="1"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1000" fill="hold"/>
                                        <p:tgtEl>
                                          <p:spTgt spid="35"/>
                                        </p:tgtEl>
                                        <p:attrNameLst>
                                          <p:attrName>ppt_x</p:attrName>
                                        </p:attrNameLst>
                                      </p:cBhvr>
                                      <p:tavLst>
                                        <p:tav tm="0">
                                          <p:val>
                                            <p:strVal val="#ppt_x"/>
                                          </p:val>
                                        </p:tav>
                                        <p:tav tm="100000">
                                          <p:val>
                                            <p:strVal val="#ppt_x"/>
                                          </p:val>
                                        </p:tav>
                                      </p:tavLst>
                                    </p:anim>
                                    <p:anim calcmode="lin" valueType="num">
                                      <p:cBhvr additive="base">
                                        <p:cTn id="24" dur="1000" fill="hold"/>
                                        <p:tgtEl>
                                          <p:spTgt spid="35"/>
                                        </p:tgtEl>
                                        <p:attrNameLst>
                                          <p:attrName>ppt_y</p:attrName>
                                        </p:attrNameLst>
                                      </p:cBhvr>
                                      <p:tavLst>
                                        <p:tav tm="0">
                                          <p:val>
                                            <p:strVal val="0-#ppt_h/2"/>
                                          </p:val>
                                        </p:tav>
                                        <p:tav tm="100000">
                                          <p:val>
                                            <p:strVal val="#ppt_y"/>
                                          </p:val>
                                        </p:tav>
                                      </p:tavLst>
                                    </p:anim>
                                  </p:childTnLst>
                                </p:cTn>
                              </p:par>
                            </p:childTnLst>
                          </p:cTn>
                        </p:par>
                        <p:par>
                          <p:cTn id="25" fill="hold">
                            <p:stCondLst>
                              <p:cond delay="2750"/>
                            </p:stCondLst>
                            <p:childTnLst>
                              <p:par>
                                <p:cTn id="26" presetID="2" presetClass="entr" presetSubtype="1" fill="hold"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1000" fill="hold"/>
                                        <p:tgtEl>
                                          <p:spTgt spid="36"/>
                                        </p:tgtEl>
                                        <p:attrNameLst>
                                          <p:attrName>ppt_x</p:attrName>
                                        </p:attrNameLst>
                                      </p:cBhvr>
                                      <p:tavLst>
                                        <p:tav tm="0">
                                          <p:val>
                                            <p:strVal val="#ppt_x"/>
                                          </p:val>
                                        </p:tav>
                                        <p:tav tm="100000">
                                          <p:val>
                                            <p:strVal val="#ppt_x"/>
                                          </p:val>
                                        </p:tav>
                                      </p:tavLst>
                                    </p:anim>
                                    <p:anim calcmode="lin" valueType="num">
                                      <p:cBhvr additive="base">
                                        <p:cTn id="29" dur="1000" fill="hold"/>
                                        <p:tgtEl>
                                          <p:spTgt spid="36"/>
                                        </p:tgtEl>
                                        <p:attrNameLst>
                                          <p:attrName>ppt_y</p:attrName>
                                        </p:attrNameLst>
                                      </p:cBhvr>
                                      <p:tavLst>
                                        <p:tav tm="0">
                                          <p:val>
                                            <p:strVal val="0-#ppt_h/2"/>
                                          </p:val>
                                        </p:tav>
                                        <p:tav tm="100000">
                                          <p:val>
                                            <p:strVal val="#ppt_y"/>
                                          </p:val>
                                        </p:tav>
                                      </p:tavLst>
                                    </p:anim>
                                  </p:childTnLst>
                                </p:cTn>
                              </p:par>
                            </p:childTnLst>
                          </p:cTn>
                        </p:par>
                        <p:par>
                          <p:cTn id="30" fill="hold">
                            <p:stCondLst>
                              <p:cond delay="3750"/>
                            </p:stCondLst>
                            <p:childTnLst>
                              <p:par>
                                <p:cTn id="31" presetID="2" presetClass="entr" presetSubtype="1" fill="hold"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1000" fill="hold"/>
                                        <p:tgtEl>
                                          <p:spTgt spid="37"/>
                                        </p:tgtEl>
                                        <p:attrNameLst>
                                          <p:attrName>ppt_x</p:attrName>
                                        </p:attrNameLst>
                                      </p:cBhvr>
                                      <p:tavLst>
                                        <p:tav tm="0">
                                          <p:val>
                                            <p:strVal val="#ppt_x"/>
                                          </p:val>
                                        </p:tav>
                                        <p:tav tm="100000">
                                          <p:val>
                                            <p:strVal val="#ppt_x"/>
                                          </p:val>
                                        </p:tav>
                                      </p:tavLst>
                                    </p:anim>
                                    <p:anim calcmode="lin" valueType="num">
                                      <p:cBhvr additive="base">
                                        <p:cTn id="34" dur="1000" fill="hold"/>
                                        <p:tgtEl>
                                          <p:spTgt spid="37"/>
                                        </p:tgtEl>
                                        <p:attrNameLst>
                                          <p:attrName>ppt_y</p:attrName>
                                        </p:attrNameLst>
                                      </p:cBhvr>
                                      <p:tavLst>
                                        <p:tav tm="0">
                                          <p:val>
                                            <p:strVal val="0-#ppt_h/2"/>
                                          </p:val>
                                        </p:tav>
                                        <p:tav tm="100000">
                                          <p:val>
                                            <p:strVal val="#ppt_y"/>
                                          </p:val>
                                        </p:tav>
                                      </p:tavLst>
                                    </p:anim>
                                  </p:childTnLst>
                                </p:cTn>
                              </p:par>
                            </p:childTnLst>
                          </p:cTn>
                        </p:par>
                        <p:par>
                          <p:cTn id="35" fill="hold">
                            <p:stCondLst>
                              <p:cond delay="4750"/>
                            </p:stCondLst>
                            <p:childTnLst>
                              <p:par>
                                <p:cTn id="36" presetID="2" presetClass="entr" presetSubtype="1" fill="hold"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1000" fill="hold"/>
                                        <p:tgtEl>
                                          <p:spTgt spid="38"/>
                                        </p:tgtEl>
                                        <p:attrNameLst>
                                          <p:attrName>ppt_x</p:attrName>
                                        </p:attrNameLst>
                                      </p:cBhvr>
                                      <p:tavLst>
                                        <p:tav tm="0">
                                          <p:val>
                                            <p:strVal val="#ppt_x"/>
                                          </p:val>
                                        </p:tav>
                                        <p:tav tm="100000">
                                          <p:val>
                                            <p:strVal val="#ppt_x"/>
                                          </p:val>
                                        </p:tav>
                                      </p:tavLst>
                                    </p:anim>
                                    <p:anim calcmode="lin" valueType="num">
                                      <p:cBhvr additive="base">
                                        <p:cTn id="39" dur="1000" fill="hold"/>
                                        <p:tgtEl>
                                          <p:spTgt spid="38"/>
                                        </p:tgtEl>
                                        <p:attrNameLst>
                                          <p:attrName>ppt_y</p:attrName>
                                        </p:attrNameLst>
                                      </p:cBhvr>
                                      <p:tavLst>
                                        <p:tav tm="0">
                                          <p:val>
                                            <p:strVal val="0-#ppt_h/2"/>
                                          </p:val>
                                        </p:tav>
                                        <p:tav tm="100000">
                                          <p:val>
                                            <p:strVal val="#ppt_y"/>
                                          </p:val>
                                        </p:tav>
                                      </p:tavLst>
                                    </p:anim>
                                  </p:childTnLst>
                                </p:cTn>
                              </p:par>
                            </p:childTnLst>
                          </p:cTn>
                        </p:par>
                        <p:par>
                          <p:cTn id="40" fill="hold">
                            <p:stCondLst>
                              <p:cond delay="5750"/>
                            </p:stCondLst>
                            <p:childTnLst>
                              <p:par>
                                <p:cTn id="41" presetID="2" presetClass="entr" presetSubtype="1" fill="hold" nodeType="after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1000" fill="hold"/>
                                        <p:tgtEl>
                                          <p:spTgt spid="39"/>
                                        </p:tgtEl>
                                        <p:attrNameLst>
                                          <p:attrName>ppt_x</p:attrName>
                                        </p:attrNameLst>
                                      </p:cBhvr>
                                      <p:tavLst>
                                        <p:tav tm="0">
                                          <p:val>
                                            <p:strVal val="#ppt_x"/>
                                          </p:val>
                                        </p:tav>
                                        <p:tav tm="100000">
                                          <p:val>
                                            <p:strVal val="#ppt_x"/>
                                          </p:val>
                                        </p:tav>
                                      </p:tavLst>
                                    </p:anim>
                                    <p:anim calcmode="lin" valueType="num">
                                      <p:cBhvr additive="base">
                                        <p:cTn id="44" dur="1000" fill="hold"/>
                                        <p:tgtEl>
                                          <p:spTgt spid="39"/>
                                        </p:tgtEl>
                                        <p:attrNameLst>
                                          <p:attrName>ppt_y</p:attrName>
                                        </p:attrNameLst>
                                      </p:cBhvr>
                                      <p:tavLst>
                                        <p:tav tm="0">
                                          <p:val>
                                            <p:strVal val="0-#ppt_h/2"/>
                                          </p:val>
                                        </p:tav>
                                        <p:tav tm="100000">
                                          <p:val>
                                            <p:strVal val="#ppt_y"/>
                                          </p:val>
                                        </p:tav>
                                      </p:tavLst>
                                    </p:anim>
                                  </p:childTnLst>
                                </p:cTn>
                              </p:par>
                            </p:childTnLst>
                          </p:cTn>
                        </p:par>
                        <p:par>
                          <p:cTn id="45" fill="hold">
                            <p:stCondLst>
                              <p:cond delay="6750"/>
                            </p:stCondLst>
                            <p:childTnLst>
                              <p:par>
                                <p:cTn id="46" presetID="2" presetClass="entr" presetSubtype="1" fill="hold"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additive="base">
                                        <p:cTn id="48" dur="1000" fill="hold"/>
                                        <p:tgtEl>
                                          <p:spTgt spid="40"/>
                                        </p:tgtEl>
                                        <p:attrNameLst>
                                          <p:attrName>ppt_x</p:attrName>
                                        </p:attrNameLst>
                                      </p:cBhvr>
                                      <p:tavLst>
                                        <p:tav tm="0">
                                          <p:val>
                                            <p:strVal val="#ppt_x"/>
                                          </p:val>
                                        </p:tav>
                                        <p:tav tm="100000">
                                          <p:val>
                                            <p:strVal val="#ppt_x"/>
                                          </p:val>
                                        </p:tav>
                                      </p:tavLst>
                                    </p:anim>
                                    <p:anim calcmode="lin" valueType="num">
                                      <p:cBhvr additive="base">
                                        <p:cTn id="49" dur="1000" fill="hold"/>
                                        <p:tgtEl>
                                          <p:spTgt spid="40"/>
                                        </p:tgtEl>
                                        <p:attrNameLst>
                                          <p:attrName>ppt_y</p:attrName>
                                        </p:attrNameLst>
                                      </p:cBhvr>
                                      <p:tavLst>
                                        <p:tav tm="0">
                                          <p:val>
                                            <p:strVal val="0-#ppt_h/2"/>
                                          </p:val>
                                        </p:tav>
                                        <p:tav tm="100000">
                                          <p:val>
                                            <p:strVal val="#ppt_y"/>
                                          </p:val>
                                        </p:tav>
                                      </p:tavLst>
                                    </p:anim>
                                  </p:childTnLst>
                                </p:cTn>
                              </p:par>
                            </p:childTnLst>
                          </p:cTn>
                        </p:par>
                        <p:par>
                          <p:cTn id="50" fill="hold">
                            <p:stCondLst>
                              <p:cond delay="7750"/>
                            </p:stCondLst>
                            <p:childTnLst>
                              <p:par>
                                <p:cTn id="51" presetID="2" presetClass="entr" presetSubtype="1" fill="hold"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additive="base">
                                        <p:cTn id="53" dur="1000" fill="hold"/>
                                        <p:tgtEl>
                                          <p:spTgt spid="41"/>
                                        </p:tgtEl>
                                        <p:attrNameLst>
                                          <p:attrName>ppt_x</p:attrName>
                                        </p:attrNameLst>
                                      </p:cBhvr>
                                      <p:tavLst>
                                        <p:tav tm="0">
                                          <p:val>
                                            <p:strVal val="#ppt_x"/>
                                          </p:val>
                                        </p:tav>
                                        <p:tav tm="100000">
                                          <p:val>
                                            <p:strVal val="#ppt_x"/>
                                          </p:val>
                                        </p:tav>
                                      </p:tavLst>
                                    </p:anim>
                                    <p:anim calcmode="lin" valueType="num">
                                      <p:cBhvr additive="base">
                                        <p:cTn id="54" dur="10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1553862" y="5981516"/>
            <a:ext cx="12626139"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chemeClr val="tx1">
              <a:lumMod val="65000"/>
              <a:lumOff val="3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10250921" y="4487779"/>
            <a:ext cx="904569" cy="1767257"/>
          </a:xfrm>
          <a:prstGeom prst="rect">
            <a:avLst/>
          </a:prstGeom>
        </p:spPr>
      </p:pic>
      <p:sp>
        <p:nvSpPr>
          <p:cNvPr id="6" name="任意多边形 5"/>
          <p:cNvSpPr/>
          <p:nvPr/>
        </p:nvSpPr>
        <p:spPr>
          <a:xfrm>
            <a:off x="-9244622" y="5465464"/>
            <a:ext cx="12733204" cy="1754392"/>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 name="connsiteX0" fmla="*/ 181593 w 12358602"/>
              <a:gd name="connsiteY0" fmla="*/ 830441 h 868049"/>
              <a:gd name="connsiteX1" fmla="*/ 378874 w 12358602"/>
              <a:gd name="connsiteY1" fmla="*/ 293240 h 868049"/>
              <a:gd name="connsiteX2" fmla="*/ 3324252 w 12358602"/>
              <a:gd name="connsiteY2" fmla="*/ 178 h 868049"/>
              <a:gd name="connsiteX3" fmla="*/ 5495952 w 12358602"/>
              <a:gd name="connsiteY3" fmla="*/ 247828 h 868049"/>
              <a:gd name="connsiteX4" fmla="*/ 7781952 w 12358602"/>
              <a:gd name="connsiteY4" fmla="*/ 114478 h 868049"/>
              <a:gd name="connsiteX5" fmla="*/ 10487052 w 12358602"/>
              <a:gd name="connsiteY5" fmla="*/ 38278 h 868049"/>
              <a:gd name="connsiteX6" fmla="*/ 12224728 w 12358602"/>
              <a:gd name="connsiteY6" fmla="*/ 515460 h 868049"/>
              <a:gd name="connsiteX7" fmla="*/ 12205266 w 12358602"/>
              <a:gd name="connsiteY7" fmla="*/ 868049 h 868049"/>
              <a:gd name="connsiteX8" fmla="*/ 181593 w 12358602"/>
              <a:gd name="connsiteY8" fmla="*/ 830441 h 868049"/>
              <a:gd name="connsiteX0" fmla="*/ 181593 w 12358602"/>
              <a:gd name="connsiteY0" fmla="*/ 884369 h 921977"/>
              <a:gd name="connsiteX1" fmla="*/ 378874 w 12358602"/>
              <a:gd name="connsiteY1" fmla="*/ 347168 h 921977"/>
              <a:gd name="connsiteX2" fmla="*/ 3324252 w 12358602"/>
              <a:gd name="connsiteY2" fmla="*/ 54106 h 921977"/>
              <a:gd name="connsiteX3" fmla="*/ 5495952 w 12358602"/>
              <a:gd name="connsiteY3" fmla="*/ 301756 h 921977"/>
              <a:gd name="connsiteX4" fmla="*/ 7840340 w 12358602"/>
              <a:gd name="connsiteY4" fmla="*/ 7689 h 921977"/>
              <a:gd name="connsiteX5" fmla="*/ 10487052 w 12358602"/>
              <a:gd name="connsiteY5" fmla="*/ 92206 h 921977"/>
              <a:gd name="connsiteX6" fmla="*/ 12224728 w 12358602"/>
              <a:gd name="connsiteY6" fmla="*/ 569388 h 921977"/>
              <a:gd name="connsiteX7" fmla="*/ 12205266 w 12358602"/>
              <a:gd name="connsiteY7" fmla="*/ 921977 h 921977"/>
              <a:gd name="connsiteX8" fmla="*/ 181593 w 12358602"/>
              <a:gd name="connsiteY8" fmla="*/ 884369 h 921977"/>
              <a:gd name="connsiteX0" fmla="*/ 181593 w 12358602"/>
              <a:gd name="connsiteY0" fmla="*/ 876680 h 914288"/>
              <a:gd name="connsiteX1" fmla="*/ 378874 w 12358602"/>
              <a:gd name="connsiteY1" fmla="*/ 339479 h 914288"/>
              <a:gd name="connsiteX2" fmla="*/ 3324252 w 12358602"/>
              <a:gd name="connsiteY2" fmla="*/ 46417 h 914288"/>
              <a:gd name="connsiteX3" fmla="*/ 5495952 w 12358602"/>
              <a:gd name="connsiteY3" fmla="*/ 294067 h 914288"/>
              <a:gd name="connsiteX4" fmla="*/ 7840340 w 12358602"/>
              <a:gd name="connsiteY4" fmla="*/ 0 h 914288"/>
              <a:gd name="connsiteX5" fmla="*/ 9996592 w 12358602"/>
              <a:gd name="connsiteY5" fmla="*/ 84517 h 914288"/>
              <a:gd name="connsiteX6" fmla="*/ 12224728 w 12358602"/>
              <a:gd name="connsiteY6" fmla="*/ 561699 h 914288"/>
              <a:gd name="connsiteX7" fmla="*/ 12205266 w 12358602"/>
              <a:gd name="connsiteY7" fmla="*/ 914288 h 914288"/>
              <a:gd name="connsiteX8" fmla="*/ 181593 w 12358602"/>
              <a:gd name="connsiteY8" fmla="*/ 876680 h 914288"/>
              <a:gd name="connsiteX0" fmla="*/ 181593 w 12358602"/>
              <a:gd name="connsiteY0" fmla="*/ 876680 h 914288"/>
              <a:gd name="connsiteX1" fmla="*/ 378874 w 12358602"/>
              <a:gd name="connsiteY1" fmla="*/ 339479 h 914288"/>
              <a:gd name="connsiteX2" fmla="*/ 3324252 w 12358602"/>
              <a:gd name="connsiteY2" fmla="*/ 46417 h 914288"/>
              <a:gd name="connsiteX3" fmla="*/ 5495952 w 12358602"/>
              <a:gd name="connsiteY3" fmla="*/ 294067 h 914288"/>
              <a:gd name="connsiteX4" fmla="*/ 7840340 w 12358602"/>
              <a:gd name="connsiteY4" fmla="*/ 0 h 914288"/>
              <a:gd name="connsiteX5" fmla="*/ 12224728 w 12358602"/>
              <a:gd name="connsiteY5" fmla="*/ 561699 h 914288"/>
              <a:gd name="connsiteX6" fmla="*/ 12205266 w 12358602"/>
              <a:gd name="connsiteY6" fmla="*/ 914288 h 914288"/>
              <a:gd name="connsiteX7" fmla="*/ 181593 w 12358602"/>
              <a:gd name="connsiteY7" fmla="*/ 876680 h 914288"/>
              <a:gd name="connsiteX0" fmla="*/ 181593 w 12358602"/>
              <a:gd name="connsiteY0" fmla="*/ 891982 h 929590"/>
              <a:gd name="connsiteX1" fmla="*/ 378874 w 12358602"/>
              <a:gd name="connsiteY1" fmla="*/ 354781 h 929590"/>
              <a:gd name="connsiteX2" fmla="*/ 3324252 w 12358602"/>
              <a:gd name="connsiteY2" fmla="*/ 61719 h 929590"/>
              <a:gd name="connsiteX3" fmla="*/ 5495952 w 12358602"/>
              <a:gd name="connsiteY3" fmla="*/ 309369 h 929590"/>
              <a:gd name="connsiteX4" fmla="*/ 7840340 w 12358602"/>
              <a:gd name="connsiteY4" fmla="*/ 15302 h 929590"/>
              <a:gd name="connsiteX5" fmla="*/ 12224728 w 12358602"/>
              <a:gd name="connsiteY5" fmla="*/ 577001 h 929590"/>
              <a:gd name="connsiteX6" fmla="*/ 12205266 w 12358602"/>
              <a:gd name="connsiteY6" fmla="*/ 929590 h 929590"/>
              <a:gd name="connsiteX7" fmla="*/ 181593 w 12358602"/>
              <a:gd name="connsiteY7" fmla="*/ 891982 h 929590"/>
              <a:gd name="connsiteX0" fmla="*/ 181593 w 12358602"/>
              <a:gd name="connsiteY0" fmla="*/ 920450 h 958058"/>
              <a:gd name="connsiteX1" fmla="*/ 378874 w 12358602"/>
              <a:gd name="connsiteY1" fmla="*/ 383249 h 958058"/>
              <a:gd name="connsiteX2" fmla="*/ 3324252 w 12358602"/>
              <a:gd name="connsiteY2" fmla="*/ 90187 h 958058"/>
              <a:gd name="connsiteX3" fmla="*/ 5495952 w 12358602"/>
              <a:gd name="connsiteY3" fmla="*/ 337837 h 958058"/>
              <a:gd name="connsiteX4" fmla="*/ 7840340 w 12358602"/>
              <a:gd name="connsiteY4" fmla="*/ 43770 h 958058"/>
              <a:gd name="connsiteX5" fmla="*/ 12224728 w 12358602"/>
              <a:gd name="connsiteY5" fmla="*/ 605469 h 958058"/>
              <a:gd name="connsiteX6" fmla="*/ 12205266 w 12358602"/>
              <a:gd name="connsiteY6" fmla="*/ 958058 h 958058"/>
              <a:gd name="connsiteX7" fmla="*/ 181593 w 12358602"/>
              <a:gd name="connsiteY7" fmla="*/ 920450 h 958058"/>
              <a:gd name="connsiteX0" fmla="*/ 181593 w 12358602"/>
              <a:gd name="connsiteY0" fmla="*/ 888120 h 925728"/>
              <a:gd name="connsiteX1" fmla="*/ 378874 w 12358602"/>
              <a:gd name="connsiteY1" fmla="*/ 350919 h 925728"/>
              <a:gd name="connsiteX2" fmla="*/ 3324252 w 12358602"/>
              <a:gd name="connsiteY2" fmla="*/ 57857 h 925728"/>
              <a:gd name="connsiteX3" fmla="*/ 5495952 w 12358602"/>
              <a:gd name="connsiteY3" fmla="*/ 305507 h 925728"/>
              <a:gd name="connsiteX4" fmla="*/ 7840340 w 12358602"/>
              <a:gd name="connsiteY4" fmla="*/ 11440 h 925728"/>
              <a:gd name="connsiteX5" fmla="*/ 12224728 w 12358602"/>
              <a:gd name="connsiteY5" fmla="*/ 573139 h 925728"/>
              <a:gd name="connsiteX6" fmla="*/ 12205266 w 12358602"/>
              <a:gd name="connsiteY6" fmla="*/ 925728 h 925728"/>
              <a:gd name="connsiteX7" fmla="*/ 181593 w 12358602"/>
              <a:gd name="connsiteY7" fmla="*/ 888120 h 925728"/>
              <a:gd name="connsiteX0" fmla="*/ 181593 w 12358602"/>
              <a:gd name="connsiteY0" fmla="*/ 938850 h 976458"/>
              <a:gd name="connsiteX1" fmla="*/ 378874 w 12358602"/>
              <a:gd name="connsiteY1" fmla="*/ 401649 h 976458"/>
              <a:gd name="connsiteX2" fmla="*/ 3324252 w 12358602"/>
              <a:gd name="connsiteY2" fmla="*/ 108587 h 976458"/>
              <a:gd name="connsiteX3" fmla="*/ 5495952 w 12358602"/>
              <a:gd name="connsiteY3" fmla="*/ 356237 h 976458"/>
              <a:gd name="connsiteX4" fmla="*/ 7840340 w 12358602"/>
              <a:gd name="connsiteY4" fmla="*/ 62170 h 976458"/>
              <a:gd name="connsiteX5" fmla="*/ 12224728 w 12358602"/>
              <a:gd name="connsiteY5" fmla="*/ 623869 h 976458"/>
              <a:gd name="connsiteX6" fmla="*/ 12205266 w 12358602"/>
              <a:gd name="connsiteY6" fmla="*/ 976458 h 976458"/>
              <a:gd name="connsiteX7" fmla="*/ 181593 w 12358602"/>
              <a:gd name="connsiteY7" fmla="*/ 938850 h 976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358602" h="976458">
                <a:moveTo>
                  <a:pt x="181593" y="938850"/>
                </a:moveTo>
                <a:cubicBezTo>
                  <a:pt x="-39070" y="972187"/>
                  <a:pt x="-144903" y="540026"/>
                  <a:pt x="378874" y="401649"/>
                </a:cubicBezTo>
                <a:cubicBezTo>
                  <a:pt x="902651" y="263272"/>
                  <a:pt x="2471406" y="116156"/>
                  <a:pt x="3324252" y="108587"/>
                </a:cubicBezTo>
                <a:cubicBezTo>
                  <a:pt x="4177098" y="101018"/>
                  <a:pt x="4743271" y="363973"/>
                  <a:pt x="5495952" y="356237"/>
                </a:cubicBezTo>
                <a:cubicBezTo>
                  <a:pt x="6248633" y="348501"/>
                  <a:pt x="6519009" y="323604"/>
                  <a:pt x="7840340" y="62170"/>
                </a:cubicBezTo>
                <a:cubicBezTo>
                  <a:pt x="9161671" y="-199264"/>
                  <a:pt x="10763265" y="436636"/>
                  <a:pt x="12224728" y="623869"/>
                </a:cubicBezTo>
                <a:cubicBezTo>
                  <a:pt x="12569485" y="664734"/>
                  <a:pt x="12130659" y="973828"/>
                  <a:pt x="12205266" y="976458"/>
                </a:cubicBezTo>
                <a:lnTo>
                  <a:pt x="181593" y="938850"/>
                </a:lnTo>
                <a:close/>
              </a:path>
            </a:pathLst>
          </a:custGeom>
          <a:solidFill>
            <a:schemeClr val="tx1">
              <a:lumMod val="65000"/>
              <a:lumOff val="3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0667" y="3555028"/>
            <a:ext cx="2508168" cy="2989261"/>
          </a:xfrm>
          <a:prstGeom prst="rect">
            <a:avLst/>
          </a:prstGeom>
        </p:spPr>
      </p:pic>
      <p:sp>
        <p:nvSpPr>
          <p:cNvPr id="3" name="任意多边形 2"/>
          <p:cNvSpPr/>
          <p:nvPr/>
        </p:nvSpPr>
        <p:spPr>
          <a:xfrm>
            <a:off x="-2053248" y="6226655"/>
            <a:ext cx="14710470" cy="1125547"/>
          </a:xfrm>
          <a:custGeom>
            <a:avLst/>
            <a:gdLst>
              <a:gd name="connsiteX0" fmla="*/ 244465 w 11941165"/>
              <a:gd name="connsiteY0" fmla="*/ 171607 h 249882"/>
              <a:gd name="connsiteX1" fmla="*/ 301615 w 11941165"/>
              <a:gd name="connsiteY1" fmla="*/ 209707 h 249882"/>
              <a:gd name="connsiteX2" fmla="*/ 3235315 w 11941165"/>
              <a:gd name="connsiteY2" fmla="*/ 157 h 249882"/>
              <a:gd name="connsiteX3" fmla="*/ 5407015 w 11941165"/>
              <a:gd name="connsiteY3" fmla="*/ 247807 h 249882"/>
              <a:gd name="connsiteX4" fmla="*/ 7693015 w 11941165"/>
              <a:gd name="connsiteY4" fmla="*/ 114457 h 249882"/>
              <a:gd name="connsiteX5" fmla="*/ 10398115 w 11941165"/>
              <a:gd name="connsiteY5" fmla="*/ 38257 h 249882"/>
              <a:gd name="connsiteX6" fmla="*/ 11941165 w 11941165"/>
              <a:gd name="connsiteY6" fmla="*/ 190657 h 249882"/>
              <a:gd name="connsiteX0" fmla="*/ 251307 w 11948007"/>
              <a:gd name="connsiteY0" fmla="*/ 171628 h 297698"/>
              <a:gd name="connsiteX1" fmla="*/ 296779 w 11948007"/>
              <a:gd name="connsiteY1" fmla="*/ 293240 h 297698"/>
              <a:gd name="connsiteX2" fmla="*/ 3242157 w 11948007"/>
              <a:gd name="connsiteY2" fmla="*/ 178 h 297698"/>
              <a:gd name="connsiteX3" fmla="*/ 5413857 w 11948007"/>
              <a:gd name="connsiteY3" fmla="*/ 247828 h 297698"/>
              <a:gd name="connsiteX4" fmla="*/ 7699857 w 11948007"/>
              <a:gd name="connsiteY4" fmla="*/ 114478 h 297698"/>
              <a:gd name="connsiteX5" fmla="*/ 10404957 w 11948007"/>
              <a:gd name="connsiteY5" fmla="*/ 38278 h 297698"/>
              <a:gd name="connsiteX6" fmla="*/ 11948007 w 11948007"/>
              <a:gd name="connsiteY6" fmla="*/ 190678 h 297698"/>
              <a:gd name="connsiteX0" fmla="*/ 181593 w 12030102"/>
              <a:gd name="connsiteY0" fmla="*/ 830441 h 832268"/>
              <a:gd name="connsiteX1" fmla="*/ 378874 w 12030102"/>
              <a:gd name="connsiteY1" fmla="*/ 293240 h 832268"/>
              <a:gd name="connsiteX2" fmla="*/ 3324252 w 12030102"/>
              <a:gd name="connsiteY2" fmla="*/ 178 h 832268"/>
              <a:gd name="connsiteX3" fmla="*/ 5495952 w 12030102"/>
              <a:gd name="connsiteY3" fmla="*/ 247828 h 832268"/>
              <a:gd name="connsiteX4" fmla="*/ 7781952 w 12030102"/>
              <a:gd name="connsiteY4" fmla="*/ 114478 h 832268"/>
              <a:gd name="connsiteX5" fmla="*/ 10487052 w 12030102"/>
              <a:gd name="connsiteY5" fmla="*/ 38278 h 832268"/>
              <a:gd name="connsiteX6" fmla="*/ 12030102 w 12030102"/>
              <a:gd name="connsiteY6" fmla="*/ 190678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555595 w 12555595"/>
              <a:gd name="connsiteY6" fmla="*/ 283469 h 832268"/>
              <a:gd name="connsiteX0" fmla="*/ 181593 w 12555595"/>
              <a:gd name="connsiteY0" fmla="*/ 830441 h 832268"/>
              <a:gd name="connsiteX1" fmla="*/ 378874 w 12555595"/>
              <a:gd name="connsiteY1" fmla="*/ 293240 h 832268"/>
              <a:gd name="connsiteX2" fmla="*/ 3324252 w 12555595"/>
              <a:gd name="connsiteY2" fmla="*/ 178 h 832268"/>
              <a:gd name="connsiteX3" fmla="*/ 5495952 w 12555595"/>
              <a:gd name="connsiteY3" fmla="*/ 247828 h 832268"/>
              <a:gd name="connsiteX4" fmla="*/ 7781952 w 12555595"/>
              <a:gd name="connsiteY4" fmla="*/ 114478 h 832268"/>
              <a:gd name="connsiteX5" fmla="*/ 10487052 w 12555595"/>
              <a:gd name="connsiteY5" fmla="*/ 38278 h 832268"/>
              <a:gd name="connsiteX6" fmla="*/ 12084597 w 12555595"/>
              <a:gd name="connsiteY6" fmla="*/ 267688 h 832268"/>
              <a:gd name="connsiteX7" fmla="*/ 12555595 w 12555595"/>
              <a:gd name="connsiteY7" fmla="*/ 283469 h 832268"/>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0" fmla="*/ 181593 w 12254687"/>
              <a:gd name="connsiteY0" fmla="*/ 830441 h 868049"/>
              <a:gd name="connsiteX1" fmla="*/ 378874 w 12254687"/>
              <a:gd name="connsiteY1" fmla="*/ 293240 h 868049"/>
              <a:gd name="connsiteX2" fmla="*/ 3324252 w 12254687"/>
              <a:gd name="connsiteY2" fmla="*/ 178 h 868049"/>
              <a:gd name="connsiteX3" fmla="*/ 5495952 w 12254687"/>
              <a:gd name="connsiteY3" fmla="*/ 247828 h 868049"/>
              <a:gd name="connsiteX4" fmla="*/ 7781952 w 12254687"/>
              <a:gd name="connsiteY4" fmla="*/ 114478 h 868049"/>
              <a:gd name="connsiteX5" fmla="*/ 10487052 w 12254687"/>
              <a:gd name="connsiteY5" fmla="*/ 38278 h 868049"/>
              <a:gd name="connsiteX6" fmla="*/ 12084597 w 12254687"/>
              <a:gd name="connsiteY6" fmla="*/ 267688 h 868049"/>
              <a:gd name="connsiteX7" fmla="*/ 12205266 w 12254687"/>
              <a:gd name="connsiteY7" fmla="*/ 868049 h 868049"/>
              <a:gd name="connsiteX8" fmla="*/ 181593 w 12254687"/>
              <a:gd name="connsiteY8" fmla="*/ 830441 h 868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54687" h="868049">
                <a:moveTo>
                  <a:pt x="181593" y="830441"/>
                </a:moveTo>
                <a:cubicBezTo>
                  <a:pt x="-39070" y="863778"/>
                  <a:pt x="-144903" y="431617"/>
                  <a:pt x="378874" y="293240"/>
                </a:cubicBezTo>
                <a:cubicBezTo>
                  <a:pt x="902651" y="154863"/>
                  <a:pt x="2471406" y="7747"/>
                  <a:pt x="3324252" y="178"/>
                </a:cubicBezTo>
                <a:cubicBezTo>
                  <a:pt x="4177098" y="-7391"/>
                  <a:pt x="4753002" y="228778"/>
                  <a:pt x="5495952" y="247828"/>
                </a:cubicBezTo>
                <a:cubicBezTo>
                  <a:pt x="6238902" y="266878"/>
                  <a:pt x="6950102" y="149403"/>
                  <a:pt x="7781952" y="114478"/>
                </a:cubicBezTo>
                <a:cubicBezTo>
                  <a:pt x="8613802" y="79553"/>
                  <a:pt x="9766052" y="12743"/>
                  <a:pt x="10487052" y="38278"/>
                </a:cubicBezTo>
                <a:cubicBezTo>
                  <a:pt x="11208052" y="63813"/>
                  <a:pt x="11739840" y="226823"/>
                  <a:pt x="12084597" y="267688"/>
                </a:cubicBezTo>
                <a:cubicBezTo>
                  <a:pt x="12429354" y="308553"/>
                  <a:pt x="12130659" y="865419"/>
                  <a:pt x="12205266" y="868049"/>
                </a:cubicBezTo>
                <a:lnTo>
                  <a:pt x="181593" y="830441"/>
                </a:lnTo>
                <a:close/>
              </a:path>
            </a:pathLst>
          </a:custGeom>
          <a:solidFill>
            <a:srgbClr val="626262"/>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68394" y="3159405"/>
            <a:ext cx="857530" cy="791245"/>
          </a:xfrm>
          <a:prstGeom prst="rect">
            <a:avLst/>
          </a:prstGeom>
        </p:spPr>
      </p:pic>
      <p:pic>
        <p:nvPicPr>
          <p:cNvPr id="8" name="图片 7"/>
          <p:cNvPicPr>
            <a:picLocks noChangeAspect="1"/>
          </p:cNvPicPr>
          <p:nvPr/>
        </p:nvPicPr>
        <p:blipFill rotWithShape="1">
          <a:blip r:embed="rId6" cstate="print">
            <a:extLst>
              <a:ext uri="{28A0092B-C50C-407E-A947-70E740481C1C}">
                <a14:useLocalDpi xmlns:a14="http://schemas.microsoft.com/office/drawing/2010/main" val="0"/>
              </a:ext>
            </a:extLst>
          </a:blip>
          <a:srcRect l="87190" t="60000" b="351"/>
          <a:stretch/>
        </p:blipFill>
        <p:spPr>
          <a:xfrm>
            <a:off x="11216661" y="2185869"/>
            <a:ext cx="975339" cy="2719137"/>
          </a:xfrm>
          <a:prstGeom prst="rect">
            <a:avLst/>
          </a:prstGeom>
        </p:spPr>
      </p:pic>
      <p:pic>
        <p:nvPicPr>
          <p:cNvPr id="9" name="图片 8"/>
          <p:cNvPicPr>
            <a:picLocks noChangeAspect="1"/>
          </p:cNvPicPr>
          <p:nvPr/>
        </p:nvPicPr>
        <p:blipFill rotWithShape="1">
          <a:blip r:embed="rId6" cstate="print">
            <a:extLst>
              <a:ext uri="{28A0092B-C50C-407E-A947-70E740481C1C}">
                <a14:useLocalDpi xmlns:a14="http://schemas.microsoft.com/office/drawing/2010/main" val="0"/>
              </a:ext>
            </a:extLst>
          </a:blip>
          <a:srcRect l="76300" t="90258" r="12329" b="351"/>
          <a:stretch/>
        </p:blipFill>
        <p:spPr>
          <a:xfrm rot="21334321">
            <a:off x="2049538" y="5438554"/>
            <a:ext cx="835671" cy="644011"/>
          </a:xfrm>
          <a:prstGeom prst="rect">
            <a:avLst/>
          </a:prstGeom>
        </p:spPr>
      </p:pic>
      <p:pic>
        <p:nvPicPr>
          <p:cNvPr id="10" name="图片 9"/>
          <p:cNvPicPr>
            <a:picLocks noChangeAspect="1"/>
          </p:cNvPicPr>
          <p:nvPr/>
        </p:nvPicPr>
        <p:blipFill rotWithShape="1">
          <a:blip r:embed="rId6" cstate="print">
            <a:extLst>
              <a:ext uri="{28A0092B-C50C-407E-A947-70E740481C1C}">
                <a14:useLocalDpi xmlns:a14="http://schemas.microsoft.com/office/drawing/2010/main" val="0"/>
              </a:ext>
            </a:extLst>
          </a:blip>
          <a:srcRect l="68719" t="73547" r="19910" b="12088"/>
          <a:stretch/>
        </p:blipFill>
        <p:spPr>
          <a:xfrm rot="1878322">
            <a:off x="11133326" y="340516"/>
            <a:ext cx="865773" cy="985087"/>
          </a:xfrm>
          <a:prstGeom prst="rect">
            <a:avLst/>
          </a:prstGeom>
        </p:spPr>
      </p:pic>
      <p:pic>
        <p:nvPicPr>
          <p:cNvPr id="11" name="图片 10"/>
          <p:cNvPicPr>
            <a:picLocks noChangeAspect="1"/>
          </p:cNvPicPr>
          <p:nvPr/>
        </p:nvPicPr>
        <p:blipFill rotWithShape="1">
          <a:blip r:embed="rId6" cstate="print">
            <a:extLst>
              <a:ext uri="{28A0092B-C50C-407E-A947-70E740481C1C}">
                <a14:useLocalDpi xmlns:a14="http://schemas.microsoft.com/office/drawing/2010/main" val="0"/>
              </a:ext>
            </a:extLst>
          </a:blip>
          <a:srcRect l="76300" t="90258" r="12329" b="351"/>
          <a:stretch/>
        </p:blipFill>
        <p:spPr>
          <a:xfrm rot="21334321">
            <a:off x="10096596" y="32460"/>
            <a:ext cx="865773" cy="644011"/>
          </a:xfrm>
          <a:prstGeom prst="rect">
            <a:avLst/>
          </a:prstGeom>
        </p:spPr>
      </p:pic>
      <p:grpSp>
        <p:nvGrpSpPr>
          <p:cNvPr id="65" name="组合 64"/>
          <p:cNvGrpSpPr/>
          <p:nvPr/>
        </p:nvGrpSpPr>
        <p:grpSpPr>
          <a:xfrm>
            <a:off x="2866189" y="-572758"/>
            <a:ext cx="517357" cy="4645116"/>
            <a:chOff x="2466473" y="-517358"/>
            <a:chExt cx="517357" cy="4645116"/>
          </a:xfrm>
        </p:grpSpPr>
        <p:sp>
          <p:nvSpPr>
            <p:cNvPr id="66" name="任意多边形 65"/>
            <p:cNvSpPr/>
            <p:nvPr/>
          </p:nvSpPr>
          <p:spPr>
            <a:xfrm>
              <a:off x="2610853" y="-517358"/>
              <a:ext cx="180655" cy="1852863"/>
            </a:xfrm>
            <a:custGeom>
              <a:avLst/>
              <a:gdLst>
                <a:gd name="connsiteX0" fmla="*/ 0 w 180655"/>
                <a:gd name="connsiteY0" fmla="*/ 0 h 1852863"/>
                <a:gd name="connsiteX1" fmla="*/ 180473 w 180655"/>
                <a:gd name="connsiteY1" fmla="*/ 709863 h 1852863"/>
                <a:gd name="connsiteX2" fmla="*/ 36094 w 180655"/>
                <a:gd name="connsiteY2" fmla="*/ 1082842 h 1852863"/>
                <a:gd name="connsiteX3" fmla="*/ 144379 w 180655"/>
                <a:gd name="connsiteY3" fmla="*/ 1515979 h 1852863"/>
                <a:gd name="connsiteX4" fmla="*/ 60158 w 180655"/>
                <a:gd name="connsiteY4" fmla="*/ 1852863 h 18528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655" h="1852863">
                  <a:moveTo>
                    <a:pt x="0" y="0"/>
                  </a:moveTo>
                  <a:cubicBezTo>
                    <a:pt x="87228" y="264694"/>
                    <a:pt x="174457" y="529389"/>
                    <a:pt x="180473" y="709863"/>
                  </a:cubicBezTo>
                  <a:cubicBezTo>
                    <a:pt x="186489" y="890337"/>
                    <a:pt x="42110" y="948489"/>
                    <a:pt x="36094" y="1082842"/>
                  </a:cubicBezTo>
                  <a:cubicBezTo>
                    <a:pt x="30078" y="1217195"/>
                    <a:pt x="140368" y="1387642"/>
                    <a:pt x="144379" y="1515979"/>
                  </a:cubicBezTo>
                  <a:cubicBezTo>
                    <a:pt x="148390" y="1644316"/>
                    <a:pt x="68179" y="1774658"/>
                    <a:pt x="60158" y="1852863"/>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2466473"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8" name="文本框 67"/>
            <p:cNvSpPr txBox="1"/>
            <p:nvPr/>
          </p:nvSpPr>
          <p:spPr>
            <a:xfrm>
              <a:off x="2494318" y="1702666"/>
              <a:ext cx="461665" cy="2070439"/>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嘟嘟嘟嘟</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69" name="组合 68"/>
          <p:cNvGrpSpPr/>
          <p:nvPr/>
        </p:nvGrpSpPr>
        <p:grpSpPr>
          <a:xfrm>
            <a:off x="3962591" y="-1"/>
            <a:ext cx="517357" cy="4589717"/>
            <a:chOff x="3562875" y="-461959"/>
            <a:chExt cx="517357" cy="4589717"/>
          </a:xfrm>
        </p:grpSpPr>
        <p:sp>
          <p:nvSpPr>
            <p:cNvPr id="70" name="任意多边形 69"/>
            <p:cNvSpPr/>
            <p:nvPr/>
          </p:nvSpPr>
          <p:spPr>
            <a:xfrm>
              <a:off x="3788915" y="-461959"/>
              <a:ext cx="136990" cy="1905748"/>
            </a:xfrm>
            <a:custGeom>
              <a:avLst/>
              <a:gdLst>
                <a:gd name="connsiteX0" fmla="*/ 73222 w 121624"/>
                <a:gd name="connsiteY0" fmla="*/ 0 h 1576136"/>
                <a:gd name="connsiteX1" fmla="*/ 1032 w 121624"/>
                <a:gd name="connsiteY1" fmla="*/ 529389 h 1576136"/>
                <a:gd name="connsiteX2" fmla="*/ 121348 w 121624"/>
                <a:gd name="connsiteY2" fmla="*/ 1299410 h 1576136"/>
                <a:gd name="connsiteX3" fmla="*/ 37127 w 121624"/>
                <a:gd name="connsiteY3" fmla="*/ 1576136 h 1576136"/>
              </a:gdLst>
              <a:ahLst/>
              <a:cxnLst>
                <a:cxn ang="0">
                  <a:pos x="connsiteX0" y="connsiteY0"/>
                </a:cxn>
                <a:cxn ang="0">
                  <a:pos x="connsiteX1" y="connsiteY1"/>
                </a:cxn>
                <a:cxn ang="0">
                  <a:pos x="connsiteX2" y="connsiteY2"/>
                </a:cxn>
                <a:cxn ang="0">
                  <a:pos x="connsiteX3" y="connsiteY3"/>
                </a:cxn>
              </a:cxnLst>
              <a:rect l="l" t="t" r="r" b="b"/>
              <a:pathLst>
                <a:path w="121624" h="1576136">
                  <a:moveTo>
                    <a:pt x="73222" y="0"/>
                  </a:moveTo>
                  <a:cubicBezTo>
                    <a:pt x="33116" y="156410"/>
                    <a:pt x="-6989" y="312821"/>
                    <a:pt x="1032" y="529389"/>
                  </a:cubicBezTo>
                  <a:cubicBezTo>
                    <a:pt x="9053" y="745957"/>
                    <a:pt x="115332" y="1124952"/>
                    <a:pt x="121348" y="1299410"/>
                  </a:cubicBezTo>
                  <a:cubicBezTo>
                    <a:pt x="127364" y="1473868"/>
                    <a:pt x="33116" y="1530015"/>
                    <a:pt x="37127" y="1576136"/>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3562875"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p:cNvSpPr txBox="1"/>
            <p:nvPr/>
          </p:nvSpPr>
          <p:spPr>
            <a:xfrm>
              <a:off x="3576456" y="1702666"/>
              <a:ext cx="461665" cy="1708160"/>
            </a:xfrm>
            <a:prstGeom prst="rect">
              <a:avLst/>
            </a:prstGeom>
            <a:noFill/>
          </p:spPr>
          <p:txBody>
            <a:bodyPr vert="eaVert" wrap="none" rtlCol="0">
              <a:spAutoFit/>
            </a:bodyPr>
            <a:lstStyle/>
            <a:p>
              <a:r>
                <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rPr>
                <a:t>坐</a:t>
              </a:r>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着那火车去</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73" name="组合 72"/>
          <p:cNvGrpSpPr/>
          <p:nvPr/>
        </p:nvGrpSpPr>
        <p:grpSpPr>
          <a:xfrm>
            <a:off x="5016882" y="-187747"/>
            <a:ext cx="517357" cy="4260105"/>
            <a:chOff x="4617166" y="-132347"/>
            <a:chExt cx="517357" cy="4260105"/>
          </a:xfrm>
        </p:grpSpPr>
        <p:sp>
          <p:nvSpPr>
            <p:cNvPr id="74" name="任意多边形 73"/>
            <p:cNvSpPr/>
            <p:nvPr/>
          </p:nvSpPr>
          <p:spPr>
            <a:xfrm>
              <a:off x="4824613" y="-132347"/>
              <a:ext cx="96303" cy="1467852"/>
            </a:xfrm>
            <a:custGeom>
              <a:avLst/>
              <a:gdLst>
                <a:gd name="connsiteX0" fmla="*/ 84271 w 96303"/>
                <a:gd name="connsiteY0" fmla="*/ 0 h 1467852"/>
                <a:gd name="connsiteX1" fmla="*/ 50 w 96303"/>
                <a:gd name="connsiteY1" fmla="*/ 433136 h 1467852"/>
                <a:gd name="connsiteX2" fmla="*/ 72240 w 96303"/>
                <a:gd name="connsiteY2" fmla="*/ 1010652 h 1467852"/>
                <a:gd name="connsiteX3" fmla="*/ 96303 w 96303"/>
                <a:gd name="connsiteY3" fmla="*/ 1467852 h 1467852"/>
              </a:gdLst>
              <a:ahLst/>
              <a:cxnLst>
                <a:cxn ang="0">
                  <a:pos x="connsiteX0" y="connsiteY0"/>
                </a:cxn>
                <a:cxn ang="0">
                  <a:pos x="connsiteX1" y="connsiteY1"/>
                </a:cxn>
                <a:cxn ang="0">
                  <a:pos x="connsiteX2" y="connsiteY2"/>
                </a:cxn>
                <a:cxn ang="0">
                  <a:pos x="connsiteX3" y="connsiteY3"/>
                </a:cxn>
              </a:cxnLst>
              <a:rect l="l" t="t" r="r" b="b"/>
              <a:pathLst>
                <a:path w="96303" h="1467852">
                  <a:moveTo>
                    <a:pt x="84271" y="0"/>
                  </a:moveTo>
                  <a:cubicBezTo>
                    <a:pt x="43163" y="132347"/>
                    <a:pt x="2055" y="264694"/>
                    <a:pt x="50" y="433136"/>
                  </a:cubicBezTo>
                  <a:cubicBezTo>
                    <a:pt x="-1955" y="601578"/>
                    <a:pt x="56198" y="838199"/>
                    <a:pt x="72240" y="1010652"/>
                  </a:cubicBezTo>
                  <a:cubicBezTo>
                    <a:pt x="88282" y="1183105"/>
                    <a:pt x="90287" y="1387642"/>
                    <a:pt x="96303" y="1467852"/>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4617166"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p:cNvSpPr txBox="1"/>
            <p:nvPr/>
          </p:nvSpPr>
          <p:spPr>
            <a:xfrm>
              <a:off x="4645011" y="1702666"/>
              <a:ext cx="461665" cy="2070439"/>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拉萨</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77" name="组合 76"/>
          <p:cNvGrpSpPr/>
          <p:nvPr/>
        </p:nvGrpSpPr>
        <p:grpSpPr>
          <a:xfrm>
            <a:off x="6113284" y="-1"/>
            <a:ext cx="517357" cy="4577686"/>
            <a:chOff x="5713568" y="-449928"/>
            <a:chExt cx="517357" cy="4577686"/>
          </a:xfrm>
        </p:grpSpPr>
        <p:sp>
          <p:nvSpPr>
            <p:cNvPr id="78" name="任意多边形 77"/>
            <p:cNvSpPr/>
            <p:nvPr/>
          </p:nvSpPr>
          <p:spPr>
            <a:xfrm>
              <a:off x="5991330" y="-449928"/>
              <a:ext cx="146302" cy="1893717"/>
            </a:xfrm>
            <a:custGeom>
              <a:avLst/>
              <a:gdLst>
                <a:gd name="connsiteX0" fmla="*/ 108681 w 108681"/>
                <a:gd name="connsiteY0" fmla="*/ 0 h 1564105"/>
                <a:gd name="connsiteX1" fmla="*/ 396 w 108681"/>
                <a:gd name="connsiteY1" fmla="*/ 998621 h 1564105"/>
                <a:gd name="connsiteX2" fmla="*/ 72586 w 108681"/>
                <a:gd name="connsiteY2" fmla="*/ 1564105 h 1564105"/>
              </a:gdLst>
              <a:ahLst/>
              <a:cxnLst>
                <a:cxn ang="0">
                  <a:pos x="connsiteX0" y="connsiteY0"/>
                </a:cxn>
                <a:cxn ang="0">
                  <a:pos x="connsiteX1" y="connsiteY1"/>
                </a:cxn>
                <a:cxn ang="0">
                  <a:pos x="connsiteX2" y="connsiteY2"/>
                </a:cxn>
              </a:cxnLst>
              <a:rect l="l" t="t" r="r" b="b"/>
              <a:pathLst>
                <a:path w="108681" h="1564105">
                  <a:moveTo>
                    <a:pt x="108681" y="0"/>
                  </a:moveTo>
                  <a:cubicBezTo>
                    <a:pt x="57546" y="368968"/>
                    <a:pt x="6412" y="737937"/>
                    <a:pt x="396" y="998621"/>
                  </a:cubicBezTo>
                  <a:cubicBezTo>
                    <a:pt x="-5620" y="1259305"/>
                    <a:pt x="58549" y="1463842"/>
                    <a:pt x="72586" y="1564105"/>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5713568"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5751502" y="1702666"/>
              <a:ext cx="461665" cy="1977464"/>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去看那好看的画</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81" name="组合 80"/>
          <p:cNvGrpSpPr/>
          <p:nvPr/>
        </p:nvGrpSpPr>
        <p:grpSpPr>
          <a:xfrm>
            <a:off x="7190988" y="-139621"/>
            <a:ext cx="517357" cy="4211979"/>
            <a:chOff x="6791272" y="-84221"/>
            <a:chExt cx="517357" cy="4211979"/>
          </a:xfrm>
        </p:grpSpPr>
        <p:sp>
          <p:nvSpPr>
            <p:cNvPr id="82" name="任意多边形 81"/>
            <p:cNvSpPr/>
            <p:nvPr/>
          </p:nvSpPr>
          <p:spPr>
            <a:xfrm>
              <a:off x="6978316" y="-84221"/>
              <a:ext cx="156834" cy="1503947"/>
            </a:xfrm>
            <a:custGeom>
              <a:avLst/>
              <a:gdLst>
                <a:gd name="connsiteX0" fmla="*/ 0 w 156834"/>
                <a:gd name="connsiteY0" fmla="*/ 0 h 1503947"/>
                <a:gd name="connsiteX1" fmla="*/ 156410 w 156834"/>
                <a:gd name="connsiteY1" fmla="*/ 842210 h 1503947"/>
                <a:gd name="connsiteX2" fmla="*/ 48126 w 156834"/>
                <a:gd name="connsiteY2" fmla="*/ 1503947 h 1503947"/>
              </a:gdLst>
              <a:ahLst/>
              <a:cxnLst>
                <a:cxn ang="0">
                  <a:pos x="connsiteX0" y="connsiteY0"/>
                </a:cxn>
                <a:cxn ang="0">
                  <a:pos x="connsiteX1" y="connsiteY1"/>
                </a:cxn>
                <a:cxn ang="0">
                  <a:pos x="connsiteX2" y="connsiteY2"/>
                </a:cxn>
              </a:cxnLst>
              <a:rect l="l" t="t" r="r" b="b"/>
              <a:pathLst>
                <a:path w="156834" h="1503947">
                  <a:moveTo>
                    <a:pt x="0" y="0"/>
                  </a:moveTo>
                  <a:cubicBezTo>
                    <a:pt x="74194" y="295776"/>
                    <a:pt x="148389" y="591552"/>
                    <a:pt x="156410" y="842210"/>
                  </a:cubicBezTo>
                  <a:cubicBezTo>
                    <a:pt x="164431" y="1092868"/>
                    <a:pt x="56147" y="1383631"/>
                    <a:pt x="48126" y="1503947"/>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82"/>
            <p:cNvSpPr/>
            <p:nvPr/>
          </p:nvSpPr>
          <p:spPr>
            <a:xfrm>
              <a:off x="6791272"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文本框 83"/>
            <p:cNvSpPr txBox="1"/>
            <p:nvPr/>
          </p:nvSpPr>
          <p:spPr>
            <a:xfrm>
              <a:off x="6828115" y="1702666"/>
              <a:ext cx="461665" cy="1708160"/>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蓝蓝的天上</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85" name="组合 84"/>
          <p:cNvGrpSpPr/>
          <p:nvPr/>
        </p:nvGrpSpPr>
        <p:grpSpPr>
          <a:xfrm>
            <a:off x="8287390" y="0"/>
            <a:ext cx="517357" cy="4589716"/>
            <a:chOff x="7887674" y="-461958"/>
            <a:chExt cx="517357" cy="4589716"/>
          </a:xfrm>
        </p:grpSpPr>
        <p:sp>
          <p:nvSpPr>
            <p:cNvPr id="86" name="任意多边形 85"/>
            <p:cNvSpPr/>
            <p:nvPr/>
          </p:nvSpPr>
          <p:spPr>
            <a:xfrm>
              <a:off x="8125100" y="-461958"/>
              <a:ext cx="163225" cy="1857621"/>
            </a:xfrm>
            <a:custGeom>
              <a:avLst/>
              <a:gdLst>
                <a:gd name="connsiteX0" fmla="*/ 20279 w 137475"/>
                <a:gd name="connsiteY0" fmla="*/ 0 h 1479884"/>
                <a:gd name="connsiteX1" fmla="*/ 8247 w 137475"/>
                <a:gd name="connsiteY1" fmla="*/ 457200 h 1479884"/>
                <a:gd name="connsiteX2" fmla="*/ 128563 w 137475"/>
                <a:gd name="connsiteY2" fmla="*/ 1263316 h 1479884"/>
                <a:gd name="connsiteX3" fmla="*/ 128563 w 137475"/>
                <a:gd name="connsiteY3" fmla="*/ 1479884 h 1479884"/>
              </a:gdLst>
              <a:ahLst/>
              <a:cxnLst>
                <a:cxn ang="0">
                  <a:pos x="connsiteX0" y="connsiteY0"/>
                </a:cxn>
                <a:cxn ang="0">
                  <a:pos x="connsiteX1" y="connsiteY1"/>
                </a:cxn>
                <a:cxn ang="0">
                  <a:pos x="connsiteX2" y="connsiteY2"/>
                </a:cxn>
                <a:cxn ang="0">
                  <a:pos x="connsiteX3" y="connsiteY3"/>
                </a:cxn>
              </a:cxnLst>
              <a:rect l="l" t="t" r="r" b="b"/>
              <a:pathLst>
                <a:path w="137475" h="1479884">
                  <a:moveTo>
                    <a:pt x="20279" y="0"/>
                  </a:moveTo>
                  <a:cubicBezTo>
                    <a:pt x="5239" y="123323"/>
                    <a:pt x="-9800" y="246647"/>
                    <a:pt x="8247" y="457200"/>
                  </a:cubicBezTo>
                  <a:cubicBezTo>
                    <a:pt x="26294" y="667753"/>
                    <a:pt x="108510" y="1092869"/>
                    <a:pt x="128563" y="1263316"/>
                  </a:cubicBezTo>
                  <a:cubicBezTo>
                    <a:pt x="148616" y="1433763"/>
                    <a:pt x="128563" y="1479884"/>
                    <a:pt x="128563" y="1479884"/>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7887674"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7943366" y="1702666"/>
              <a:ext cx="461665" cy="1169551"/>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白云片</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grpSp>
        <p:nvGrpSpPr>
          <p:cNvPr id="89" name="组合 88"/>
          <p:cNvGrpSpPr/>
          <p:nvPr/>
        </p:nvGrpSpPr>
        <p:grpSpPr>
          <a:xfrm>
            <a:off x="9341681" y="-115558"/>
            <a:ext cx="517357" cy="4187916"/>
            <a:chOff x="8941965" y="-60158"/>
            <a:chExt cx="517357" cy="4187916"/>
          </a:xfrm>
        </p:grpSpPr>
        <p:sp>
          <p:nvSpPr>
            <p:cNvPr id="90" name="任意多边形 89"/>
            <p:cNvSpPr/>
            <p:nvPr/>
          </p:nvSpPr>
          <p:spPr>
            <a:xfrm>
              <a:off x="9082100" y="-60158"/>
              <a:ext cx="233097" cy="1383632"/>
            </a:xfrm>
            <a:custGeom>
              <a:avLst/>
              <a:gdLst>
                <a:gd name="connsiteX0" fmla="*/ 134089 w 233097"/>
                <a:gd name="connsiteY0" fmla="*/ 0 h 1383632"/>
                <a:gd name="connsiteX1" fmla="*/ 1742 w 233097"/>
                <a:gd name="connsiteY1" fmla="*/ 433137 h 1383632"/>
                <a:gd name="connsiteX2" fmla="*/ 218311 w 233097"/>
                <a:gd name="connsiteY2" fmla="*/ 1118937 h 1383632"/>
                <a:gd name="connsiteX3" fmla="*/ 218311 w 233097"/>
                <a:gd name="connsiteY3" fmla="*/ 1383632 h 1383632"/>
              </a:gdLst>
              <a:ahLst/>
              <a:cxnLst>
                <a:cxn ang="0">
                  <a:pos x="connsiteX0" y="connsiteY0"/>
                </a:cxn>
                <a:cxn ang="0">
                  <a:pos x="connsiteX1" y="connsiteY1"/>
                </a:cxn>
                <a:cxn ang="0">
                  <a:pos x="connsiteX2" y="connsiteY2"/>
                </a:cxn>
                <a:cxn ang="0">
                  <a:pos x="connsiteX3" y="connsiteY3"/>
                </a:cxn>
              </a:cxnLst>
              <a:rect l="l" t="t" r="r" b="b"/>
              <a:pathLst>
                <a:path w="233097" h="1383632">
                  <a:moveTo>
                    <a:pt x="134089" y="0"/>
                  </a:moveTo>
                  <a:cubicBezTo>
                    <a:pt x="60897" y="123324"/>
                    <a:pt x="-12295" y="246648"/>
                    <a:pt x="1742" y="433137"/>
                  </a:cubicBezTo>
                  <a:cubicBezTo>
                    <a:pt x="15779" y="619626"/>
                    <a:pt x="182216" y="960521"/>
                    <a:pt x="218311" y="1118937"/>
                  </a:cubicBezTo>
                  <a:cubicBezTo>
                    <a:pt x="254406" y="1277353"/>
                    <a:pt x="212295" y="1321469"/>
                    <a:pt x="218311" y="1383632"/>
                  </a:cubicBezTo>
                </a:path>
              </a:pathLst>
            </a:cu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8941965" y="1203160"/>
              <a:ext cx="517357" cy="2924598"/>
            </a:xfrm>
            <a:prstGeom prst="roundRect">
              <a:avLst>
                <a:gd name="adj" fmla="val 50000"/>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8953997" y="1702666"/>
              <a:ext cx="461665" cy="2163413"/>
            </a:xfrm>
            <a:prstGeom prst="rect">
              <a:avLst/>
            </a:prstGeom>
            <a:noFill/>
          </p:spPr>
          <p:txBody>
            <a:bodyPr vert="eaVert" wrap="none" rtlCol="0">
              <a:spAutoFit/>
            </a:bodyPr>
            <a:lstStyle/>
            <a:p>
              <a:r>
                <a:rPr lang="zh-CN" altLang="en-US" spc="300" dirty="0" smtClean="0">
                  <a:solidFill>
                    <a:schemeClr val="tx1">
                      <a:lumMod val="65000"/>
                      <a:lumOff val="35000"/>
                    </a:schemeClr>
                  </a:solidFill>
                  <a:latin typeface="方正喵呜体" panose="02010600010101010101" pitchFamily="2" charset="-122"/>
                  <a:ea typeface="方正喵呜体" panose="02010600010101010101" pitchFamily="2" charset="-122"/>
                </a:rPr>
                <a:t>白云下面马儿跑</a:t>
              </a:r>
              <a:r>
                <a:rPr lang="en-US" altLang="zh-CN" spc="300" dirty="0" smtClean="0">
                  <a:solidFill>
                    <a:schemeClr val="tx1">
                      <a:lumMod val="65000"/>
                      <a:lumOff val="35000"/>
                    </a:schemeClr>
                  </a:solidFill>
                  <a:latin typeface="方正喵呜体" panose="02010600010101010101" pitchFamily="2" charset="-122"/>
                  <a:ea typeface="方正喵呜体" panose="02010600010101010101" pitchFamily="2" charset="-122"/>
                </a:rPr>
                <a:t>..</a:t>
              </a:r>
              <a:endParaRPr lang="zh-CN" altLang="en-US" spc="300" dirty="0">
                <a:solidFill>
                  <a:schemeClr val="tx1">
                    <a:lumMod val="65000"/>
                    <a:lumOff val="35000"/>
                  </a:schemeClr>
                </a:solidFill>
                <a:latin typeface="方正喵呜体" panose="02010600010101010101" pitchFamily="2" charset="-122"/>
                <a:ea typeface="方正喵呜体" panose="02010600010101010101" pitchFamily="2" charset="-122"/>
              </a:endParaRPr>
            </a:p>
          </p:txBody>
        </p:sp>
      </p:grpSp>
    </p:spTree>
    <p:extLst>
      <p:ext uri="{BB962C8B-B14F-4D97-AF65-F5344CB8AC3E}">
        <p14:creationId xmlns:p14="http://schemas.microsoft.com/office/powerpoint/2010/main" val="659693587"/>
      </p:ext>
    </p:extLst>
  </p:cSld>
  <p:clrMapOvr>
    <a:masterClrMapping/>
  </p:clrMapOvr>
  <p:transition advTm="11716"/>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1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1000">
                                          <p:cBhvr additive="base">
                                            <p:cTn id="7" dur="1250" fill="hold"/>
                                            <p:tgtEl>
                                              <p:spTgt spid="5"/>
                                            </p:tgtEl>
                                            <p:attrNameLst>
                                              <p:attrName>ppt_x</p:attrName>
                                            </p:attrNameLst>
                                          </p:cBhvr>
                                          <p:tavLst>
                                            <p:tav tm="0">
                                              <p:val>
                                                <p:strVal val="#ppt_x"/>
                                              </p:val>
                                            </p:tav>
                                            <p:tav tm="100000">
                                              <p:val>
                                                <p:strVal val="#ppt_x"/>
                                              </p:val>
                                            </p:tav>
                                          </p:tavLst>
                                        </p:anim>
                                        <p:anim calcmode="lin" valueType="num" p14:bounceEnd="41000">
                                          <p:cBhvr additive="base">
                                            <p:cTn id="8" dur="12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14:presetBounceEnd="41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41000">
                                          <p:cBhvr additive="base">
                                            <p:cTn id="11" dur="1250" fill="hold"/>
                                            <p:tgtEl>
                                              <p:spTgt spid="7"/>
                                            </p:tgtEl>
                                            <p:attrNameLst>
                                              <p:attrName>ppt_x</p:attrName>
                                            </p:attrNameLst>
                                          </p:cBhvr>
                                          <p:tavLst>
                                            <p:tav tm="0">
                                              <p:val>
                                                <p:strVal val="#ppt_x"/>
                                              </p:val>
                                            </p:tav>
                                            <p:tav tm="100000">
                                              <p:val>
                                                <p:strVal val="#ppt_x"/>
                                              </p:val>
                                            </p:tav>
                                          </p:tavLst>
                                        </p:anim>
                                        <p:anim calcmode="lin" valueType="num" p14:bounceEnd="41000">
                                          <p:cBhvr additive="base">
                                            <p:cTn id="12" dur="12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14:presetBounceEnd="41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41000">
                                          <p:cBhvr additive="base">
                                            <p:cTn id="15" dur="1250" fill="hold"/>
                                            <p:tgtEl>
                                              <p:spTgt spid="3"/>
                                            </p:tgtEl>
                                            <p:attrNameLst>
                                              <p:attrName>ppt_x</p:attrName>
                                            </p:attrNameLst>
                                          </p:cBhvr>
                                          <p:tavLst>
                                            <p:tav tm="0">
                                              <p:val>
                                                <p:strVal val="#ppt_x"/>
                                              </p:val>
                                            </p:tav>
                                            <p:tav tm="100000">
                                              <p:val>
                                                <p:strVal val="#ppt_x"/>
                                              </p:val>
                                            </p:tav>
                                          </p:tavLst>
                                        </p:anim>
                                        <p:anim calcmode="lin" valueType="num" p14:bounceEnd="41000">
                                          <p:cBhvr additive="base">
                                            <p:cTn id="16" dur="12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14:presetBounceEnd="41000">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14:bounceEnd="41000">
                                          <p:cBhvr additive="base">
                                            <p:cTn id="19" dur="1250" fill="hold"/>
                                            <p:tgtEl>
                                              <p:spTgt spid="2"/>
                                            </p:tgtEl>
                                            <p:attrNameLst>
                                              <p:attrName>ppt_x</p:attrName>
                                            </p:attrNameLst>
                                          </p:cBhvr>
                                          <p:tavLst>
                                            <p:tav tm="0">
                                              <p:val>
                                                <p:strVal val="#ppt_x"/>
                                              </p:val>
                                            </p:tav>
                                            <p:tav tm="100000">
                                              <p:val>
                                                <p:strVal val="#ppt_x"/>
                                              </p:val>
                                            </p:tav>
                                          </p:tavLst>
                                        </p:anim>
                                        <p:anim calcmode="lin" valueType="num" p14:bounceEnd="41000">
                                          <p:cBhvr additive="base">
                                            <p:cTn id="20" dur="125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41000">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14:bounceEnd="41000">
                                          <p:cBhvr additive="base">
                                            <p:cTn id="23" dur="1250" fill="hold"/>
                                            <p:tgtEl>
                                              <p:spTgt spid="6"/>
                                            </p:tgtEl>
                                            <p:attrNameLst>
                                              <p:attrName>ppt_x</p:attrName>
                                            </p:attrNameLst>
                                          </p:cBhvr>
                                          <p:tavLst>
                                            <p:tav tm="0">
                                              <p:val>
                                                <p:strVal val="#ppt_x"/>
                                              </p:val>
                                            </p:tav>
                                            <p:tav tm="100000">
                                              <p:val>
                                                <p:strVal val="#ppt_x"/>
                                              </p:val>
                                            </p:tav>
                                          </p:tavLst>
                                        </p:anim>
                                        <p:anim calcmode="lin" valueType="num" p14:bounceEnd="41000">
                                          <p:cBhvr additive="base">
                                            <p:cTn id="24" dur="125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14:presetBounceEnd="41000">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14:bounceEnd="41000">
                                          <p:cBhvr additive="base">
                                            <p:cTn id="27" dur="1250" fill="hold"/>
                                            <p:tgtEl>
                                              <p:spTgt spid="4"/>
                                            </p:tgtEl>
                                            <p:attrNameLst>
                                              <p:attrName>ppt_x</p:attrName>
                                            </p:attrNameLst>
                                          </p:cBhvr>
                                          <p:tavLst>
                                            <p:tav tm="0">
                                              <p:val>
                                                <p:strVal val="#ppt_x"/>
                                              </p:val>
                                            </p:tav>
                                            <p:tav tm="100000">
                                              <p:val>
                                                <p:strVal val="#ppt_x"/>
                                              </p:val>
                                            </p:tav>
                                          </p:tavLst>
                                        </p:anim>
                                        <p:anim calcmode="lin" valueType="num" p14:bounceEnd="41000">
                                          <p:cBhvr additive="base">
                                            <p:cTn id="28" dur="125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1" fill="hold"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1250" fill="hold"/>
                                            <p:tgtEl>
                                              <p:spTgt spid="65"/>
                                            </p:tgtEl>
                                            <p:attrNameLst>
                                              <p:attrName>ppt_x</p:attrName>
                                            </p:attrNameLst>
                                          </p:cBhvr>
                                          <p:tavLst>
                                            <p:tav tm="0">
                                              <p:val>
                                                <p:strVal val="#ppt_x"/>
                                              </p:val>
                                            </p:tav>
                                            <p:tav tm="100000">
                                              <p:val>
                                                <p:strVal val="#ppt_x"/>
                                              </p:val>
                                            </p:tav>
                                          </p:tavLst>
                                        </p:anim>
                                        <p:anim calcmode="lin" valueType="num">
                                          <p:cBhvr additive="base">
                                            <p:cTn id="33" dur="1250" fill="hold"/>
                                            <p:tgtEl>
                                              <p:spTgt spid="65"/>
                                            </p:tgtEl>
                                            <p:attrNameLst>
                                              <p:attrName>ppt_y</p:attrName>
                                            </p:attrNameLst>
                                          </p:cBhvr>
                                          <p:tavLst>
                                            <p:tav tm="0">
                                              <p:val>
                                                <p:strVal val="0-#ppt_h/2"/>
                                              </p:val>
                                            </p:tav>
                                            <p:tav tm="100000">
                                              <p:val>
                                                <p:strVal val="#ppt_y"/>
                                              </p:val>
                                            </p:tav>
                                          </p:tavLst>
                                        </p:anim>
                                      </p:childTnLst>
                                    </p:cTn>
                                  </p:par>
                                </p:childTnLst>
                              </p:cTn>
                            </p:par>
                            <p:par>
                              <p:cTn id="34" fill="hold">
                                <p:stCondLst>
                                  <p:cond delay="2500"/>
                                </p:stCondLst>
                                <p:childTnLst>
                                  <p:par>
                                    <p:cTn id="35" presetID="2" presetClass="entr" presetSubtype="1" fill="hold" nodeType="after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1250" fill="hold"/>
                                            <p:tgtEl>
                                              <p:spTgt spid="69"/>
                                            </p:tgtEl>
                                            <p:attrNameLst>
                                              <p:attrName>ppt_x</p:attrName>
                                            </p:attrNameLst>
                                          </p:cBhvr>
                                          <p:tavLst>
                                            <p:tav tm="0">
                                              <p:val>
                                                <p:strVal val="#ppt_x"/>
                                              </p:val>
                                            </p:tav>
                                            <p:tav tm="100000">
                                              <p:val>
                                                <p:strVal val="#ppt_x"/>
                                              </p:val>
                                            </p:tav>
                                          </p:tavLst>
                                        </p:anim>
                                        <p:anim calcmode="lin" valueType="num">
                                          <p:cBhvr additive="base">
                                            <p:cTn id="38" dur="1250" fill="hold"/>
                                            <p:tgtEl>
                                              <p:spTgt spid="69"/>
                                            </p:tgtEl>
                                            <p:attrNameLst>
                                              <p:attrName>ppt_y</p:attrName>
                                            </p:attrNameLst>
                                          </p:cBhvr>
                                          <p:tavLst>
                                            <p:tav tm="0">
                                              <p:val>
                                                <p:strVal val="0-#ppt_h/2"/>
                                              </p:val>
                                            </p:tav>
                                            <p:tav tm="100000">
                                              <p:val>
                                                <p:strVal val="#ppt_y"/>
                                              </p:val>
                                            </p:tav>
                                          </p:tavLst>
                                        </p:anim>
                                      </p:childTnLst>
                                    </p:cTn>
                                  </p:par>
                                </p:childTnLst>
                              </p:cTn>
                            </p:par>
                            <p:par>
                              <p:cTn id="39" fill="hold">
                                <p:stCondLst>
                                  <p:cond delay="3750"/>
                                </p:stCondLst>
                                <p:childTnLst>
                                  <p:par>
                                    <p:cTn id="40" presetID="2" presetClass="entr" presetSubtype="1"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1250" fill="hold"/>
                                            <p:tgtEl>
                                              <p:spTgt spid="73"/>
                                            </p:tgtEl>
                                            <p:attrNameLst>
                                              <p:attrName>ppt_x</p:attrName>
                                            </p:attrNameLst>
                                          </p:cBhvr>
                                          <p:tavLst>
                                            <p:tav tm="0">
                                              <p:val>
                                                <p:strVal val="#ppt_x"/>
                                              </p:val>
                                            </p:tav>
                                            <p:tav tm="100000">
                                              <p:val>
                                                <p:strVal val="#ppt_x"/>
                                              </p:val>
                                            </p:tav>
                                          </p:tavLst>
                                        </p:anim>
                                        <p:anim calcmode="lin" valueType="num">
                                          <p:cBhvr additive="base">
                                            <p:cTn id="43" dur="1250" fill="hold"/>
                                            <p:tgtEl>
                                              <p:spTgt spid="73"/>
                                            </p:tgtEl>
                                            <p:attrNameLst>
                                              <p:attrName>ppt_y</p:attrName>
                                            </p:attrNameLst>
                                          </p:cBhvr>
                                          <p:tavLst>
                                            <p:tav tm="0">
                                              <p:val>
                                                <p:strVal val="0-#ppt_h/2"/>
                                              </p:val>
                                            </p:tav>
                                            <p:tav tm="100000">
                                              <p:val>
                                                <p:strVal val="#ppt_y"/>
                                              </p:val>
                                            </p:tav>
                                          </p:tavLst>
                                        </p:anim>
                                      </p:childTnLst>
                                    </p:cTn>
                                  </p:par>
                                </p:childTnLst>
                              </p:cTn>
                            </p:par>
                            <p:par>
                              <p:cTn id="44" fill="hold">
                                <p:stCondLst>
                                  <p:cond delay="5000"/>
                                </p:stCondLst>
                                <p:childTnLst>
                                  <p:par>
                                    <p:cTn id="45" presetID="2" presetClass="entr" presetSubtype="1"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1250" fill="hold"/>
                                            <p:tgtEl>
                                              <p:spTgt spid="77"/>
                                            </p:tgtEl>
                                            <p:attrNameLst>
                                              <p:attrName>ppt_x</p:attrName>
                                            </p:attrNameLst>
                                          </p:cBhvr>
                                          <p:tavLst>
                                            <p:tav tm="0">
                                              <p:val>
                                                <p:strVal val="#ppt_x"/>
                                              </p:val>
                                            </p:tav>
                                            <p:tav tm="100000">
                                              <p:val>
                                                <p:strVal val="#ppt_x"/>
                                              </p:val>
                                            </p:tav>
                                          </p:tavLst>
                                        </p:anim>
                                        <p:anim calcmode="lin" valueType="num">
                                          <p:cBhvr additive="base">
                                            <p:cTn id="48" dur="1250" fill="hold"/>
                                            <p:tgtEl>
                                              <p:spTgt spid="77"/>
                                            </p:tgtEl>
                                            <p:attrNameLst>
                                              <p:attrName>ppt_y</p:attrName>
                                            </p:attrNameLst>
                                          </p:cBhvr>
                                          <p:tavLst>
                                            <p:tav tm="0">
                                              <p:val>
                                                <p:strVal val="0-#ppt_h/2"/>
                                              </p:val>
                                            </p:tav>
                                            <p:tav tm="100000">
                                              <p:val>
                                                <p:strVal val="#ppt_y"/>
                                              </p:val>
                                            </p:tav>
                                          </p:tavLst>
                                        </p:anim>
                                      </p:childTnLst>
                                    </p:cTn>
                                  </p:par>
                                </p:childTnLst>
                              </p:cTn>
                            </p:par>
                            <p:par>
                              <p:cTn id="49" fill="hold">
                                <p:stCondLst>
                                  <p:cond delay="6250"/>
                                </p:stCondLst>
                                <p:childTnLst>
                                  <p:par>
                                    <p:cTn id="50" presetID="2" presetClass="entr" presetSubtype="1" fill="hold"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1250" fill="hold"/>
                                            <p:tgtEl>
                                              <p:spTgt spid="81"/>
                                            </p:tgtEl>
                                            <p:attrNameLst>
                                              <p:attrName>ppt_x</p:attrName>
                                            </p:attrNameLst>
                                          </p:cBhvr>
                                          <p:tavLst>
                                            <p:tav tm="0">
                                              <p:val>
                                                <p:strVal val="#ppt_x"/>
                                              </p:val>
                                            </p:tav>
                                            <p:tav tm="100000">
                                              <p:val>
                                                <p:strVal val="#ppt_x"/>
                                              </p:val>
                                            </p:tav>
                                          </p:tavLst>
                                        </p:anim>
                                        <p:anim calcmode="lin" valueType="num">
                                          <p:cBhvr additive="base">
                                            <p:cTn id="53" dur="1250" fill="hold"/>
                                            <p:tgtEl>
                                              <p:spTgt spid="81"/>
                                            </p:tgtEl>
                                            <p:attrNameLst>
                                              <p:attrName>ppt_y</p:attrName>
                                            </p:attrNameLst>
                                          </p:cBhvr>
                                          <p:tavLst>
                                            <p:tav tm="0">
                                              <p:val>
                                                <p:strVal val="0-#ppt_h/2"/>
                                              </p:val>
                                            </p:tav>
                                            <p:tav tm="100000">
                                              <p:val>
                                                <p:strVal val="#ppt_y"/>
                                              </p:val>
                                            </p:tav>
                                          </p:tavLst>
                                        </p:anim>
                                      </p:childTnLst>
                                    </p:cTn>
                                  </p:par>
                                </p:childTnLst>
                              </p:cTn>
                            </p:par>
                            <p:par>
                              <p:cTn id="54" fill="hold">
                                <p:stCondLst>
                                  <p:cond delay="7500"/>
                                </p:stCondLst>
                                <p:childTnLst>
                                  <p:par>
                                    <p:cTn id="55" presetID="2" presetClass="entr" presetSubtype="1"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1250" fill="hold"/>
                                            <p:tgtEl>
                                              <p:spTgt spid="85"/>
                                            </p:tgtEl>
                                            <p:attrNameLst>
                                              <p:attrName>ppt_x</p:attrName>
                                            </p:attrNameLst>
                                          </p:cBhvr>
                                          <p:tavLst>
                                            <p:tav tm="0">
                                              <p:val>
                                                <p:strVal val="#ppt_x"/>
                                              </p:val>
                                            </p:tav>
                                            <p:tav tm="100000">
                                              <p:val>
                                                <p:strVal val="#ppt_x"/>
                                              </p:val>
                                            </p:tav>
                                          </p:tavLst>
                                        </p:anim>
                                        <p:anim calcmode="lin" valueType="num">
                                          <p:cBhvr additive="base">
                                            <p:cTn id="58" dur="1250" fill="hold"/>
                                            <p:tgtEl>
                                              <p:spTgt spid="85"/>
                                            </p:tgtEl>
                                            <p:attrNameLst>
                                              <p:attrName>ppt_y</p:attrName>
                                            </p:attrNameLst>
                                          </p:cBhvr>
                                          <p:tavLst>
                                            <p:tav tm="0">
                                              <p:val>
                                                <p:strVal val="0-#ppt_h/2"/>
                                              </p:val>
                                            </p:tav>
                                            <p:tav tm="100000">
                                              <p:val>
                                                <p:strVal val="#ppt_y"/>
                                              </p:val>
                                            </p:tav>
                                          </p:tavLst>
                                        </p:anim>
                                      </p:childTnLst>
                                    </p:cTn>
                                  </p:par>
                                </p:childTnLst>
                              </p:cTn>
                            </p:par>
                            <p:par>
                              <p:cTn id="59" fill="hold">
                                <p:stCondLst>
                                  <p:cond delay="8750"/>
                                </p:stCondLst>
                                <p:childTnLst>
                                  <p:par>
                                    <p:cTn id="60" presetID="2" presetClass="entr" presetSubtype="1" fill="hold" nodeType="afterEffect">
                                      <p:stCondLst>
                                        <p:cond delay="0"/>
                                      </p:stCondLst>
                                      <p:childTnLst>
                                        <p:set>
                                          <p:cBhvr>
                                            <p:cTn id="61" dur="1" fill="hold">
                                              <p:stCondLst>
                                                <p:cond delay="0"/>
                                              </p:stCondLst>
                                            </p:cTn>
                                            <p:tgtEl>
                                              <p:spTgt spid="89"/>
                                            </p:tgtEl>
                                            <p:attrNameLst>
                                              <p:attrName>style.visibility</p:attrName>
                                            </p:attrNameLst>
                                          </p:cBhvr>
                                          <p:to>
                                            <p:strVal val="visible"/>
                                          </p:to>
                                        </p:set>
                                        <p:anim calcmode="lin" valueType="num">
                                          <p:cBhvr additive="base">
                                            <p:cTn id="62" dur="1250" fill="hold"/>
                                            <p:tgtEl>
                                              <p:spTgt spid="89"/>
                                            </p:tgtEl>
                                            <p:attrNameLst>
                                              <p:attrName>ppt_x</p:attrName>
                                            </p:attrNameLst>
                                          </p:cBhvr>
                                          <p:tavLst>
                                            <p:tav tm="0">
                                              <p:val>
                                                <p:strVal val="#ppt_x"/>
                                              </p:val>
                                            </p:tav>
                                            <p:tav tm="100000">
                                              <p:val>
                                                <p:strVal val="#ppt_x"/>
                                              </p:val>
                                            </p:tav>
                                          </p:tavLst>
                                        </p:anim>
                                        <p:anim calcmode="lin" valueType="num">
                                          <p:cBhvr additive="base">
                                            <p:cTn id="63" dur="1250" fill="hold"/>
                                            <p:tgtEl>
                                              <p:spTgt spid="89"/>
                                            </p:tgtEl>
                                            <p:attrNameLst>
                                              <p:attrName>ppt_y</p:attrName>
                                            </p:attrNameLst>
                                          </p:cBhvr>
                                          <p:tavLst>
                                            <p:tav tm="0">
                                              <p:val>
                                                <p:strVal val="0-#ppt_h/2"/>
                                              </p:val>
                                            </p:tav>
                                            <p:tav tm="100000">
                                              <p:val>
                                                <p:strVal val="#ppt_y"/>
                                              </p:val>
                                            </p:tav>
                                          </p:tavLst>
                                        </p:anim>
                                      </p:childTnLst>
                                    </p:cTn>
                                  </p:par>
                                  <p:par>
                                    <p:cTn id="64" presetID="10" presetClass="entr" presetSubtype="0" fill="hold" nodeType="withEffect">
                                      <p:stCondLst>
                                        <p:cond delay="125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childTnLst>
                                    </p:cTn>
                                  </p:par>
                                  <p:par>
                                    <p:cTn id="67" presetID="10" presetClass="entr" presetSubtype="0" fill="hold" nodeType="withEffect">
                                      <p:stCondLst>
                                        <p:cond delay="125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childTnLst>
                                    </p:cTn>
                                  </p:par>
                                  <p:par>
                                    <p:cTn id="70" presetID="10" presetClass="entr" presetSubtype="0" fill="hold" nodeType="withEffect">
                                      <p:stCondLst>
                                        <p:cond delay="125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250" fill="hold"/>
                                            <p:tgtEl>
                                              <p:spTgt spid="5"/>
                                            </p:tgtEl>
                                            <p:attrNameLst>
                                              <p:attrName>ppt_x</p:attrName>
                                            </p:attrNameLst>
                                          </p:cBhvr>
                                          <p:tavLst>
                                            <p:tav tm="0">
                                              <p:val>
                                                <p:strVal val="#ppt_x"/>
                                              </p:val>
                                            </p:tav>
                                            <p:tav tm="100000">
                                              <p:val>
                                                <p:strVal val="#ppt_x"/>
                                              </p:val>
                                            </p:tav>
                                          </p:tavLst>
                                        </p:anim>
                                        <p:anim calcmode="lin" valueType="num">
                                          <p:cBhvr additive="base">
                                            <p:cTn id="8" dur="125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ppt_x"/>
                                              </p:val>
                                            </p:tav>
                                            <p:tav tm="100000">
                                              <p:val>
                                                <p:strVal val="#ppt_x"/>
                                              </p:val>
                                            </p:tav>
                                          </p:tavLst>
                                        </p:anim>
                                        <p:anim calcmode="lin" valueType="num">
                                          <p:cBhvr additive="base">
                                            <p:cTn id="12" dur="12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250" fill="hold"/>
                                            <p:tgtEl>
                                              <p:spTgt spid="3"/>
                                            </p:tgtEl>
                                            <p:attrNameLst>
                                              <p:attrName>ppt_x</p:attrName>
                                            </p:attrNameLst>
                                          </p:cBhvr>
                                          <p:tavLst>
                                            <p:tav tm="0">
                                              <p:val>
                                                <p:strVal val="#ppt_x"/>
                                              </p:val>
                                            </p:tav>
                                            <p:tav tm="100000">
                                              <p:val>
                                                <p:strVal val="#ppt_x"/>
                                              </p:val>
                                            </p:tav>
                                          </p:tavLst>
                                        </p:anim>
                                        <p:anim calcmode="lin" valueType="num">
                                          <p:cBhvr additive="base">
                                            <p:cTn id="16" dur="12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250" fill="hold"/>
                                            <p:tgtEl>
                                              <p:spTgt spid="2"/>
                                            </p:tgtEl>
                                            <p:attrNameLst>
                                              <p:attrName>ppt_x</p:attrName>
                                            </p:attrNameLst>
                                          </p:cBhvr>
                                          <p:tavLst>
                                            <p:tav tm="0">
                                              <p:val>
                                                <p:strVal val="#ppt_x"/>
                                              </p:val>
                                            </p:tav>
                                            <p:tav tm="100000">
                                              <p:val>
                                                <p:strVal val="#ppt_x"/>
                                              </p:val>
                                            </p:tav>
                                          </p:tavLst>
                                        </p:anim>
                                        <p:anim calcmode="lin" valueType="num">
                                          <p:cBhvr additive="base">
                                            <p:cTn id="20" dur="125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250" fill="hold"/>
                                            <p:tgtEl>
                                              <p:spTgt spid="6"/>
                                            </p:tgtEl>
                                            <p:attrNameLst>
                                              <p:attrName>ppt_x</p:attrName>
                                            </p:attrNameLst>
                                          </p:cBhvr>
                                          <p:tavLst>
                                            <p:tav tm="0">
                                              <p:val>
                                                <p:strVal val="#ppt_x"/>
                                              </p:val>
                                            </p:tav>
                                            <p:tav tm="100000">
                                              <p:val>
                                                <p:strVal val="#ppt_x"/>
                                              </p:val>
                                            </p:tav>
                                          </p:tavLst>
                                        </p:anim>
                                        <p:anim calcmode="lin" valueType="num">
                                          <p:cBhvr additive="base">
                                            <p:cTn id="24" dur="125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1250" fill="hold"/>
                                            <p:tgtEl>
                                              <p:spTgt spid="4"/>
                                            </p:tgtEl>
                                            <p:attrNameLst>
                                              <p:attrName>ppt_x</p:attrName>
                                            </p:attrNameLst>
                                          </p:cBhvr>
                                          <p:tavLst>
                                            <p:tav tm="0">
                                              <p:val>
                                                <p:strVal val="#ppt_x"/>
                                              </p:val>
                                            </p:tav>
                                            <p:tav tm="100000">
                                              <p:val>
                                                <p:strVal val="#ppt_x"/>
                                              </p:val>
                                            </p:tav>
                                          </p:tavLst>
                                        </p:anim>
                                        <p:anim calcmode="lin" valueType="num">
                                          <p:cBhvr additive="base">
                                            <p:cTn id="28" dur="125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1" fill="hold" nodeType="afterEffect">
                                      <p:stCondLst>
                                        <p:cond delay="0"/>
                                      </p:stCondLst>
                                      <p:childTnLst>
                                        <p:set>
                                          <p:cBhvr>
                                            <p:cTn id="31" dur="1" fill="hold">
                                              <p:stCondLst>
                                                <p:cond delay="0"/>
                                              </p:stCondLst>
                                            </p:cTn>
                                            <p:tgtEl>
                                              <p:spTgt spid="65"/>
                                            </p:tgtEl>
                                            <p:attrNameLst>
                                              <p:attrName>style.visibility</p:attrName>
                                            </p:attrNameLst>
                                          </p:cBhvr>
                                          <p:to>
                                            <p:strVal val="visible"/>
                                          </p:to>
                                        </p:set>
                                        <p:anim calcmode="lin" valueType="num">
                                          <p:cBhvr additive="base">
                                            <p:cTn id="32" dur="1250" fill="hold"/>
                                            <p:tgtEl>
                                              <p:spTgt spid="65"/>
                                            </p:tgtEl>
                                            <p:attrNameLst>
                                              <p:attrName>ppt_x</p:attrName>
                                            </p:attrNameLst>
                                          </p:cBhvr>
                                          <p:tavLst>
                                            <p:tav tm="0">
                                              <p:val>
                                                <p:strVal val="#ppt_x"/>
                                              </p:val>
                                            </p:tav>
                                            <p:tav tm="100000">
                                              <p:val>
                                                <p:strVal val="#ppt_x"/>
                                              </p:val>
                                            </p:tav>
                                          </p:tavLst>
                                        </p:anim>
                                        <p:anim calcmode="lin" valueType="num">
                                          <p:cBhvr additive="base">
                                            <p:cTn id="33" dur="1250" fill="hold"/>
                                            <p:tgtEl>
                                              <p:spTgt spid="65"/>
                                            </p:tgtEl>
                                            <p:attrNameLst>
                                              <p:attrName>ppt_y</p:attrName>
                                            </p:attrNameLst>
                                          </p:cBhvr>
                                          <p:tavLst>
                                            <p:tav tm="0">
                                              <p:val>
                                                <p:strVal val="0-#ppt_h/2"/>
                                              </p:val>
                                            </p:tav>
                                            <p:tav tm="100000">
                                              <p:val>
                                                <p:strVal val="#ppt_y"/>
                                              </p:val>
                                            </p:tav>
                                          </p:tavLst>
                                        </p:anim>
                                      </p:childTnLst>
                                    </p:cTn>
                                  </p:par>
                                </p:childTnLst>
                              </p:cTn>
                            </p:par>
                            <p:par>
                              <p:cTn id="34" fill="hold">
                                <p:stCondLst>
                                  <p:cond delay="2500"/>
                                </p:stCondLst>
                                <p:childTnLst>
                                  <p:par>
                                    <p:cTn id="35" presetID="2" presetClass="entr" presetSubtype="1" fill="hold" nodeType="after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1250" fill="hold"/>
                                            <p:tgtEl>
                                              <p:spTgt spid="69"/>
                                            </p:tgtEl>
                                            <p:attrNameLst>
                                              <p:attrName>ppt_x</p:attrName>
                                            </p:attrNameLst>
                                          </p:cBhvr>
                                          <p:tavLst>
                                            <p:tav tm="0">
                                              <p:val>
                                                <p:strVal val="#ppt_x"/>
                                              </p:val>
                                            </p:tav>
                                            <p:tav tm="100000">
                                              <p:val>
                                                <p:strVal val="#ppt_x"/>
                                              </p:val>
                                            </p:tav>
                                          </p:tavLst>
                                        </p:anim>
                                        <p:anim calcmode="lin" valueType="num">
                                          <p:cBhvr additive="base">
                                            <p:cTn id="38" dur="1250" fill="hold"/>
                                            <p:tgtEl>
                                              <p:spTgt spid="69"/>
                                            </p:tgtEl>
                                            <p:attrNameLst>
                                              <p:attrName>ppt_y</p:attrName>
                                            </p:attrNameLst>
                                          </p:cBhvr>
                                          <p:tavLst>
                                            <p:tav tm="0">
                                              <p:val>
                                                <p:strVal val="0-#ppt_h/2"/>
                                              </p:val>
                                            </p:tav>
                                            <p:tav tm="100000">
                                              <p:val>
                                                <p:strVal val="#ppt_y"/>
                                              </p:val>
                                            </p:tav>
                                          </p:tavLst>
                                        </p:anim>
                                      </p:childTnLst>
                                    </p:cTn>
                                  </p:par>
                                </p:childTnLst>
                              </p:cTn>
                            </p:par>
                            <p:par>
                              <p:cTn id="39" fill="hold">
                                <p:stCondLst>
                                  <p:cond delay="3750"/>
                                </p:stCondLst>
                                <p:childTnLst>
                                  <p:par>
                                    <p:cTn id="40" presetID="2" presetClass="entr" presetSubtype="1" fill="hold"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1250" fill="hold"/>
                                            <p:tgtEl>
                                              <p:spTgt spid="73"/>
                                            </p:tgtEl>
                                            <p:attrNameLst>
                                              <p:attrName>ppt_x</p:attrName>
                                            </p:attrNameLst>
                                          </p:cBhvr>
                                          <p:tavLst>
                                            <p:tav tm="0">
                                              <p:val>
                                                <p:strVal val="#ppt_x"/>
                                              </p:val>
                                            </p:tav>
                                            <p:tav tm="100000">
                                              <p:val>
                                                <p:strVal val="#ppt_x"/>
                                              </p:val>
                                            </p:tav>
                                          </p:tavLst>
                                        </p:anim>
                                        <p:anim calcmode="lin" valueType="num">
                                          <p:cBhvr additive="base">
                                            <p:cTn id="43" dur="1250" fill="hold"/>
                                            <p:tgtEl>
                                              <p:spTgt spid="73"/>
                                            </p:tgtEl>
                                            <p:attrNameLst>
                                              <p:attrName>ppt_y</p:attrName>
                                            </p:attrNameLst>
                                          </p:cBhvr>
                                          <p:tavLst>
                                            <p:tav tm="0">
                                              <p:val>
                                                <p:strVal val="0-#ppt_h/2"/>
                                              </p:val>
                                            </p:tav>
                                            <p:tav tm="100000">
                                              <p:val>
                                                <p:strVal val="#ppt_y"/>
                                              </p:val>
                                            </p:tav>
                                          </p:tavLst>
                                        </p:anim>
                                      </p:childTnLst>
                                    </p:cTn>
                                  </p:par>
                                </p:childTnLst>
                              </p:cTn>
                            </p:par>
                            <p:par>
                              <p:cTn id="44" fill="hold">
                                <p:stCondLst>
                                  <p:cond delay="5000"/>
                                </p:stCondLst>
                                <p:childTnLst>
                                  <p:par>
                                    <p:cTn id="45" presetID="2" presetClass="entr" presetSubtype="1"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1250" fill="hold"/>
                                            <p:tgtEl>
                                              <p:spTgt spid="77"/>
                                            </p:tgtEl>
                                            <p:attrNameLst>
                                              <p:attrName>ppt_x</p:attrName>
                                            </p:attrNameLst>
                                          </p:cBhvr>
                                          <p:tavLst>
                                            <p:tav tm="0">
                                              <p:val>
                                                <p:strVal val="#ppt_x"/>
                                              </p:val>
                                            </p:tav>
                                            <p:tav tm="100000">
                                              <p:val>
                                                <p:strVal val="#ppt_x"/>
                                              </p:val>
                                            </p:tav>
                                          </p:tavLst>
                                        </p:anim>
                                        <p:anim calcmode="lin" valueType="num">
                                          <p:cBhvr additive="base">
                                            <p:cTn id="48" dur="1250" fill="hold"/>
                                            <p:tgtEl>
                                              <p:spTgt spid="77"/>
                                            </p:tgtEl>
                                            <p:attrNameLst>
                                              <p:attrName>ppt_y</p:attrName>
                                            </p:attrNameLst>
                                          </p:cBhvr>
                                          <p:tavLst>
                                            <p:tav tm="0">
                                              <p:val>
                                                <p:strVal val="0-#ppt_h/2"/>
                                              </p:val>
                                            </p:tav>
                                            <p:tav tm="100000">
                                              <p:val>
                                                <p:strVal val="#ppt_y"/>
                                              </p:val>
                                            </p:tav>
                                          </p:tavLst>
                                        </p:anim>
                                      </p:childTnLst>
                                    </p:cTn>
                                  </p:par>
                                </p:childTnLst>
                              </p:cTn>
                            </p:par>
                            <p:par>
                              <p:cTn id="49" fill="hold">
                                <p:stCondLst>
                                  <p:cond delay="6250"/>
                                </p:stCondLst>
                                <p:childTnLst>
                                  <p:par>
                                    <p:cTn id="50" presetID="2" presetClass="entr" presetSubtype="1" fill="hold"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1250" fill="hold"/>
                                            <p:tgtEl>
                                              <p:spTgt spid="81"/>
                                            </p:tgtEl>
                                            <p:attrNameLst>
                                              <p:attrName>ppt_x</p:attrName>
                                            </p:attrNameLst>
                                          </p:cBhvr>
                                          <p:tavLst>
                                            <p:tav tm="0">
                                              <p:val>
                                                <p:strVal val="#ppt_x"/>
                                              </p:val>
                                            </p:tav>
                                            <p:tav tm="100000">
                                              <p:val>
                                                <p:strVal val="#ppt_x"/>
                                              </p:val>
                                            </p:tav>
                                          </p:tavLst>
                                        </p:anim>
                                        <p:anim calcmode="lin" valueType="num">
                                          <p:cBhvr additive="base">
                                            <p:cTn id="53" dur="1250" fill="hold"/>
                                            <p:tgtEl>
                                              <p:spTgt spid="81"/>
                                            </p:tgtEl>
                                            <p:attrNameLst>
                                              <p:attrName>ppt_y</p:attrName>
                                            </p:attrNameLst>
                                          </p:cBhvr>
                                          <p:tavLst>
                                            <p:tav tm="0">
                                              <p:val>
                                                <p:strVal val="0-#ppt_h/2"/>
                                              </p:val>
                                            </p:tav>
                                            <p:tav tm="100000">
                                              <p:val>
                                                <p:strVal val="#ppt_y"/>
                                              </p:val>
                                            </p:tav>
                                          </p:tavLst>
                                        </p:anim>
                                      </p:childTnLst>
                                    </p:cTn>
                                  </p:par>
                                </p:childTnLst>
                              </p:cTn>
                            </p:par>
                            <p:par>
                              <p:cTn id="54" fill="hold">
                                <p:stCondLst>
                                  <p:cond delay="7500"/>
                                </p:stCondLst>
                                <p:childTnLst>
                                  <p:par>
                                    <p:cTn id="55" presetID="2" presetClass="entr" presetSubtype="1" fill="hold" nodeType="afterEffect">
                                      <p:stCondLst>
                                        <p:cond delay="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1250" fill="hold"/>
                                            <p:tgtEl>
                                              <p:spTgt spid="85"/>
                                            </p:tgtEl>
                                            <p:attrNameLst>
                                              <p:attrName>ppt_x</p:attrName>
                                            </p:attrNameLst>
                                          </p:cBhvr>
                                          <p:tavLst>
                                            <p:tav tm="0">
                                              <p:val>
                                                <p:strVal val="#ppt_x"/>
                                              </p:val>
                                            </p:tav>
                                            <p:tav tm="100000">
                                              <p:val>
                                                <p:strVal val="#ppt_x"/>
                                              </p:val>
                                            </p:tav>
                                          </p:tavLst>
                                        </p:anim>
                                        <p:anim calcmode="lin" valueType="num">
                                          <p:cBhvr additive="base">
                                            <p:cTn id="58" dur="1250" fill="hold"/>
                                            <p:tgtEl>
                                              <p:spTgt spid="85"/>
                                            </p:tgtEl>
                                            <p:attrNameLst>
                                              <p:attrName>ppt_y</p:attrName>
                                            </p:attrNameLst>
                                          </p:cBhvr>
                                          <p:tavLst>
                                            <p:tav tm="0">
                                              <p:val>
                                                <p:strVal val="0-#ppt_h/2"/>
                                              </p:val>
                                            </p:tav>
                                            <p:tav tm="100000">
                                              <p:val>
                                                <p:strVal val="#ppt_y"/>
                                              </p:val>
                                            </p:tav>
                                          </p:tavLst>
                                        </p:anim>
                                      </p:childTnLst>
                                    </p:cTn>
                                  </p:par>
                                </p:childTnLst>
                              </p:cTn>
                            </p:par>
                            <p:par>
                              <p:cTn id="59" fill="hold">
                                <p:stCondLst>
                                  <p:cond delay="8750"/>
                                </p:stCondLst>
                                <p:childTnLst>
                                  <p:par>
                                    <p:cTn id="60" presetID="2" presetClass="entr" presetSubtype="1" fill="hold" nodeType="afterEffect">
                                      <p:stCondLst>
                                        <p:cond delay="0"/>
                                      </p:stCondLst>
                                      <p:childTnLst>
                                        <p:set>
                                          <p:cBhvr>
                                            <p:cTn id="61" dur="1" fill="hold">
                                              <p:stCondLst>
                                                <p:cond delay="0"/>
                                              </p:stCondLst>
                                            </p:cTn>
                                            <p:tgtEl>
                                              <p:spTgt spid="89"/>
                                            </p:tgtEl>
                                            <p:attrNameLst>
                                              <p:attrName>style.visibility</p:attrName>
                                            </p:attrNameLst>
                                          </p:cBhvr>
                                          <p:to>
                                            <p:strVal val="visible"/>
                                          </p:to>
                                        </p:set>
                                        <p:anim calcmode="lin" valueType="num">
                                          <p:cBhvr additive="base">
                                            <p:cTn id="62" dur="1250" fill="hold"/>
                                            <p:tgtEl>
                                              <p:spTgt spid="89"/>
                                            </p:tgtEl>
                                            <p:attrNameLst>
                                              <p:attrName>ppt_x</p:attrName>
                                            </p:attrNameLst>
                                          </p:cBhvr>
                                          <p:tavLst>
                                            <p:tav tm="0">
                                              <p:val>
                                                <p:strVal val="#ppt_x"/>
                                              </p:val>
                                            </p:tav>
                                            <p:tav tm="100000">
                                              <p:val>
                                                <p:strVal val="#ppt_x"/>
                                              </p:val>
                                            </p:tav>
                                          </p:tavLst>
                                        </p:anim>
                                        <p:anim calcmode="lin" valueType="num">
                                          <p:cBhvr additive="base">
                                            <p:cTn id="63" dur="1250" fill="hold"/>
                                            <p:tgtEl>
                                              <p:spTgt spid="89"/>
                                            </p:tgtEl>
                                            <p:attrNameLst>
                                              <p:attrName>ppt_y</p:attrName>
                                            </p:attrNameLst>
                                          </p:cBhvr>
                                          <p:tavLst>
                                            <p:tav tm="0">
                                              <p:val>
                                                <p:strVal val="0-#ppt_h/2"/>
                                              </p:val>
                                            </p:tav>
                                            <p:tav tm="100000">
                                              <p:val>
                                                <p:strVal val="#ppt_y"/>
                                              </p:val>
                                            </p:tav>
                                          </p:tavLst>
                                        </p:anim>
                                      </p:childTnLst>
                                    </p:cTn>
                                  </p:par>
                                  <p:par>
                                    <p:cTn id="64" presetID="10" presetClass="entr" presetSubtype="0" fill="hold" nodeType="withEffect">
                                      <p:stCondLst>
                                        <p:cond delay="125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childTnLst>
                                    </p:cTn>
                                  </p:par>
                                  <p:par>
                                    <p:cTn id="67" presetID="10" presetClass="entr" presetSubtype="0" fill="hold" nodeType="withEffect">
                                      <p:stCondLst>
                                        <p:cond delay="1250"/>
                                      </p:stCondLst>
                                      <p:childTnLst>
                                        <p:set>
                                          <p:cBhvr>
                                            <p:cTn id="68" dur="1" fill="hold">
                                              <p:stCondLst>
                                                <p:cond delay="0"/>
                                              </p:stCondLst>
                                            </p:cTn>
                                            <p:tgtEl>
                                              <p:spTgt spid="10"/>
                                            </p:tgtEl>
                                            <p:attrNameLst>
                                              <p:attrName>style.visibility</p:attrName>
                                            </p:attrNameLst>
                                          </p:cBhvr>
                                          <p:to>
                                            <p:strVal val="visible"/>
                                          </p:to>
                                        </p:set>
                                        <p:animEffect transition="in" filter="fade">
                                          <p:cBhvr>
                                            <p:cTn id="69" dur="500"/>
                                            <p:tgtEl>
                                              <p:spTgt spid="10"/>
                                            </p:tgtEl>
                                          </p:cBhvr>
                                        </p:animEffect>
                                      </p:childTnLst>
                                    </p:cTn>
                                  </p:par>
                                  <p:par>
                                    <p:cTn id="70" presetID="10" presetClass="entr" presetSubtype="0" fill="hold" nodeType="withEffect">
                                      <p:stCondLst>
                                        <p:cond delay="125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3"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87684" y="1050722"/>
            <a:ext cx="2651652" cy="5438693"/>
          </a:xfrm>
          <a:prstGeom prst="rect">
            <a:avLst/>
          </a:prstGeom>
        </p:spPr>
      </p:pic>
      <p:sp>
        <p:nvSpPr>
          <p:cNvPr id="6" name="任意多边形 5"/>
          <p:cNvSpPr/>
          <p:nvPr/>
        </p:nvSpPr>
        <p:spPr>
          <a:xfrm flipH="1" flipV="1">
            <a:off x="1491652" y="1419307"/>
            <a:ext cx="9403316" cy="4786040"/>
          </a:xfrm>
          <a:custGeom>
            <a:avLst/>
            <a:gdLst>
              <a:gd name="connsiteX0" fmla="*/ 250959 w 11001599"/>
              <a:gd name="connsiteY0" fmla="*/ 3648713 h 5735700"/>
              <a:gd name="connsiteX1" fmla="*/ 218875 w 11001599"/>
              <a:gd name="connsiteY1" fmla="*/ 3199534 h 5735700"/>
              <a:gd name="connsiteX2" fmla="*/ 186791 w 11001599"/>
              <a:gd name="connsiteY2" fmla="*/ 1884082 h 5735700"/>
              <a:gd name="connsiteX3" fmla="*/ 154707 w 11001599"/>
              <a:gd name="connsiteY3" fmla="*/ 600713 h 5735700"/>
              <a:gd name="connsiteX4" fmla="*/ 2352475 w 11001599"/>
              <a:gd name="connsiteY4" fmla="*/ 199661 h 5735700"/>
              <a:gd name="connsiteX5" fmla="*/ 5544854 w 11001599"/>
              <a:gd name="connsiteY5" fmla="*/ 584671 h 5735700"/>
              <a:gd name="connsiteX6" fmla="*/ 8432433 w 11001599"/>
              <a:gd name="connsiteY6" fmla="*/ 55282 h 5735700"/>
              <a:gd name="connsiteX7" fmla="*/ 10822707 w 11001599"/>
              <a:gd name="connsiteY7" fmla="*/ 311955 h 5735700"/>
              <a:gd name="connsiteX8" fmla="*/ 10774580 w 11001599"/>
              <a:gd name="connsiteY8" fmla="*/ 2670145 h 5735700"/>
              <a:gd name="connsiteX9" fmla="*/ 10341444 w 11001599"/>
              <a:gd name="connsiteY9" fmla="*/ 4579155 h 5735700"/>
              <a:gd name="connsiteX10" fmla="*/ 9090159 w 11001599"/>
              <a:gd name="connsiteY10" fmla="*/ 5589808 h 5735700"/>
              <a:gd name="connsiteX11" fmla="*/ 7341570 w 11001599"/>
              <a:gd name="connsiteY11" fmla="*/ 4899997 h 5735700"/>
              <a:gd name="connsiteX12" fmla="*/ 6010075 w 11001599"/>
              <a:gd name="connsiteY12" fmla="*/ 5493555 h 5735700"/>
              <a:gd name="connsiteX13" fmla="*/ 3716054 w 11001599"/>
              <a:gd name="connsiteY13" fmla="*/ 4964166 h 5735700"/>
              <a:gd name="connsiteX14" fmla="*/ 1983507 w 11001599"/>
              <a:gd name="connsiteY14" fmla="*/ 5734187 h 5735700"/>
              <a:gd name="connsiteX15" fmla="*/ 1261612 w 11001599"/>
              <a:gd name="connsiteY15" fmla="*/ 4723534 h 5735700"/>
              <a:gd name="connsiteX16" fmla="*/ 315128 w 11001599"/>
              <a:gd name="connsiteY16" fmla="*/ 4065808 h 5735700"/>
              <a:gd name="connsiteX17" fmla="*/ 250959 w 11001599"/>
              <a:gd name="connsiteY17" fmla="*/ 3648713 h 5735700"/>
              <a:gd name="connsiteX0" fmla="*/ 252078 w 11002718"/>
              <a:gd name="connsiteY0" fmla="*/ 3648713 h 5735700"/>
              <a:gd name="connsiteX1" fmla="*/ 187910 w 11002718"/>
              <a:gd name="connsiteY1" fmla="*/ 1884082 h 5735700"/>
              <a:gd name="connsiteX2" fmla="*/ 155826 w 11002718"/>
              <a:gd name="connsiteY2" fmla="*/ 600713 h 5735700"/>
              <a:gd name="connsiteX3" fmla="*/ 2353594 w 11002718"/>
              <a:gd name="connsiteY3" fmla="*/ 199661 h 5735700"/>
              <a:gd name="connsiteX4" fmla="*/ 5545973 w 11002718"/>
              <a:gd name="connsiteY4" fmla="*/ 584671 h 5735700"/>
              <a:gd name="connsiteX5" fmla="*/ 8433552 w 11002718"/>
              <a:gd name="connsiteY5" fmla="*/ 55282 h 5735700"/>
              <a:gd name="connsiteX6" fmla="*/ 10823826 w 11002718"/>
              <a:gd name="connsiteY6" fmla="*/ 311955 h 5735700"/>
              <a:gd name="connsiteX7" fmla="*/ 10775699 w 11002718"/>
              <a:gd name="connsiteY7" fmla="*/ 2670145 h 5735700"/>
              <a:gd name="connsiteX8" fmla="*/ 10342563 w 11002718"/>
              <a:gd name="connsiteY8" fmla="*/ 4579155 h 5735700"/>
              <a:gd name="connsiteX9" fmla="*/ 9091278 w 11002718"/>
              <a:gd name="connsiteY9" fmla="*/ 5589808 h 5735700"/>
              <a:gd name="connsiteX10" fmla="*/ 7342689 w 11002718"/>
              <a:gd name="connsiteY10" fmla="*/ 4899997 h 5735700"/>
              <a:gd name="connsiteX11" fmla="*/ 6011194 w 11002718"/>
              <a:gd name="connsiteY11" fmla="*/ 5493555 h 5735700"/>
              <a:gd name="connsiteX12" fmla="*/ 3717173 w 11002718"/>
              <a:gd name="connsiteY12" fmla="*/ 4964166 h 5735700"/>
              <a:gd name="connsiteX13" fmla="*/ 1984626 w 11002718"/>
              <a:gd name="connsiteY13" fmla="*/ 5734187 h 5735700"/>
              <a:gd name="connsiteX14" fmla="*/ 1262731 w 11002718"/>
              <a:gd name="connsiteY14" fmla="*/ 4723534 h 5735700"/>
              <a:gd name="connsiteX15" fmla="*/ 316247 w 11002718"/>
              <a:gd name="connsiteY15" fmla="*/ 4065808 h 5735700"/>
              <a:gd name="connsiteX16" fmla="*/ 252078 w 11002718"/>
              <a:gd name="connsiteY16" fmla="*/ 3648713 h 5735700"/>
              <a:gd name="connsiteX0" fmla="*/ 318522 w 11004993"/>
              <a:gd name="connsiteY0" fmla="*/ 4065808 h 5735700"/>
              <a:gd name="connsiteX1" fmla="*/ 190185 w 11004993"/>
              <a:gd name="connsiteY1" fmla="*/ 1884082 h 5735700"/>
              <a:gd name="connsiteX2" fmla="*/ 158101 w 11004993"/>
              <a:gd name="connsiteY2" fmla="*/ 600713 h 5735700"/>
              <a:gd name="connsiteX3" fmla="*/ 2355869 w 11004993"/>
              <a:gd name="connsiteY3" fmla="*/ 199661 h 5735700"/>
              <a:gd name="connsiteX4" fmla="*/ 5548248 w 11004993"/>
              <a:gd name="connsiteY4" fmla="*/ 584671 h 5735700"/>
              <a:gd name="connsiteX5" fmla="*/ 8435827 w 11004993"/>
              <a:gd name="connsiteY5" fmla="*/ 55282 h 5735700"/>
              <a:gd name="connsiteX6" fmla="*/ 10826101 w 11004993"/>
              <a:gd name="connsiteY6" fmla="*/ 311955 h 5735700"/>
              <a:gd name="connsiteX7" fmla="*/ 10777974 w 11004993"/>
              <a:gd name="connsiteY7" fmla="*/ 2670145 h 5735700"/>
              <a:gd name="connsiteX8" fmla="*/ 10344838 w 11004993"/>
              <a:gd name="connsiteY8" fmla="*/ 4579155 h 5735700"/>
              <a:gd name="connsiteX9" fmla="*/ 9093553 w 11004993"/>
              <a:gd name="connsiteY9" fmla="*/ 5589808 h 5735700"/>
              <a:gd name="connsiteX10" fmla="*/ 7344964 w 11004993"/>
              <a:gd name="connsiteY10" fmla="*/ 4899997 h 5735700"/>
              <a:gd name="connsiteX11" fmla="*/ 6013469 w 11004993"/>
              <a:gd name="connsiteY11" fmla="*/ 5493555 h 5735700"/>
              <a:gd name="connsiteX12" fmla="*/ 3719448 w 11004993"/>
              <a:gd name="connsiteY12" fmla="*/ 4964166 h 5735700"/>
              <a:gd name="connsiteX13" fmla="*/ 1986901 w 11004993"/>
              <a:gd name="connsiteY13" fmla="*/ 5734187 h 5735700"/>
              <a:gd name="connsiteX14" fmla="*/ 1265006 w 11004993"/>
              <a:gd name="connsiteY14" fmla="*/ 4723534 h 5735700"/>
              <a:gd name="connsiteX15" fmla="*/ 318522 w 11004993"/>
              <a:gd name="connsiteY15" fmla="*/ 4065808 h 5735700"/>
              <a:gd name="connsiteX0" fmla="*/ 310924 w 10997395"/>
              <a:gd name="connsiteY0" fmla="*/ 4065808 h 5735700"/>
              <a:gd name="connsiteX1" fmla="*/ 150503 w 10997395"/>
              <a:gd name="connsiteY1" fmla="*/ 600713 h 5735700"/>
              <a:gd name="connsiteX2" fmla="*/ 2348271 w 10997395"/>
              <a:gd name="connsiteY2" fmla="*/ 199661 h 5735700"/>
              <a:gd name="connsiteX3" fmla="*/ 5540650 w 10997395"/>
              <a:gd name="connsiteY3" fmla="*/ 584671 h 5735700"/>
              <a:gd name="connsiteX4" fmla="*/ 8428229 w 10997395"/>
              <a:gd name="connsiteY4" fmla="*/ 55282 h 5735700"/>
              <a:gd name="connsiteX5" fmla="*/ 10818503 w 10997395"/>
              <a:gd name="connsiteY5" fmla="*/ 311955 h 5735700"/>
              <a:gd name="connsiteX6" fmla="*/ 10770376 w 10997395"/>
              <a:gd name="connsiteY6" fmla="*/ 2670145 h 5735700"/>
              <a:gd name="connsiteX7" fmla="*/ 10337240 w 10997395"/>
              <a:gd name="connsiteY7" fmla="*/ 4579155 h 5735700"/>
              <a:gd name="connsiteX8" fmla="*/ 9085955 w 10997395"/>
              <a:gd name="connsiteY8" fmla="*/ 5589808 h 5735700"/>
              <a:gd name="connsiteX9" fmla="*/ 7337366 w 10997395"/>
              <a:gd name="connsiteY9" fmla="*/ 4899997 h 5735700"/>
              <a:gd name="connsiteX10" fmla="*/ 6005871 w 10997395"/>
              <a:gd name="connsiteY10" fmla="*/ 5493555 h 5735700"/>
              <a:gd name="connsiteX11" fmla="*/ 3711850 w 10997395"/>
              <a:gd name="connsiteY11" fmla="*/ 4964166 h 5735700"/>
              <a:gd name="connsiteX12" fmla="*/ 1979303 w 10997395"/>
              <a:gd name="connsiteY12" fmla="*/ 5734187 h 5735700"/>
              <a:gd name="connsiteX13" fmla="*/ 1257408 w 10997395"/>
              <a:gd name="connsiteY13" fmla="*/ 4723534 h 5735700"/>
              <a:gd name="connsiteX14" fmla="*/ 310924 w 10997395"/>
              <a:gd name="connsiteY14" fmla="*/ 4065808 h 5735700"/>
              <a:gd name="connsiteX0" fmla="*/ 547291 w 11233762"/>
              <a:gd name="connsiteY0" fmla="*/ 4065808 h 5735700"/>
              <a:gd name="connsiteX1" fmla="*/ 386870 w 11233762"/>
              <a:gd name="connsiteY1" fmla="*/ 600713 h 5735700"/>
              <a:gd name="connsiteX2" fmla="*/ 5777017 w 11233762"/>
              <a:gd name="connsiteY2" fmla="*/ 584671 h 5735700"/>
              <a:gd name="connsiteX3" fmla="*/ 8664596 w 11233762"/>
              <a:gd name="connsiteY3" fmla="*/ 55282 h 5735700"/>
              <a:gd name="connsiteX4" fmla="*/ 11054870 w 11233762"/>
              <a:gd name="connsiteY4" fmla="*/ 311955 h 5735700"/>
              <a:gd name="connsiteX5" fmla="*/ 11006743 w 11233762"/>
              <a:gd name="connsiteY5" fmla="*/ 2670145 h 5735700"/>
              <a:gd name="connsiteX6" fmla="*/ 10573607 w 11233762"/>
              <a:gd name="connsiteY6" fmla="*/ 4579155 h 5735700"/>
              <a:gd name="connsiteX7" fmla="*/ 9322322 w 11233762"/>
              <a:gd name="connsiteY7" fmla="*/ 5589808 h 5735700"/>
              <a:gd name="connsiteX8" fmla="*/ 7573733 w 11233762"/>
              <a:gd name="connsiteY8" fmla="*/ 4899997 h 5735700"/>
              <a:gd name="connsiteX9" fmla="*/ 6242238 w 11233762"/>
              <a:gd name="connsiteY9" fmla="*/ 5493555 h 5735700"/>
              <a:gd name="connsiteX10" fmla="*/ 3948217 w 11233762"/>
              <a:gd name="connsiteY10" fmla="*/ 4964166 h 5735700"/>
              <a:gd name="connsiteX11" fmla="*/ 2215670 w 11233762"/>
              <a:gd name="connsiteY11" fmla="*/ 5734187 h 5735700"/>
              <a:gd name="connsiteX12" fmla="*/ 1493775 w 11233762"/>
              <a:gd name="connsiteY12" fmla="*/ 4723534 h 5735700"/>
              <a:gd name="connsiteX13" fmla="*/ 547291 w 11233762"/>
              <a:gd name="connsiteY13" fmla="*/ 4065808 h 5735700"/>
              <a:gd name="connsiteX0" fmla="*/ 550855 w 11237326"/>
              <a:gd name="connsiteY0" fmla="*/ 4044817 h 5714709"/>
              <a:gd name="connsiteX1" fmla="*/ 390434 w 11237326"/>
              <a:gd name="connsiteY1" fmla="*/ 579722 h 5714709"/>
              <a:gd name="connsiteX2" fmla="*/ 5828708 w 11237326"/>
              <a:gd name="connsiteY2" fmla="*/ 258880 h 5714709"/>
              <a:gd name="connsiteX3" fmla="*/ 8668160 w 11237326"/>
              <a:gd name="connsiteY3" fmla="*/ 34291 h 5714709"/>
              <a:gd name="connsiteX4" fmla="*/ 11058434 w 11237326"/>
              <a:gd name="connsiteY4" fmla="*/ 290964 h 5714709"/>
              <a:gd name="connsiteX5" fmla="*/ 11010307 w 11237326"/>
              <a:gd name="connsiteY5" fmla="*/ 2649154 h 5714709"/>
              <a:gd name="connsiteX6" fmla="*/ 10577171 w 11237326"/>
              <a:gd name="connsiteY6" fmla="*/ 4558164 h 5714709"/>
              <a:gd name="connsiteX7" fmla="*/ 9325886 w 11237326"/>
              <a:gd name="connsiteY7" fmla="*/ 5568817 h 5714709"/>
              <a:gd name="connsiteX8" fmla="*/ 7577297 w 11237326"/>
              <a:gd name="connsiteY8" fmla="*/ 4879006 h 5714709"/>
              <a:gd name="connsiteX9" fmla="*/ 6245802 w 11237326"/>
              <a:gd name="connsiteY9" fmla="*/ 5472564 h 5714709"/>
              <a:gd name="connsiteX10" fmla="*/ 3951781 w 11237326"/>
              <a:gd name="connsiteY10" fmla="*/ 4943175 h 5714709"/>
              <a:gd name="connsiteX11" fmla="*/ 2219234 w 11237326"/>
              <a:gd name="connsiteY11" fmla="*/ 5713196 h 5714709"/>
              <a:gd name="connsiteX12" fmla="*/ 1497339 w 11237326"/>
              <a:gd name="connsiteY12" fmla="*/ 4702543 h 5714709"/>
              <a:gd name="connsiteX13" fmla="*/ 550855 w 11237326"/>
              <a:gd name="connsiteY13" fmla="*/ 4044817 h 5714709"/>
              <a:gd name="connsiteX0" fmla="*/ 550855 w 11447627"/>
              <a:gd name="connsiteY0" fmla="*/ 3951764 h 5621656"/>
              <a:gd name="connsiteX1" fmla="*/ 390434 w 11447627"/>
              <a:gd name="connsiteY1" fmla="*/ 486669 h 5621656"/>
              <a:gd name="connsiteX2" fmla="*/ 5828708 w 11447627"/>
              <a:gd name="connsiteY2" fmla="*/ 165827 h 5621656"/>
              <a:gd name="connsiteX3" fmla="*/ 11058434 w 11447627"/>
              <a:gd name="connsiteY3" fmla="*/ 197911 h 5621656"/>
              <a:gd name="connsiteX4" fmla="*/ 11010307 w 11447627"/>
              <a:gd name="connsiteY4" fmla="*/ 2556101 h 5621656"/>
              <a:gd name="connsiteX5" fmla="*/ 10577171 w 11447627"/>
              <a:gd name="connsiteY5" fmla="*/ 4465111 h 5621656"/>
              <a:gd name="connsiteX6" fmla="*/ 9325886 w 11447627"/>
              <a:gd name="connsiteY6" fmla="*/ 5475764 h 5621656"/>
              <a:gd name="connsiteX7" fmla="*/ 7577297 w 11447627"/>
              <a:gd name="connsiteY7" fmla="*/ 4785953 h 5621656"/>
              <a:gd name="connsiteX8" fmla="*/ 6245802 w 11447627"/>
              <a:gd name="connsiteY8" fmla="*/ 5379511 h 5621656"/>
              <a:gd name="connsiteX9" fmla="*/ 3951781 w 11447627"/>
              <a:gd name="connsiteY9" fmla="*/ 4850122 h 5621656"/>
              <a:gd name="connsiteX10" fmla="*/ 2219234 w 11447627"/>
              <a:gd name="connsiteY10" fmla="*/ 5620143 h 5621656"/>
              <a:gd name="connsiteX11" fmla="*/ 1497339 w 11447627"/>
              <a:gd name="connsiteY11" fmla="*/ 4609490 h 5621656"/>
              <a:gd name="connsiteX12" fmla="*/ 550855 w 11447627"/>
              <a:gd name="connsiteY12" fmla="*/ 3951764 h 5621656"/>
              <a:gd name="connsiteX0" fmla="*/ 550855 w 11205416"/>
              <a:gd name="connsiteY0" fmla="*/ 3940182 h 5610074"/>
              <a:gd name="connsiteX1" fmla="*/ 390434 w 11205416"/>
              <a:gd name="connsiteY1" fmla="*/ 475087 h 5610074"/>
              <a:gd name="connsiteX2" fmla="*/ 5828708 w 11205416"/>
              <a:gd name="connsiteY2" fmla="*/ 154245 h 5610074"/>
              <a:gd name="connsiteX3" fmla="*/ 10721549 w 11205416"/>
              <a:gd name="connsiteY3" fmla="*/ 202371 h 5610074"/>
              <a:gd name="connsiteX4" fmla="*/ 11010307 w 11205416"/>
              <a:gd name="connsiteY4" fmla="*/ 2544519 h 5610074"/>
              <a:gd name="connsiteX5" fmla="*/ 10577171 w 11205416"/>
              <a:gd name="connsiteY5" fmla="*/ 4453529 h 5610074"/>
              <a:gd name="connsiteX6" fmla="*/ 9325886 w 11205416"/>
              <a:gd name="connsiteY6" fmla="*/ 5464182 h 5610074"/>
              <a:gd name="connsiteX7" fmla="*/ 7577297 w 11205416"/>
              <a:gd name="connsiteY7" fmla="*/ 4774371 h 5610074"/>
              <a:gd name="connsiteX8" fmla="*/ 6245802 w 11205416"/>
              <a:gd name="connsiteY8" fmla="*/ 5367929 h 5610074"/>
              <a:gd name="connsiteX9" fmla="*/ 3951781 w 11205416"/>
              <a:gd name="connsiteY9" fmla="*/ 4838540 h 5610074"/>
              <a:gd name="connsiteX10" fmla="*/ 2219234 w 11205416"/>
              <a:gd name="connsiteY10" fmla="*/ 5608561 h 5610074"/>
              <a:gd name="connsiteX11" fmla="*/ 1497339 w 11205416"/>
              <a:gd name="connsiteY11" fmla="*/ 4597908 h 5610074"/>
              <a:gd name="connsiteX12" fmla="*/ 550855 w 11205416"/>
              <a:gd name="connsiteY12" fmla="*/ 3940182 h 5610074"/>
              <a:gd name="connsiteX0" fmla="*/ 527576 w 11182137"/>
              <a:gd name="connsiteY0" fmla="*/ 3940182 h 5609197"/>
              <a:gd name="connsiteX1" fmla="*/ 367155 w 11182137"/>
              <a:gd name="connsiteY1" fmla="*/ 475087 h 5609197"/>
              <a:gd name="connsiteX2" fmla="*/ 5805429 w 11182137"/>
              <a:gd name="connsiteY2" fmla="*/ 154245 h 5609197"/>
              <a:gd name="connsiteX3" fmla="*/ 10698270 w 11182137"/>
              <a:gd name="connsiteY3" fmla="*/ 202371 h 5609197"/>
              <a:gd name="connsiteX4" fmla="*/ 10987028 w 11182137"/>
              <a:gd name="connsiteY4" fmla="*/ 2544519 h 5609197"/>
              <a:gd name="connsiteX5" fmla="*/ 10553892 w 11182137"/>
              <a:gd name="connsiteY5" fmla="*/ 4453529 h 5609197"/>
              <a:gd name="connsiteX6" fmla="*/ 9302607 w 11182137"/>
              <a:gd name="connsiteY6" fmla="*/ 5464182 h 5609197"/>
              <a:gd name="connsiteX7" fmla="*/ 7554018 w 11182137"/>
              <a:gd name="connsiteY7" fmla="*/ 4774371 h 5609197"/>
              <a:gd name="connsiteX8" fmla="*/ 6222523 w 11182137"/>
              <a:gd name="connsiteY8" fmla="*/ 5367929 h 5609197"/>
              <a:gd name="connsiteX9" fmla="*/ 3928502 w 11182137"/>
              <a:gd name="connsiteY9" fmla="*/ 4838540 h 5609197"/>
              <a:gd name="connsiteX10" fmla="*/ 2195955 w 11182137"/>
              <a:gd name="connsiteY10" fmla="*/ 5608561 h 5609197"/>
              <a:gd name="connsiteX11" fmla="*/ 800291 w 11182137"/>
              <a:gd name="connsiteY11" fmla="*/ 4950834 h 5609197"/>
              <a:gd name="connsiteX12" fmla="*/ 527576 w 11182137"/>
              <a:gd name="connsiteY12" fmla="*/ 3940182 h 5609197"/>
              <a:gd name="connsiteX0" fmla="*/ 398734 w 11245800"/>
              <a:gd name="connsiteY0" fmla="*/ 3876013 h 5609197"/>
              <a:gd name="connsiteX1" fmla="*/ 430818 w 11245800"/>
              <a:gd name="connsiteY1" fmla="*/ 475087 h 5609197"/>
              <a:gd name="connsiteX2" fmla="*/ 5869092 w 11245800"/>
              <a:gd name="connsiteY2" fmla="*/ 154245 h 5609197"/>
              <a:gd name="connsiteX3" fmla="*/ 10761933 w 11245800"/>
              <a:gd name="connsiteY3" fmla="*/ 202371 h 5609197"/>
              <a:gd name="connsiteX4" fmla="*/ 11050691 w 11245800"/>
              <a:gd name="connsiteY4" fmla="*/ 2544519 h 5609197"/>
              <a:gd name="connsiteX5" fmla="*/ 10617555 w 11245800"/>
              <a:gd name="connsiteY5" fmla="*/ 4453529 h 5609197"/>
              <a:gd name="connsiteX6" fmla="*/ 9366270 w 11245800"/>
              <a:gd name="connsiteY6" fmla="*/ 5464182 h 5609197"/>
              <a:gd name="connsiteX7" fmla="*/ 7617681 w 11245800"/>
              <a:gd name="connsiteY7" fmla="*/ 4774371 h 5609197"/>
              <a:gd name="connsiteX8" fmla="*/ 6286186 w 11245800"/>
              <a:gd name="connsiteY8" fmla="*/ 5367929 h 5609197"/>
              <a:gd name="connsiteX9" fmla="*/ 3992165 w 11245800"/>
              <a:gd name="connsiteY9" fmla="*/ 4838540 h 5609197"/>
              <a:gd name="connsiteX10" fmla="*/ 2259618 w 11245800"/>
              <a:gd name="connsiteY10" fmla="*/ 5608561 h 5609197"/>
              <a:gd name="connsiteX11" fmla="*/ 863954 w 11245800"/>
              <a:gd name="connsiteY11" fmla="*/ 4950834 h 5609197"/>
              <a:gd name="connsiteX12" fmla="*/ 398734 w 11245800"/>
              <a:gd name="connsiteY12" fmla="*/ 3876013 h 5609197"/>
              <a:gd name="connsiteX0" fmla="*/ 398083 w 11245149"/>
              <a:gd name="connsiteY0" fmla="*/ 3876013 h 5616485"/>
              <a:gd name="connsiteX1" fmla="*/ 430167 w 11245149"/>
              <a:gd name="connsiteY1" fmla="*/ 475087 h 5616485"/>
              <a:gd name="connsiteX2" fmla="*/ 5868441 w 11245149"/>
              <a:gd name="connsiteY2" fmla="*/ 154245 h 5616485"/>
              <a:gd name="connsiteX3" fmla="*/ 10761282 w 11245149"/>
              <a:gd name="connsiteY3" fmla="*/ 202371 h 5616485"/>
              <a:gd name="connsiteX4" fmla="*/ 11050040 w 11245149"/>
              <a:gd name="connsiteY4" fmla="*/ 2544519 h 5616485"/>
              <a:gd name="connsiteX5" fmla="*/ 10616904 w 11245149"/>
              <a:gd name="connsiteY5" fmla="*/ 4453529 h 5616485"/>
              <a:gd name="connsiteX6" fmla="*/ 9365619 w 11245149"/>
              <a:gd name="connsiteY6" fmla="*/ 5464182 h 5616485"/>
              <a:gd name="connsiteX7" fmla="*/ 7617030 w 11245149"/>
              <a:gd name="connsiteY7" fmla="*/ 4774371 h 5616485"/>
              <a:gd name="connsiteX8" fmla="*/ 6285535 w 11245149"/>
              <a:gd name="connsiteY8" fmla="*/ 5367929 h 5616485"/>
              <a:gd name="connsiteX9" fmla="*/ 3991514 w 11245149"/>
              <a:gd name="connsiteY9" fmla="*/ 4838540 h 5616485"/>
              <a:gd name="connsiteX10" fmla="*/ 2258967 w 11245149"/>
              <a:gd name="connsiteY10" fmla="*/ 5608561 h 5616485"/>
              <a:gd name="connsiteX11" fmla="*/ 847261 w 11245149"/>
              <a:gd name="connsiteY11" fmla="*/ 5159382 h 5616485"/>
              <a:gd name="connsiteX12" fmla="*/ 398083 w 11245149"/>
              <a:gd name="connsiteY12" fmla="*/ 3876013 h 5616485"/>
              <a:gd name="connsiteX0" fmla="*/ 398083 w 11245149"/>
              <a:gd name="connsiteY0" fmla="*/ 3876013 h 5611423"/>
              <a:gd name="connsiteX1" fmla="*/ 430167 w 11245149"/>
              <a:gd name="connsiteY1" fmla="*/ 475087 h 5611423"/>
              <a:gd name="connsiteX2" fmla="*/ 5868441 w 11245149"/>
              <a:gd name="connsiteY2" fmla="*/ 154245 h 5611423"/>
              <a:gd name="connsiteX3" fmla="*/ 10761282 w 11245149"/>
              <a:gd name="connsiteY3" fmla="*/ 202371 h 5611423"/>
              <a:gd name="connsiteX4" fmla="*/ 11050040 w 11245149"/>
              <a:gd name="connsiteY4" fmla="*/ 2544519 h 5611423"/>
              <a:gd name="connsiteX5" fmla="*/ 10616904 w 11245149"/>
              <a:gd name="connsiteY5" fmla="*/ 4453529 h 5611423"/>
              <a:gd name="connsiteX6" fmla="*/ 9365619 w 11245149"/>
              <a:gd name="connsiteY6" fmla="*/ 5464182 h 5611423"/>
              <a:gd name="connsiteX7" fmla="*/ 7617030 w 11245149"/>
              <a:gd name="connsiteY7" fmla="*/ 4774371 h 5611423"/>
              <a:gd name="connsiteX8" fmla="*/ 6285535 w 11245149"/>
              <a:gd name="connsiteY8" fmla="*/ 5367929 h 5611423"/>
              <a:gd name="connsiteX9" fmla="*/ 4569030 w 11245149"/>
              <a:gd name="connsiteY9" fmla="*/ 4982919 h 5611423"/>
              <a:gd name="connsiteX10" fmla="*/ 2258967 w 11245149"/>
              <a:gd name="connsiteY10" fmla="*/ 5608561 h 5611423"/>
              <a:gd name="connsiteX11" fmla="*/ 847261 w 11245149"/>
              <a:gd name="connsiteY11" fmla="*/ 5159382 h 5611423"/>
              <a:gd name="connsiteX12" fmla="*/ 398083 w 11245149"/>
              <a:gd name="connsiteY12" fmla="*/ 3876013 h 5611423"/>
              <a:gd name="connsiteX0" fmla="*/ 398083 w 11065870"/>
              <a:gd name="connsiteY0" fmla="*/ 3786941 h 5522351"/>
              <a:gd name="connsiteX1" fmla="*/ 430167 w 11065870"/>
              <a:gd name="connsiteY1" fmla="*/ 386015 h 5522351"/>
              <a:gd name="connsiteX2" fmla="*/ 5868441 w 11065870"/>
              <a:gd name="connsiteY2" fmla="*/ 65173 h 5522351"/>
              <a:gd name="connsiteX3" fmla="*/ 10424398 w 11065870"/>
              <a:gd name="connsiteY3" fmla="*/ 273720 h 5522351"/>
              <a:gd name="connsiteX4" fmla="*/ 11050040 w 11065870"/>
              <a:gd name="connsiteY4" fmla="*/ 2455447 h 5522351"/>
              <a:gd name="connsiteX5" fmla="*/ 10616904 w 11065870"/>
              <a:gd name="connsiteY5" fmla="*/ 4364457 h 5522351"/>
              <a:gd name="connsiteX6" fmla="*/ 9365619 w 11065870"/>
              <a:gd name="connsiteY6" fmla="*/ 5375110 h 5522351"/>
              <a:gd name="connsiteX7" fmla="*/ 7617030 w 11065870"/>
              <a:gd name="connsiteY7" fmla="*/ 4685299 h 5522351"/>
              <a:gd name="connsiteX8" fmla="*/ 6285535 w 11065870"/>
              <a:gd name="connsiteY8" fmla="*/ 5278857 h 5522351"/>
              <a:gd name="connsiteX9" fmla="*/ 4569030 w 11065870"/>
              <a:gd name="connsiteY9" fmla="*/ 4893847 h 5522351"/>
              <a:gd name="connsiteX10" fmla="*/ 2258967 w 11065870"/>
              <a:gd name="connsiteY10" fmla="*/ 5519489 h 5522351"/>
              <a:gd name="connsiteX11" fmla="*/ 847261 w 11065870"/>
              <a:gd name="connsiteY11" fmla="*/ 5070310 h 5522351"/>
              <a:gd name="connsiteX12" fmla="*/ 398083 w 11065870"/>
              <a:gd name="connsiteY12" fmla="*/ 3786941 h 5522351"/>
              <a:gd name="connsiteX0" fmla="*/ 398083 w 11065870"/>
              <a:gd name="connsiteY0" fmla="*/ 3701717 h 5437127"/>
              <a:gd name="connsiteX1" fmla="*/ 430167 w 11065870"/>
              <a:gd name="connsiteY1" fmla="*/ 300791 h 5437127"/>
              <a:gd name="connsiteX2" fmla="*/ 5868441 w 11065870"/>
              <a:gd name="connsiteY2" fmla="*/ 156412 h 5437127"/>
              <a:gd name="connsiteX3" fmla="*/ 10424398 w 11065870"/>
              <a:gd name="connsiteY3" fmla="*/ 188496 h 5437127"/>
              <a:gd name="connsiteX4" fmla="*/ 11050040 w 11065870"/>
              <a:gd name="connsiteY4" fmla="*/ 2370223 h 5437127"/>
              <a:gd name="connsiteX5" fmla="*/ 10616904 w 11065870"/>
              <a:gd name="connsiteY5" fmla="*/ 4279233 h 5437127"/>
              <a:gd name="connsiteX6" fmla="*/ 9365619 w 11065870"/>
              <a:gd name="connsiteY6" fmla="*/ 5289886 h 5437127"/>
              <a:gd name="connsiteX7" fmla="*/ 7617030 w 11065870"/>
              <a:gd name="connsiteY7" fmla="*/ 4600075 h 5437127"/>
              <a:gd name="connsiteX8" fmla="*/ 6285535 w 11065870"/>
              <a:gd name="connsiteY8" fmla="*/ 5193633 h 5437127"/>
              <a:gd name="connsiteX9" fmla="*/ 4569030 w 11065870"/>
              <a:gd name="connsiteY9" fmla="*/ 4808623 h 5437127"/>
              <a:gd name="connsiteX10" fmla="*/ 2258967 w 11065870"/>
              <a:gd name="connsiteY10" fmla="*/ 5434265 h 5437127"/>
              <a:gd name="connsiteX11" fmla="*/ 847261 w 11065870"/>
              <a:gd name="connsiteY11" fmla="*/ 4985086 h 5437127"/>
              <a:gd name="connsiteX12" fmla="*/ 398083 w 11065870"/>
              <a:gd name="connsiteY12" fmla="*/ 3701717 h 5437127"/>
              <a:gd name="connsiteX0" fmla="*/ 392906 w 11063634"/>
              <a:gd name="connsiteY0" fmla="*/ 3767176 h 5502586"/>
              <a:gd name="connsiteX1" fmla="*/ 424990 w 11063634"/>
              <a:gd name="connsiteY1" fmla="*/ 366250 h 5502586"/>
              <a:gd name="connsiteX2" fmla="*/ 5793148 w 11063634"/>
              <a:gd name="connsiteY2" fmla="*/ 81637 h 5502586"/>
              <a:gd name="connsiteX3" fmla="*/ 10419221 w 11063634"/>
              <a:gd name="connsiteY3" fmla="*/ 253955 h 5502586"/>
              <a:gd name="connsiteX4" fmla="*/ 11044863 w 11063634"/>
              <a:gd name="connsiteY4" fmla="*/ 2435682 h 5502586"/>
              <a:gd name="connsiteX5" fmla="*/ 10611727 w 11063634"/>
              <a:gd name="connsiteY5" fmla="*/ 4344692 h 5502586"/>
              <a:gd name="connsiteX6" fmla="*/ 9360442 w 11063634"/>
              <a:gd name="connsiteY6" fmla="*/ 5355345 h 5502586"/>
              <a:gd name="connsiteX7" fmla="*/ 7611853 w 11063634"/>
              <a:gd name="connsiteY7" fmla="*/ 4665534 h 5502586"/>
              <a:gd name="connsiteX8" fmla="*/ 6280358 w 11063634"/>
              <a:gd name="connsiteY8" fmla="*/ 5259092 h 5502586"/>
              <a:gd name="connsiteX9" fmla="*/ 4563853 w 11063634"/>
              <a:gd name="connsiteY9" fmla="*/ 4874082 h 5502586"/>
              <a:gd name="connsiteX10" fmla="*/ 2253790 w 11063634"/>
              <a:gd name="connsiteY10" fmla="*/ 5499724 h 5502586"/>
              <a:gd name="connsiteX11" fmla="*/ 842084 w 11063634"/>
              <a:gd name="connsiteY11" fmla="*/ 5050545 h 5502586"/>
              <a:gd name="connsiteX12" fmla="*/ 392906 w 11063634"/>
              <a:gd name="connsiteY12" fmla="*/ 3767176 h 5502586"/>
              <a:gd name="connsiteX0" fmla="*/ 392906 w 11063635"/>
              <a:gd name="connsiteY0" fmla="*/ 3935503 h 5670913"/>
              <a:gd name="connsiteX1" fmla="*/ 424990 w 11063635"/>
              <a:gd name="connsiteY1" fmla="*/ 534577 h 5670913"/>
              <a:gd name="connsiteX2" fmla="*/ 5793148 w 11063635"/>
              <a:gd name="connsiteY2" fmla="*/ 249964 h 5670913"/>
              <a:gd name="connsiteX3" fmla="*/ 10419221 w 11063635"/>
              <a:gd name="connsiteY3" fmla="*/ 422282 h 5670913"/>
              <a:gd name="connsiteX4" fmla="*/ 11044863 w 11063635"/>
              <a:gd name="connsiteY4" fmla="*/ 2604009 h 5670913"/>
              <a:gd name="connsiteX5" fmla="*/ 10611727 w 11063635"/>
              <a:gd name="connsiteY5" fmla="*/ 4513019 h 5670913"/>
              <a:gd name="connsiteX6" fmla="*/ 9360442 w 11063635"/>
              <a:gd name="connsiteY6" fmla="*/ 5523672 h 5670913"/>
              <a:gd name="connsiteX7" fmla="*/ 7611853 w 11063635"/>
              <a:gd name="connsiteY7" fmla="*/ 4833861 h 5670913"/>
              <a:gd name="connsiteX8" fmla="*/ 6280358 w 11063635"/>
              <a:gd name="connsiteY8" fmla="*/ 5427419 h 5670913"/>
              <a:gd name="connsiteX9" fmla="*/ 4563853 w 11063635"/>
              <a:gd name="connsiteY9" fmla="*/ 5042409 h 5670913"/>
              <a:gd name="connsiteX10" fmla="*/ 2253790 w 11063635"/>
              <a:gd name="connsiteY10" fmla="*/ 5668051 h 5670913"/>
              <a:gd name="connsiteX11" fmla="*/ 842084 w 11063635"/>
              <a:gd name="connsiteY11" fmla="*/ 5218872 h 5670913"/>
              <a:gd name="connsiteX12" fmla="*/ 392906 w 11063635"/>
              <a:gd name="connsiteY12" fmla="*/ 3935503 h 5670913"/>
              <a:gd name="connsiteX0" fmla="*/ 396788 w 11065300"/>
              <a:gd name="connsiteY0" fmla="*/ 3875342 h 5610752"/>
              <a:gd name="connsiteX1" fmla="*/ 428872 w 11065300"/>
              <a:gd name="connsiteY1" fmla="*/ 474416 h 5610752"/>
              <a:gd name="connsiteX2" fmla="*/ 5849618 w 11065300"/>
              <a:gd name="connsiteY2" fmla="*/ 277450 h 5610752"/>
              <a:gd name="connsiteX3" fmla="*/ 10423103 w 11065300"/>
              <a:gd name="connsiteY3" fmla="*/ 362121 h 5610752"/>
              <a:gd name="connsiteX4" fmla="*/ 11048745 w 11065300"/>
              <a:gd name="connsiteY4" fmla="*/ 2543848 h 5610752"/>
              <a:gd name="connsiteX5" fmla="*/ 10615609 w 11065300"/>
              <a:gd name="connsiteY5" fmla="*/ 4452858 h 5610752"/>
              <a:gd name="connsiteX6" fmla="*/ 9364324 w 11065300"/>
              <a:gd name="connsiteY6" fmla="*/ 5463511 h 5610752"/>
              <a:gd name="connsiteX7" fmla="*/ 7615735 w 11065300"/>
              <a:gd name="connsiteY7" fmla="*/ 4773700 h 5610752"/>
              <a:gd name="connsiteX8" fmla="*/ 6284240 w 11065300"/>
              <a:gd name="connsiteY8" fmla="*/ 5367258 h 5610752"/>
              <a:gd name="connsiteX9" fmla="*/ 4567735 w 11065300"/>
              <a:gd name="connsiteY9" fmla="*/ 4982248 h 5610752"/>
              <a:gd name="connsiteX10" fmla="*/ 2257672 w 11065300"/>
              <a:gd name="connsiteY10" fmla="*/ 5607890 h 5610752"/>
              <a:gd name="connsiteX11" fmla="*/ 845966 w 11065300"/>
              <a:gd name="connsiteY11" fmla="*/ 5158711 h 5610752"/>
              <a:gd name="connsiteX12" fmla="*/ 396788 w 11065300"/>
              <a:gd name="connsiteY12" fmla="*/ 3875342 h 5610752"/>
              <a:gd name="connsiteX0" fmla="*/ 497824 w 11166336"/>
              <a:gd name="connsiteY0" fmla="*/ 3875342 h 5610752"/>
              <a:gd name="connsiteX1" fmla="*/ 529908 w 11166336"/>
              <a:gd name="connsiteY1" fmla="*/ 474416 h 5610752"/>
              <a:gd name="connsiteX2" fmla="*/ 5950654 w 11166336"/>
              <a:gd name="connsiteY2" fmla="*/ 277450 h 5610752"/>
              <a:gd name="connsiteX3" fmla="*/ 10524139 w 11166336"/>
              <a:gd name="connsiteY3" fmla="*/ 362121 h 5610752"/>
              <a:gd name="connsiteX4" fmla="*/ 11149781 w 11166336"/>
              <a:gd name="connsiteY4" fmla="*/ 2543848 h 5610752"/>
              <a:gd name="connsiteX5" fmla="*/ 10716645 w 11166336"/>
              <a:gd name="connsiteY5" fmla="*/ 4452858 h 5610752"/>
              <a:gd name="connsiteX6" fmla="*/ 9465360 w 11166336"/>
              <a:gd name="connsiteY6" fmla="*/ 5463511 h 5610752"/>
              <a:gd name="connsiteX7" fmla="*/ 7716771 w 11166336"/>
              <a:gd name="connsiteY7" fmla="*/ 4773700 h 5610752"/>
              <a:gd name="connsiteX8" fmla="*/ 6385276 w 11166336"/>
              <a:gd name="connsiteY8" fmla="*/ 5367258 h 5610752"/>
              <a:gd name="connsiteX9" fmla="*/ 4668771 w 11166336"/>
              <a:gd name="connsiteY9" fmla="*/ 4982248 h 5610752"/>
              <a:gd name="connsiteX10" fmla="*/ 2358708 w 11166336"/>
              <a:gd name="connsiteY10" fmla="*/ 5607890 h 5610752"/>
              <a:gd name="connsiteX11" fmla="*/ 947002 w 11166336"/>
              <a:gd name="connsiteY11" fmla="*/ 5158711 h 5610752"/>
              <a:gd name="connsiteX12" fmla="*/ 497824 w 11166336"/>
              <a:gd name="connsiteY12" fmla="*/ 3875342 h 5610752"/>
              <a:gd name="connsiteX0" fmla="*/ 497824 w 11212040"/>
              <a:gd name="connsiteY0" fmla="*/ 3839022 h 5574432"/>
              <a:gd name="connsiteX1" fmla="*/ 529908 w 11212040"/>
              <a:gd name="connsiteY1" fmla="*/ 438096 h 5574432"/>
              <a:gd name="connsiteX2" fmla="*/ 5950654 w 11212040"/>
              <a:gd name="connsiteY2" fmla="*/ 241130 h 5574432"/>
              <a:gd name="connsiteX3" fmla="*/ 10629316 w 11212040"/>
              <a:gd name="connsiteY3" fmla="*/ 185566 h 5574432"/>
              <a:gd name="connsiteX4" fmla="*/ 11149781 w 11212040"/>
              <a:gd name="connsiteY4" fmla="*/ 2507528 h 5574432"/>
              <a:gd name="connsiteX5" fmla="*/ 10716645 w 11212040"/>
              <a:gd name="connsiteY5" fmla="*/ 4416538 h 5574432"/>
              <a:gd name="connsiteX6" fmla="*/ 9465360 w 11212040"/>
              <a:gd name="connsiteY6" fmla="*/ 5427191 h 5574432"/>
              <a:gd name="connsiteX7" fmla="*/ 7716771 w 11212040"/>
              <a:gd name="connsiteY7" fmla="*/ 4737380 h 5574432"/>
              <a:gd name="connsiteX8" fmla="*/ 6385276 w 11212040"/>
              <a:gd name="connsiteY8" fmla="*/ 5330938 h 5574432"/>
              <a:gd name="connsiteX9" fmla="*/ 4668771 w 11212040"/>
              <a:gd name="connsiteY9" fmla="*/ 4945928 h 5574432"/>
              <a:gd name="connsiteX10" fmla="*/ 2358708 w 11212040"/>
              <a:gd name="connsiteY10" fmla="*/ 5571570 h 5574432"/>
              <a:gd name="connsiteX11" fmla="*/ 947002 w 11212040"/>
              <a:gd name="connsiteY11" fmla="*/ 5122391 h 5574432"/>
              <a:gd name="connsiteX12" fmla="*/ 497824 w 11212040"/>
              <a:gd name="connsiteY12" fmla="*/ 3839022 h 5574432"/>
              <a:gd name="connsiteX0" fmla="*/ 497824 w 11378614"/>
              <a:gd name="connsiteY0" fmla="*/ 3948850 h 5684260"/>
              <a:gd name="connsiteX1" fmla="*/ 529908 w 11378614"/>
              <a:gd name="connsiteY1" fmla="*/ 547924 h 5684260"/>
              <a:gd name="connsiteX2" fmla="*/ 5950654 w 11378614"/>
              <a:gd name="connsiteY2" fmla="*/ 350958 h 5684260"/>
              <a:gd name="connsiteX3" fmla="*/ 10629316 w 11378614"/>
              <a:gd name="connsiteY3" fmla="*/ 295394 h 5684260"/>
              <a:gd name="connsiteX4" fmla="*/ 11149781 w 11378614"/>
              <a:gd name="connsiteY4" fmla="*/ 2617356 h 5684260"/>
              <a:gd name="connsiteX5" fmla="*/ 10716645 w 11378614"/>
              <a:gd name="connsiteY5" fmla="*/ 4526366 h 5684260"/>
              <a:gd name="connsiteX6" fmla="*/ 9465360 w 11378614"/>
              <a:gd name="connsiteY6" fmla="*/ 5537019 h 5684260"/>
              <a:gd name="connsiteX7" fmla="*/ 7716771 w 11378614"/>
              <a:gd name="connsiteY7" fmla="*/ 4847208 h 5684260"/>
              <a:gd name="connsiteX8" fmla="*/ 6385276 w 11378614"/>
              <a:gd name="connsiteY8" fmla="*/ 5440766 h 5684260"/>
              <a:gd name="connsiteX9" fmla="*/ 4668771 w 11378614"/>
              <a:gd name="connsiteY9" fmla="*/ 5055756 h 5684260"/>
              <a:gd name="connsiteX10" fmla="*/ 2358708 w 11378614"/>
              <a:gd name="connsiteY10" fmla="*/ 5681398 h 5684260"/>
              <a:gd name="connsiteX11" fmla="*/ 947002 w 11378614"/>
              <a:gd name="connsiteY11" fmla="*/ 5232219 h 5684260"/>
              <a:gd name="connsiteX12" fmla="*/ 497824 w 11378614"/>
              <a:gd name="connsiteY12" fmla="*/ 3948850 h 5684260"/>
              <a:gd name="connsiteX0" fmla="*/ 497824 w 11059163"/>
              <a:gd name="connsiteY0" fmla="*/ 3957811 h 5693221"/>
              <a:gd name="connsiteX1" fmla="*/ 529908 w 11059163"/>
              <a:gd name="connsiteY1" fmla="*/ 556885 h 5693221"/>
              <a:gd name="connsiteX2" fmla="*/ 5950654 w 11059163"/>
              <a:gd name="connsiteY2" fmla="*/ 359919 h 5693221"/>
              <a:gd name="connsiteX3" fmla="*/ 10629316 w 11059163"/>
              <a:gd name="connsiteY3" fmla="*/ 304355 h 5693221"/>
              <a:gd name="connsiteX4" fmla="*/ 10716645 w 11059163"/>
              <a:gd name="connsiteY4" fmla="*/ 4535327 h 5693221"/>
              <a:gd name="connsiteX5" fmla="*/ 9465360 w 11059163"/>
              <a:gd name="connsiteY5" fmla="*/ 5545980 h 5693221"/>
              <a:gd name="connsiteX6" fmla="*/ 7716771 w 11059163"/>
              <a:gd name="connsiteY6" fmla="*/ 4856169 h 5693221"/>
              <a:gd name="connsiteX7" fmla="*/ 6385276 w 11059163"/>
              <a:gd name="connsiteY7" fmla="*/ 5449727 h 5693221"/>
              <a:gd name="connsiteX8" fmla="*/ 4668771 w 11059163"/>
              <a:gd name="connsiteY8" fmla="*/ 5064717 h 5693221"/>
              <a:gd name="connsiteX9" fmla="*/ 2358708 w 11059163"/>
              <a:gd name="connsiteY9" fmla="*/ 5690359 h 5693221"/>
              <a:gd name="connsiteX10" fmla="*/ 947002 w 11059163"/>
              <a:gd name="connsiteY10" fmla="*/ 5241180 h 5693221"/>
              <a:gd name="connsiteX11" fmla="*/ 497824 w 11059163"/>
              <a:gd name="connsiteY11" fmla="*/ 3957811 h 5693221"/>
              <a:gd name="connsiteX0" fmla="*/ 497824 w 11152536"/>
              <a:gd name="connsiteY0" fmla="*/ 3940939 h 5676349"/>
              <a:gd name="connsiteX1" fmla="*/ 529908 w 11152536"/>
              <a:gd name="connsiteY1" fmla="*/ 540013 h 5676349"/>
              <a:gd name="connsiteX2" fmla="*/ 5950654 w 11152536"/>
              <a:gd name="connsiteY2" fmla="*/ 343047 h 5676349"/>
              <a:gd name="connsiteX3" fmla="*/ 10629316 w 11152536"/>
              <a:gd name="connsiteY3" fmla="*/ 287483 h 5676349"/>
              <a:gd name="connsiteX4" fmla="*/ 10909468 w 11152536"/>
              <a:gd name="connsiteY4" fmla="*/ 4290574 h 5676349"/>
              <a:gd name="connsiteX5" fmla="*/ 9465360 w 11152536"/>
              <a:gd name="connsiteY5" fmla="*/ 5529108 h 5676349"/>
              <a:gd name="connsiteX6" fmla="*/ 7716771 w 11152536"/>
              <a:gd name="connsiteY6" fmla="*/ 4839297 h 5676349"/>
              <a:gd name="connsiteX7" fmla="*/ 6385276 w 11152536"/>
              <a:gd name="connsiteY7" fmla="*/ 5432855 h 5676349"/>
              <a:gd name="connsiteX8" fmla="*/ 4668771 w 11152536"/>
              <a:gd name="connsiteY8" fmla="*/ 5047845 h 5676349"/>
              <a:gd name="connsiteX9" fmla="*/ 2358708 w 11152536"/>
              <a:gd name="connsiteY9" fmla="*/ 5673487 h 5676349"/>
              <a:gd name="connsiteX10" fmla="*/ 947002 w 11152536"/>
              <a:gd name="connsiteY10" fmla="*/ 5224308 h 5676349"/>
              <a:gd name="connsiteX11" fmla="*/ 497824 w 11152536"/>
              <a:gd name="connsiteY11" fmla="*/ 3940939 h 567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152536" h="5676349">
                <a:moveTo>
                  <a:pt x="497824" y="3940939"/>
                </a:moveTo>
                <a:cubicBezTo>
                  <a:pt x="428308" y="3160223"/>
                  <a:pt x="-606779" y="1420130"/>
                  <a:pt x="529908" y="540013"/>
                </a:cubicBezTo>
                <a:cubicBezTo>
                  <a:pt x="1666595" y="-340104"/>
                  <a:pt x="4267419" y="385135"/>
                  <a:pt x="5950654" y="343047"/>
                </a:cubicBezTo>
                <a:cubicBezTo>
                  <a:pt x="7633889" y="300959"/>
                  <a:pt x="9802847" y="-370438"/>
                  <a:pt x="10629316" y="287483"/>
                </a:cubicBezTo>
                <a:cubicBezTo>
                  <a:pt x="11455785" y="945404"/>
                  <a:pt x="11103461" y="3416970"/>
                  <a:pt x="10909468" y="4290574"/>
                </a:cubicBezTo>
                <a:cubicBezTo>
                  <a:pt x="10715475" y="5164178"/>
                  <a:pt x="9997476" y="5437654"/>
                  <a:pt x="9465360" y="5529108"/>
                </a:cubicBezTo>
                <a:cubicBezTo>
                  <a:pt x="8933244" y="5620562"/>
                  <a:pt x="8230118" y="4855339"/>
                  <a:pt x="7716771" y="4839297"/>
                </a:cubicBezTo>
                <a:cubicBezTo>
                  <a:pt x="7203424" y="4823255"/>
                  <a:pt x="6893276" y="5398097"/>
                  <a:pt x="6385276" y="5432855"/>
                </a:cubicBezTo>
                <a:cubicBezTo>
                  <a:pt x="5877276" y="5467613"/>
                  <a:pt x="5339866" y="5007740"/>
                  <a:pt x="4668771" y="5047845"/>
                </a:cubicBezTo>
                <a:cubicBezTo>
                  <a:pt x="3997676" y="5087950"/>
                  <a:pt x="2979003" y="5644077"/>
                  <a:pt x="2358708" y="5673487"/>
                </a:cubicBezTo>
                <a:cubicBezTo>
                  <a:pt x="1738413" y="5702897"/>
                  <a:pt x="1225065" y="5502371"/>
                  <a:pt x="947002" y="5224308"/>
                </a:cubicBezTo>
                <a:cubicBezTo>
                  <a:pt x="668939" y="4946245"/>
                  <a:pt x="567340" y="4721655"/>
                  <a:pt x="497824" y="39409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D6A6B1"/>
              </a:solidFill>
            </a:endParaRPr>
          </a:p>
        </p:txBody>
      </p:sp>
      <p:sp>
        <p:nvSpPr>
          <p:cNvPr id="7" name="任意多边形 6"/>
          <p:cNvSpPr/>
          <p:nvPr/>
        </p:nvSpPr>
        <p:spPr>
          <a:xfrm flipH="1" flipV="1">
            <a:off x="1431624" y="1358381"/>
            <a:ext cx="9626610" cy="4823376"/>
          </a:xfrm>
          <a:custGeom>
            <a:avLst/>
            <a:gdLst>
              <a:gd name="connsiteX0" fmla="*/ 250959 w 11001599"/>
              <a:gd name="connsiteY0" fmla="*/ 3648713 h 5735700"/>
              <a:gd name="connsiteX1" fmla="*/ 218875 w 11001599"/>
              <a:gd name="connsiteY1" fmla="*/ 3199534 h 5735700"/>
              <a:gd name="connsiteX2" fmla="*/ 186791 w 11001599"/>
              <a:gd name="connsiteY2" fmla="*/ 1884082 h 5735700"/>
              <a:gd name="connsiteX3" fmla="*/ 154707 w 11001599"/>
              <a:gd name="connsiteY3" fmla="*/ 600713 h 5735700"/>
              <a:gd name="connsiteX4" fmla="*/ 2352475 w 11001599"/>
              <a:gd name="connsiteY4" fmla="*/ 199661 h 5735700"/>
              <a:gd name="connsiteX5" fmla="*/ 5544854 w 11001599"/>
              <a:gd name="connsiteY5" fmla="*/ 584671 h 5735700"/>
              <a:gd name="connsiteX6" fmla="*/ 8432433 w 11001599"/>
              <a:gd name="connsiteY6" fmla="*/ 55282 h 5735700"/>
              <a:gd name="connsiteX7" fmla="*/ 10822707 w 11001599"/>
              <a:gd name="connsiteY7" fmla="*/ 311955 h 5735700"/>
              <a:gd name="connsiteX8" fmla="*/ 10774580 w 11001599"/>
              <a:gd name="connsiteY8" fmla="*/ 2670145 h 5735700"/>
              <a:gd name="connsiteX9" fmla="*/ 10341444 w 11001599"/>
              <a:gd name="connsiteY9" fmla="*/ 4579155 h 5735700"/>
              <a:gd name="connsiteX10" fmla="*/ 9090159 w 11001599"/>
              <a:gd name="connsiteY10" fmla="*/ 5589808 h 5735700"/>
              <a:gd name="connsiteX11" fmla="*/ 7341570 w 11001599"/>
              <a:gd name="connsiteY11" fmla="*/ 4899997 h 5735700"/>
              <a:gd name="connsiteX12" fmla="*/ 6010075 w 11001599"/>
              <a:gd name="connsiteY12" fmla="*/ 5493555 h 5735700"/>
              <a:gd name="connsiteX13" fmla="*/ 3716054 w 11001599"/>
              <a:gd name="connsiteY13" fmla="*/ 4964166 h 5735700"/>
              <a:gd name="connsiteX14" fmla="*/ 1983507 w 11001599"/>
              <a:gd name="connsiteY14" fmla="*/ 5734187 h 5735700"/>
              <a:gd name="connsiteX15" fmla="*/ 1261612 w 11001599"/>
              <a:gd name="connsiteY15" fmla="*/ 4723534 h 5735700"/>
              <a:gd name="connsiteX16" fmla="*/ 315128 w 11001599"/>
              <a:gd name="connsiteY16" fmla="*/ 4065808 h 5735700"/>
              <a:gd name="connsiteX17" fmla="*/ 250959 w 11001599"/>
              <a:gd name="connsiteY17" fmla="*/ 3648713 h 5735700"/>
              <a:gd name="connsiteX0" fmla="*/ 252078 w 11002718"/>
              <a:gd name="connsiteY0" fmla="*/ 3648713 h 5735700"/>
              <a:gd name="connsiteX1" fmla="*/ 187910 w 11002718"/>
              <a:gd name="connsiteY1" fmla="*/ 1884082 h 5735700"/>
              <a:gd name="connsiteX2" fmla="*/ 155826 w 11002718"/>
              <a:gd name="connsiteY2" fmla="*/ 600713 h 5735700"/>
              <a:gd name="connsiteX3" fmla="*/ 2353594 w 11002718"/>
              <a:gd name="connsiteY3" fmla="*/ 199661 h 5735700"/>
              <a:gd name="connsiteX4" fmla="*/ 5545973 w 11002718"/>
              <a:gd name="connsiteY4" fmla="*/ 584671 h 5735700"/>
              <a:gd name="connsiteX5" fmla="*/ 8433552 w 11002718"/>
              <a:gd name="connsiteY5" fmla="*/ 55282 h 5735700"/>
              <a:gd name="connsiteX6" fmla="*/ 10823826 w 11002718"/>
              <a:gd name="connsiteY6" fmla="*/ 311955 h 5735700"/>
              <a:gd name="connsiteX7" fmla="*/ 10775699 w 11002718"/>
              <a:gd name="connsiteY7" fmla="*/ 2670145 h 5735700"/>
              <a:gd name="connsiteX8" fmla="*/ 10342563 w 11002718"/>
              <a:gd name="connsiteY8" fmla="*/ 4579155 h 5735700"/>
              <a:gd name="connsiteX9" fmla="*/ 9091278 w 11002718"/>
              <a:gd name="connsiteY9" fmla="*/ 5589808 h 5735700"/>
              <a:gd name="connsiteX10" fmla="*/ 7342689 w 11002718"/>
              <a:gd name="connsiteY10" fmla="*/ 4899997 h 5735700"/>
              <a:gd name="connsiteX11" fmla="*/ 6011194 w 11002718"/>
              <a:gd name="connsiteY11" fmla="*/ 5493555 h 5735700"/>
              <a:gd name="connsiteX12" fmla="*/ 3717173 w 11002718"/>
              <a:gd name="connsiteY12" fmla="*/ 4964166 h 5735700"/>
              <a:gd name="connsiteX13" fmla="*/ 1984626 w 11002718"/>
              <a:gd name="connsiteY13" fmla="*/ 5734187 h 5735700"/>
              <a:gd name="connsiteX14" fmla="*/ 1262731 w 11002718"/>
              <a:gd name="connsiteY14" fmla="*/ 4723534 h 5735700"/>
              <a:gd name="connsiteX15" fmla="*/ 316247 w 11002718"/>
              <a:gd name="connsiteY15" fmla="*/ 4065808 h 5735700"/>
              <a:gd name="connsiteX16" fmla="*/ 252078 w 11002718"/>
              <a:gd name="connsiteY16" fmla="*/ 3648713 h 5735700"/>
              <a:gd name="connsiteX0" fmla="*/ 318522 w 11004993"/>
              <a:gd name="connsiteY0" fmla="*/ 4065808 h 5735700"/>
              <a:gd name="connsiteX1" fmla="*/ 190185 w 11004993"/>
              <a:gd name="connsiteY1" fmla="*/ 1884082 h 5735700"/>
              <a:gd name="connsiteX2" fmla="*/ 158101 w 11004993"/>
              <a:gd name="connsiteY2" fmla="*/ 600713 h 5735700"/>
              <a:gd name="connsiteX3" fmla="*/ 2355869 w 11004993"/>
              <a:gd name="connsiteY3" fmla="*/ 199661 h 5735700"/>
              <a:gd name="connsiteX4" fmla="*/ 5548248 w 11004993"/>
              <a:gd name="connsiteY4" fmla="*/ 584671 h 5735700"/>
              <a:gd name="connsiteX5" fmla="*/ 8435827 w 11004993"/>
              <a:gd name="connsiteY5" fmla="*/ 55282 h 5735700"/>
              <a:gd name="connsiteX6" fmla="*/ 10826101 w 11004993"/>
              <a:gd name="connsiteY6" fmla="*/ 311955 h 5735700"/>
              <a:gd name="connsiteX7" fmla="*/ 10777974 w 11004993"/>
              <a:gd name="connsiteY7" fmla="*/ 2670145 h 5735700"/>
              <a:gd name="connsiteX8" fmla="*/ 10344838 w 11004993"/>
              <a:gd name="connsiteY8" fmla="*/ 4579155 h 5735700"/>
              <a:gd name="connsiteX9" fmla="*/ 9093553 w 11004993"/>
              <a:gd name="connsiteY9" fmla="*/ 5589808 h 5735700"/>
              <a:gd name="connsiteX10" fmla="*/ 7344964 w 11004993"/>
              <a:gd name="connsiteY10" fmla="*/ 4899997 h 5735700"/>
              <a:gd name="connsiteX11" fmla="*/ 6013469 w 11004993"/>
              <a:gd name="connsiteY11" fmla="*/ 5493555 h 5735700"/>
              <a:gd name="connsiteX12" fmla="*/ 3719448 w 11004993"/>
              <a:gd name="connsiteY12" fmla="*/ 4964166 h 5735700"/>
              <a:gd name="connsiteX13" fmla="*/ 1986901 w 11004993"/>
              <a:gd name="connsiteY13" fmla="*/ 5734187 h 5735700"/>
              <a:gd name="connsiteX14" fmla="*/ 1265006 w 11004993"/>
              <a:gd name="connsiteY14" fmla="*/ 4723534 h 5735700"/>
              <a:gd name="connsiteX15" fmla="*/ 318522 w 11004993"/>
              <a:gd name="connsiteY15" fmla="*/ 4065808 h 5735700"/>
              <a:gd name="connsiteX0" fmla="*/ 310924 w 10997395"/>
              <a:gd name="connsiteY0" fmla="*/ 4065808 h 5735700"/>
              <a:gd name="connsiteX1" fmla="*/ 150503 w 10997395"/>
              <a:gd name="connsiteY1" fmla="*/ 600713 h 5735700"/>
              <a:gd name="connsiteX2" fmla="*/ 2348271 w 10997395"/>
              <a:gd name="connsiteY2" fmla="*/ 199661 h 5735700"/>
              <a:gd name="connsiteX3" fmla="*/ 5540650 w 10997395"/>
              <a:gd name="connsiteY3" fmla="*/ 584671 h 5735700"/>
              <a:gd name="connsiteX4" fmla="*/ 8428229 w 10997395"/>
              <a:gd name="connsiteY4" fmla="*/ 55282 h 5735700"/>
              <a:gd name="connsiteX5" fmla="*/ 10818503 w 10997395"/>
              <a:gd name="connsiteY5" fmla="*/ 311955 h 5735700"/>
              <a:gd name="connsiteX6" fmla="*/ 10770376 w 10997395"/>
              <a:gd name="connsiteY6" fmla="*/ 2670145 h 5735700"/>
              <a:gd name="connsiteX7" fmla="*/ 10337240 w 10997395"/>
              <a:gd name="connsiteY7" fmla="*/ 4579155 h 5735700"/>
              <a:gd name="connsiteX8" fmla="*/ 9085955 w 10997395"/>
              <a:gd name="connsiteY8" fmla="*/ 5589808 h 5735700"/>
              <a:gd name="connsiteX9" fmla="*/ 7337366 w 10997395"/>
              <a:gd name="connsiteY9" fmla="*/ 4899997 h 5735700"/>
              <a:gd name="connsiteX10" fmla="*/ 6005871 w 10997395"/>
              <a:gd name="connsiteY10" fmla="*/ 5493555 h 5735700"/>
              <a:gd name="connsiteX11" fmla="*/ 3711850 w 10997395"/>
              <a:gd name="connsiteY11" fmla="*/ 4964166 h 5735700"/>
              <a:gd name="connsiteX12" fmla="*/ 1979303 w 10997395"/>
              <a:gd name="connsiteY12" fmla="*/ 5734187 h 5735700"/>
              <a:gd name="connsiteX13" fmla="*/ 1257408 w 10997395"/>
              <a:gd name="connsiteY13" fmla="*/ 4723534 h 5735700"/>
              <a:gd name="connsiteX14" fmla="*/ 310924 w 10997395"/>
              <a:gd name="connsiteY14" fmla="*/ 4065808 h 5735700"/>
              <a:gd name="connsiteX0" fmla="*/ 547291 w 11233762"/>
              <a:gd name="connsiteY0" fmla="*/ 4065808 h 5735700"/>
              <a:gd name="connsiteX1" fmla="*/ 386870 w 11233762"/>
              <a:gd name="connsiteY1" fmla="*/ 600713 h 5735700"/>
              <a:gd name="connsiteX2" fmla="*/ 5777017 w 11233762"/>
              <a:gd name="connsiteY2" fmla="*/ 584671 h 5735700"/>
              <a:gd name="connsiteX3" fmla="*/ 8664596 w 11233762"/>
              <a:gd name="connsiteY3" fmla="*/ 55282 h 5735700"/>
              <a:gd name="connsiteX4" fmla="*/ 11054870 w 11233762"/>
              <a:gd name="connsiteY4" fmla="*/ 311955 h 5735700"/>
              <a:gd name="connsiteX5" fmla="*/ 11006743 w 11233762"/>
              <a:gd name="connsiteY5" fmla="*/ 2670145 h 5735700"/>
              <a:gd name="connsiteX6" fmla="*/ 10573607 w 11233762"/>
              <a:gd name="connsiteY6" fmla="*/ 4579155 h 5735700"/>
              <a:gd name="connsiteX7" fmla="*/ 9322322 w 11233762"/>
              <a:gd name="connsiteY7" fmla="*/ 5589808 h 5735700"/>
              <a:gd name="connsiteX8" fmla="*/ 7573733 w 11233762"/>
              <a:gd name="connsiteY8" fmla="*/ 4899997 h 5735700"/>
              <a:gd name="connsiteX9" fmla="*/ 6242238 w 11233762"/>
              <a:gd name="connsiteY9" fmla="*/ 5493555 h 5735700"/>
              <a:gd name="connsiteX10" fmla="*/ 3948217 w 11233762"/>
              <a:gd name="connsiteY10" fmla="*/ 4964166 h 5735700"/>
              <a:gd name="connsiteX11" fmla="*/ 2215670 w 11233762"/>
              <a:gd name="connsiteY11" fmla="*/ 5734187 h 5735700"/>
              <a:gd name="connsiteX12" fmla="*/ 1493775 w 11233762"/>
              <a:gd name="connsiteY12" fmla="*/ 4723534 h 5735700"/>
              <a:gd name="connsiteX13" fmla="*/ 547291 w 11233762"/>
              <a:gd name="connsiteY13" fmla="*/ 4065808 h 5735700"/>
              <a:gd name="connsiteX0" fmla="*/ 550855 w 11237326"/>
              <a:gd name="connsiteY0" fmla="*/ 4044817 h 5714709"/>
              <a:gd name="connsiteX1" fmla="*/ 390434 w 11237326"/>
              <a:gd name="connsiteY1" fmla="*/ 579722 h 5714709"/>
              <a:gd name="connsiteX2" fmla="*/ 5828708 w 11237326"/>
              <a:gd name="connsiteY2" fmla="*/ 258880 h 5714709"/>
              <a:gd name="connsiteX3" fmla="*/ 8668160 w 11237326"/>
              <a:gd name="connsiteY3" fmla="*/ 34291 h 5714709"/>
              <a:gd name="connsiteX4" fmla="*/ 11058434 w 11237326"/>
              <a:gd name="connsiteY4" fmla="*/ 290964 h 5714709"/>
              <a:gd name="connsiteX5" fmla="*/ 11010307 w 11237326"/>
              <a:gd name="connsiteY5" fmla="*/ 2649154 h 5714709"/>
              <a:gd name="connsiteX6" fmla="*/ 10577171 w 11237326"/>
              <a:gd name="connsiteY6" fmla="*/ 4558164 h 5714709"/>
              <a:gd name="connsiteX7" fmla="*/ 9325886 w 11237326"/>
              <a:gd name="connsiteY7" fmla="*/ 5568817 h 5714709"/>
              <a:gd name="connsiteX8" fmla="*/ 7577297 w 11237326"/>
              <a:gd name="connsiteY8" fmla="*/ 4879006 h 5714709"/>
              <a:gd name="connsiteX9" fmla="*/ 6245802 w 11237326"/>
              <a:gd name="connsiteY9" fmla="*/ 5472564 h 5714709"/>
              <a:gd name="connsiteX10" fmla="*/ 3951781 w 11237326"/>
              <a:gd name="connsiteY10" fmla="*/ 4943175 h 5714709"/>
              <a:gd name="connsiteX11" fmla="*/ 2219234 w 11237326"/>
              <a:gd name="connsiteY11" fmla="*/ 5713196 h 5714709"/>
              <a:gd name="connsiteX12" fmla="*/ 1497339 w 11237326"/>
              <a:gd name="connsiteY12" fmla="*/ 4702543 h 5714709"/>
              <a:gd name="connsiteX13" fmla="*/ 550855 w 11237326"/>
              <a:gd name="connsiteY13" fmla="*/ 4044817 h 5714709"/>
              <a:gd name="connsiteX0" fmla="*/ 550855 w 11447627"/>
              <a:gd name="connsiteY0" fmla="*/ 3951764 h 5621656"/>
              <a:gd name="connsiteX1" fmla="*/ 390434 w 11447627"/>
              <a:gd name="connsiteY1" fmla="*/ 486669 h 5621656"/>
              <a:gd name="connsiteX2" fmla="*/ 5828708 w 11447627"/>
              <a:gd name="connsiteY2" fmla="*/ 165827 h 5621656"/>
              <a:gd name="connsiteX3" fmla="*/ 11058434 w 11447627"/>
              <a:gd name="connsiteY3" fmla="*/ 197911 h 5621656"/>
              <a:gd name="connsiteX4" fmla="*/ 11010307 w 11447627"/>
              <a:gd name="connsiteY4" fmla="*/ 2556101 h 5621656"/>
              <a:gd name="connsiteX5" fmla="*/ 10577171 w 11447627"/>
              <a:gd name="connsiteY5" fmla="*/ 4465111 h 5621656"/>
              <a:gd name="connsiteX6" fmla="*/ 9325886 w 11447627"/>
              <a:gd name="connsiteY6" fmla="*/ 5475764 h 5621656"/>
              <a:gd name="connsiteX7" fmla="*/ 7577297 w 11447627"/>
              <a:gd name="connsiteY7" fmla="*/ 4785953 h 5621656"/>
              <a:gd name="connsiteX8" fmla="*/ 6245802 w 11447627"/>
              <a:gd name="connsiteY8" fmla="*/ 5379511 h 5621656"/>
              <a:gd name="connsiteX9" fmla="*/ 3951781 w 11447627"/>
              <a:gd name="connsiteY9" fmla="*/ 4850122 h 5621656"/>
              <a:gd name="connsiteX10" fmla="*/ 2219234 w 11447627"/>
              <a:gd name="connsiteY10" fmla="*/ 5620143 h 5621656"/>
              <a:gd name="connsiteX11" fmla="*/ 1497339 w 11447627"/>
              <a:gd name="connsiteY11" fmla="*/ 4609490 h 5621656"/>
              <a:gd name="connsiteX12" fmla="*/ 550855 w 11447627"/>
              <a:gd name="connsiteY12" fmla="*/ 3951764 h 5621656"/>
              <a:gd name="connsiteX0" fmla="*/ 550855 w 11205416"/>
              <a:gd name="connsiteY0" fmla="*/ 3940182 h 5610074"/>
              <a:gd name="connsiteX1" fmla="*/ 390434 w 11205416"/>
              <a:gd name="connsiteY1" fmla="*/ 475087 h 5610074"/>
              <a:gd name="connsiteX2" fmla="*/ 5828708 w 11205416"/>
              <a:gd name="connsiteY2" fmla="*/ 154245 h 5610074"/>
              <a:gd name="connsiteX3" fmla="*/ 10721549 w 11205416"/>
              <a:gd name="connsiteY3" fmla="*/ 202371 h 5610074"/>
              <a:gd name="connsiteX4" fmla="*/ 11010307 w 11205416"/>
              <a:gd name="connsiteY4" fmla="*/ 2544519 h 5610074"/>
              <a:gd name="connsiteX5" fmla="*/ 10577171 w 11205416"/>
              <a:gd name="connsiteY5" fmla="*/ 4453529 h 5610074"/>
              <a:gd name="connsiteX6" fmla="*/ 9325886 w 11205416"/>
              <a:gd name="connsiteY6" fmla="*/ 5464182 h 5610074"/>
              <a:gd name="connsiteX7" fmla="*/ 7577297 w 11205416"/>
              <a:gd name="connsiteY7" fmla="*/ 4774371 h 5610074"/>
              <a:gd name="connsiteX8" fmla="*/ 6245802 w 11205416"/>
              <a:gd name="connsiteY8" fmla="*/ 5367929 h 5610074"/>
              <a:gd name="connsiteX9" fmla="*/ 3951781 w 11205416"/>
              <a:gd name="connsiteY9" fmla="*/ 4838540 h 5610074"/>
              <a:gd name="connsiteX10" fmla="*/ 2219234 w 11205416"/>
              <a:gd name="connsiteY10" fmla="*/ 5608561 h 5610074"/>
              <a:gd name="connsiteX11" fmla="*/ 1497339 w 11205416"/>
              <a:gd name="connsiteY11" fmla="*/ 4597908 h 5610074"/>
              <a:gd name="connsiteX12" fmla="*/ 550855 w 11205416"/>
              <a:gd name="connsiteY12" fmla="*/ 3940182 h 5610074"/>
              <a:gd name="connsiteX0" fmla="*/ 527576 w 11182137"/>
              <a:gd name="connsiteY0" fmla="*/ 3940182 h 5609197"/>
              <a:gd name="connsiteX1" fmla="*/ 367155 w 11182137"/>
              <a:gd name="connsiteY1" fmla="*/ 475087 h 5609197"/>
              <a:gd name="connsiteX2" fmla="*/ 5805429 w 11182137"/>
              <a:gd name="connsiteY2" fmla="*/ 154245 h 5609197"/>
              <a:gd name="connsiteX3" fmla="*/ 10698270 w 11182137"/>
              <a:gd name="connsiteY3" fmla="*/ 202371 h 5609197"/>
              <a:gd name="connsiteX4" fmla="*/ 10987028 w 11182137"/>
              <a:gd name="connsiteY4" fmla="*/ 2544519 h 5609197"/>
              <a:gd name="connsiteX5" fmla="*/ 10553892 w 11182137"/>
              <a:gd name="connsiteY5" fmla="*/ 4453529 h 5609197"/>
              <a:gd name="connsiteX6" fmla="*/ 9302607 w 11182137"/>
              <a:gd name="connsiteY6" fmla="*/ 5464182 h 5609197"/>
              <a:gd name="connsiteX7" fmla="*/ 7554018 w 11182137"/>
              <a:gd name="connsiteY7" fmla="*/ 4774371 h 5609197"/>
              <a:gd name="connsiteX8" fmla="*/ 6222523 w 11182137"/>
              <a:gd name="connsiteY8" fmla="*/ 5367929 h 5609197"/>
              <a:gd name="connsiteX9" fmla="*/ 3928502 w 11182137"/>
              <a:gd name="connsiteY9" fmla="*/ 4838540 h 5609197"/>
              <a:gd name="connsiteX10" fmla="*/ 2195955 w 11182137"/>
              <a:gd name="connsiteY10" fmla="*/ 5608561 h 5609197"/>
              <a:gd name="connsiteX11" fmla="*/ 800291 w 11182137"/>
              <a:gd name="connsiteY11" fmla="*/ 4950834 h 5609197"/>
              <a:gd name="connsiteX12" fmla="*/ 527576 w 11182137"/>
              <a:gd name="connsiteY12" fmla="*/ 3940182 h 5609197"/>
              <a:gd name="connsiteX0" fmla="*/ 398734 w 11245800"/>
              <a:gd name="connsiteY0" fmla="*/ 3876013 h 5609197"/>
              <a:gd name="connsiteX1" fmla="*/ 430818 w 11245800"/>
              <a:gd name="connsiteY1" fmla="*/ 475087 h 5609197"/>
              <a:gd name="connsiteX2" fmla="*/ 5869092 w 11245800"/>
              <a:gd name="connsiteY2" fmla="*/ 154245 h 5609197"/>
              <a:gd name="connsiteX3" fmla="*/ 10761933 w 11245800"/>
              <a:gd name="connsiteY3" fmla="*/ 202371 h 5609197"/>
              <a:gd name="connsiteX4" fmla="*/ 11050691 w 11245800"/>
              <a:gd name="connsiteY4" fmla="*/ 2544519 h 5609197"/>
              <a:gd name="connsiteX5" fmla="*/ 10617555 w 11245800"/>
              <a:gd name="connsiteY5" fmla="*/ 4453529 h 5609197"/>
              <a:gd name="connsiteX6" fmla="*/ 9366270 w 11245800"/>
              <a:gd name="connsiteY6" fmla="*/ 5464182 h 5609197"/>
              <a:gd name="connsiteX7" fmla="*/ 7617681 w 11245800"/>
              <a:gd name="connsiteY7" fmla="*/ 4774371 h 5609197"/>
              <a:gd name="connsiteX8" fmla="*/ 6286186 w 11245800"/>
              <a:gd name="connsiteY8" fmla="*/ 5367929 h 5609197"/>
              <a:gd name="connsiteX9" fmla="*/ 3992165 w 11245800"/>
              <a:gd name="connsiteY9" fmla="*/ 4838540 h 5609197"/>
              <a:gd name="connsiteX10" fmla="*/ 2259618 w 11245800"/>
              <a:gd name="connsiteY10" fmla="*/ 5608561 h 5609197"/>
              <a:gd name="connsiteX11" fmla="*/ 863954 w 11245800"/>
              <a:gd name="connsiteY11" fmla="*/ 4950834 h 5609197"/>
              <a:gd name="connsiteX12" fmla="*/ 398734 w 11245800"/>
              <a:gd name="connsiteY12" fmla="*/ 3876013 h 5609197"/>
              <a:gd name="connsiteX0" fmla="*/ 398083 w 11245149"/>
              <a:gd name="connsiteY0" fmla="*/ 3876013 h 5616485"/>
              <a:gd name="connsiteX1" fmla="*/ 430167 w 11245149"/>
              <a:gd name="connsiteY1" fmla="*/ 475087 h 5616485"/>
              <a:gd name="connsiteX2" fmla="*/ 5868441 w 11245149"/>
              <a:gd name="connsiteY2" fmla="*/ 154245 h 5616485"/>
              <a:gd name="connsiteX3" fmla="*/ 10761282 w 11245149"/>
              <a:gd name="connsiteY3" fmla="*/ 202371 h 5616485"/>
              <a:gd name="connsiteX4" fmla="*/ 11050040 w 11245149"/>
              <a:gd name="connsiteY4" fmla="*/ 2544519 h 5616485"/>
              <a:gd name="connsiteX5" fmla="*/ 10616904 w 11245149"/>
              <a:gd name="connsiteY5" fmla="*/ 4453529 h 5616485"/>
              <a:gd name="connsiteX6" fmla="*/ 9365619 w 11245149"/>
              <a:gd name="connsiteY6" fmla="*/ 5464182 h 5616485"/>
              <a:gd name="connsiteX7" fmla="*/ 7617030 w 11245149"/>
              <a:gd name="connsiteY7" fmla="*/ 4774371 h 5616485"/>
              <a:gd name="connsiteX8" fmla="*/ 6285535 w 11245149"/>
              <a:gd name="connsiteY8" fmla="*/ 5367929 h 5616485"/>
              <a:gd name="connsiteX9" fmla="*/ 3991514 w 11245149"/>
              <a:gd name="connsiteY9" fmla="*/ 4838540 h 5616485"/>
              <a:gd name="connsiteX10" fmla="*/ 2258967 w 11245149"/>
              <a:gd name="connsiteY10" fmla="*/ 5608561 h 5616485"/>
              <a:gd name="connsiteX11" fmla="*/ 847261 w 11245149"/>
              <a:gd name="connsiteY11" fmla="*/ 5159382 h 5616485"/>
              <a:gd name="connsiteX12" fmla="*/ 398083 w 11245149"/>
              <a:gd name="connsiteY12" fmla="*/ 3876013 h 5616485"/>
              <a:gd name="connsiteX0" fmla="*/ 398083 w 11245149"/>
              <a:gd name="connsiteY0" fmla="*/ 3876013 h 5611423"/>
              <a:gd name="connsiteX1" fmla="*/ 430167 w 11245149"/>
              <a:gd name="connsiteY1" fmla="*/ 475087 h 5611423"/>
              <a:gd name="connsiteX2" fmla="*/ 5868441 w 11245149"/>
              <a:gd name="connsiteY2" fmla="*/ 154245 h 5611423"/>
              <a:gd name="connsiteX3" fmla="*/ 10761282 w 11245149"/>
              <a:gd name="connsiteY3" fmla="*/ 202371 h 5611423"/>
              <a:gd name="connsiteX4" fmla="*/ 11050040 w 11245149"/>
              <a:gd name="connsiteY4" fmla="*/ 2544519 h 5611423"/>
              <a:gd name="connsiteX5" fmla="*/ 10616904 w 11245149"/>
              <a:gd name="connsiteY5" fmla="*/ 4453529 h 5611423"/>
              <a:gd name="connsiteX6" fmla="*/ 9365619 w 11245149"/>
              <a:gd name="connsiteY6" fmla="*/ 5464182 h 5611423"/>
              <a:gd name="connsiteX7" fmla="*/ 7617030 w 11245149"/>
              <a:gd name="connsiteY7" fmla="*/ 4774371 h 5611423"/>
              <a:gd name="connsiteX8" fmla="*/ 6285535 w 11245149"/>
              <a:gd name="connsiteY8" fmla="*/ 5367929 h 5611423"/>
              <a:gd name="connsiteX9" fmla="*/ 4569030 w 11245149"/>
              <a:gd name="connsiteY9" fmla="*/ 4982919 h 5611423"/>
              <a:gd name="connsiteX10" fmla="*/ 2258967 w 11245149"/>
              <a:gd name="connsiteY10" fmla="*/ 5608561 h 5611423"/>
              <a:gd name="connsiteX11" fmla="*/ 847261 w 11245149"/>
              <a:gd name="connsiteY11" fmla="*/ 5159382 h 5611423"/>
              <a:gd name="connsiteX12" fmla="*/ 398083 w 11245149"/>
              <a:gd name="connsiteY12" fmla="*/ 3876013 h 5611423"/>
              <a:gd name="connsiteX0" fmla="*/ 398083 w 11065870"/>
              <a:gd name="connsiteY0" fmla="*/ 3786941 h 5522351"/>
              <a:gd name="connsiteX1" fmla="*/ 430167 w 11065870"/>
              <a:gd name="connsiteY1" fmla="*/ 386015 h 5522351"/>
              <a:gd name="connsiteX2" fmla="*/ 5868441 w 11065870"/>
              <a:gd name="connsiteY2" fmla="*/ 65173 h 5522351"/>
              <a:gd name="connsiteX3" fmla="*/ 10424398 w 11065870"/>
              <a:gd name="connsiteY3" fmla="*/ 273720 h 5522351"/>
              <a:gd name="connsiteX4" fmla="*/ 11050040 w 11065870"/>
              <a:gd name="connsiteY4" fmla="*/ 2455447 h 5522351"/>
              <a:gd name="connsiteX5" fmla="*/ 10616904 w 11065870"/>
              <a:gd name="connsiteY5" fmla="*/ 4364457 h 5522351"/>
              <a:gd name="connsiteX6" fmla="*/ 9365619 w 11065870"/>
              <a:gd name="connsiteY6" fmla="*/ 5375110 h 5522351"/>
              <a:gd name="connsiteX7" fmla="*/ 7617030 w 11065870"/>
              <a:gd name="connsiteY7" fmla="*/ 4685299 h 5522351"/>
              <a:gd name="connsiteX8" fmla="*/ 6285535 w 11065870"/>
              <a:gd name="connsiteY8" fmla="*/ 5278857 h 5522351"/>
              <a:gd name="connsiteX9" fmla="*/ 4569030 w 11065870"/>
              <a:gd name="connsiteY9" fmla="*/ 4893847 h 5522351"/>
              <a:gd name="connsiteX10" fmla="*/ 2258967 w 11065870"/>
              <a:gd name="connsiteY10" fmla="*/ 5519489 h 5522351"/>
              <a:gd name="connsiteX11" fmla="*/ 847261 w 11065870"/>
              <a:gd name="connsiteY11" fmla="*/ 5070310 h 5522351"/>
              <a:gd name="connsiteX12" fmla="*/ 398083 w 11065870"/>
              <a:gd name="connsiteY12" fmla="*/ 3786941 h 5522351"/>
              <a:gd name="connsiteX0" fmla="*/ 398083 w 11065870"/>
              <a:gd name="connsiteY0" fmla="*/ 3701717 h 5437127"/>
              <a:gd name="connsiteX1" fmla="*/ 430167 w 11065870"/>
              <a:gd name="connsiteY1" fmla="*/ 300791 h 5437127"/>
              <a:gd name="connsiteX2" fmla="*/ 5868441 w 11065870"/>
              <a:gd name="connsiteY2" fmla="*/ 156412 h 5437127"/>
              <a:gd name="connsiteX3" fmla="*/ 10424398 w 11065870"/>
              <a:gd name="connsiteY3" fmla="*/ 188496 h 5437127"/>
              <a:gd name="connsiteX4" fmla="*/ 11050040 w 11065870"/>
              <a:gd name="connsiteY4" fmla="*/ 2370223 h 5437127"/>
              <a:gd name="connsiteX5" fmla="*/ 10616904 w 11065870"/>
              <a:gd name="connsiteY5" fmla="*/ 4279233 h 5437127"/>
              <a:gd name="connsiteX6" fmla="*/ 9365619 w 11065870"/>
              <a:gd name="connsiteY6" fmla="*/ 5289886 h 5437127"/>
              <a:gd name="connsiteX7" fmla="*/ 7617030 w 11065870"/>
              <a:gd name="connsiteY7" fmla="*/ 4600075 h 5437127"/>
              <a:gd name="connsiteX8" fmla="*/ 6285535 w 11065870"/>
              <a:gd name="connsiteY8" fmla="*/ 5193633 h 5437127"/>
              <a:gd name="connsiteX9" fmla="*/ 4569030 w 11065870"/>
              <a:gd name="connsiteY9" fmla="*/ 4808623 h 5437127"/>
              <a:gd name="connsiteX10" fmla="*/ 2258967 w 11065870"/>
              <a:gd name="connsiteY10" fmla="*/ 5434265 h 5437127"/>
              <a:gd name="connsiteX11" fmla="*/ 847261 w 11065870"/>
              <a:gd name="connsiteY11" fmla="*/ 4985086 h 5437127"/>
              <a:gd name="connsiteX12" fmla="*/ 398083 w 11065870"/>
              <a:gd name="connsiteY12" fmla="*/ 3701717 h 5437127"/>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65619 w 11065870"/>
              <a:gd name="connsiteY6" fmla="*/ 5289886 h 5434412"/>
              <a:gd name="connsiteX7" fmla="*/ 7617030 w 11065870"/>
              <a:gd name="connsiteY7" fmla="*/ 4600075 h 5434412"/>
              <a:gd name="connsiteX8" fmla="*/ 6285535 w 11065870"/>
              <a:gd name="connsiteY8" fmla="*/ 5193633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65619 w 11065870"/>
              <a:gd name="connsiteY6" fmla="*/ 5289886 h 5434412"/>
              <a:gd name="connsiteX7" fmla="*/ 7617030 w 11065870"/>
              <a:gd name="connsiteY7" fmla="*/ 4600075 h 5434412"/>
              <a:gd name="connsiteX8" fmla="*/ 6269786 w 11065870"/>
              <a:gd name="connsiteY8" fmla="*/ 5053090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34119 w 11065870"/>
              <a:gd name="connsiteY6" fmla="*/ 5243039 h 5434412"/>
              <a:gd name="connsiteX7" fmla="*/ 7617030 w 11065870"/>
              <a:gd name="connsiteY7" fmla="*/ 4600075 h 5434412"/>
              <a:gd name="connsiteX8" fmla="*/ 6269786 w 11065870"/>
              <a:gd name="connsiteY8" fmla="*/ 5053090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401943 w 11069730"/>
              <a:gd name="connsiteY0" fmla="*/ 3701717 h 5434299"/>
              <a:gd name="connsiteX1" fmla="*/ 434027 w 11069730"/>
              <a:gd name="connsiteY1" fmla="*/ 300791 h 5434299"/>
              <a:gd name="connsiteX2" fmla="*/ 5872301 w 11069730"/>
              <a:gd name="connsiteY2" fmla="*/ 156412 h 5434299"/>
              <a:gd name="connsiteX3" fmla="*/ 10428258 w 11069730"/>
              <a:gd name="connsiteY3" fmla="*/ 188496 h 5434299"/>
              <a:gd name="connsiteX4" fmla="*/ 11053900 w 11069730"/>
              <a:gd name="connsiteY4" fmla="*/ 2370223 h 5434299"/>
              <a:gd name="connsiteX5" fmla="*/ 10620764 w 11069730"/>
              <a:gd name="connsiteY5" fmla="*/ 4279233 h 5434299"/>
              <a:gd name="connsiteX6" fmla="*/ 9337979 w 11069730"/>
              <a:gd name="connsiteY6" fmla="*/ 5243039 h 5434299"/>
              <a:gd name="connsiteX7" fmla="*/ 7620890 w 11069730"/>
              <a:gd name="connsiteY7" fmla="*/ 4600075 h 5434299"/>
              <a:gd name="connsiteX8" fmla="*/ 6273646 w 11069730"/>
              <a:gd name="connsiteY8" fmla="*/ 5053090 h 5434299"/>
              <a:gd name="connsiteX9" fmla="*/ 4572890 w 11069730"/>
              <a:gd name="connsiteY9" fmla="*/ 4949166 h 5434299"/>
              <a:gd name="connsiteX10" fmla="*/ 2262827 w 11069730"/>
              <a:gd name="connsiteY10" fmla="*/ 5434265 h 5434299"/>
              <a:gd name="connsiteX11" fmla="*/ 945617 w 11069730"/>
              <a:gd name="connsiteY11" fmla="*/ 4922622 h 5434299"/>
              <a:gd name="connsiteX12" fmla="*/ 401943 w 11069730"/>
              <a:gd name="connsiteY12" fmla="*/ 3701717 h 5434299"/>
              <a:gd name="connsiteX0" fmla="*/ 325136 w 11118918"/>
              <a:gd name="connsiteY0" fmla="*/ 3651474 h 5430904"/>
              <a:gd name="connsiteX1" fmla="*/ 483215 w 11118918"/>
              <a:gd name="connsiteY1" fmla="*/ 297396 h 5430904"/>
              <a:gd name="connsiteX2" fmla="*/ 5921489 w 11118918"/>
              <a:gd name="connsiteY2" fmla="*/ 153017 h 5430904"/>
              <a:gd name="connsiteX3" fmla="*/ 10477446 w 11118918"/>
              <a:gd name="connsiteY3" fmla="*/ 185101 h 5430904"/>
              <a:gd name="connsiteX4" fmla="*/ 11103088 w 11118918"/>
              <a:gd name="connsiteY4" fmla="*/ 2366828 h 5430904"/>
              <a:gd name="connsiteX5" fmla="*/ 10669952 w 11118918"/>
              <a:gd name="connsiteY5" fmla="*/ 4275838 h 5430904"/>
              <a:gd name="connsiteX6" fmla="*/ 9387167 w 11118918"/>
              <a:gd name="connsiteY6" fmla="*/ 5239644 h 5430904"/>
              <a:gd name="connsiteX7" fmla="*/ 7670078 w 11118918"/>
              <a:gd name="connsiteY7" fmla="*/ 4596680 h 5430904"/>
              <a:gd name="connsiteX8" fmla="*/ 6322834 w 11118918"/>
              <a:gd name="connsiteY8" fmla="*/ 5049695 h 5430904"/>
              <a:gd name="connsiteX9" fmla="*/ 4622078 w 11118918"/>
              <a:gd name="connsiteY9" fmla="*/ 4945771 h 5430904"/>
              <a:gd name="connsiteX10" fmla="*/ 2312015 w 11118918"/>
              <a:gd name="connsiteY10" fmla="*/ 5430870 h 5430904"/>
              <a:gd name="connsiteX11" fmla="*/ 994805 w 11118918"/>
              <a:gd name="connsiteY11" fmla="*/ 4919227 h 5430904"/>
              <a:gd name="connsiteX12" fmla="*/ 325136 w 11118918"/>
              <a:gd name="connsiteY12" fmla="*/ 3651474 h 5430904"/>
              <a:gd name="connsiteX0" fmla="*/ 416451 w 11210233"/>
              <a:gd name="connsiteY0" fmla="*/ 3646391 h 5425821"/>
              <a:gd name="connsiteX1" fmla="*/ 448534 w 11210233"/>
              <a:gd name="connsiteY1" fmla="*/ 354776 h 5425821"/>
              <a:gd name="connsiteX2" fmla="*/ 6012804 w 11210233"/>
              <a:gd name="connsiteY2" fmla="*/ 147934 h 5425821"/>
              <a:gd name="connsiteX3" fmla="*/ 10568761 w 11210233"/>
              <a:gd name="connsiteY3" fmla="*/ 180018 h 5425821"/>
              <a:gd name="connsiteX4" fmla="*/ 11194403 w 11210233"/>
              <a:gd name="connsiteY4" fmla="*/ 2361745 h 5425821"/>
              <a:gd name="connsiteX5" fmla="*/ 10761267 w 11210233"/>
              <a:gd name="connsiteY5" fmla="*/ 4270755 h 5425821"/>
              <a:gd name="connsiteX6" fmla="*/ 9478482 w 11210233"/>
              <a:gd name="connsiteY6" fmla="*/ 5234561 h 5425821"/>
              <a:gd name="connsiteX7" fmla="*/ 7761393 w 11210233"/>
              <a:gd name="connsiteY7" fmla="*/ 4591597 h 5425821"/>
              <a:gd name="connsiteX8" fmla="*/ 6414149 w 11210233"/>
              <a:gd name="connsiteY8" fmla="*/ 5044612 h 5425821"/>
              <a:gd name="connsiteX9" fmla="*/ 4713393 w 11210233"/>
              <a:gd name="connsiteY9" fmla="*/ 4940688 h 5425821"/>
              <a:gd name="connsiteX10" fmla="*/ 2403330 w 11210233"/>
              <a:gd name="connsiteY10" fmla="*/ 5425787 h 5425821"/>
              <a:gd name="connsiteX11" fmla="*/ 1086120 w 11210233"/>
              <a:gd name="connsiteY11" fmla="*/ 4914144 h 5425821"/>
              <a:gd name="connsiteX12" fmla="*/ 416451 w 11210233"/>
              <a:gd name="connsiteY12" fmla="*/ 3646391 h 5425821"/>
              <a:gd name="connsiteX0" fmla="*/ 493117 w 11286899"/>
              <a:gd name="connsiteY0" fmla="*/ 3688885 h 5468315"/>
              <a:gd name="connsiteX1" fmla="*/ 525200 w 11286899"/>
              <a:gd name="connsiteY1" fmla="*/ 397270 h 5468315"/>
              <a:gd name="connsiteX2" fmla="*/ 6089470 w 11286899"/>
              <a:gd name="connsiteY2" fmla="*/ 190428 h 5468315"/>
              <a:gd name="connsiteX3" fmla="*/ 10645427 w 11286899"/>
              <a:gd name="connsiteY3" fmla="*/ 222512 h 5468315"/>
              <a:gd name="connsiteX4" fmla="*/ 11271069 w 11286899"/>
              <a:gd name="connsiteY4" fmla="*/ 2404239 h 5468315"/>
              <a:gd name="connsiteX5" fmla="*/ 10837933 w 11286899"/>
              <a:gd name="connsiteY5" fmla="*/ 4313249 h 5468315"/>
              <a:gd name="connsiteX6" fmla="*/ 9555148 w 11286899"/>
              <a:gd name="connsiteY6" fmla="*/ 5277055 h 5468315"/>
              <a:gd name="connsiteX7" fmla="*/ 7838059 w 11286899"/>
              <a:gd name="connsiteY7" fmla="*/ 4634091 h 5468315"/>
              <a:gd name="connsiteX8" fmla="*/ 6490815 w 11286899"/>
              <a:gd name="connsiteY8" fmla="*/ 5087106 h 5468315"/>
              <a:gd name="connsiteX9" fmla="*/ 4790059 w 11286899"/>
              <a:gd name="connsiteY9" fmla="*/ 4983182 h 5468315"/>
              <a:gd name="connsiteX10" fmla="*/ 2479996 w 11286899"/>
              <a:gd name="connsiteY10" fmla="*/ 5468281 h 5468315"/>
              <a:gd name="connsiteX11" fmla="*/ 1162786 w 11286899"/>
              <a:gd name="connsiteY11" fmla="*/ 4956638 h 5468315"/>
              <a:gd name="connsiteX12" fmla="*/ 493117 w 11286899"/>
              <a:gd name="connsiteY12" fmla="*/ 3688885 h 5468315"/>
              <a:gd name="connsiteX0" fmla="*/ 493117 w 11286899"/>
              <a:gd name="connsiteY0" fmla="*/ 3727738 h 5507168"/>
              <a:gd name="connsiteX1" fmla="*/ 525200 w 11286899"/>
              <a:gd name="connsiteY1" fmla="*/ 436123 h 5507168"/>
              <a:gd name="connsiteX2" fmla="*/ 6089470 w 11286899"/>
              <a:gd name="connsiteY2" fmla="*/ 229281 h 5507168"/>
              <a:gd name="connsiteX3" fmla="*/ 10645427 w 11286899"/>
              <a:gd name="connsiteY3" fmla="*/ 261365 h 5507168"/>
              <a:gd name="connsiteX4" fmla="*/ 11271069 w 11286899"/>
              <a:gd name="connsiteY4" fmla="*/ 2443092 h 5507168"/>
              <a:gd name="connsiteX5" fmla="*/ 10837933 w 11286899"/>
              <a:gd name="connsiteY5" fmla="*/ 4352102 h 5507168"/>
              <a:gd name="connsiteX6" fmla="*/ 9555148 w 11286899"/>
              <a:gd name="connsiteY6" fmla="*/ 5315908 h 5507168"/>
              <a:gd name="connsiteX7" fmla="*/ 7838059 w 11286899"/>
              <a:gd name="connsiteY7" fmla="*/ 4672944 h 5507168"/>
              <a:gd name="connsiteX8" fmla="*/ 6490815 w 11286899"/>
              <a:gd name="connsiteY8" fmla="*/ 5125959 h 5507168"/>
              <a:gd name="connsiteX9" fmla="*/ 4790059 w 11286899"/>
              <a:gd name="connsiteY9" fmla="*/ 5022035 h 5507168"/>
              <a:gd name="connsiteX10" fmla="*/ 2479996 w 11286899"/>
              <a:gd name="connsiteY10" fmla="*/ 5507134 h 5507168"/>
              <a:gd name="connsiteX11" fmla="*/ 1162786 w 11286899"/>
              <a:gd name="connsiteY11" fmla="*/ 4995491 h 5507168"/>
              <a:gd name="connsiteX12" fmla="*/ 493117 w 11286899"/>
              <a:gd name="connsiteY12" fmla="*/ 3727738 h 5507168"/>
              <a:gd name="connsiteX0" fmla="*/ 413915 w 11209128"/>
              <a:gd name="connsiteY0" fmla="*/ 3789222 h 5568652"/>
              <a:gd name="connsiteX1" fmla="*/ 445998 w 11209128"/>
              <a:gd name="connsiteY1" fmla="*/ 497607 h 5568652"/>
              <a:gd name="connsiteX2" fmla="*/ 5975849 w 11209128"/>
              <a:gd name="connsiteY2" fmla="*/ 188384 h 5568652"/>
              <a:gd name="connsiteX3" fmla="*/ 10566225 w 11209128"/>
              <a:gd name="connsiteY3" fmla="*/ 322849 h 5568652"/>
              <a:gd name="connsiteX4" fmla="*/ 11191867 w 11209128"/>
              <a:gd name="connsiteY4" fmla="*/ 2504576 h 5568652"/>
              <a:gd name="connsiteX5" fmla="*/ 10758731 w 11209128"/>
              <a:gd name="connsiteY5" fmla="*/ 4413586 h 5568652"/>
              <a:gd name="connsiteX6" fmla="*/ 9475946 w 11209128"/>
              <a:gd name="connsiteY6" fmla="*/ 5377392 h 5568652"/>
              <a:gd name="connsiteX7" fmla="*/ 7758857 w 11209128"/>
              <a:gd name="connsiteY7" fmla="*/ 4734428 h 5568652"/>
              <a:gd name="connsiteX8" fmla="*/ 6411613 w 11209128"/>
              <a:gd name="connsiteY8" fmla="*/ 5187443 h 5568652"/>
              <a:gd name="connsiteX9" fmla="*/ 4710857 w 11209128"/>
              <a:gd name="connsiteY9" fmla="*/ 5083519 h 5568652"/>
              <a:gd name="connsiteX10" fmla="*/ 2400794 w 11209128"/>
              <a:gd name="connsiteY10" fmla="*/ 5568618 h 5568652"/>
              <a:gd name="connsiteX11" fmla="*/ 1083584 w 11209128"/>
              <a:gd name="connsiteY11" fmla="*/ 5056975 h 5568652"/>
              <a:gd name="connsiteX12" fmla="*/ 413915 w 11209128"/>
              <a:gd name="connsiteY12" fmla="*/ 3789222 h 5568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209128" h="5568652">
                <a:moveTo>
                  <a:pt x="413915" y="3789222"/>
                </a:moveTo>
                <a:cubicBezTo>
                  <a:pt x="307651" y="3029327"/>
                  <a:pt x="-480991" y="1097747"/>
                  <a:pt x="445998" y="497607"/>
                </a:cubicBezTo>
                <a:cubicBezTo>
                  <a:pt x="1372987" y="-102533"/>
                  <a:pt x="4082629" y="473464"/>
                  <a:pt x="5975849" y="188384"/>
                </a:cubicBezTo>
                <a:cubicBezTo>
                  <a:pt x="7869069" y="-96696"/>
                  <a:pt x="9696889" y="-63183"/>
                  <a:pt x="10566225" y="322849"/>
                </a:cubicBezTo>
                <a:cubicBezTo>
                  <a:pt x="11435561" y="708881"/>
                  <a:pt x="11159783" y="1822787"/>
                  <a:pt x="11191867" y="2504576"/>
                </a:cubicBezTo>
                <a:cubicBezTo>
                  <a:pt x="11223951" y="3186365"/>
                  <a:pt x="11044718" y="3934783"/>
                  <a:pt x="10758731" y="4413586"/>
                </a:cubicBezTo>
                <a:cubicBezTo>
                  <a:pt x="10472744" y="4892389"/>
                  <a:pt x="9975925" y="5323918"/>
                  <a:pt x="9475946" y="5377392"/>
                </a:cubicBezTo>
                <a:cubicBezTo>
                  <a:pt x="8975967" y="5430866"/>
                  <a:pt x="8269579" y="4766086"/>
                  <a:pt x="7758857" y="4734428"/>
                </a:cubicBezTo>
                <a:cubicBezTo>
                  <a:pt x="7248135" y="4702770"/>
                  <a:pt x="6919613" y="5129261"/>
                  <a:pt x="6411613" y="5187443"/>
                </a:cubicBezTo>
                <a:cubicBezTo>
                  <a:pt x="5903613" y="5245625"/>
                  <a:pt x="5379327" y="5019990"/>
                  <a:pt x="4710857" y="5083519"/>
                </a:cubicBezTo>
                <a:cubicBezTo>
                  <a:pt x="4042387" y="5147048"/>
                  <a:pt x="3005339" y="5573042"/>
                  <a:pt x="2400794" y="5568618"/>
                </a:cubicBezTo>
                <a:cubicBezTo>
                  <a:pt x="1796249" y="5564194"/>
                  <a:pt x="1361647" y="5335038"/>
                  <a:pt x="1083584" y="5056975"/>
                </a:cubicBezTo>
                <a:cubicBezTo>
                  <a:pt x="805521" y="4778912"/>
                  <a:pt x="520179" y="4549117"/>
                  <a:pt x="413915" y="3789222"/>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6A6B1"/>
              </a:solidFill>
            </a:endParaRPr>
          </a:p>
        </p:txBody>
      </p:sp>
      <p:sp>
        <p:nvSpPr>
          <p:cNvPr id="8" name="任意多边形 7"/>
          <p:cNvSpPr/>
          <p:nvPr/>
        </p:nvSpPr>
        <p:spPr>
          <a:xfrm flipH="1" flipV="1">
            <a:off x="1450172" y="1407306"/>
            <a:ext cx="9570756" cy="4817870"/>
          </a:xfrm>
          <a:custGeom>
            <a:avLst/>
            <a:gdLst>
              <a:gd name="connsiteX0" fmla="*/ 250959 w 11001599"/>
              <a:gd name="connsiteY0" fmla="*/ 3648713 h 5735700"/>
              <a:gd name="connsiteX1" fmla="*/ 218875 w 11001599"/>
              <a:gd name="connsiteY1" fmla="*/ 3199534 h 5735700"/>
              <a:gd name="connsiteX2" fmla="*/ 186791 w 11001599"/>
              <a:gd name="connsiteY2" fmla="*/ 1884082 h 5735700"/>
              <a:gd name="connsiteX3" fmla="*/ 154707 w 11001599"/>
              <a:gd name="connsiteY3" fmla="*/ 600713 h 5735700"/>
              <a:gd name="connsiteX4" fmla="*/ 2352475 w 11001599"/>
              <a:gd name="connsiteY4" fmla="*/ 199661 h 5735700"/>
              <a:gd name="connsiteX5" fmla="*/ 5544854 w 11001599"/>
              <a:gd name="connsiteY5" fmla="*/ 584671 h 5735700"/>
              <a:gd name="connsiteX6" fmla="*/ 8432433 w 11001599"/>
              <a:gd name="connsiteY6" fmla="*/ 55282 h 5735700"/>
              <a:gd name="connsiteX7" fmla="*/ 10822707 w 11001599"/>
              <a:gd name="connsiteY7" fmla="*/ 311955 h 5735700"/>
              <a:gd name="connsiteX8" fmla="*/ 10774580 w 11001599"/>
              <a:gd name="connsiteY8" fmla="*/ 2670145 h 5735700"/>
              <a:gd name="connsiteX9" fmla="*/ 10341444 w 11001599"/>
              <a:gd name="connsiteY9" fmla="*/ 4579155 h 5735700"/>
              <a:gd name="connsiteX10" fmla="*/ 9090159 w 11001599"/>
              <a:gd name="connsiteY10" fmla="*/ 5589808 h 5735700"/>
              <a:gd name="connsiteX11" fmla="*/ 7341570 w 11001599"/>
              <a:gd name="connsiteY11" fmla="*/ 4899997 h 5735700"/>
              <a:gd name="connsiteX12" fmla="*/ 6010075 w 11001599"/>
              <a:gd name="connsiteY12" fmla="*/ 5493555 h 5735700"/>
              <a:gd name="connsiteX13" fmla="*/ 3716054 w 11001599"/>
              <a:gd name="connsiteY13" fmla="*/ 4964166 h 5735700"/>
              <a:gd name="connsiteX14" fmla="*/ 1983507 w 11001599"/>
              <a:gd name="connsiteY14" fmla="*/ 5734187 h 5735700"/>
              <a:gd name="connsiteX15" fmla="*/ 1261612 w 11001599"/>
              <a:gd name="connsiteY15" fmla="*/ 4723534 h 5735700"/>
              <a:gd name="connsiteX16" fmla="*/ 315128 w 11001599"/>
              <a:gd name="connsiteY16" fmla="*/ 4065808 h 5735700"/>
              <a:gd name="connsiteX17" fmla="*/ 250959 w 11001599"/>
              <a:gd name="connsiteY17" fmla="*/ 3648713 h 5735700"/>
              <a:gd name="connsiteX0" fmla="*/ 252078 w 11002718"/>
              <a:gd name="connsiteY0" fmla="*/ 3648713 h 5735700"/>
              <a:gd name="connsiteX1" fmla="*/ 187910 w 11002718"/>
              <a:gd name="connsiteY1" fmla="*/ 1884082 h 5735700"/>
              <a:gd name="connsiteX2" fmla="*/ 155826 w 11002718"/>
              <a:gd name="connsiteY2" fmla="*/ 600713 h 5735700"/>
              <a:gd name="connsiteX3" fmla="*/ 2353594 w 11002718"/>
              <a:gd name="connsiteY3" fmla="*/ 199661 h 5735700"/>
              <a:gd name="connsiteX4" fmla="*/ 5545973 w 11002718"/>
              <a:gd name="connsiteY4" fmla="*/ 584671 h 5735700"/>
              <a:gd name="connsiteX5" fmla="*/ 8433552 w 11002718"/>
              <a:gd name="connsiteY5" fmla="*/ 55282 h 5735700"/>
              <a:gd name="connsiteX6" fmla="*/ 10823826 w 11002718"/>
              <a:gd name="connsiteY6" fmla="*/ 311955 h 5735700"/>
              <a:gd name="connsiteX7" fmla="*/ 10775699 w 11002718"/>
              <a:gd name="connsiteY7" fmla="*/ 2670145 h 5735700"/>
              <a:gd name="connsiteX8" fmla="*/ 10342563 w 11002718"/>
              <a:gd name="connsiteY8" fmla="*/ 4579155 h 5735700"/>
              <a:gd name="connsiteX9" fmla="*/ 9091278 w 11002718"/>
              <a:gd name="connsiteY9" fmla="*/ 5589808 h 5735700"/>
              <a:gd name="connsiteX10" fmla="*/ 7342689 w 11002718"/>
              <a:gd name="connsiteY10" fmla="*/ 4899997 h 5735700"/>
              <a:gd name="connsiteX11" fmla="*/ 6011194 w 11002718"/>
              <a:gd name="connsiteY11" fmla="*/ 5493555 h 5735700"/>
              <a:gd name="connsiteX12" fmla="*/ 3717173 w 11002718"/>
              <a:gd name="connsiteY12" fmla="*/ 4964166 h 5735700"/>
              <a:gd name="connsiteX13" fmla="*/ 1984626 w 11002718"/>
              <a:gd name="connsiteY13" fmla="*/ 5734187 h 5735700"/>
              <a:gd name="connsiteX14" fmla="*/ 1262731 w 11002718"/>
              <a:gd name="connsiteY14" fmla="*/ 4723534 h 5735700"/>
              <a:gd name="connsiteX15" fmla="*/ 316247 w 11002718"/>
              <a:gd name="connsiteY15" fmla="*/ 4065808 h 5735700"/>
              <a:gd name="connsiteX16" fmla="*/ 252078 w 11002718"/>
              <a:gd name="connsiteY16" fmla="*/ 3648713 h 5735700"/>
              <a:gd name="connsiteX0" fmla="*/ 318522 w 11004993"/>
              <a:gd name="connsiteY0" fmla="*/ 4065808 h 5735700"/>
              <a:gd name="connsiteX1" fmla="*/ 190185 w 11004993"/>
              <a:gd name="connsiteY1" fmla="*/ 1884082 h 5735700"/>
              <a:gd name="connsiteX2" fmla="*/ 158101 w 11004993"/>
              <a:gd name="connsiteY2" fmla="*/ 600713 h 5735700"/>
              <a:gd name="connsiteX3" fmla="*/ 2355869 w 11004993"/>
              <a:gd name="connsiteY3" fmla="*/ 199661 h 5735700"/>
              <a:gd name="connsiteX4" fmla="*/ 5548248 w 11004993"/>
              <a:gd name="connsiteY4" fmla="*/ 584671 h 5735700"/>
              <a:gd name="connsiteX5" fmla="*/ 8435827 w 11004993"/>
              <a:gd name="connsiteY5" fmla="*/ 55282 h 5735700"/>
              <a:gd name="connsiteX6" fmla="*/ 10826101 w 11004993"/>
              <a:gd name="connsiteY6" fmla="*/ 311955 h 5735700"/>
              <a:gd name="connsiteX7" fmla="*/ 10777974 w 11004993"/>
              <a:gd name="connsiteY7" fmla="*/ 2670145 h 5735700"/>
              <a:gd name="connsiteX8" fmla="*/ 10344838 w 11004993"/>
              <a:gd name="connsiteY8" fmla="*/ 4579155 h 5735700"/>
              <a:gd name="connsiteX9" fmla="*/ 9093553 w 11004993"/>
              <a:gd name="connsiteY9" fmla="*/ 5589808 h 5735700"/>
              <a:gd name="connsiteX10" fmla="*/ 7344964 w 11004993"/>
              <a:gd name="connsiteY10" fmla="*/ 4899997 h 5735700"/>
              <a:gd name="connsiteX11" fmla="*/ 6013469 w 11004993"/>
              <a:gd name="connsiteY11" fmla="*/ 5493555 h 5735700"/>
              <a:gd name="connsiteX12" fmla="*/ 3719448 w 11004993"/>
              <a:gd name="connsiteY12" fmla="*/ 4964166 h 5735700"/>
              <a:gd name="connsiteX13" fmla="*/ 1986901 w 11004993"/>
              <a:gd name="connsiteY13" fmla="*/ 5734187 h 5735700"/>
              <a:gd name="connsiteX14" fmla="*/ 1265006 w 11004993"/>
              <a:gd name="connsiteY14" fmla="*/ 4723534 h 5735700"/>
              <a:gd name="connsiteX15" fmla="*/ 318522 w 11004993"/>
              <a:gd name="connsiteY15" fmla="*/ 4065808 h 5735700"/>
              <a:gd name="connsiteX0" fmla="*/ 310924 w 10997395"/>
              <a:gd name="connsiteY0" fmla="*/ 4065808 h 5735700"/>
              <a:gd name="connsiteX1" fmla="*/ 150503 w 10997395"/>
              <a:gd name="connsiteY1" fmla="*/ 600713 h 5735700"/>
              <a:gd name="connsiteX2" fmla="*/ 2348271 w 10997395"/>
              <a:gd name="connsiteY2" fmla="*/ 199661 h 5735700"/>
              <a:gd name="connsiteX3" fmla="*/ 5540650 w 10997395"/>
              <a:gd name="connsiteY3" fmla="*/ 584671 h 5735700"/>
              <a:gd name="connsiteX4" fmla="*/ 8428229 w 10997395"/>
              <a:gd name="connsiteY4" fmla="*/ 55282 h 5735700"/>
              <a:gd name="connsiteX5" fmla="*/ 10818503 w 10997395"/>
              <a:gd name="connsiteY5" fmla="*/ 311955 h 5735700"/>
              <a:gd name="connsiteX6" fmla="*/ 10770376 w 10997395"/>
              <a:gd name="connsiteY6" fmla="*/ 2670145 h 5735700"/>
              <a:gd name="connsiteX7" fmla="*/ 10337240 w 10997395"/>
              <a:gd name="connsiteY7" fmla="*/ 4579155 h 5735700"/>
              <a:gd name="connsiteX8" fmla="*/ 9085955 w 10997395"/>
              <a:gd name="connsiteY8" fmla="*/ 5589808 h 5735700"/>
              <a:gd name="connsiteX9" fmla="*/ 7337366 w 10997395"/>
              <a:gd name="connsiteY9" fmla="*/ 4899997 h 5735700"/>
              <a:gd name="connsiteX10" fmla="*/ 6005871 w 10997395"/>
              <a:gd name="connsiteY10" fmla="*/ 5493555 h 5735700"/>
              <a:gd name="connsiteX11" fmla="*/ 3711850 w 10997395"/>
              <a:gd name="connsiteY11" fmla="*/ 4964166 h 5735700"/>
              <a:gd name="connsiteX12" fmla="*/ 1979303 w 10997395"/>
              <a:gd name="connsiteY12" fmla="*/ 5734187 h 5735700"/>
              <a:gd name="connsiteX13" fmla="*/ 1257408 w 10997395"/>
              <a:gd name="connsiteY13" fmla="*/ 4723534 h 5735700"/>
              <a:gd name="connsiteX14" fmla="*/ 310924 w 10997395"/>
              <a:gd name="connsiteY14" fmla="*/ 4065808 h 5735700"/>
              <a:gd name="connsiteX0" fmla="*/ 547291 w 11233762"/>
              <a:gd name="connsiteY0" fmla="*/ 4065808 h 5735700"/>
              <a:gd name="connsiteX1" fmla="*/ 386870 w 11233762"/>
              <a:gd name="connsiteY1" fmla="*/ 600713 h 5735700"/>
              <a:gd name="connsiteX2" fmla="*/ 5777017 w 11233762"/>
              <a:gd name="connsiteY2" fmla="*/ 584671 h 5735700"/>
              <a:gd name="connsiteX3" fmla="*/ 8664596 w 11233762"/>
              <a:gd name="connsiteY3" fmla="*/ 55282 h 5735700"/>
              <a:gd name="connsiteX4" fmla="*/ 11054870 w 11233762"/>
              <a:gd name="connsiteY4" fmla="*/ 311955 h 5735700"/>
              <a:gd name="connsiteX5" fmla="*/ 11006743 w 11233762"/>
              <a:gd name="connsiteY5" fmla="*/ 2670145 h 5735700"/>
              <a:gd name="connsiteX6" fmla="*/ 10573607 w 11233762"/>
              <a:gd name="connsiteY6" fmla="*/ 4579155 h 5735700"/>
              <a:gd name="connsiteX7" fmla="*/ 9322322 w 11233762"/>
              <a:gd name="connsiteY7" fmla="*/ 5589808 h 5735700"/>
              <a:gd name="connsiteX8" fmla="*/ 7573733 w 11233762"/>
              <a:gd name="connsiteY8" fmla="*/ 4899997 h 5735700"/>
              <a:gd name="connsiteX9" fmla="*/ 6242238 w 11233762"/>
              <a:gd name="connsiteY9" fmla="*/ 5493555 h 5735700"/>
              <a:gd name="connsiteX10" fmla="*/ 3948217 w 11233762"/>
              <a:gd name="connsiteY10" fmla="*/ 4964166 h 5735700"/>
              <a:gd name="connsiteX11" fmla="*/ 2215670 w 11233762"/>
              <a:gd name="connsiteY11" fmla="*/ 5734187 h 5735700"/>
              <a:gd name="connsiteX12" fmla="*/ 1493775 w 11233762"/>
              <a:gd name="connsiteY12" fmla="*/ 4723534 h 5735700"/>
              <a:gd name="connsiteX13" fmla="*/ 547291 w 11233762"/>
              <a:gd name="connsiteY13" fmla="*/ 4065808 h 5735700"/>
              <a:gd name="connsiteX0" fmla="*/ 550855 w 11237326"/>
              <a:gd name="connsiteY0" fmla="*/ 4044817 h 5714709"/>
              <a:gd name="connsiteX1" fmla="*/ 390434 w 11237326"/>
              <a:gd name="connsiteY1" fmla="*/ 579722 h 5714709"/>
              <a:gd name="connsiteX2" fmla="*/ 5828708 w 11237326"/>
              <a:gd name="connsiteY2" fmla="*/ 258880 h 5714709"/>
              <a:gd name="connsiteX3" fmla="*/ 8668160 w 11237326"/>
              <a:gd name="connsiteY3" fmla="*/ 34291 h 5714709"/>
              <a:gd name="connsiteX4" fmla="*/ 11058434 w 11237326"/>
              <a:gd name="connsiteY4" fmla="*/ 290964 h 5714709"/>
              <a:gd name="connsiteX5" fmla="*/ 11010307 w 11237326"/>
              <a:gd name="connsiteY5" fmla="*/ 2649154 h 5714709"/>
              <a:gd name="connsiteX6" fmla="*/ 10577171 w 11237326"/>
              <a:gd name="connsiteY6" fmla="*/ 4558164 h 5714709"/>
              <a:gd name="connsiteX7" fmla="*/ 9325886 w 11237326"/>
              <a:gd name="connsiteY7" fmla="*/ 5568817 h 5714709"/>
              <a:gd name="connsiteX8" fmla="*/ 7577297 w 11237326"/>
              <a:gd name="connsiteY8" fmla="*/ 4879006 h 5714709"/>
              <a:gd name="connsiteX9" fmla="*/ 6245802 w 11237326"/>
              <a:gd name="connsiteY9" fmla="*/ 5472564 h 5714709"/>
              <a:gd name="connsiteX10" fmla="*/ 3951781 w 11237326"/>
              <a:gd name="connsiteY10" fmla="*/ 4943175 h 5714709"/>
              <a:gd name="connsiteX11" fmla="*/ 2219234 w 11237326"/>
              <a:gd name="connsiteY11" fmla="*/ 5713196 h 5714709"/>
              <a:gd name="connsiteX12" fmla="*/ 1497339 w 11237326"/>
              <a:gd name="connsiteY12" fmla="*/ 4702543 h 5714709"/>
              <a:gd name="connsiteX13" fmla="*/ 550855 w 11237326"/>
              <a:gd name="connsiteY13" fmla="*/ 4044817 h 5714709"/>
              <a:gd name="connsiteX0" fmla="*/ 550855 w 11447627"/>
              <a:gd name="connsiteY0" fmla="*/ 3951764 h 5621656"/>
              <a:gd name="connsiteX1" fmla="*/ 390434 w 11447627"/>
              <a:gd name="connsiteY1" fmla="*/ 486669 h 5621656"/>
              <a:gd name="connsiteX2" fmla="*/ 5828708 w 11447627"/>
              <a:gd name="connsiteY2" fmla="*/ 165827 h 5621656"/>
              <a:gd name="connsiteX3" fmla="*/ 11058434 w 11447627"/>
              <a:gd name="connsiteY3" fmla="*/ 197911 h 5621656"/>
              <a:gd name="connsiteX4" fmla="*/ 11010307 w 11447627"/>
              <a:gd name="connsiteY4" fmla="*/ 2556101 h 5621656"/>
              <a:gd name="connsiteX5" fmla="*/ 10577171 w 11447627"/>
              <a:gd name="connsiteY5" fmla="*/ 4465111 h 5621656"/>
              <a:gd name="connsiteX6" fmla="*/ 9325886 w 11447627"/>
              <a:gd name="connsiteY6" fmla="*/ 5475764 h 5621656"/>
              <a:gd name="connsiteX7" fmla="*/ 7577297 w 11447627"/>
              <a:gd name="connsiteY7" fmla="*/ 4785953 h 5621656"/>
              <a:gd name="connsiteX8" fmla="*/ 6245802 w 11447627"/>
              <a:gd name="connsiteY8" fmla="*/ 5379511 h 5621656"/>
              <a:gd name="connsiteX9" fmla="*/ 3951781 w 11447627"/>
              <a:gd name="connsiteY9" fmla="*/ 4850122 h 5621656"/>
              <a:gd name="connsiteX10" fmla="*/ 2219234 w 11447627"/>
              <a:gd name="connsiteY10" fmla="*/ 5620143 h 5621656"/>
              <a:gd name="connsiteX11" fmla="*/ 1497339 w 11447627"/>
              <a:gd name="connsiteY11" fmla="*/ 4609490 h 5621656"/>
              <a:gd name="connsiteX12" fmla="*/ 550855 w 11447627"/>
              <a:gd name="connsiteY12" fmla="*/ 3951764 h 5621656"/>
              <a:gd name="connsiteX0" fmla="*/ 550855 w 11205416"/>
              <a:gd name="connsiteY0" fmla="*/ 3940182 h 5610074"/>
              <a:gd name="connsiteX1" fmla="*/ 390434 w 11205416"/>
              <a:gd name="connsiteY1" fmla="*/ 475087 h 5610074"/>
              <a:gd name="connsiteX2" fmla="*/ 5828708 w 11205416"/>
              <a:gd name="connsiteY2" fmla="*/ 154245 h 5610074"/>
              <a:gd name="connsiteX3" fmla="*/ 10721549 w 11205416"/>
              <a:gd name="connsiteY3" fmla="*/ 202371 h 5610074"/>
              <a:gd name="connsiteX4" fmla="*/ 11010307 w 11205416"/>
              <a:gd name="connsiteY4" fmla="*/ 2544519 h 5610074"/>
              <a:gd name="connsiteX5" fmla="*/ 10577171 w 11205416"/>
              <a:gd name="connsiteY5" fmla="*/ 4453529 h 5610074"/>
              <a:gd name="connsiteX6" fmla="*/ 9325886 w 11205416"/>
              <a:gd name="connsiteY6" fmla="*/ 5464182 h 5610074"/>
              <a:gd name="connsiteX7" fmla="*/ 7577297 w 11205416"/>
              <a:gd name="connsiteY7" fmla="*/ 4774371 h 5610074"/>
              <a:gd name="connsiteX8" fmla="*/ 6245802 w 11205416"/>
              <a:gd name="connsiteY8" fmla="*/ 5367929 h 5610074"/>
              <a:gd name="connsiteX9" fmla="*/ 3951781 w 11205416"/>
              <a:gd name="connsiteY9" fmla="*/ 4838540 h 5610074"/>
              <a:gd name="connsiteX10" fmla="*/ 2219234 w 11205416"/>
              <a:gd name="connsiteY10" fmla="*/ 5608561 h 5610074"/>
              <a:gd name="connsiteX11" fmla="*/ 1497339 w 11205416"/>
              <a:gd name="connsiteY11" fmla="*/ 4597908 h 5610074"/>
              <a:gd name="connsiteX12" fmla="*/ 550855 w 11205416"/>
              <a:gd name="connsiteY12" fmla="*/ 3940182 h 5610074"/>
              <a:gd name="connsiteX0" fmla="*/ 527576 w 11182137"/>
              <a:gd name="connsiteY0" fmla="*/ 3940182 h 5609197"/>
              <a:gd name="connsiteX1" fmla="*/ 367155 w 11182137"/>
              <a:gd name="connsiteY1" fmla="*/ 475087 h 5609197"/>
              <a:gd name="connsiteX2" fmla="*/ 5805429 w 11182137"/>
              <a:gd name="connsiteY2" fmla="*/ 154245 h 5609197"/>
              <a:gd name="connsiteX3" fmla="*/ 10698270 w 11182137"/>
              <a:gd name="connsiteY3" fmla="*/ 202371 h 5609197"/>
              <a:gd name="connsiteX4" fmla="*/ 10987028 w 11182137"/>
              <a:gd name="connsiteY4" fmla="*/ 2544519 h 5609197"/>
              <a:gd name="connsiteX5" fmla="*/ 10553892 w 11182137"/>
              <a:gd name="connsiteY5" fmla="*/ 4453529 h 5609197"/>
              <a:gd name="connsiteX6" fmla="*/ 9302607 w 11182137"/>
              <a:gd name="connsiteY6" fmla="*/ 5464182 h 5609197"/>
              <a:gd name="connsiteX7" fmla="*/ 7554018 w 11182137"/>
              <a:gd name="connsiteY7" fmla="*/ 4774371 h 5609197"/>
              <a:gd name="connsiteX8" fmla="*/ 6222523 w 11182137"/>
              <a:gd name="connsiteY8" fmla="*/ 5367929 h 5609197"/>
              <a:gd name="connsiteX9" fmla="*/ 3928502 w 11182137"/>
              <a:gd name="connsiteY9" fmla="*/ 4838540 h 5609197"/>
              <a:gd name="connsiteX10" fmla="*/ 2195955 w 11182137"/>
              <a:gd name="connsiteY10" fmla="*/ 5608561 h 5609197"/>
              <a:gd name="connsiteX11" fmla="*/ 800291 w 11182137"/>
              <a:gd name="connsiteY11" fmla="*/ 4950834 h 5609197"/>
              <a:gd name="connsiteX12" fmla="*/ 527576 w 11182137"/>
              <a:gd name="connsiteY12" fmla="*/ 3940182 h 5609197"/>
              <a:gd name="connsiteX0" fmla="*/ 398734 w 11245800"/>
              <a:gd name="connsiteY0" fmla="*/ 3876013 h 5609197"/>
              <a:gd name="connsiteX1" fmla="*/ 430818 w 11245800"/>
              <a:gd name="connsiteY1" fmla="*/ 475087 h 5609197"/>
              <a:gd name="connsiteX2" fmla="*/ 5869092 w 11245800"/>
              <a:gd name="connsiteY2" fmla="*/ 154245 h 5609197"/>
              <a:gd name="connsiteX3" fmla="*/ 10761933 w 11245800"/>
              <a:gd name="connsiteY3" fmla="*/ 202371 h 5609197"/>
              <a:gd name="connsiteX4" fmla="*/ 11050691 w 11245800"/>
              <a:gd name="connsiteY4" fmla="*/ 2544519 h 5609197"/>
              <a:gd name="connsiteX5" fmla="*/ 10617555 w 11245800"/>
              <a:gd name="connsiteY5" fmla="*/ 4453529 h 5609197"/>
              <a:gd name="connsiteX6" fmla="*/ 9366270 w 11245800"/>
              <a:gd name="connsiteY6" fmla="*/ 5464182 h 5609197"/>
              <a:gd name="connsiteX7" fmla="*/ 7617681 w 11245800"/>
              <a:gd name="connsiteY7" fmla="*/ 4774371 h 5609197"/>
              <a:gd name="connsiteX8" fmla="*/ 6286186 w 11245800"/>
              <a:gd name="connsiteY8" fmla="*/ 5367929 h 5609197"/>
              <a:gd name="connsiteX9" fmla="*/ 3992165 w 11245800"/>
              <a:gd name="connsiteY9" fmla="*/ 4838540 h 5609197"/>
              <a:gd name="connsiteX10" fmla="*/ 2259618 w 11245800"/>
              <a:gd name="connsiteY10" fmla="*/ 5608561 h 5609197"/>
              <a:gd name="connsiteX11" fmla="*/ 863954 w 11245800"/>
              <a:gd name="connsiteY11" fmla="*/ 4950834 h 5609197"/>
              <a:gd name="connsiteX12" fmla="*/ 398734 w 11245800"/>
              <a:gd name="connsiteY12" fmla="*/ 3876013 h 5609197"/>
              <a:gd name="connsiteX0" fmla="*/ 398083 w 11245149"/>
              <a:gd name="connsiteY0" fmla="*/ 3876013 h 5616485"/>
              <a:gd name="connsiteX1" fmla="*/ 430167 w 11245149"/>
              <a:gd name="connsiteY1" fmla="*/ 475087 h 5616485"/>
              <a:gd name="connsiteX2" fmla="*/ 5868441 w 11245149"/>
              <a:gd name="connsiteY2" fmla="*/ 154245 h 5616485"/>
              <a:gd name="connsiteX3" fmla="*/ 10761282 w 11245149"/>
              <a:gd name="connsiteY3" fmla="*/ 202371 h 5616485"/>
              <a:gd name="connsiteX4" fmla="*/ 11050040 w 11245149"/>
              <a:gd name="connsiteY4" fmla="*/ 2544519 h 5616485"/>
              <a:gd name="connsiteX5" fmla="*/ 10616904 w 11245149"/>
              <a:gd name="connsiteY5" fmla="*/ 4453529 h 5616485"/>
              <a:gd name="connsiteX6" fmla="*/ 9365619 w 11245149"/>
              <a:gd name="connsiteY6" fmla="*/ 5464182 h 5616485"/>
              <a:gd name="connsiteX7" fmla="*/ 7617030 w 11245149"/>
              <a:gd name="connsiteY7" fmla="*/ 4774371 h 5616485"/>
              <a:gd name="connsiteX8" fmla="*/ 6285535 w 11245149"/>
              <a:gd name="connsiteY8" fmla="*/ 5367929 h 5616485"/>
              <a:gd name="connsiteX9" fmla="*/ 3991514 w 11245149"/>
              <a:gd name="connsiteY9" fmla="*/ 4838540 h 5616485"/>
              <a:gd name="connsiteX10" fmla="*/ 2258967 w 11245149"/>
              <a:gd name="connsiteY10" fmla="*/ 5608561 h 5616485"/>
              <a:gd name="connsiteX11" fmla="*/ 847261 w 11245149"/>
              <a:gd name="connsiteY11" fmla="*/ 5159382 h 5616485"/>
              <a:gd name="connsiteX12" fmla="*/ 398083 w 11245149"/>
              <a:gd name="connsiteY12" fmla="*/ 3876013 h 5616485"/>
              <a:gd name="connsiteX0" fmla="*/ 398083 w 11245149"/>
              <a:gd name="connsiteY0" fmla="*/ 3876013 h 5611423"/>
              <a:gd name="connsiteX1" fmla="*/ 430167 w 11245149"/>
              <a:gd name="connsiteY1" fmla="*/ 475087 h 5611423"/>
              <a:gd name="connsiteX2" fmla="*/ 5868441 w 11245149"/>
              <a:gd name="connsiteY2" fmla="*/ 154245 h 5611423"/>
              <a:gd name="connsiteX3" fmla="*/ 10761282 w 11245149"/>
              <a:gd name="connsiteY3" fmla="*/ 202371 h 5611423"/>
              <a:gd name="connsiteX4" fmla="*/ 11050040 w 11245149"/>
              <a:gd name="connsiteY4" fmla="*/ 2544519 h 5611423"/>
              <a:gd name="connsiteX5" fmla="*/ 10616904 w 11245149"/>
              <a:gd name="connsiteY5" fmla="*/ 4453529 h 5611423"/>
              <a:gd name="connsiteX6" fmla="*/ 9365619 w 11245149"/>
              <a:gd name="connsiteY6" fmla="*/ 5464182 h 5611423"/>
              <a:gd name="connsiteX7" fmla="*/ 7617030 w 11245149"/>
              <a:gd name="connsiteY7" fmla="*/ 4774371 h 5611423"/>
              <a:gd name="connsiteX8" fmla="*/ 6285535 w 11245149"/>
              <a:gd name="connsiteY8" fmla="*/ 5367929 h 5611423"/>
              <a:gd name="connsiteX9" fmla="*/ 4569030 w 11245149"/>
              <a:gd name="connsiteY9" fmla="*/ 4982919 h 5611423"/>
              <a:gd name="connsiteX10" fmla="*/ 2258967 w 11245149"/>
              <a:gd name="connsiteY10" fmla="*/ 5608561 h 5611423"/>
              <a:gd name="connsiteX11" fmla="*/ 847261 w 11245149"/>
              <a:gd name="connsiteY11" fmla="*/ 5159382 h 5611423"/>
              <a:gd name="connsiteX12" fmla="*/ 398083 w 11245149"/>
              <a:gd name="connsiteY12" fmla="*/ 3876013 h 5611423"/>
              <a:gd name="connsiteX0" fmla="*/ 398083 w 11065870"/>
              <a:gd name="connsiteY0" fmla="*/ 3786941 h 5522351"/>
              <a:gd name="connsiteX1" fmla="*/ 430167 w 11065870"/>
              <a:gd name="connsiteY1" fmla="*/ 386015 h 5522351"/>
              <a:gd name="connsiteX2" fmla="*/ 5868441 w 11065870"/>
              <a:gd name="connsiteY2" fmla="*/ 65173 h 5522351"/>
              <a:gd name="connsiteX3" fmla="*/ 10424398 w 11065870"/>
              <a:gd name="connsiteY3" fmla="*/ 273720 h 5522351"/>
              <a:gd name="connsiteX4" fmla="*/ 11050040 w 11065870"/>
              <a:gd name="connsiteY4" fmla="*/ 2455447 h 5522351"/>
              <a:gd name="connsiteX5" fmla="*/ 10616904 w 11065870"/>
              <a:gd name="connsiteY5" fmla="*/ 4364457 h 5522351"/>
              <a:gd name="connsiteX6" fmla="*/ 9365619 w 11065870"/>
              <a:gd name="connsiteY6" fmla="*/ 5375110 h 5522351"/>
              <a:gd name="connsiteX7" fmla="*/ 7617030 w 11065870"/>
              <a:gd name="connsiteY7" fmla="*/ 4685299 h 5522351"/>
              <a:gd name="connsiteX8" fmla="*/ 6285535 w 11065870"/>
              <a:gd name="connsiteY8" fmla="*/ 5278857 h 5522351"/>
              <a:gd name="connsiteX9" fmla="*/ 4569030 w 11065870"/>
              <a:gd name="connsiteY9" fmla="*/ 4893847 h 5522351"/>
              <a:gd name="connsiteX10" fmla="*/ 2258967 w 11065870"/>
              <a:gd name="connsiteY10" fmla="*/ 5519489 h 5522351"/>
              <a:gd name="connsiteX11" fmla="*/ 847261 w 11065870"/>
              <a:gd name="connsiteY11" fmla="*/ 5070310 h 5522351"/>
              <a:gd name="connsiteX12" fmla="*/ 398083 w 11065870"/>
              <a:gd name="connsiteY12" fmla="*/ 3786941 h 5522351"/>
              <a:gd name="connsiteX0" fmla="*/ 398083 w 11065870"/>
              <a:gd name="connsiteY0" fmla="*/ 3701717 h 5437127"/>
              <a:gd name="connsiteX1" fmla="*/ 430167 w 11065870"/>
              <a:gd name="connsiteY1" fmla="*/ 300791 h 5437127"/>
              <a:gd name="connsiteX2" fmla="*/ 5868441 w 11065870"/>
              <a:gd name="connsiteY2" fmla="*/ 156412 h 5437127"/>
              <a:gd name="connsiteX3" fmla="*/ 10424398 w 11065870"/>
              <a:gd name="connsiteY3" fmla="*/ 188496 h 5437127"/>
              <a:gd name="connsiteX4" fmla="*/ 11050040 w 11065870"/>
              <a:gd name="connsiteY4" fmla="*/ 2370223 h 5437127"/>
              <a:gd name="connsiteX5" fmla="*/ 10616904 w 11065870"/>
              <a:gd name="connsiteY5" fmla="*/ 4279233 h 5437127"/>
              <a:gd name="connsiteX6" fmla="*/ 9365619 w 11065870"/>
              <a:gd name="connsiteY6" fmla="*/ 5289886 h 5437127"/>
              <a:gd name="connsiteX7" fmla="*/ 7617030 w 11065870"/>
              <a:gd name="connsiteY7" fmla="*/ 4600075 h 5437127"/>
              <a:gd name="connsiteX8" fmla="*/ 6285535 w 11065870"/>
              <a:gd name="connsiteY8" fmla="*/ 5193633 h 5437127"/>
              <a:gd name="connsiteX9" fmla="*/ 4569030 w 11065870"/>
              <a:gd name="connsiteY9" fmla="*/ 4808623 h 5437127"/>
              <a:gd name="connsiteX10" fmla="*/ 2258967 w 11065870"/>
              <a:gd name="connsiteY10" fmla="*/ 5434265 h 5437127"/>
              <a:gd name="connsiteX11" fmla="*/ 847261 w 11065870"/>
              <a:gd name="connsiteY11" fmla="*/ 4985086 h 5437127"/>
              <a:gd name="connsiteX12" fmla="*/ 398083 w 11065870"/>
              <a:gd name="connsiteY12" fmla="*/ 3701717 h 5437127"/>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65619 w 11065870"/>
              <a:gd name="connsiteY6" fmla="*/ 5289886 h 5434412"/>
              <a:gd name="connsiteX7" fmla="*/ 7617030 w 11065870"/>
              <a:gd name="connsiteY7" fmla="*/ 4600075 h 5434412"/>
              <a:gd name="connsiteX8" fmla="*/ 6285535 w 11065870"/>
              <a:gd name="connsiteY8" fmla="*/ 5193633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65619 w 11065870"/>
              <a:gd name="connsiteY6" fmla="*/ 5289886 h 5434412"/>
              <a:gd name="connsiteX7" fmla="*/ 7617030 w 11065870"/>
              <a:gd name="connsiteY7" fmla="*/ 4600075 h 5434412"/>
              <a:gd name="connsiteX8" fmla="*/ 6269786 w 11065870"/>
              <a:gd name="connsiteY8" fmla="*/ 5053090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398083 w 11065870"/>
              <a:gd name="connsiteY0" fmla="*/ 3701717 h 5434412"/>
              <a:gd name="connsiteX1" fmla="*/ 430167 w 11065870"/>
              <a:gd name="connsiteY1" fmla="*/ 300791 h 5434412"/>
              <a:gd name="connsiteX2" fmla="*/ 5868441 w 11065870"/>
              <a:gd name="connsiteY2" fmla="*/ 156412 h 5434412"/>
              <a:gd name="connsiteX3" fmla="*/ 10424398 w 11065870"/>
              <a:gd name="connsiteY3" fmla="*/ 188496 h 5434412"/>
              <a:gd name="connsiteX4" fmla="*/ 11050040 w 11065870"/>
              <a:gd name="connsiteY4" fmla="*/ 2370223 h 5434412"/>
              <a:gd name="connsiteX5" fmla="*/ 10616904 w 11065870"/>
              <a:gd name="connsiteY5" fmla="*/ 4279233 h 5434412"/>
              <a:gd name="connsiteX6" fmla="*/ 9334119 w 11065870"/>
              <a:gd name="connsiteY6" fmla="*/ 5243039 h 5434412"/>
              <a:gd name="connsiteX7" fmla="*/ 7617030 w 11065870"/>
              <a:gd name="connsiteY7" fmla="*/ 4600075 h 5434412"/>
              <a:gd name="connsiteX8" fmla="*/ 6269786 w 11065870"/>
              <a:gd name="connsiteY8" fmla="*/ 5053090 h 5434412"/>
              <a:gd name="connsiteX9" fmla="*/ 4569030 w 11065870"/>
              <a:gd name="connsiteY9" fmla="*/ 4949166 h 5434412"/>
              <a:gd name="connsiteX10" fmla="*/ 2258967 w 11065870"/>
              <a:gd name="connsiteY10" fmla="*/ 5434265 h 5434412"/>
              <a:gd name="connsiteX11" fmla="*/ 847261 w 11065870"/>
              <a:gd name="connsiteY11" fmla="*/ 4985086 h 5434412"/>
              <a:gd name="connsiteX12" fmla="*/ 398083 w 11065870"/>
              <a:gd name="connsiteY12" fmla="*/ 3701717 h 5434412"/>
              <a:gd name="connsiteX0" fmla="*/ 401943 w 11069730"/>
              <a:gd name="connsiteY0" fmla="*/ 3701717 h 5434299"/>
              <a:gd name="connsiteX1" fmla="*/ 434027 w 11069730"/>
              <a:gd name="connsiteY1" fmla="*/ 300791 h 5434299"/>
              <a:gd name="connsiteX2" fmla="*/ 5872301 w 11069730"/>
              <a:gd name="connsiteY2" fmla="*/ 156412 h 5434299"/>
              <a:gd name="connsiteX3" fmla="*/ 10428258 w 11069730"/>
              <a:gd name="connsiteY3" fmla="*/ 188496 h 5434299"/>
              <a:gd name="connsiteX4" fmla="*/ 11053900 w 11069730"/>
              <a:gd name="connsiteY4" fmla="*/ 2370223 h 5434299"/>
              <a:gd name="connsiteX5" fmla="*/ 10620764 w 11069730"/>
              <a:gd name="connsiteY5" fmla="*/ 4279233 h 5434299"/>
              <a:gd name="connsiteX6" fmla="*/ 9337979 w 11069730"/>
              <a:gd name="connsiteY6" fmla="*/ 5243039 h 5434299"/>
              <a:gd name="connsiteX7" fmla="*/ 7620890 w 11069730"/>
              <a:gd name="connsiteY7" fmla="*/ 4600075 h 5434299"/>
              <a:gd name="connsiteX8" fmla="*/ 6273646 w 11069730"/>
              <a:gd name="connsiteY8" fmla="*/ 5053090 h 5434299"/>
              <a:gd name="connsiteX9" fmla="*/ 4572890 w 11069730"/>
              <a:gd name="connsiteY9" fmla="*/ 4949166 h 5434299"/>
              <a:gd name="connsiteX10" fmla="*/ 2262827 w 11069730"/>
              <a:gd name="connsiteY10" fmla="*/ 5434265 h 5434299"/>
              <a:gd name="connsiteX11" fmla="*/ 945617 w 11069730"/>
              <a:gd name="connsiteY11" fmla="*/ 4922622 h 5434299"/>
              <a:gd name="connsiteX12" fmla="*/ 401943 w 11069730"/>
              <a:gd name="connsiteY12" fmla="*/ 3701717 h 5434299"/>
              <a:gd name="connsiteX0" fmla="*/ 325136 w 11118918"/>
              <a:gd name="connsiteY0" fmla="*/ 3651474 h 5430904"/>
              <a:gd name="connsiteX1" fmla="*/ 483215 w 11118918"/>
              <a:gd name="connsiteY1" fmla="*/ 297396 h 5430904"/>
              <a:gd name="connsiteX2" fmla="*/ 5921489 w 11118918"/>
              <a:gd name="connsiteY2" fmla="*/ 153017 h 5430904"/>
              <a:gd name="connsiteX3" fmla="*/ 10477446 w 11118918"/>
              <a:gd name="connsiteY3" fmla="*/ 185101 h 5430904"/>
              <a:gd name="connsiteX4" fmla="*/ 11103088 w 11118918"/>
              <a:gd name="connsiteY4" fmla="*/ 2366828 h 5430904"/>
              <a:gd name="connsiteX5" fmla="*/ 10669952 w 11118918"/>
              <a:gd name="connsiteY5" fmla="*/ 4275838 h 5430904"/>
              <a:gd name="connsiteX6" fmla="*/ 9387167 w 11118918"/>
              <a:gd name="connsiteY6" fmla="*/ 5239644 h 5430904"/>
              <a:gd name="connsiteX7" fmla="*/ 7670078 w 11118918"/>
              <a:gd name="connsiteY7" fmla="*/ 4596680 h 5430904"/>
              <a:gd name="connsiteX8" fmla="*/ 6322834 w 11118918"/>
              <a:gd name="connsiteY8" fmla="*/ 5049695 h 5430904"/>
              <a:gd name="connsiteX9" fmla="*/ 4622078 w 11118918"/>
              <a:gd name="connsiteY9" fmla="*/ 4945771 h 5430904"/>
              <a:gd name="connsiteX10" fmla="*/ 2312015 w 11118918"/>
              <a:gd name="connsiteY10" fmla="*/ 5430870 h 5430904"/>
              <a:gd name="connsiteX11" fmla="*/ 994805 w 11118918"/>
              <a:gd name="connsiteY11" fmla="*/ 4919227 h 5430904"/>
              <a:gd name="connsiteX12" fmla="*/ 325136 w 11118918"/>
              <a:gd name="connsiteY12" fmla="*/ 3651474 h 5430904"/>
              <a:gd name="connsiteX0" fmla="*/ 416451 w 11210233"/>
              <a:gd name="connsiteY0" fmla="*/ 3646391 h 5425821"/>
              <a:gd name="connsiteX1" fmla="*/ 448534 w 11210233"/>
              <a:gd name="connsiteY1" fmla="*/ 354776 h 5425821"/>
              <a:gd name="connsiteX2" fmla="*/ 6012804 w 11210233"/>
              <a:gd name="connsiteY2" fmla="*/ 147934 h 5425821"/>
              <a:gd name="connsiteX3" fmla="*/ 10568761 w 11210233"/>
              <a:gd name="connsiteY3" fmla="*/ 180018 h 5425821"/>
              <a:gd name="connsiteX4" fmla="*/ 11194403 w 11210233"/>
              <a:gd name="connsiteY4" fmla="*/ 2361745 h 5425821"/>
              <a:gd name="connsiteX5" fmla="*/ 10761267 w 11210233"/>
              <a:gd name="connsiteY5" fmla="*/ 4270755 h 5425821"/>
              <a:gd name="connsiteX6" fmla="*/ 9478482 w 11210233"/>
              <a:gd name="connsiteY6" fmla="*/ 5234561 h 5425821"/>
              <a:gd name="connsiteX7" fmla="*/ 7761393 w 11210233"/>
              <a:gd name="connsiteY7" fmla="*/ 4591597 h 5425821"/>
              <a:gd name="connsiteX8" fmla="*/ 6414149 w 11210233"/>
              <a:gd name="connsiteY8" fmla="*/ 5044612 h 5425821"/>
              <a:gd name="connsiteX9" fmla="*/ 4713393 w 11210233"/>
              <a:gd name="connsiteY9" fmla="*/ 4940688 h 5425821"/>
              <a:gd name="connsiteX10" fmla="*/ 2403330 w 11210233"/>
              <a:gd name="connsiteY10" fmla="*/ 5425787 h 5425821"/>
              <a:gd name="connsiteX11" fmla="*/ 1086120 w 11210233"/>
              <a:gd name="connsiteY11" fmla="*/ 4914144 h 5425821"/>
              <a:gd name="connsiteX12" fmla="*/ 416451 w 11210233"/>
              <a:gd name="connsiteY12" fmla="*/ 3646391 h 5425821"/>
              <a:gd name="connsiteX0" fmla="*/ 493117 w 11286899"/>
              <a:gd name="connsiteY0" fmla="*/ 3688885 h 5468315"/>
              <a:gd name="connsiteX1" fmla="*/ 525200 w 11286899"/>
              <a:gd name="connsiteY1" fmla="*/ 397270 h 5468315"/>
              <a:gd name="connsiteX2" fmla="*/ 6089470 w 11286899"/>
              <a:gd name="connsiteY2" fmla="*/ 190428 h 5468315"/>
              <a:gd name="connsiteX3" fmla="*/ 10645427 w 11286899"/>
              <a:gd name="connsiteY3" fmla="*/ 222512 h 5468315"/>
              <a:gd name="connsiteX4" fmla="*/ 11271069 w 11286899"/>
              <a:gd name="connsiteY4" fmla="*/ 2404239 h 5468315"/>
              <a:gd name="connsiteX5" fmla="*/ 10837933 w 11286899"/>
              <a:gd name="connsiteY5" fmla="*/ 4313249 h 5468315"/>
              <a:gd name="connsiteX6" fmla="*/ 9555148 w 11286899"/>
              <a:gd name="connsiteY6" fmla="*/ 5277055 h 5468315"/>
              <a:gd name="connsiteX7" fmla="*/ 7838059 w 11286899"/>
              <a:gd name="connsiteY7" fmla="*/ 4634091 h 5468315"/>
              <a:gd name="connsiteX8" fmla="*/ 6490815 w 11286899"/>
              <a:gd name="connsiteY8" fmla="*/ 5087106 h 5468315"/>
              <a:gd name="connsiteX9" fmla="*/ 4790059 w 11286899"/>
              <a:gd name="connsiteY9" fmla="*/ 4983182 h 5468315"/>
              <a:gd name="connsiteX10" fmla="*/ 2479996 w 11286899"/>
              <a:gd name="connsiteY10" fmla="*/ 5468281 h 5468315"/>
              <a:gd name="connsiteX11" fmla="*/ 1162786 w 11286899"/>
              <a:gd name="connsiteY11" fmla="*/ 4956638 h 5468315"/>
              <a:gd name="connsiteX12" fmla="*/ 493117 w 11286899"/>
              <a:gd name="connsiteY12" fmla="*/ 3688885 h 5468315"/>
              <a:gd name="connsiteX0" fmla="*/ 352679 w 11188408"/>
              <a:gd name="connsiteY0" fmla="*/ 3581613 h 5361043"/>
              <a:gd name="connsiteX1" fmla="*/ 384762 w 11188408"/>
              <a:gd name="connsiteY1" fmla="*/ 289998 h 5361043"/>
              <a:gd name="connsiteX2" fmla="*/ 5082808 w 11188408"/>
              <a:gd name="connsiteY2" fmla="*/ 301778 h 5361043"/>
              <a:gd name="connsiteX3" fmla="*/ 10504989 w 11188408"/>
              <a:gd name="connsiteY3" fmla="*/ 115240 h 5361043"/>
              <a:gd name="connsiteX4" fmla="*/ 11130631 w 11188408"/>
              <a:gd name="connsiteY4" fmla="*/ 2296967 h 5361043"/>
              <a:gd name="connsiteX5" fmla="*/ 10697495 w 11188408"/>
              <a:gd name="connsiteY5" fmla="*/ 4205977 h 5361043"/>
              <a:gd name="connsiteX6" fmla="*/ 9414710 w 11188408"/>
              <a:gd name="connsiteY6" fmla="*/ 5169783 h 5361043"/>
              <a:gd name="connsiteX7" fmla="*/ 7697621 w 11188408"/>
              <a:gd name="connsiteY7" fmla="*/ 4526819 h 5361043"/>
              <a:gd name="connsiteX8" fmla="*/ 6350377 w 11188408"/>
              <a:gd name="connsiteY8" fmla="*/ 4979834 h 5361043"/>
              <a:gd name="connsiteX9" fmla="*/ 4649621 w 11188408"/>
              <a:gd name="connsiteY9" fmla="*/ 4875910 h 5361043"/>
              <a:gd name="connsiteX10" fmla="*/ 2339558 w 11188408"/>
              <a:gd name="connsiteY10" fmla="*/ 5361009 h 5361043"/>
              <a:gd name="connsiteX11" fmla="*/ 1022348 w 11188408"/>
              <a:gd name="connsiteY11" fmla="*/ 4849366 h 5361043"/>
              <a:gd name="connsiteX12" fmla="*/ 352679 w 11188408"/>
              <a:gd name="connsiteY12" fmla="*/ 3581613 h 5361043"/>
              <a:gd name="connsiteX0" fmla="*/ 352679 w 11164263"/>
              <a:gd name="connsiteY0" fmla="*/ 3650089 h 5429519"/>
              <a:gd name="connsiteX1" fmla="*/ 384762 w 11164263"/>
              <a:gd name="connsiteY1" fmla="*/ 358474 h 5429519"/>
              <a:gd name="connsiteX2" fmla="*/ 5082808 w 11164263"/>
              <a:gd name="connsiteY2" fmla="*/ 370254 h 5429519"/>
              <a:gd name="connsiteX3" fmla="*/ 9906508 w 11164263"/>
              <a:gd name="connsiteY3" fmla="*/ 105636 h 5429519"/>
              <a:gd name="connsiteX4" fmla="*/ 11130631 w 11164263"/>
              <a:gd name="connsiteY4" fmla="*/ 2365443 h 5429519"/>
              <a:gd name="connsiteX5" fmla="*/ 10697495 w 11164263"/>
              <a:gd name="connsiteY5" fmla="*/ 4274453 h 5429519"/>
              <a:gd name="connsiteX6" fmla="*/ 9414710 w 11164263"/>
              <a:gd name="connsiteY6" fmla="*/ 5238259 h 5429519"/>
              <a:gd name="connsiteX7" fmla="*/ 7697621 w 11164263"/>
              <a:gd name="connsiteY7" fmla="*/ 4595295 h 5429519"/>
              <a:gd name="connsiteX8" fmla="*/ 6350377 w 11164263"/>
              <a:gd name="connsiteY8" fmla="*/ 5048310 h 5429519"/>
              <a:gd name="connsiteX9" fmla="*/ 4649621 w 11164263"/>
              <a:gd name="connsiteY9" fmla="*/ 4944386 h 5429519"/>
              <a:gd name="connsiteX10" fmla="*/ 2339558 w 11164263"/>
              <a:gd name="connsiteY10" fmla="*/ 5429485 h 5429519"/>
              <a:gd name="connsiteX11" fmla="*/ 1022348 w 11164263"/>
              <a:gd name="connsiteY11" fmla="*/ 4917842 h 5429519"/>
              <a:gd name="connsiteX12" fmla="*/ 352679 w 11164263"/>
              <a:gd name="connsiteY12" fmla="*/ 3650089 h 5429519"/>
              <a:gd name="connsiteX0" fmla="*/ 352679 w 10944489"/>
              <a:gd name="connsiteY0" fmla="*/ 3633246 h 5412676"/>
              <a:gd name="connsiteX1" fmla="*/ 384762 w 10944489"/>
              <a:gd name="connsiteY1" fmla="*/ 341631 h 5412676"/>
              <a:gd name="connsiteX2" fmla="*/ 5082808 w 10944489"/>
              <a:gd name="connsiteY2" fmla="*/ 353411 h 5412676"/>
              <a:gd name="connsiteX3" fmla="*/ 9906508 w 10944489"/>
              <a:gd name="connsiteY3" fmla="*/ 88793 h 5412676"/>
              <a:gd name="connsiteX4" fmla="*/ 10878639 w 10944489"/>
              <a:gd name="connsiteY4" fmla="*/ 2098745 h 5412676"/>
              <a:gd name="connsiteX5" fmla="*/ 10697495 w 10944489"/>
              <a:gd name="connsiteY5" fmla="*/ 4257610 h 5412676"/>
              <a:gd name="connsiteX6" fmla="*/ 9414710 w 10944489"/>
              <a:gd name="connsiteY6" fmla="*/ 5221416 h 5412676"/>
              <a:gd name="connsiteX7" fmla="*/ 7697621 w 10944489"/>
              <a:gd name="connsiteY7" fmla="*/ 4578452 h 5412676"/>
              <a:gd name="connsiteX8" fmla="*/ 6350377 w 10944489"/>
              <a:gd name="connsiteY8" fmla="*/ 5031467 h 5412676"/>
              <a:gd name="connsiteX9" fmla="*/ 4649621 w 10944489"/>
              <a:gd name="connsiteY9" fmla="*/ 4927543 h 5412676"/>
              <a:gd name="connsiteX10" fmla="*/ 2339558 w 10944489"/>
              <a:gd name="connsiteY10" fmla="*/ 5412642 h 5412676"/>
              <a:gd name="connsiteX11" fmla="*/ 1022348 w 10944489"/>
              <a:gd name="connsiteY11" fmla="*/ 4900999 h 5412676"/>
              <a:gd name="connsiteX12" fmla="*/ 352679 w 10944489"/>
              <a:gd name="connsiteY12" fmla="*/ 3633246 h 5412676"/>
              <a:gd name="connsiteX0" fmla="*/ 352679 w 10894398"/>
              <a:gd name="connsiteY0" fmla="*/ 3633246 h 5412676"/>
              <a:gd name="connsiteX1" fmla="*/ 384762 w 10894398"/>
              <a:gd name="connsiteY1" fmla="*/ 341631 h 5412676"/>
              <a:gd name="connsiteX2" fmla="*/ 5082808 w 10894398"/>
              <a:gd name="connsiteY2" fmla="*/ 353411 h 5412676"/>
              <a:gd name="connsiteX3" fmla="*/ 9906508 w 10894398"/>
              <a:gd name="connsiteY3" fmla="*/ 88793 h 5412676"/>
              <a:gd name="connsiteX4" fmla="*/ 10878639 w 10894398"/>
              <a:gd name="connsiteY4" fmla="*/ 2098745 h 5412676"/>
              <a:gd name="connsiteX5" fmla="*/ 10429754 w 10894398"/>
              <a:gd name="connsiteY5" fmla="*/ 4445002 h 5412676"/>
              <a:gd name="connsiteX6" fmla="*/ 9414710 w 10894398"/>
              <a:gd name="connsiteY6" fmla="*/ 5221416 h 5412676"/>
              <a:gd name="connsiteX7" fmla="*/ 7697621 w 10894398"/>
              <a:gd name="connsiteY7" fmla="*/ 4578452 h 5412676"/>
              <a:gd name="connsiteX8" fmla="*/ 6350377 w 10894398"/>
              <a:gd name="connsiteY8" fmla="*/ 5031467 h 5412676"/>
              <a:gd name="connsiteX9" fmla="*/ 4649621 w 10894398"/>
              <a:gd name="connsiteY9" fmla="*/ 4927543 h 5412676"/>
              <a:gd name="connsiteX10" fmla="*/ 2339558 w 10894398"/>
              <a:gd name="connsiteY10" fmla="*/ 5412642 h 5412676"/>
              <a:gd name="connsiteX11" fmla="*/ 1022348 w 10894398"/>
              <a:gd name="connsiteY11" fmla="*/ 4900999 h 5412676"/>
              <a:gd name="connsiteX12" fmla="*/ 352679 w 10894398"/>
              <a:gd name="connsiteY12" fmla="*/ 3633246 h 5412676"/>
              <a:gd name="connsiteX0" fmla="*/ 352679 w 10538839"/>
              <a:gd name="connsiteY0" fmla="*/ 3798092 h 5577522"/>
              <a:gd name="connsiteX1" fmla="*/ 384762 w 10538839"/>
              <a:gd name="connsiteY1" fmla="*/ 506477 h 5577522"/>
              <a:gd name="connsiteX2" fmla="*/ 5082808 w 10538839"/>
              <a:gd name="connsiteY2" fmla="*/ 518257 h 5577522"/>
              <a:gd name="connsiteX3" fmla="*/ 9906508 w 10538839"/>
              <a:gd name="connsiteY3" fmla="*/ 253639 h 5577522"/>
              <a:gd name="connsiteX4" fmla="*/ 10429754 w 10538839"/>
              <a:gd name="connsiteY4" fmla="*/ 4609848 h 5577522"/>
              <a:gd name="connsiteX5" fmla="*/ 9414710 w 10538839"/>
              <a:gd name="connsiteY5" fmla="*/ 5386262 h 5577522"/>
              <a:gd name="connsiteX6" fmla="*/ 7697621 w 10538839"/>
              <a:gd name="connsiteY6" fmla="*/ 4743298 h 5577522"/>
              <a:gd name="connsiteX7" fmla="*/ 6350377 w 10538839"/>
              <a:gd name="connsiteY7" fmla="*/ 5196313 h 5577522"/>
              <a:gd name="connsiteX8" fmla="*/ 4649621 w 10538839"/>
              <a:gd name="connsiteY8" fmla="*/ 5092389 h 5577522"/>
              <a:gd name="connsiteX9" fmla="*/ 2339558 w 10538839"/>
              <a:gd name="connsiteY9" fmla="*/ 5577488 h 5577522"/>
              <a:gd name="connsiteX10" fmla="*/ 1022348 w 10538839"/>
              <a:gd name="connsiteY10" fmla="*/ 5065845 h 5577522"/>
              <a:gd name="connsiteX11" fmla="*/ 352679 w 10538839"/>
              <a:gd name="connsiteY11" fmla="*/ 3798092 h 5577522"/>
              <a:gd name="connsiteX0" fmla="*/ 352679 w 10795366"/>
              <a:gd name="connsiteY0" fmla="*/ 3643522 h 5422952"/>
              <a:gd name="connsiteX1" fmla="*/ 384762 w 10795366"/>
              <a:gd name="connsiteY1" fmla="*/ 351907 h 5422952"/>
              <a:gd name="connsiteX2" fmla="*/ 5082808 w 10795366"/>
              <a:gd name="connsiteY2" fmla="*/ 363687 h 5422952"/>
              <a:gd name="connsiteX3" fmla="*/ 10331745 w 10795366"/>
              <a:gd name="connsiteY3" fmla="*/ 286461 h 5422952"/>
              <a:gd name="connsiteX4" fmla="*/ 10429754 w 10795366"/>
              <a:gd name="connsiteY4" fmla="*/ 4455278 h 5422952"/>
              <a:gd name="connsiteX5" fmla="*/ 9414710 w 10795366"/>
              <a:gd name="connsiteY5" fmla="*/ 5231692 h 5422952"/>
              <a:gd name="connsiteX6" fmla="*/ 7697621 w 10795366"/>
              <a:gd name="connsiteY6" fmla="*/ 4588728 h 5422952"/>
              <a:gd name="connsiteX7" fmla="*/ 6350377 w 10795366"/>
              <a:gd name="connsiteY7" fmla="*/ 5041743 h 5422952"/>
              <a:gd name="connsiteX8" fmla="*/ 4649621 w 10795366"/>
              <a:gd name="connsiteY8" fmla="*/ 4937819 h 5422952"/>
              <a:gd name="connsiteX9" fmla="*/ 2339558 w 10795366"/>
              <a:gd name="connsiteY9" fmla="*/ 5422918 h 5422952"/>
              <a:gd name="connsiteX10" fmla="*/ 1022348 w 10795366"/>
              <a:gd name="connsiteY10" fmla="*/ 4911275 h 5422952"/>
              <a:gd name="connsiteX11" fmla="*/ 352679 w 10795366"/>
              <a:gd name="connsiteY11" fmla="*/ 3643522 h 5422952"/>
              <a:gd name="connsiteX0" fmla="*/ 142067 w 10994242"/>
              <a:gd name="connsiteY0" fmla="*/ 3674754 h 5422952"/>
              <a:gd name="connsiteX1" fmla="*/ 583638 w 10994242"/>
              <a:gd name="connsiteY1" fmla="*/ 351907 h 5422952"/>
              <a:gd name="connsiteX2" fmla="*/ 5281684 w 10994242"/>
              <a:gd name="connsiteY2" fmla="*/ 363687 h 5422952"/>
              <a:gd name="connsiteX3" fmla="*/ 10530621 w 10994242"/>
              <a:gd name="connsiteY3" fmla="*/ 286461 h 5422952"/>
              <a:gd name="connsiteX4" fmla="*/ 10628630 w 10994242"/>
              <a:gd name="connsiteY4" fmla="*/ 4455278 h 5422952"/>
              <a:gd name="connsiteX5" fmla="*/ 9613586 w 10994242"/>
              <a:gd name="connsiteY5" fmla="*/ 5231692 h 5422952"/>
              <a:gd name="connsiteX6" fmla="*/ 7896497 w 10994242"/>
              <a:gd name="connsiteY6" fmla="*/ 4588728 h 5422952"/>
              <a:gd name="connsiteX7" fmla="*/ 6549253 w 10994242"/>
              <a:gd name="connsiteY7" fmla="*/ 5041743 h 5422952"/>
              <a:gd name="connsiteX8" fmla="*/ 4848497 w 10994242"/>
              <a:gd name="connsiteY8" fmla="*/ 4937819 h 5422952"/>
              <a:gd name="connsiteX9" fmla="*/ 2538434 w 10994242"/>
              <a:gd name="connsiteY9" fmla="*/ 5422918 h 5422952"/>
              <a:gd name="connsiteX10" fmla="*/ 1221224 w 10994242"/>
              <a:gd name="connsiteY10" fmla="*/ 4911275 h 5422952"/>
              <a:gd name="connsiteX11" fmla="*/ 142067 w 10994242"/>
              <a:gd name="connsiteY11" fmla="*/ 3674754 h 5422952"/>
              <a:gd name="connsiteX0" fmla="*/ 232773 w 11084948"/>
              <a:gd name="connsiteY0" fmla="*/ 3674754 h 5422952"/>
              <a:gd name="connsiteX1" fmla="*/ 674344 w 11084948"/>
              <a:gd name="connsiteY1" fmla="*/ 351907 h 5422952"/>
              <a:gd name="connsiteX2" fmla="*/ 5372390 w 11084948"/>
              <a:gd name="connsiteY2" fmla="*/ 363687 h 5422952"/>
              <a:gd name="connsiteX3" fmla="*/ 10621327 w 11084948"/>
              <a:gd name="connsiteY3" fmla="*/ 286461 h 5422952"/>
              <a:gd name="connsiteX4" fmla="*/ 10719336 w 11084948"/>
              <a:gd name="connsiteY4" fmla="*/ 4455278 h 5422952"/>
              <a:gd name="connsiteX5" fmla="*/ 9704292 w 11084948"/>
              <a:gd name="connsiteY5" fmla="*/ 5231692 h 5422952"/>
              <a:gd name="connsiteX6" fmla="*/ 7987203 w 11084948"/>
              <a:gd name="connsiteY6" fmla="*/ 4588728 h 5422952"/>
              <a:gd name="connsiteX7" fmla="*/ 6639959 w 11084948"/>
              <a:gd name="connsiteY7" fmla="*/ 5041743 h 5422952"/>
              <a:gd name="connsiteX8" fmla="*/ 4939203 w 11084948"/>
              <a:gd name="connsiteY8" fmla="*/ 4937819 h 5422952"/>
              <a:gd name="connsiteX9" fmla="*/ 2629140 w 11084948"/>
              <a:gd name="connsiteY9" fmla="*/ 5422918 h 5422952"/>
              <a:gd name="connsiteX10" fmla="*/ 232773 w 11084948"/>
              <a:gd name="connsiteY10" fmla="*/ 3674754 h 5422952"/>
              <a:gd name="connsiteX0" fmla="*/ 209563 w 11061738"/>
              <a:gd name="connsiteY0" fmla="*/ 3674754 h 5672796"/>
              <a:gd name="connsiteX1" fmla="*/ 651134 w 11061738"/>
              <a:gd name="connsiteY1" fmla="*/ 351907 h 5672796"/>
              <a:gd name="connsiteX2" fmla="*/ 5349180 w 11061738"/>
              <a:gd name="connsiteY2" fmla="*/ 363687 h 5672796"/>
              <a:gd name="connsiteX3" fmla="*/ 10598117 w 11061738"/>
              <a:gd name="connsiteY3" fmla="*/ 286461 h 5672796"/>
              <a:gd name="connsiteX4" fmla="*/ 10696126 w 11061738"/>
              <a:gd name="connsiteY4" fmla="*/ 4455278 h 5672796"/>
              <a:gd name="connsiteX5" fmla="*/ 9681082 w 11061738"/>
              <a:gd name="connsiteY5" fmla="*/ 5231692 h 5672796"/>
              <a:gd name="connsiteX6" fmla="*/ 7963993 w 11061738"/>
              <a:gd name="connsiteY6" fmla="*/ 4588728 h 5672796"/>
              <a:gd name="connsiteX7" fmla="*/ 6616749 w 11061738"/>
              <a:gd name="connsiteY7" fmla="*/ 5041743 h 5672796"/>
              <a:gd name="connsiteX8" fmla="*/ 4915993 w 11061738"/>
              <a:gd name="connsiteY8" fmla="*/ 4937819 h 5672796"/>
              <a:gd name="connsiteX9" fmla="*/ 2275190 w 11061738"/>
              <a:gd name="connsiteY9" fmla="*/ 5672773 h 5672796"/>
              <a:gd name="connsiteX10" fmla="*/ 209563 w 11061738"/>
              <a:gd name="connsiteY10" fmla="*/ 3674754 h 5672796"/>
              <a:gd name="connsiteX0" fmla="*/ 209563 w 11061738"/>
              <a:gd name="connsiteY0" fmla="*/ 3674754 h 5672856"/>
              <a:gd name="connsiteX1" fmla="*/ 651134 w 11061738"/>
              <a:gd name="connsiteY1" fmla="*/ 351907 h 5672856"/>
              <a:gd name="connsiteX2" fmla="*/ 5349180 w 11061738"/>
              <a:gd name="connsiteY2" fmla="*/ 363687 h 5672856"/>
              <a:gd name="connsiteX3" fmla="*/ 10598117 w 11061738"/>
              <a:gd name="connsiteY3" fmla="*/ 286461 h 5672856"/>
              <a:gd name="connsiteX4" fmla="*/ 10696126 w 11061738"/>
              <a:gd name="connsiteY4" fmla="*/ 4455278 h 5672856"/>
              <a:gd name="connsiteX5" fmla="*/ 9681082 w 11061738"/>
              <a:gd name="connsiteY5" fmla="*/ 5231692 h 5672856"/>
              <a:gd name="connsiteX6" fmla="*/ 7963993 w 11061738"/>
              <a:gd name="connsiteY6" fmla="*/ 4588728 h 5672856"/>
              <a:gd name="connsiteX7" fmla="*/ 6616749 w 11061738"/>
              <a:gd name="connsiteY7" fmla="*/ 5041743 h 5672856"/>
              <a:gd name="connsiteX8" fmla="*/ 4915993 w 11061738"/>
              <a:gd name="connsiteY8" fmla="*/ 4937819 h 5672856"/>
              <a:gd name="connsiteX9" fmla="*/ 2275190 w 11061738"/>
              <a:gd name="connsiteY9" fmla="*/ 5672773 h 5672856"/>
              <a:gd name="connsiteX10" fmla="*/ 209563 w 11061738"/>
              <a:gd name="connsiteY10" fmla="*/ 3674754 h 5672856"/>
              <a:gd name="connsiteX0" fmla="*/ 213966 w 11066141"/>
              <a:gd name="connsiteY0" fmla="*/ 3674754 h 5579166"/>
              <a:gd name="connsiteX1" fmla="*/ 655537 w 11066141"/>
              <a:gd name="connsiteY1" fmla="*/ 351907 h 5579166"/>
              <a:gd name="connsiteX2" fmla="*/ 5353583 w 11066141"/>
              <a:gd name="connsiteY2" fmla="*/ 363687 h 5579166"/>
              <a:gd name="connsiteX3" fmla="*/ 10602520 w 11066141"/>
              <a:gd name="connsiteY3" fmla="*/ 286461 h 5579166"/>
              <a:gd name="connsiteX4" fmla="*/ 10700529 w 11066141"/>
              <a:gd name="connsiteY4" fmla="*/ 4455278 h 5579166"/>
              <a:gd name="connsiteX5" fmla="*/ 9685485 w 11066141"/>
              <a:gd name="connsiteY5" fmla="*/ 5231692 h 5579166"/>
              <a:gd name="connsiteX6" fmla="*/ 7968396 w 11066141"/>
              <a:gd name="connsiteY6" fmla="*/ 4588728 h 5579166"/>
              <a:gd name="connsiteX7" fmla="*/ 6621152 w 11066141"/>
              <a:gd name="connsiteY7" fmla="*/ 5041743 h 5579166"/>
              <a:gd name="connsiteX8" fmla="*/ 4920396 w 11066141"/>
              <a:gd name="connsiteY8" fmla="*/ 4937819 h 5579166"/>
              <a:gd name="connsiteX9" fmla="*/ 2342592 w 11066141"/>
              <a:gd name="connsiteY9" fmla="*/ 5579077 h 5579166"/>
              <a:gd name="connsiteX10" fmla="*/ 213966 w 11066141"/>
              <a:gd name="connsiteY10" fmla="*/ 3674754 h 5579166"/>
              <a:gd name="connsiteX0" fmla="*/ 213966 w 11066141"/>
              <a:gd name="connsiteY0" fmla="*/ 3708354 h 5612766"/>
              <a:gd name="connsiteX1" fmla="*/ 655537 w 11066141"/>
              <a:gd name="connsiteY1" fmla="*/ 385507 h 5612766"/>
              <a:gd name="connsiteX2" fmla="*/ 5353583 w 11066141"/>
              <a:gd name="connsiteY2" fmla="*/ 397287 h 5612766"/>
              <a:gd name="connsiteX3" fmla="*/ 10602520 w 11066141"/>
              <a:gd name="connsiteY3" fmla="*/ 320061 h 5612766"/>
              <a:gd name="connsiteX4" fmla="*/ 10700529 w 11066141"/>
              <a:gd name="connsiteY4" fmla="*/ 4488878 h 5612766"/>
              <a:gd name="connsiteX5" fmla="*/ 9685485 w 11066141"/>
              <a:gd name="connsiteY5" fmla="*/ 5265292 h 5612766"/>
              <a:gd name="connsiteX6" fmla="*/ 7968396 w 11066141"/>
              <a:gd name="connsiteY6" fmla="*/ 4622328 h 5612766"/>
              <a:gd name="connsiteX7" fmla="*/ 6621152 w 11066141"/>
              <a:gd name="connsiteY7" fmla="*/ 5075343 h 5612766"/>
              <a:gd name="connsiteX8" fmla="*/ 4920396 w 11066141"/>
              <a:gd name="connsiteY8" fmla="*/ 4971419 h 5612766"/>
              <a:gd name="connsiteX9" fmla="*/ 2342592 w 11066141"/>
              <a:gd name="connsiteY9" fmla="*/ 5612677 h 5612766"/>
              <a:gd name="connsiteX10" fmla="*/ 213966 w 11066141"/>
              <a:gd name="connsiteY10" fmla="*/ 3708354 h 5612766"/>
              <a:gd name="connsiteX0" fmla="*/ 213966 w 11066141"/>
              <a:gd name="connsiteY0" fmla="*/ 3708354 h 5612766"/>
              <a:gd name="connsiteX1" fmla="*/ 655537 w 11066141"/>
              <a:gd name="connsiteY1" fmla="*/ 385507 h 5612766"/>
              <a:gd name="connsiteX2" fmla="*/ 5353583 w 11066141"/>
              <a:gd name="connsiteY2" fmla="*/ 397287 h 5612766"/>
              <a:gd name="connsiteX3" fmla="*/ 10602520 w 11066141"/>
              <a:gd name="connsiteY3" fmla="*/ 320061 h 5612766"/>
              <a:gd name="connsiteX4" fmla="*/ 10700529 w 11066141"/>
              <a:gd name="connsiteY4" fmla="*/ 4488878 h 5612766"/>
              <a:gd name="connsiteX5" fmla="*/ 9685485 w 11066141"/>
              <a:gd name="connsiteY5" fmla="*/ 5265292 h 5612766"/>
              <a:gd name="connsiteX6" fmla="*/ 7865138 w 11066141"/>
              <a:gd name="connsiteY6" fmla="*/ 4707647 h 5612766"/>
              <a:gd name="connsiteX7" fmla="*/ 6621152 w 11066141"/>
              <a:gd name="connsiteY7" fmla="*/ 5075343 h 5612766"/>
              <a:gd name="connsiteX8" fmla="*/ 4920396 w 11066141"/>
              <a:gd name="connsiteY8" fmla="*/ 4971419 h 5612766"/>
              <a:gd name="connsiteX9" fmla="*/ 2342592 w 11066141"/>
              <a:gd name="connsiteY9" fmla="*/ 5612677 h 5612766"/>
              <a:gd name="connsiteX10" fmla="*/ 213966 w 11066141"/>
              <a:gd name="connsiteY10" fmla="*/ 3708354 h 5612766"/>
              <a:gd name="connsiteX0" fmla="*/ 213966 w 11066141"/>
              <a:gd name="connsiteY0" fmla="*/ 3708354 h 5612766"/>
              <a:gd name="connsiteX1" fmla="*/ 655537 w 11066141"/>
              <a:gd name="connsiteY1" fmla="*/ 385507 h 5612766"/>
              <a:gd name="connsiteX2" fmla="*/ 5353583 w 11066141"/>
              <a:gd name="connsiteY2" fmla="*/ 397287 h 5612766"/>
              <a:gd name="connsiteX3" fmla="*/ 10602520 w 11066141"/>
              <a:gd name="connsiteY3" fmla="*/ 320061 h 5612766"/>
              <a:gd name="connsiteX4" fmla="*/ 10700529 w 11066141"/>
              <a:gd name="connsiteY4" fmla="*/ 4488878 h 5612766"/>
              <a:gd name="connsiteX5" fmla="*/ 9685485 w 11066141"/>
              <a:gd name="connsiteY5" fmla="*/ 5265292 h 5612766"/>
              <a:gd name="connsiteX6" fmla="*/ 7865138 w 11066141"/>
              <a:gd name="connsiteY6" fmla="*/ 4707647 h 5612766"/>
              <a:gd name="connsiteX7" fmla="*/ 6483476 w 11066141"/>
              <a:gd name="connsiteY7" fmla="*/ 5126534 h 5612766"/>
              <a:gd name="connsiteX8" fmla="*/ 4920396 w 11066141"/>
              <a:gd name="connsiteY8" fmla="*/ 4971419 h 5612766"/>
              <a:gd name="connsiteX9" fmla="*/ 2342592 w 11066141"/>
              <a:gd name="connsiteY9" fmla="*/ 5612677 h 5612766"/>
              <a:gd name="connsiteX10" fmla="*/ 213966 w 11066141"/>
              <a:gd name="connsiteY10" fmla="*/ 3708354 h 5612766"/>
              <a:gd name="connsiteX0" fmla="*/ 213966 w 11066141"/>
              <a:gd name="connsiteY0" fmla="*/ 3708354 h 5612766"/>
              <a:gd name="connsiteX1" fmla="*/ 655537 w 11066141"/>
              <a:gd name="connsiteY1" fmla="*/ 385507 h 5612766"/>
              <a:gd name="connsiteX2" fmla="*/ 5353583 w 11066141"/>
              <a:gd name="connsiteY2" fmla="*/ 397287 h 5612766"/>
              <a:gd name="connsiteX3" fmla="*/ 10602520 w 11066141"/>
              <a:gd name="connsiteY3" fmla="*/ 320061 h 5612766"/>
              <a:gd name="connsiteX4" fmla="*/ 10700529 w 11066141"/>
              <a:gd name="connsiteY4" fmla="*/ 4488878 h 5612766"/>
              <a:gd name="connsiteX5" fmla="*/ 9685485 w 11066141"/>
              <a:gd name="connsiteY5" fmla="*/ 5265292 h 5612766"/>
              <a:gd name="connsiteX6" fmla="*/ 7882349 w 11066141"/>
              <a:gd name="connsiteY6" fmla="*/ 4810028 h 5612766"/>
              <a:gd name="connsiteX7" fmla="*/ 6483476 w 11066141"/>
              <a:gd name="connsiteY7" fmla="*/ 5126534 h 5612766"/>
              <a:gd name="connsiteX8" fmla="*/ 4920396 w 11066141"/>
              <a:gd name="connsiteY8" fmla="*/ 4971419 h 5612766"/>
              <a:gd name="connsiteX9" fmla="*/ 2342592 w 11066141"/>
              <a:gd name="connsiteY9" fmla="*/ 5612677 h 5612766"/>
              <a:gd name="connsiteX10" fmla="*/ 213966 w 11066141"/>
              <a:gd name="connsiteY10" fmla="*/ 3708354 h 5612766"/>
              <a:gd name="connsiteX0" fmla="*/ 213966 w 11217326"/>
              <a:gd name="connsiteY0" fmla="*/ 3673021 h 5577433"/>
              <a:gd name="connsiteX1" fmla="*/ 655537 w 11217326"/>
              <a:gd name="connsiteY1" fmla="*/ 350174 h 5577433"/>
              <a:gd name="connsiteX2" fmla="*/ 5353583 w 11217326"/>
              <a:gd name="connsiteY2" fmla="*/ 361954 h 5577433"/>
              <a:gd name="connsiteX3" fmla="*/ 10602520 w 11217326"/>
              <a:gd name="connsiteY3" fmla="*/ 284728 h 5577433"/>
              <a:gd name="connsiteX4" fmla="*/ 11010302 w 11217326"/>
              <a:gd name="connsiteY4" fmla="*/ 3975764 h 5577433"/>
              <a:gd name="connsiteX5" fmla="*/ 9685485 w 11217326"/>
              <a:gd name="connsiteY5" fmla="*/ 5229959 h 5577433"/>
              <a:gd name="connsiteX6" fmla="*/ 7882349 w 11217326"/>
              <a:gd name="connsiteY6" fmla="*/ 4774695 h 5577433"/>
              <a:gd name="connsiteX7" fmla="*/ 6483476 w 11217326"/>
              <a:gd name="connsiteY7" fmla="*/ 5091201 h 5577433"/>
              <a:gd name="connsiteX8" fmla="*/ 4920396 w 11217326"/>
              <a:gd name="connsiteY8" fmla="*/ 4936086 h 5577433"/>
              <a:gd name="connsiteX9" fmla="*/ 2342592 w 11217326"/>
              <a:gd name="connsiteY9" fmla="*/ 5577344 h 5577433"/>
              <a:gd name="connsiteX10" fmla="*/ 213966 w 11217326"/>
              <a:gd name="connsiteY10" fmla="*/ 3673021 h 5577433"/>
              <a:gd name="connsiteX0" fmla="*/ 213966 w 11144092"/>
              <a:gd name="connsiteY0" fmla="*/ 3657883 h 5562295"/>
              <a:gd name="connsiteX1" fmla="*/ 655537 w 11144092"/>
              <a:gd name="connsiteY1" fmla="*/ 335036 h 5562295"/>
              <a:gd name="connsiteX2" fmla="*/ 5353583 w 11144092"/>
              <a:gd name="connsiteY2" fmla="*/ 346816 h 5562295"/>
              <a:gd name="connsiteX3" fmla="*/ 10602520 w 11144092"/>
              <a:gd name="connsiteY3" fmla="*/ 269590 h 5562295"/>
              <a:gd name="connsiteX4" fmla="*/ 10872626 w 11144092"/>
              <a:gd name="connsiteY4" fmla="*/ 3755863 h 5562295"/>
              <a:gd name="connsiteX5" fmla="*/ 9685485 w 11144092"/>
              <a:gd name="connsiteY5" fmla="*/ 5214821 h 5562295"/>
              <a:gd name="connsiteX6" fmla="*/ 7882349 w 11144092"/>
              <a:gd name="connsiteY6" fmla="*/ 4759557 h 5562295"/>
              <a:gd name="connsiteX7" fmla="*/ 6483476 w 11144092"/>
              <a:gd name="connsiteY7" fmla="*/ 5076063 h 5562295"/>
              <a:gd name="connsiteX8" fmla="*/ 4920396 w 11144092"/>
              <a:gd name="connsiteY8" fmla="*/ 4920948 h 5562295"/>
              <a:gd name="connsiteX9" fmla="*/ 2342592 w 11144092"/>
              <a:gd name="connsiteY9" fmla="*/ 5562206 h 5562295"/>
              <a:gd name="connsiteX10" fmla="*/ 213966 w 11144092"/>
              <a:gd name="connsiteY10" fmla="*/ 3657883 h 556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44092" h="5562295">
                <a:moveTo>
                  <a:pt x="213966" y="3657883"/>
                </a:moveTo>
                <a:cubicBezTo>
                  <a:pt x="-67210" y="2786688"/>
                  <a:pt x="-201066" y="886881"/>
                  <a:pt x="655537" y="335036"/>
                </a:cubicBezTo>
                <a:cubicBezTo>
                  <a:pt x="1512140" y="-216809"/>
                  <a:pt x="3626913" y="511296"/>
                  <a:pt x="5353583" y="346816"/>
                </a:cubicBezTo>
                <a:cubicBezTo>
                  <a:pt x="7080253" y="182336"/>
                  <a:pt x="9682679" y="-298585"/>
                  <a:pt x="10602520" y="269590"/>
                </a:cubicBezTo>
                <a:cubicBezTo>
                  <a:pt x="11522361" y="837765"/>
                  <a:pt x="11025465" y="2931658"/>
                  <a:pt x="10872626" y="3755863"/>
                </a:cubicBezTo>
                <a:cubicBezTo>
                  <a:pt x="10719787" y="4580068"/>
                  <a:pt x="10183864" y="5047539"/>
                  <a:pt x="9685485" y="5214821"/>
                </a:cubicBezTo>
                <a:cubicBezTo>
                  <a:pt x="9187106" y="5382103"/>
                  <a:pt x="8416017" y="4782683"/>
                  <a:pt x="7882349" y="4759557"/>
                </a:cubicBezTo>
                <a:cubicBezTo>
                  <a:pt x="7348681" y="4736431"/>
                  <a:pt x="6977135" y="5049165"/>
                  <a:pt x="6483476" y="5076063"/>
                </a:cubicBezTo>
                <a:cubicBezTo>
                  <a:pt x="5989817" y="5102961"/>
                  <a:pt x="5610543" y="4839924"/>
                  <a:pt x="4920396" y="4920948"/>
                </a:cubicBezTo>
                <a:cubicBezTo>
                  <a:pt x="4230249" y="5001972"/>
                  <a:pt x="3829110" y="5551014"/>
                  <a:pt x="2342592" y="5562206"/>
                </a:cubicBezTo>
                <a:cubicBezTo>
                  <a:pt x="856074" y="5573398"/>
                  <a:pt x="495142" y="4529078"/>
                  <a:pt x="213966" y="365788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6A6B1"/>
              </a:solidFill>
            </a:endParaRPr>
          </a:p>
        </p:txBody>
      </p:sp>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084461">
            <a:off x="1021805" y="216538"/>
            <a:ext cx="3085940" cy="2492186"/>
          </a:xfrm>
          <a:prstGeom prst="rect">
            <a:avLst/>
          </a:prstGeom>
        </p:spPr>
      </p:pic>
      <p:pic>
        <p:nvPicPr>
          <p:cNvPr id="2" name="图片 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983086" y="2751869"/>
            <a:ext cx="1781092" cy="3657600"/>
          </a:xfrm>
          <a:prstGeom prst="rect">
            <a:avLst/>
          </a:prstGeom>
        </p:spPr>
      </p:pic>
      <p:sp>
        <p:nvSpPr>
          <p:cNvPr id="11" name="淘宝网Chenying0907出品 90"/>
          <p:cNvSpPr/>
          <p:nvPr/>
        </p:nvSpPr>
        <p:spPr>
          <a:xfrm>
            <a:off x="1533344" y="3773290"/>
            <a:ext cx="7939593" cy="934171"/>
          </a:xfrm>
          <a:custGeom>
            <a:avLst/>
            <a:gdLst>
              <a:gd name="connsiteX0" fmla="*/ 0 w 2985796"/>
              <a:gd name="connsiteY0" fmla="*/ 339457 h 959424"/>
              <a:gd name="connsiteX1" fmla="*/ 1091682 w 2985796"/>
              <a:gd name="connsiteY1" fmla="*/ 955278 h 959424"/>
              <a:gd name="connsiteX2" fmla="*/ 2444621 w 2985796"/>
              <a:gd name="connsiteY2" fmla="*/ 68870 h 959424"/>
              <a:gd name="connsiteX3" fmla="*/ 2985796 w 2985796"/>
              <a:gd name="connsiteY3" fmla="*/ 124853 h 959424"/>
            </a:gdLst>
            <a:ahLst/>
            <a:cxnLst>
              <a:cxn ang="0">
                <a:pos x="connsiteX0" y="connsiteY0"/>
              </a:cxn>
              <a:cxn ang="0">
                <a:pos x="connsiteX1" y="connsiteY1"/>
              </a:cxn>
              <a:cxn ang="0">
                <a:pos x="connsiteX2" y="connsiteY2"/>
              </a:cxn>
              <a:cxn ang="0">
                <a:pos x="connsiteX3" y="connsiteY3"/>
              </a:cxn>
            </a:cxnLst>
            <a:rect l="l" t="t" r="r" b="b"/>
            <a:pathLst>
              <a:path w="2985796" h="959424">
                <a:moveTo>
                  <a:pt x="0" y="339457"/>
                </a:moveTo>
                <a:cubicBezTo>
                  <a:pt x="342122" y="669916"/>
                  <a:pt x="684245" y="1000376"/>
                  <a:pt x="1091682" y="955278"/>
                </a:cubicBezTo>
                <a:cubicBezTo>
                  <a:pt x="1499119" y="910180"/>
                  <a:pt x="2128935" y="207274"/>
                  <a:pt x="2444621" y="68870"/>
                </a:cubicBezTo>
                <a:cubicBezTo>
                  <a:pt x="2760307" y="-69534"/>
                  <a:pt x="2873051" y="27659"/>
                  <a:pt x="2985796" y="124853"/>
                </a:cubicBezTo>
              </a:path>
            </a:pathLst>
          </a:custGeom>
          <a:noFill/>
          <a:ln>
            <a:solidFill>
              <a:srgbClr val="D6A6B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6A6B1"/>
              </a:solidFill>
              <a:cs typeface="+mn-ea"/>
              <a:sym typeface="+mn-lt"/>
            </a:endParaRPr>
          </a:p>
        </p:txBody>
      </p:sp>
      <p:pic>
        <p:nvPicPr>
          <p:cNvPr id="12" name="PA_库_图片 5"/>
          <p:cNvPicPr>
            <a:picLocks noChangeAspect="1"/>
          </p:cNvPicPr>
          <p:nvPr>
            <p:custDataLst>
              <p:tags r:id="rId1"/>
            </p:custDataLst>
          </p:nvPr>
        </p:nvPicPr>
        <p:blipFill>
          <a:blip r:embed="rId9" cstate="print">
            <a:extLst>
              <a:ext uri="{28A0092B-C50C-407E-A947-70E740481C1C}">
                <a14:useLocalDpi xmlns:a14="http://schemas.microsoft.com/office/drawing/2010/main" val="0"/>
              </a:ext>
            </a:extLst>
          </a:blip>
          <a:stretch>
            <a:fillRect/>
          </a:stretch>
        </p:blipFill>
        <p:spPr>
          <a:xfrm>
            <a:off x="7641138" y="2959414"/>
            <a:ext cx="1171905" cy="1748047"/>
          </a:xfrm>
          <a:prstGeom prst="rect">
            <a:avLst/>
          </a:prstGeom>
        </p:spPr>
      </p:pic>
      <p:pic>
        <p:nvPicPr>
          <p:cNvPr id="13" name="PA_库_图片 6"/>
          <p:cNvPicPr>
            <a:picLocks noChangeAspect="1"/>
          </p:cNvPicPr>
          <p:nvPr>
            <p:custDataLst>
              <p:tags r:id="rId2"/>
            </p:custDataLst>
          </p:nvPr>
        </p:nvPicPr>
        <p:blipFill>
          <a:blip r:embed="rId10" cstate="print">
            <a:extLst>
              <a:ext uri="{28A0092B-C50C-407E-A947-70E740481C1C}">
                <a14:useLocalDpi xmlns:a14="http://schemas.microsoft.com/office/drawing/2010/main" val="0"/>
              </a:ext>
            </a:extLst>
          </a:blip>
          <a:stretch>
            <a:fillRect/>
          </a:stretch>
        </p:blipFill>
        <p:spPr>
          <a:xfrm rot="229776">
            <a:off x="5060337" y="3481768"/>
            <a:ext cx="497561" cy="1688066"/>
          </a:xfrm>
          <a:prstGeom prst="rect">
            <a:avLst/>
          </a:prstGeom>
        </p:spPr>
      </p:pic>
      <p:pic>
        <p:nvPicPr>
          <p:cNvPr id="14" name="PA_库_图片 7"/>
          <p:cNvPicPr>
            <a:picLocks noChangeAspect="1"/>
          </p:cNvPicPr>
          <p:nvPr>
            <p:custDataLst>
              <p:tags r:id="rId3"/>
            </p:custDataLst>
          </p:nvPr>
        </p:nvPicPr>
        <p:blipFill>
          <a:blip r:embed="rId11" cstate="print">
            <a:extLst>
              <a:ext uri="{28A0092B-C50C-407E-A947-70E740481C1C}">
                <a14:useLocalDpi xmlns:a14="http://schemas.microsoft.com/office/drawing/2010/main" val="0"/>
              </a:ext>
            </a:extLst>
          </a:blip>
          <a:stretch>
            <a:fillRect/>
          </a:stretch>
        </p:blipFill>
        <p:spPr>
          <a:xfrm rot="19391755" flipH="1">
            <a:off x="2000743" y="3612824"/>
            <a:ext cx="509575" cy="1727849"/>
          </a:xfrm>
          <a:prstGeom prst="rect">
            <a:avLst/>
          </a:prstGeom>
        </p:spPr>
      </p:pic>
      <p:sp>
        <p:nvSpPr>
          <p:cNvPr id="15" name="原创设计师QQ：178119980 喵小姐"/>
          <p:cNvSpPr/>
          <p:nvPr/>
        </p:nvSpPr>
        <p:spPr>
          <a:xfrm>
            <a:off x="5852665" y="2442043"/>
            <a:ext cx="2145322" cy="1412694"/>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a:t>
            </a:r>
            <a:endParaRPr lang="en-US" altLang="zh-CN" sz="1400" dirty="0">
              <a:solidFill>
                <a:srgbClr val="D6A6B1"/>
              </a:solidFill>
              <a:latin typeface="方正喵呜体" panose="02010600010101010101" pitchFamily="2" charset="-122"/>
              <a:ea typeface="方正喵呜体" panose="02010600010101010101" pitchFamily="2" charset="-122"/>
            </a:endParaRPr>
          </a:p>
        </p:txBody>
      </p:sp>
      <p:sp>
        <p:nvSpPr>
          <p:cNvPr id="17" name="原创设计师QQ：178119980 喵小姐"/>
          <p:cNvSpPr/>
          <p:nvPr/>
        </p:nvSpPr>
        <p:spPr>
          <a:xfrm>
            <a:off x="2492015" y="2802205"/>
            <a:ext cx="2145322" cy="1412694"/>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a:t>
            </a:r>
            <a:endParaRPr lang="en-US" altLang="zh-CN" sz="1400" dirty="0">
              <a:solidFill>
                <a:srgbClr val="D6A6B1"/>
              </a:solidFill>
              <a:latin typeface="方正喵呜体" panose="02010600010101010101" pitchFamily="2" charset="-122"/>
              <a:ea typeface="方正喵呜体" panose="02010600010101010101" pitchFamily="2" charset="-122"/>
            </a:endParaRPr>
          </a:p>
        </p:txBody>
      </p:sp>
      <p:sp>
        <p:nvSpPr>
          <p:cNvPr id="18" name="原创设计师QQ：178119980 喵小姐"/>
          <p:cNvSpPr/>
          <p:nvPr/>
        </p:nvSpPr>
        <p:spPr>
          <a:xfrm>
            <a:off x="5458510" y="4393137"/>
            <a:ext cx="2145322" cy="1412694"/>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a:t>
            </a:r>
            <a:endParaRPr lang="en-US" altLang="zh-CN" sz="1400" dirty="0">
              <a:solidFill>
                <a:srgbClr val="D6A6B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3236568705"/>
      </p:ext>
    </p:extLst>
  </p:cSld>
  <p:clrMapOvr>
    <a:masterClrMapping/>
  </p:clrMapOvr>
  <p:transition advTm="558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32" presetClass="emph" presetSubtype="0" fill="hold" nodeType="withEffect">
                                  <p:stCondLst>
                                    <p:cond delay="600"/>
                                  </p:stCondLst>
                                  <p:childTnLst>
                                    <p:animRot by="120000">
                                      <p:cBhvr>
                                        <p:cTn id="10" dur="100" fill="hold">
                                          <p:stCondLst>
                                            <p:cond delay="0"/>
                                          </p:stCondLst>
                                        </p:cTn>
                                        <p:tgtEl>
                                          <p:spTgt spid="4"/>
                                        </p:tgtEl>
                                        <p:attrNameLst>
                                          <p:attrName>r</p:attrName>
                                        </p:attrNameLst>
                                      </p:cBhvr>
                                    </p:animRot>
                                    <p:animRot by="-240000">
                                      <p:cBhvr>
                                        <p:cTn id="11" dur="200" fill="hold">
                                          <p:stCondLst>
                                            <p:cond delay="200"/>
                                          </p:stCondLst>
                                        </p:cTn>
                                        <p:tgtEl>
                                          <p:spTgt spid="4"/>
                                        </p:tgtEl>
                                        <p:attrNameLst>
                                          <p:attrName>r</p:attrName>
                                        </p:attrNameLst>
                                      </p:cBhvr>
                                    </p:animRot>
                                    <p:animRot by="240000">
                                      <p:cBhvr>
                                        <p:cTn id="12" dur="200" fill="hold">
                                          <p:stCondLst>
                                            <p:cond delay="400"/>
                                          </p:stCondLst>
                                        </p:cTn>
                                        <p:tgtEl>
                                          <p:spTgt spid="4"/>
                                        </p:tgtEl>
                                        <p:attrNameLst>
                                          <p:attrName>r</p:attrName>
                                        </p:attrNameLst>
                                      </p:cBhvr>
                                    </p:animRot>
                                    <p:animRot by="-240000">
                                      <p:cBhvr>
                                        <p:cTn id="13" dur="200" fill="hold">
                                          <p:stCondLst>
                                            <p:cond delay="600"/>
                                          </p:stCondLst>
                                        </p:cTn>
                                        <p:tgtEl>
                                          <p:spTgt spid="4"/>
                                        </p:tgtEl>
                                        <p:attrNameLst>
                                          <p:attrName>r</p:attrName>
                                        </p:attrNameLst>
                                      </p:cBhvr>
                                    </p:animRot>
                                    <p:animRot by="120000">
                                      <p:cBhvr>
                                        <p:cTn id="14" dur="200" fill="hold">
                                          <p:stCondLst>
                                            <p:cond delay="800"/>
                                          </p:stCondLst>
                                        </p:cTn>
                                        <p:tgtEl>
                                          <p:spTgt spid="4"/>
                                        </p:tgtEl>
                                        <p:attrNameLst>
                                          <p:attrName>r</p:attrName>
                                        </p:attrNameLst>
                                      </p:cBhvr>
                                    </p:animRot>
                                  </p:childTnLst>
                                </p:cTn>
                              </p:par>
                              <p:par>
                                <p:cTn id="15" presetID="42" presetClass="entr" presetSubtype="0" fill="hold" grpId="0" nodeType="withEffect">
                                  <p:stCondLst>
                                    <p:cond delay="6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6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6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6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par>
                                <p:cTn id="35" presetID="2" presetClass="entr" presetSubtype="8" decel="10000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1500" fill="hold"/>
                                        <p:tgtEl>
                                          <p:spTgt spid="14"/>
                                        </p:tgtEl>
                                        <p:attrNameLst>
                                          <p:attrName>ppt_x</p:attrName>
                                        </p:attrNameLst>
                                      </p:cBhvr>
                                      <p:tavLst>
                                        <p:tav tm="0">
                                          <p:val>
                                            <p:strVal val="0-#ppt_w/2"/>
                                          </p:val>
                                        </p:tav>
                                        <p:tav tm="100000">
                                          <p:val>
                                            <p:strVal val="#ppt_x"/>
                                          </p:val>
                                        </p:tav>
                                      </p:tavLst>
                                    </p:anim>
                                    <p:anim calcmode="lin" valueType="num">
                                      <p:cBhvr additive="base">
                                        <p:cTn id="38" dur="1500" fill="hold"/>
                                        <p:tgtEl>
                                          <p:spTgt spid="14"/>
                                        </p:tgtEl>
                                        <p:attrNameLst>
                                          <p:attrName>ppt_y</p:attrName>
                                        </p:attrNameLst>
                                      </p:cBhvr>
                                      <p:tavLst>
                                        <p:tav tm="0">
                                          <p:val>
                                            <p:strVal val="#ppt_y"/>
                                          </p:val>
                                        </p:tav>
                                        <p:tav tm="100000">
                                          <p:val>
                                            <p:strVal val="#ppt_y"/>
                                          </p:val>
                                        </p:tav>
                                      </p:tavLst>
                                    </p:anim>
                                    <p:set>
                                      <p:cBhvr>
                                        <p:cTn id="39" dur="1" fill="hold">
                                          <p:stCondLst>
                                            <p:cond delay="0"/>
                                          </p:stCondLst>
                                        </p:cTn>
                                        <p:tgtEl>
                                          <p:spTgt spid="14"/>
                                        </p:tgtEl>
                                        <p:attrNameLst>
                                          <p:attrName>style.visibility</p:attrName>
                                        </p:attrNameLst>
                                      </p:cBhvr>
                                      <p:to>
                                        <p:strVal val="visible"/>
                                      </p:to>
                                    </p:set>
                                    <p:anim to="" calcmode="lin" valueType="num">
                                      <p:cBhvr>
                                        <p:cTn id="40" dur="1500" fill="hold">
                                          <p:stCondLst>
                                            <p:cond delay="0"/>
                                          </p:stCondLst>
                                        </p:cTn>
                                        <p:tgtEl>
                                          <p:spTgt spid="14"/>
                                        </p:tgtEl>
                                        <p:attrNameLst>
                                          <p:attrName>ppt_w</p:attrName>
                                        </p:attrNameLst>
                                      </p:cBhvr>
                                      <p:tavLst>
                                        <p:tav tm="0">
                                          <p:val>
                                            <p:strVal val="0"/>
                                          </p:val>
                                        </p:tav>
                                        <p:tav tm="100000">
                                          <p:val>
                                            <p:strVal val="#ppt_w"/>
                                          </p:val>
                                        </p:tav>
                                      </p:tavLst>
                                    </p:anim>
                                    <p:anim to="" calcmode="lin" valueType="num">
                                      <p:cBhvr>
                                        <p:cTn id="41" dur="1500" fill="hold">
                                          <p:stCondLst>
                                            <p:cond delay="0"/>
                                          </p:stCondLst>
                                        </p:cTn>
                                        <p:tgtEl>
                                          <p:spTgt spid="14"/>
                                        </p:tgtEl>
                                        <p:attrNameLst>
                                          <p:attrName>ppt_h</p:attrName>
                                        </p:attrNameLst>
                                      </p:cBhvr>
                                      <p:tavLst>
                                        <p:tav tm="0">
                                          <p:val>
                                            <p:strVal val="0"/>
                                          </p:val>
                                        </p:tav>
                                        <p:tav tm="100000">
                                          <p:val>
                                            <p:strVal val="#ppt_h"/>
                                          </p:val>
                                        </p:tav>
                                      </p:tavLst>
                                    </p:anim>
                                    <p:animEffect filter="fade">
                                      <p:cBhvr>
                                        <p:cTn id="42" dur="1500">
                                          <p:stCondLst>
                                            <p:cond delay="0"/>
                                          </p:stCondLst>
                                        </p:cTn>
                                        <p:tgtEl>
                                          <p:spTgt spid="14"/>
                                        </p:tgtEl>
                                      </p:cBhvr>
                                    </p:animEffect>
                                  </p:childTnLst>
                                </p:cTn>
                              </p:par>
                              <p:par>
                                <p:cTn id="43" presetID="2" presetClass="entr" presetSubtype="8" decel="10000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1500" fill="hold"/>
                                        <p:tgtEl>
                                          <p:spTgt spid="13"/>
                                        </p:tgtEl>
                                        <p:attrNameLst>
                                          <p:attrName>ppt_x</p:attrName>
                                        </p:attrNameLst>
                                      </p:cBhvr>
                                      <p:tavLst>
                                        <p:tav tm="0">
                                          <p:val>
                                            <p:strVal val="0-#ppt_w/2"/>
                                          </p:val>
                                        </p:tav>
                                        <p:tav tm="100000">
                                          <p:val>
                                            <p:strVal val="#ppt_x"/>
                                          </p:val>
                                        </p:tav>
                                      </p:tavLst>
                                    </p:anim>
                                    <p:anim calcmode="lin" valueType="num">
                                      <p:cBhvr additive="base">
                                        <p:cTn id="46" dur="1500" fill="hold"/>
                                        <p:tgtEl>
                                          <p:spTgt spid="13"/>
                                        </p:tgtEl>
                                        <p:attrNameLst>
                                          <p:attrName>ppt_y</p:attrName>
                                        </p:attrNameLst>
                                      </p:cBhvr>
                                      <p:tavLst>
                                        <p:tav tm="0">
                                          <p:val>
                                            <p:strVal val="#ppt_y"/>
                                          </p:val>
                                        </p:tav>
                                        <p:tav tm="100000">
                                          <p:val>
                                            <p:strVal val="#ppt_y"/>
                                          </p:val>
                                        </p:tav>
                                      </p:tavLst>
                                    </p:anim>
                                    <p:set>
                                      <p:cBhvr>
                                        <p:cTn id="47" dur="1" fill="hold">
                                          <p:stCondLst>
                                            <p:cond delay="0"/>
                                          </p:stCondLst>
                                        </p:cTn>
                                        <p:tgtEl>
                                          <p:spTgt spid="13"/>
                                        </p:tgtEl>
                                        <p:attrNameLst>
                                          <p:attrName>style.visibility</p:attrName>
                                        </p:attrNameLst>
                                      </p:cBhvr>
                                      <p:to>
                                        <p:strVal val="visible"/>
                                      </p:to>
                                    </p:set>
                                    <p:anim to="" calcmode="lin" valueType="num">
                                      <p:cBhvr>
                                        <p:cTn id="48" dur="1500" fill="hold">
                                          <p:stCondLst>
                                            <p:cond delay="0"/>
                                          </p:stCondLst>
                                        </p:cTn>
                                        <p:tgtEl>
                                          <p:spTgt spid="13"/>
                                        </p:tgtEl>
                                        <p:attrNameLst>
                                          <p:attrName>ppt_w</p:attrName>
                                        </p:attrNameLst>
                                      </p:cBhvr>
                                      <p:tavLst>
                                        <p:tav tm="0">
                                          <p:val>
                                            <p:strVal val="0"/>
                                          </p:val>
                                        </p:tav>
                                        <p:tav tm="100000">
                                          <p:val>
                                            <p:strVal val="#ppt_w"/>
                                          </p:val>
                                        </p:tav>
                                      </p:tavLst>
                                    </p:anim>
                                    <p:anim to="" calcmode="lin" valueType="num">
                                      <p:cBhvr>
                                        <p:cTn id="49" dur="1500" fill="hold">
                                          <p:stCondLst>
                                            <p:cond delay="0"/>
                                          </p:stCondLst>
                                        </p:cTn>
                                        <p:tgtEl>
                                          <p:spTgt spid="13"/>
                                        </p:tgtEl>
                                        <p:attrNameLst>
                                          <p:attrName>ppt_h</p:attrName>
                                        </p:attrNameLst>
                                      </p:cBhvr>
                                      <p:tavLst>
                                        <p:tav tm="0">
                                          <p:val>
                                            <p:strVal val="0"/>
                                          </p:val>
                                        </p:tav>
                                        <p:tav tm="100000">
                                          <p:val>
                                            <p:strVal val="#ppt_h"/>
                                          </p:val>
                                        </p:tav>
                                      </p:tavLst>
                                    </p:anim>
                                    <p:animEffect filter="fade">
                                      <p:cBhvr>
                                        <p:cTn id="50" dur="1500">
                                          <p:stCondLst>
                                            <p:cond delay="0"/>
                                          </p:stCondLst>
                                        </p:cTn>
                                        <p:tgtEl>
                                          <p:spTgt spid="13"/>
                                        </p:tgtEl>
                                      </p:cBhvr>
                                    </p:animEffect>
                                  </p:childTnLst>
                                </p:cTn>
                              </p:par>
                              <p:par>
                                <p:cTn id="51" presetID="2" presetClass="entr" presetSubtype="8" decel="100000"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1500" fill="hold"/>
                                        <p:tgtEl>
                                          <p:spTgt spid="12"/>
                                        </p:tgtEl>
                                        <p:attrNameLst>
                                          <p:attrName>ppt_x</p:attrName>
                                        </p:attrNameLst>
                                      </p:cBhvr>
                                      <p:tavLst>
                                        <p:tav tm="0">
                                          <p:val>
                                            <p:strVal val="0-#ppt_w/2"/>
                                          </p:val>
                                        </p:tav>
                                        <p:tav tm="100000">
                                          <p:val>
                                            <p:strVal val="#ppt_x"/>
                                          </p:val>
                                        </p:tav>
                                      </p:tavLst>
                                    </p:anim>
                                    <p:anim calcmode="lin" valueType="num">
                                      <p:cBhvr additive="base">
                                        <p:cTn id="54" dur="1500" fill="hold"/>
                                        <p:tgtEl>
                                          <p:spTgt spid="12"/>
                                        </p:tgtEl>
                                        <p:attrNameLst>
                                          <p:attrName>ppt_y</p:attrName>
                                        </p:attrNameLst>
                                      </p:cBhvr>
                                      <p:tavLst>
                                        <p:tav tm="0">
                                          <p:val>
                                            <p:strVal val="#ppt_y"/>
                                          </p:val>
                                        </p:tav>
                                        <p:tav tm="100000">
                                          <p:val>
                                            <p:strVal val="#ppt_y"/>
                                          </p:val>
                                        </p:tav>
                                      </p:tavLst>
                                    </p:anim>
                                    <p:set>
                                      <p:cBhvr>
                                        <p:cTn id="55" dur="1" fill="hold">
                                          <p:stCondLst>
                                            <p:cond delay="0"/>
                                          </p:stCondLst>
                                        </p:cTn>
                                        <p:tgtEl>
                                          <p:spTgt spid="12"/>
                                        </p:tgtEl>
                                        <p:attrNameLst>
                                          <p:attrName>style.visibility</p:attrName>
                                        </p:attrNameLst>
                                      </p:cBhvr>
                                      <p:to>
                                        <p:strVal val="visible"/>
                                      </p:to>
                                    </p:set>
                                    <p:anim to="" calcmode="lin" valueType="num">
                                      <p:cBhvr>
                                        <p:cTn id="56" dur="1500" fill="hold">
                                          <p:stCondLst>
                                            <p:cond delay="0"/>
                                          </p:stCondLst>
                                        </p:cTn>
                                        <p:tgtEl>
                                          <p:spTgt spid="12"/>
                                        </p:tgtEl>
                                        <p:attrNameLst>
                                          <p:attrName>ppt_w</p:attrName>
                                        </p:attrNameLst>
                                      </p:cBhvr>
                                      <p:tavLst>
                                        <p:tav tm="0">
                                          <p:val>
                                            <p:strVal val="0"/>
                                          </p:val>
                                        </p:tav>
                                        <p:tav tm="100000">
                                          <p:val>
                                            <p:strVal val="#ppt_w"/>
                                          </p:val>
                                        </p:tav>
                                      </p:tavLst>
                                    </p:anim>
                                    <p:anim to="" calcmode="lin" valueType="num">
                                      <p:cBhvr>
                                        <p:cTn id="57" dur="1500" fill="hold">
                                          <p:stCondLst>
                                            <p:cond delay="0"/>
                                          </p:stCondLst>
                                        </p:cTn>
                                        <p:tgtEl>
                                          <p:spTgt spid="12"/>
                                        </p:tgtEl>
                                        <p:attrNameLst>
                                          <p:attrName>ppt_h</p:attrName>
                                        </p:attrNameLst>
                                      </p:cBhvr>
                                      <p:tavLst>
                                        <p:tav tm="0">
                                          <p:val>
                                            <p:strVal val="0"/>
                                          </p:val>
                                        </p:tav>
                                        <p:tav tm="100000">
                                          <p:val>
                                            <p:strVal val="#ppt_h"/>
                                          </p:val>
                                        </p:tav>
                                      </p:tavLst>
                                    </p:anim>
                                    <p:animEffect filter="fade">
                                      <p:cBhvr>
                                        <p:cTn id="58" dur="1500">
                                          <p:stCondLst>
                                            <p:cond delay="0"/>
                                          </p:stCondLst>
                                        </p:cTn>
                                        <p:tgtEl>
                                          <p:spTgt spid="12"/>
                                        </p:tgtEl>
                                      </p:cBhvr>
                                    </p:animEffect>
                                  </p:childTnLst>
                                </p:cTn>
                              </p:par>
                            </p:childTnLst>
                          </p:cTn>
                        </p:par>
                        <p:par>
                          <p:cTn id="59" fill="hold">
                            <p:stCondLst>
                              <p:cond delay="1600"/>
                            </p:stCondLst>
                            <p:childTnLst>
                              <p:par>
                                <p:cTn id="60" presetID="22" presetClass="entr" presetSubtype="8"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par>
                          <p:cTn id="63" fill="hold">
                            <p:stCondLst>
                              <p:cond delay="21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5"/>
                                        </p:tgtEl>
                                        <p:attrNameLst>
                                          <p:attrName>style.visibility</p:attrName>
                                        </p:attrNameLst>
                                      </p:cBhvr>
                                      <p:to>
                                        <p:strVal val="visible"/>
                                      </p:to>
                                    </p:set>
                                    <p:anim calcmode="lin" valueType="num">
                                      <p:cBhvr>
                                        <p:cTn id="6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5"/>
                                        </p:tgtEl>
                                        <p:attrNameLst>
                                          <p:attrName>ppt_y</p:attrName>
                                        </p:attrNameLst>
                                      </p:cBhvr>
                                      <p:tavLst>
                                        <p:tav tm="0">
                                          <p:val>
                                            <p:strVal val="#ppt_y"/>
                                          </p:val>
                                        </p:tav>
                                        <p:tav tm="100000">
                                          <p:val>
                                            <p:strVal val="#ppt_y"/>
                                          </p:val>
                                        </p:tav>
                                      </p:tavLst>
                                    </p:anim>
                                    <p:anim calcmode="lin" valueType="num">
                                      <p:cBhvr>
                                        <p:cTn id="6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5"/>
                                        </p:tgtEl>
                                      </p:cBhvr>
                                    </p:animEffect>
                                  </p:childTnLst>
                                </p:cTn>
                              </p:par>
                            </p:childTnLst>
                          </p:cTn>
                        </p:par>
                        <p:par>
                          <p:cTn id="71" fill="hold">
                            <p:stCondLst>
                              <p:cond delay="41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17"/>
                                        </p:tgtEl>
                                        <p:attrNameLst>
                                          <p:attrName>style.visibility</p:attrName>
                                        </p:attrNameLst>
                                      </p:cBhvr>
                                      <p:to>
                                        <p:strVal val="visible"/>
                                      </p:to>
                                    </p:set>
                                    <p:anim calcmode="lin" valueType="num">
                                      <p:cBhvr>
                                        <p:cTn id="7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17"/>
                                        </p:tgtEl>
                                        <p:attrNameLst>
                                          <p:attrName>ppt_y</p:attrName>
                                        </p:attrNameLst>
                                      </p:cBhvr>
                                      <p:tavLst>
                                        <p:tav tm="0">
                                          <p:val>
                                            <p:strVal val="#ppt_y"/>
                                          </p:val>
                                        </p:tav>
                                        <p:tav tm="100000">
                                          <p:val>
                                            <p:strVal val="#ppt_y"/>
                                          </p:val>
                                        </p:tav>
                                      </p:tavLst>
                                    </p:anim>
                                    <p:anim calcmode="lin" valueType="num">
                                      <p:cBhvr>
                                        <p:cTn id="7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17"/>
                                        </p:tgtEl>
                                      </p:cBhvr>
                                    </p:animEffect>
                                  </p:childTnLst>
                                </p:cTn>
                              </p:par>
                            </p:childTnLst>
                          </p:cTn>
                        </p:par>
                        <p:par>
                          <p:cTn id="79" fill="hold">
                            <p:stCondLst>
                              <p:cond delay="62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18"/>
                                        </p:tgtEl>
                                        <p:attrNameLst>
                                          <p:attrName>ppt_y</p:attrName>
                                        </p:attrNameLst>
                                      </p:cBhvr>
                                      <p:tavLst>
                                        <p:tav tm="0">
                                          <p:val>
                                            <p:strVal val="#ppt_y"/>
                                          </p:val>
                                        </p:tav>
                                        <p:tav tm="100000">
                                          <p:val>
                                            <p:strVal val="#ppt_y"/>
                                          </p:val>
                                        </p:tav>
                                      </p:tavLst>
                                    </p:anim>
                                    <p:anim calcmode="lin" valueType="num">
                                      <p:cBhvr>
                                        <p:cTn id="8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5" grpId="0"/>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591574" y="794197"/>
            <a:ext cx="9642807" cy="529146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0867" h="5729399">
                <a:moveTo>
                  <a:pt x="9333939" y="5615359"/>
                </a:moveTo>
                <a:cubicBezTo>
                  <a:pt x="8360718" y="5936201"/>
                  <a:pt x="5884886" y="5479002"/>
                  <a:pt x="4425055" y="5470981"/>
                </a:cubicBezTo>
                <a:cubicBezTo>
                  <a:pt x="2965224" y="5462960"/>
                  <a:pt x="1283476" y="5938876"/>
                  <a:pt x="574950" y="5567234"/>
                </a:cubicBezTo>
                <a:cubicBezTo>
                  <a:pt x="-133576" y="5195592"/>
                  <a:pt x="203307" y="4118097"/>
                  <a:pt x="173897" y="3241129"/>
                </a:cubicBezTo>
                <a:cubicBezTo>
                  <a:pt x="144487" y="2364161"/>
                  <a:pt x="-318061" y="829465"/>
                  <a:pt x="398487" y="305423"/>
                </a:cubicBezTo>
                <a:cubicBezTo>
                  <a:pt x="1115035" y="-218619"/>
                  <a:pt x="2901056" y="88855"/>
                  <a:pt x="4473182" y="96876"/>
                </a:cubicBezTo>
                <a:cubicBezTo>
                  <a:pt x="6045308" y="104897"/>
                  <a:pt x="8866044" y="-221292"/>
                  <a:pt x="9831244" y="353550"/>
                </a:cubicBezTo>
                <a:cubicBezTo>
                  <a:pt x="10796444" y="928392"/>
                  <a:pt x="10347266" y="2668960"/>
                  <a:pt x="10264382" y="3545928"/>
                </a:cubicBezTo>
                <a:cubicBezTo>
                  <a:pt x="10181498" y="4422896"/>
                  <a:pt x="10307160" y="5294517"/>
                  <a:pt x="9333939" y="56153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490134" y="706965"/>
            <a:ext cx="9863995" cy="5481674"/>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686" h="5781561">
                <a:moveTo>
                  <a:pt x="9333939" y="5696181"/>
                </a:moveTo>
                <a:cubicBezTo>
                  <a:pt x="8337325" y="5993583"/>
                  <a:pt x="5744531" y="5419186"/>
                  <a:pt x="4284700" y="5411165"/>
                </a:cubicBezTo>
                <a:cubicBezTo>
                  <a:pt x="2824869" y="5403144"/>
                  <a:pt x="1260084" y="5996258"/>
                  <a:pt x="574950" y="5648056"/>
                </a:cubicBezTo>
                <a:cubicBezTo>
                  <a:pt x="-110184" y="5299854"/>
                  <a:pt x="203307" y="4198919"/>
                  <a:pt x="173897" y="3321951"/>
                </a:cubicBezTo>
                <a:cubicBezTo>
                  <a:pt x="144487" y="2444983"/>
                  <a:pt x="-318061" y="910287"/>
                  <a:pt x="398487" y="386245"/>
                </a:cubicBezTo>
                <a:cubicBezTo>
                  <a:pt x="1115035" y="-137797"/>
                  <a:pt x="2919250" y="193116"/>
                  <a:pt x="4473182" y="177698"/>
                </a:cubicBezTo>
                <a:cubicBezTo>
                  <a:pt x="6027114" y="162280"/>
                  <a:pt x="8756879" y="-281108"/>
                  <a:pt x="9722079" y="293734"/>
                </a:cubicBezTo>
                <a:cubicBezTo>
                  <a:pt x="10687279" y="868576"/>
                  <a:pt x="10329072" y="2726342"/>
                  <a:pt x="10264382" y="3626750"/>
                </a:cubicBezTo>
                <a:cubicBezTo>
                  <a:pt x="10199692" y="4527158"/>
                  <a:pt x="10330553" y="5398779"/>
                  <a:pt x="9333939" y="5696181"/>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251283" y="725539"/>
            <a:ext cx="10130300" cy="557602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 name="connsiteX0" fmla="*/ 9281946 w 10330693"/>
              <a:gd name="connsiteY0" fmla="*/ 5696181 h 5781561"/>
              <a:gd name="connsiteX1" fmla="*/ 4232707 w 10330693"/>
              <a:gd name="connsiteY1" fmla="*/ 5411165 h 5781561"/>
              <a:gd name="connsiteX2" fmla="*/ 522957 w 10330693"/>
              <a:gd name="connsiteY2" fmla="*/ 5648056 h 5781561"/>
              <a:gd name="connsiteX3" fmla="*/ 243114 w 10330693"/>
              <a:gd name="connsiteY3" fmla="*/ 3290698 h 5781561"/>
              <a:gd name="connsiteX4" fmla="*/ 346494 w 10330693"/>
              <a:gd name="connsiteY4" fmla="*/ 386245 h 5781561"/>
              <a:gd name="connsiteX5" fmla="*/ 4421189 w 10330693"/>
              <a:gd name="connsiteY5" fmla="*/ 177698 h 5781561"/>
              <a:gd name="connsiteX6" fmla="*/ 9670086 w 10330693"/>
              <a:gd name="connsiteY6" fmla="*/ 293734 h 5781561"/>
              <a:gd name="connsiteX7" fmla="*/ 10212389 w 10330693"/>
              <a:gd name="connsiteY7" fmla="*/ 3626750 h 5781561"/>
              <a:gd name="connsiteX8" fmla="*/ 9281946 w 10330693"/>
              <a:gd name="connsiteY8" fmla="*/ 5696181 h 5781561"/>
              <a:gd name="connsiteX0" fmla="*/ 9281946 w 10330693"/>
              <a:gd name="connsiteY0" fmla="*/ 5696181 h 5766746"/>
              <a:gd name="connsiteX1" fmla="*/ 3626658 w 10330693"/>
              <a:gd name="connsiteY1" fmla="*/ 5317407 h 5766746"/>
              <a:gd name="connsiteX2" fmla="*/ 522957 w 10330693"/>
              <a:gd name="connsiteY2" fmla="*/ 5648056 h 5766746"/>
              <a:gd name="connsiteX3" fmla="*/ 243114 w 10330693"/>
              <a:gd name="connsiteY3" fmla="*/ 3290698 h 5766746"/>
              <a:gd name="connsiteX4" fmla="*/ 346494 w 10330693"/>
              <a:gd name="connsiteY4" fmla="*/ 386245 h 5766746"/>
              <a:gd name="connsiteX5" fmla="*/ 4421189 w 10330693"/>
              <a:gd name="connsiteY5" fmla="*/ 177698 h 5766746"/>
              <a:gd name="connsiteX6" fmla="*/ 9670086 w 10330693"/>
              <a:gd name="connsiteY6" fmla="*/ 293734 h 5766746"/>
              <a:gd name="connsiteX7" fmla="*/ 10212389 w 10330693"/>
              <a:gd name="connsiteY7" fmla="*/ 3626750 h 5766746"/>
              <a:gd name="connsiteX8" fmla="*/ 9281946 w 10330693"/>
              <a:gd name="connsiteY8" fmla="*/ 5696181 h 5766746"/>
              <a:gd name="connsiteX0" fmla="*/ 9281946 w 10211852"/>
              <a:gd name="connsiteY0" fmla="*/ 5692783 h 5766172"/>
              <a:gd name="connsiteX1" fmla="*/ 3626658 w 10211852"/>
              <a:gd name="connsiteY1" fmla="*/ 5314009 h 5766172"/>
              <a:gd name="connsiteX2" fmla="*/ 522957 w 10211852"/>
              <a:gd name="connsiteY2" fmla="*/ 5644658 h 5766172"/>
              <a:gd name="connsiteX3" fmla="*/ 243114 w 10211852"/>
              <a:gd name="connsiteY3" fmla="*/ 3287300 h 5766172"/>
              <a:gd name="connsiteX4" fmla="*/ 346494 w 10211852"/>
              <a:gd name="connsiteY4" fmla="*/ 382847 h 5766172"/>
              <a:gd name="connsiteX5" fmla="*/ 4421189 w 10211852"/>
              <a:gd name="connsiteY5" fmla="*/ 174300 h 5766172"/>
              <a:gd name="connsiteX6" fmla="*/ 9670086 w 10211852"/>
              <a:gd name="connsiteY6" fmla="*/ 290336 h 5766172"/>
              <a:gd name="connsiteX7" fmla="*/ 10000272 w 10211852"/>
              <a:gd name="connsiteY7" fmla="*/ 3576473 h 5766172"/>
              <a:gd name="connsiteX8" fmla="*/ 9281946 w 10211852"/>
              <a:gd name="connsiteY8" fmla="*/ 5692783 h 5766172"/>
              <a:gd name="connsiteX0" fmla="*/ 9281946 w 10193103"/>
              <a:gd name="connsiteY0" fmla="*/ 5834146 h 5907535"/>
              <a:gd name="connsiteX1" fmla="*/ 3626658 w 10193103"/>
              <a:gd name="connsiteY1" fmla="*/ 5455372 h 5907535"/>
              <a:gd name="connsiteX2" fmla="*/ 522957 w 10193103"/>
              <a:gd name="connsiteY2" fmla="*/ 5786021 h 5907535"/>
              <a:gd name="connsiteX3" fmla="*/ 243114 w 10193103"/>
              <a:gd name="connsiteY3" fmla="*/ 3428663 h 5907535"/>
              <a:gd name="connsiteX4" fmla="*/ 346494 w 10193103"/>
              <a:gd name="connsiteY4" fmla="*/ 524210 h 5907535"/>
              <a:gd name="connsiteX5" fmla="*/ 4421189 w 10193103"/>
              <a:gd name="connsiteY5" fmla="*/ 315663 h 5907535"/>
              <a:gd name="connsiteX6" fmla="*/ 9639783 w 10193103"/>
              <a:gd name="connsiteY6" fmla="*/ 244181 h 5907535"/>
              <a:gd name="connsiteX7" fmla="*/ 10000272 w 10193103"/>
              <a:gd name="connsiteY7" fmla="*/ 3717836 h 5907535"/>
              <a:gd name="connsiteX8" fmla="*/ 9281946 w 10193103"/>
              <a:gd name="connsiteY8" fmla="*/ 5834146 h 5907535"/>
              <a:gd name="connsiteX0" fmla="*/ 9428829 w 10339986"/>
              <a:gd name="connsiteY0" fmla="*/ 5834146 h 5907535"/>
              <a:gd name="connsiteX1" fmla="*/ 3773541 w 10339986"/>
              <a:gd name="connsiteY1" fmla="*/ 5455372 h 5907535"/>
              <a:gd name="connsiteX2" fmla="*/ 669840 w 10339986"/>
              <a:gd name="connsiteY2" fmla="*/ 5786021 h 5907535"/>
              <a:gd name="connsiteX3" fmla="*/ 389997 w 10339986"/>
              <a:gd name="connsiteY3" fmla="*/ 3428663 h 5907535"/>
              <a:gd name="connsiteX4" fmla="*/ 493377 w 10339986"/>
              <a:gd name="connsiteY4" fmla="*/ 524210 h 5907535"/>
              <a:gd name="connsiteX5" fmla="*/ 4568072 w 10339986"/>
              <a:gd name="connsiteY5" fmla="*/ 315663 h 5907535"/>
              <a:gd name="connsiteX6" fmla="*/ 9786666 w 10339986"/>
              <a:gd name="connsiteY6" fmla="*/ 244181 h 5907535"/>
              <a:gd name="connsiteX7" fmla="*/ 10147155 w 10339986"/>
              <a:gd name="connsiteY7" fmla="*/ 3717836 h 5907535"/>
              <a:gd name="connsiteX8" fmla="*/ 9428829 w 10339986"/>
              <a:gd name="connsiteY8" fmla="*/ 5834146 h 5907535"/>
              <a:gd name="connsiteX0" fmla="*/ 9095501 w 10359569"/>
              <a:gd name="connsiteY0" fmla="*/ 5802893 h 5881075"/>
              <a:gd name="connsiteX1" fmla="*/ 3773541 w 10359569"/>
              <a:gd name="connsiteY1" fmla="*/ 5455372 h 5881075"/>
              <a:gd name="connsiteX2" fmla="*/ 669840 w 10359569"/>
              <a:gd name="connsiteY2" fmla="*/ 5786021 h 5881075"/>
              <a:gd name="connsiteX3" fmla="*/ 389997 w 10359569"/>
              <a:gd name="connsiteY3" fmla="*/ 3428663 h 5881075"/>
              <a:gd name="connsiteX4" fmla="*/ 493377 w 10359569"/>
              <a:gd name="connsiteY4" fmla="*/ 524210 h 5881075"/>
              <a:gd name="connsiteX5" fmla="*/ 4568072 w 10359569"/>
              <a:gd name="connsiteY5" fmla="*/ 315663 h 5881075"/>
              <a:gd name="connsiteX6" fmla="*/ 9786666 w 10359569"/>
              <a:gd name="connsiteY6" fmla="*/ 244181 h 5881075"/>
              <a:gd name="connsiteX7" fmla="*/ 10147155 w 10359569"/>
              <a:gd name="connsiteY7" fmla="*/ 3717836 h 5881075"/>
              <a:gd name="connsiteX8" fmla="*/ 9095501 w 10359569"/>
              <a:gd name="connsiteY8" fmla="*/ 5802893 h 58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9569" h="5881075">
                <a:moveTo>
                  <a:pt x="9095501" y="5802893"/>
                </a:moveTo>
                <a:cubicBezTo>
                  <a:pt x="8033232" y="6092482"/>
                  <a:pt x="5177818" y="5458184"/>
                  <a:pt x="3773541" y="5455372"/>
                </a:cubicBezTo>
                <a:cubicBezTo>
                  <a:pt x="2369264" y="5452560"/>
                  <a:pt x="1233764" y="6123806"/>
                  <a:pt x="669840" y="5786021"/>
                </a:cubicBezTo>
                <a:cubicBezTo>
                  <a:pt x="105916" y="5448236"/>
                  <a:pt x="419407" y="4305631"/>
                  <a:pt x="389997" y="3428663"/>
                </a:cubicBezTo>
                <a:cubicBezTo>
                  <a:pt x="360587" y="2551695"/>
                  <a:pt x="-536296" y="1199307"/>
                  <a:pt x="493377" y="524210"/>
                </a:cubicBezTo>
                <a:cubicBezTo>
                  <a:pt x="1523050" y="-150887"/>
                  <a:pt x="3019191" y="362334"/>
                  <a:pt x="4568072" y="315663"/>
                </a:cubicBezTo>
                <a:cubicBezTo>
                  <a:pt x="6116953" y="268992"/>
                  <a:pt x="8856819" y="-322848"/>
                  <a:pt x="9786666" y="244181"/>
                </a:cubicBezTo>
                <a:cubicBezTo>
                  <a:pt x="10716513" y="811210"/>
                  <a:pt x="10262349" y="2791384"/>
                  <a:pt x="10147155" y="3717836"/>
                </a:cubicBezTo>
                <a:cubicBezTo>
                  <a:pt x="10031961" y="4644288"/>
                  <a:pt x="10157770" y="5513304"/>
                  <a:pt x="9095501" y="580289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560897">
            <a:off x="532705" y="3580986"/>
            <a:ext cx="2542634" cy="2952280"/>
          </a:xfrm>
          <a:prstGeom prst="rect">
            <a:avLst/>
          </a:prstGeom>
        </p:spPr>
      </p:pic>
      <p:grpSp>
        <p:nvGrpSpPr>
          <p:cNvPr id="22" name="组合 21"/>
          <p:cNvGrpSpPr/>
          <p:nvPr/>
        </p:nvGrpSpPr>
        <p:grpSpPr>
          <a:xfrm>
            <a:off x="7773633" y="765100"/>
            <a:ext cx="3696052" cy="572753"/>
            <a:chOff x="7773633" y="765100"/>
            <a:chExt cx="3696052" cy="572753"/>
          </a:xfrm>
          <a:solidFill>
            <a:srgbClr val="E2BAC6"/>
          </a:solidFill>
        </p:grpSpPr>
        <p:sp>
          <p:nvSpPr>
            <p:cNvPr id="20" name="任意多边形 19"/>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rot="763210">
            <a:off x="8720485" y="905635"/>
            <a:ext cx="1811714" cy="369332"/>
          </a:xfrm>
          <a:prstGeom prst="rect">
            <a:avLst/>
          </a:prstGeom>
          <a:noFill/>
        </p:spPr>
        <p:txBody>
          <a:bodyPr wrap="none" rtlCol="0">
            <a:spAutoFit/>
          </a:bodyPr>
          <a:lstStyle/>
          <a:p>
            <a:r>
              <a:rPr lang="zh-CN" altLang="en-US" b="1" dirty="0" smtClean="0">
                <a:solidFill>
                  <a:schemeClr val="bg1"/>
                </a:solidFill>
                <a:latin typeface="方正喵呜体" panose="02010600010101010101" pitchFamily="2" charset="-122"/>
                <a:ea typeface="方正喵呜体" panose="02010600010101010101" pitchFamily="2" charset="-122"/>
              </a:rPr>
              <a:t>动物园里开大会</a:t>
            </a:r>
            <a:endParaRPr lang="zh-CN" altLang="en-US" b="1" dirty="0">
              <a:solidFill>
                <a:schemeClr val="bg1"/>
              </a:solidFill>
              <a:latin typeface="方正喵呜体" panose="02010600010101010101" pitchFamily="2" charset="-122"/>
              <a:ea typeface="方正喵呜体" panose="02010600010101010101" pitchFamily="2"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2464" y="1622559"/>
            <a:ext cx="3240383" cy="4626893"/>
          </a:xfrm>
          <a:prstGeom prst="rect">
            <a:avLst/>
          </a:prstGeom>
        </p:spPr>
      </p:pic>
      <p:sp>
        <p:nvSpPr>
          <p:cNvPr id="13" name="淘宝网Chenying0907出品 278"/>
          <p:cNvSpPr/>
          <p:nvPr/>
        </p:nvSpPr>
        <p:spPr>
          <a:xfrm rot="12400600" flipV="1">
            <a:off x="3998061" y="2298974"/>
            <a:ext cx="3963844" cy="919147"/>
          </a:xfrm>
          <a:custGeom>
            <a:avLst/>
            <a:gdLst>
              <a:gd name="connsiteX0" fmla="*/ 0 w 2985796"/>
              <a:gd name="connsiteY0" fmla="*/ 339457 h 959424"/>
              <a:gd name="connsiteX1" fmla="*/ 1091682 w 2985796"/>
              <a:gd name="connsiteY1" fmla="*/ 955278 h 959424"/>
              <a:gd name="connsiteX2" fmla="*/ 2444621 w 2985796"/>
              <a:gd name="connsiteY2" fmla="*/ 68870 h 959424"/>
              <a:gd name="connsiteX3" fmla="*/ 2985796 w 2985796"/>
              <a:gd name="connsiteY3" fmla="*/ 124853 h 959424"/>
            </a:gdLst>
            <a:ahLst/>
            <a:cxnLst>
              <a:cxn ang="0">
                <a:pos x="connsiteX0" y="connsiteY0"/>
              </a:cxn>
              <a:cxn ang="0">
                <a:pos x="connsiteX1" y="connsiteY1"/>
              </a:cxn>
              <a:cxn ang="0">
                <a:pos x="connsiteX2" y="connsiteY2"/>
              </a:cxn>
              <a:cxn ang="0">
                <a:pos x="connsiteX3" y="connsiteY3"/>
              </a:cxn>
            </a:cxnLst>
            <a:rect l="l" t="t" r="r" b="b"/>
            <a:pathLst>
              <a:path w="2985796" h="959424">
                <a:moveTo>
                  <a:pt x="0" y="339457"/>
                </a:moveTo>
                <a:cubicBezTo>
                  <a:pt x="342122" y="669916"/>
                  <a:pt x="684245" y="1000376"/>
                  <a:pt x="1091682" y="955278"/>
                </a:cubicBezTo>
                <a:cubicBezTo>
                  <a:pt x="1499119" y="910180"/>
                  <a:pt x="2128935" y="207274"/>
                  <a:pt x="2444621" y="68870"/>
                </a:cubicBezTo>
                <a:cubicBezTo>
                  <a:pt x="2760307" y="-69534"/>
                  <a:pt x="2873051" y="27659"/>
                  <a:pt x="2985796" y="124853"/>
                </a:cubicBezTo>
              </a:path>
            </a:pathLst>
          </a:custGeom>
          <a:noFill/>
          <a:ln>
            <a:solidFill>
              <a:srgbClr val="D6A6B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6A6B1"/>
              </a:solidFill>
              <a:cs typeface="+mn-ea"/>
              <a:sym typeface="+mn-lt"/>
            </a:endParaRPr>
          </a:p>
        </p:txBody>
      </p:sp>
      <p:grpSp>
        <p:nvGrpSpPr>
          <p:cNvPr id="14" name="Group 205"/>
          <p:cNvGrpSpPr>
            <a:grpSpLocks/>
          </p:cNvGrpSpPr>
          <p:nvPr/>
        </p:nvGrpSpPr>
        <p:grpSpPr bwMode="auto">
          <a:xfrm rot="19757829">
            <a:off x="4671748" y="1409750"/>
            <a:ext cx="842975" cy="814321"/>
            <a:chOff x="6895" y="2681"/>
            <a:chExt cx="2177" cy="2103"/>
          </a:xfrm>
          <a:solidFill>
            <a:srgbClr val="C8DCE5"/>
          </a:solidFill>
        </p:grpSpPr>
        <p:sp>
          <p:nvSpPr>
            <p:cNvPr id="15" name="淘宝网Chenying0907出品 5"/>
            <p:cNvSpPr>
              <a:spLocks/>
            </p:cNvSpPr>
            <p:nvPr/>
          </p:nvSpPr>
          <p:spPr bwMode="auto">
            <a:xfrm>
              <a:off x="8973" y="2953"/>
              <a:ext cx="7" cy="5"/>
            </a:xfrm>
            <a:custGeom>
              <a:avLst/>
              <a:gdLst>
                <a:gd name="T0" fmla="*/ 2 w 3"/>
                <a:gd name="T1" fmla="*/ 1 h 2"/>
                <a:gd name="T2" fmla="*/ 2 w 3"/>
                <a:gd name="T3" fmla="*/ 1 h 2"/>
                <a:gd name="T4" fmla="*/ 2 w 3"/>
                <a:gd name="T5" fmla="*/ 2 h 2"/>
                <a:gd name="T6" fmla="*/ 1 w 3"/>
                <a:gd name="T7" fmla="*/ 2 h 2"/>
                <a:gd name="T8" fmla="*/ 1 w 3"/>
                <a:gd name="T9" fmla="*/ 0 h 2"/>
                <a:gd name="T10" fmla="*/ 2 w 3"/>
                <a:gd name="T11" fmla="*/ 0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2" y="1"/>
                    <a:pt x="2" y="1"/>
                    <a:pt x="2" y="1"/>
                  </a:cubicBezTo>
                  <a:cubicBezTo>
                    <a:pt x="3" y="1"/>
                    <a:pt x="3" y="2"/>
                    <a:pt x="2" y="2"/>
                  </a:cubicBezTo>
                  <a:cubicBezTo>
                    <a:pt x="2" y="2"/>
                    <a:pt x="1" y="2"/>
                    <a:pt x="1" y="2"/>
                  </a:cubicBezTo>
                  <a:cubicBezTo>
                    <a:pt x="1" y="1"/>
                    <a:pt x="0" y="1"/>
                    <a:pt x="1" y="0"/>
                  </a:cubicBezTo>
                  <a:cubicBezTo>
                    <a:pt x="1" y="0"/>
                    <a:pt x="2" y="1"/>
                    <a:pt x="2" y="0"/>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 name="淘宝网Chenying0907出品 6"/>
            <p:cNvSpPr>
              <a:spLocks/>
            </p:cNvSpPr>
            <p:nvPr/>
          </p:nvSpPr>
          <p:spPr bwMode="auto">
            <a:xfrm>
              <a:off x="8959" y="2965"/>
              <a:ext cx="4" cy="7"/>
            </a:xfrm>
            <a:custGeom>
              <a:avLst/>
              <a:gdLst>
                <a:gd name="T0" fmla="*/ 1 w 2"/>
                <a:gd name="T1" fmla="*/ 0 h 3"/>
                <a:gd name="T2" fmla="*/ 1 w 2"/>
                <a:gd name="T3" fmla="*/ 1 h 3"/>
                <a:gd name="T4" fmla="*/ 1 w 2"/>
                <a:gd name="T5" fmla="*/ 2 h 3"/>
                <a:gd name="T6" fmla="*/ 0 w 2"/>
                <a:gd name="T7" fmla="*/ 2 h 3"/>
                <a:gd name="T8" fmla="*/ 1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1" y="1"/>
                    <a:pt x="1" y="1"/>
                  </a:cubicBezTo>
                  <a:cubicBezTo>
                    <a:pt x="0" y="1"/>
                    <a:pt x="2" y="1"/>
                    <a:pt x="1" y="2"/>
                  </a:cubicBezTo>
                  <a:cubicBezTo>
                    <a:pt x="1" y="2"/>
                    <a:pt x="0" y="3"/>
                    <a:pt x="0" y="2"/>
                  </a:cubicBezTo>
                  <a:cubicBezTo>
                    <a:pt x="0" y="1"/>
                    <a:pt x="0"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 name="淘宝网Chenying0907出品 7"/>
            <p:cNvSpPr>
              <a:spLocks/>
            </p:cNvSpPr>
            <p:nvPr/>
          </p:nvSpPr>
          <p:spPr bwMode="auto">
            <a:xfrm>
              <a:off x="8947" y="2967"/>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1"/>
                  </a:cubicBezTo>
                  <a:cubicBezTo>
                    <a:pt x="0" y="1"/>
                    <a:pt x="0"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 name="淘宝网Chenying0907出品 8"/>
            <p:cNvSpPr>
              <a:spLocks/>
            </p:cNvSpPr>
            <p:nvPr/>
          </p:nvSpPr>
          <p:spPr bwMode="auto">
            <a:xfrm>
              <a:off x="8944" y="2970"/>
              <a:ext cx="5" cy="5"/>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 name="淘宝网Chenying0907出品 9"/>
            <p:cNvSpPr>
              <a:spLocks/>
            </p:cNvSpPr>
            <p:nvPr/>
          </p:nvSpPr>
          <p:spPr bwMode="auto">
            <a:xfrm>
              <a:off x="8947" y="2949"/>
              <a:ext cx="2" cy="4"/>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0"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 name="淘宝网Chenying0907出品 10"/>
            <p:cNvSpPr>
              <a:spLocks/>
            </p:cNvSpPr>
            <p:nvPr/>
          </p:nvSpPr>
          <p:spPr bwMode="auto">
            <a:xfrm>
              <a:off x="8755" y="3015"/>
              <a:ext cx="2" cy="2"/>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1"/>
                  </a:cubicBezTo>
                  <a:cubicBezTo>
                    <a:pt x="0" y="1"/>
                    <a:pt x="0" y="1"/>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 name="淘宝网Chenying0907出品 11"/>
            <p:cNvSpPr>
              <a:spLocks/>
            </p:cNvSpPr>
            <p:nvPr/>
          </p:nvSpPr>
          <p:spPr bwMode="auto">
            <a:xfrm>
              <a:off x="8703" y="3031"/>
              <a:ext cx="4" cy="8"/>
            </a:xfrm>
            <a:custGeom>
              <a:avLst/>
              <a:gdLst>
                <a:gd name="T0" fmla="*/ 1 w 2"/>
                <a:gd name="T1" fmla="*/ 2 h 3"/>
                <a:gd name="T2" fmla="*/ 1 w 2"/>
                <a:gd name="T3" fmla="*/ 3 h 3"/>
                <a:gd name="T4" fmla="*/ 1 w 2"/>
                <a:gd name="T5" fmla="*/ 0 h 3"/>
                <a:gd name="T6" fmla="*/ 1 w 2"/>
                <a:gd name="T7" fmla="*/ 2 h 3"/>
              </a:gdLst>
              <a:ahLst/>
              <a:cxnLst>
                <a:cxn ang="0">
                  <a:pos x="T0" y="T1"/>
                </a:cxn>
                <a:cxn ang="0">
                  <a:pos x="T2" y="T3"/>
                </a:cxn>
                <a:cxn ang="0">
                  <a:pos x="T4" y="T5"/>
                </a:cxn>
                <a:cxn ang="0">
                  <a:pos x="T6" y="T7"/>
                </a:cxn>
              </a:cxnLst>
              <a:rect l="0" t="0" r="r" b="b"/>
              <a:pathLst>
                <a:path w="2" h="3">
                  <a:moveTo>
                    <a:pt x="1" y="2"/>
                  </a:moveTo>
                  <a:cubicBezTo>
                    <a:pt x="1" y="2"/>
                    <a:pt x="1" y="2"/>
                    <a:pt x="1" y="3"/>
                  </a:cubicBezTo>
                  <a:cubicBezTo>
                    <a:pt x="0" y="2"/>
                    <a:pt x="1" y="2"/>
                    <a:pt x="1"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 name="淘宝网Chenying0907出品 12"/>
            <p:cNvSpPr>
              <a:spLocks/>
            </p:cNvSpPr>
            <p:nvPr/>
          </p:nvSpPr>
          <p:spPr bwMode="auto">
            <a:xfrm>
              <a:off x="8677" y="3039"/>
              <a:ext cx="4" cy="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 name="淘宝网Chenying0907出品 13"/>
            <p:cNvSpPr>
              <a:spLocks/>
            </p:cNvSpPr>
            <p:nvPr/>
          </p:nvSpPr>
          <p:spPr bwMode="auto">
            <a:xfrm>
              <a:off x="8660" y="3043"/>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0" y="1"/>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 name="淘宝网Chenying0907出品 14"/>
            <p:cNvSpPr>
              <a:spLocks/>
            </p:cNvSpPr>
            <p:nvPr/>
          </p:nvSpPr>
          <p:spPr bwMode="auto">
            <a:xfrm>
              <a:off x="8629" y="3053"/>
              <a:ext cx="3" cy="4"/>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1"/>
                  </a:cubicBezTo>
                  <a:cubicBezTo>
                    <a:pt x="0" y="0"/>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 name="淘宝网Chenying0907出品 15"/>
            <p:cNvSpPr>
              <a:spLocks/>
            </p:cNvSpPr>
            <p:nvPr/>
          </p:nvSpPr>
          <p:spPr bwMode="auto">
            <a:xfrm>
              <a:off x="8617" y="3048"/>
              <a:ext cx="3" cy="5"/>
            </a:xfrm>
            <a:custGeom>
              <a:avLst/>
              <a:gdLst>
                <a:gd name="T0" fmla="*/ 1 w 1"/>
                <a:gd name="T1" fmla="*/ 1 h 2"/>
                <a:gd name="T2" fmla="*/ 1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2"/>
                    <a:pt x="1" y="0"/>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 name="淘宝网Chenying0907出品 16"/>
            <p:cNvSpPr>
              <a:spLocks/>
            </p:cNvSpPr>
            <p:nvPr/>
          </p:nvSpPr>
          <p:spPr bwMode="auto">
            <a:xfrm>
              <a:off x="8615" y="3046"/>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 name="淘宝网Chenying0907出品 17"/>
            <p:cNvSpPr>
              <a:spLocks/>
            </p:cNvSpPr>
            <p:nvPr/>
          </p:nvSpPr>
          <p:spPr bwMode="auto">
            <a:xfrm>
              <a:off x="8613" y="3046"/>
              <a:ext cx="4" cy="4"/>
            </a:xfrm>
            <a:custGeom>
              <a:avLst/>
              <a:gdLst>
                <a:gd name="T0" fmla="*/ 2 w 2"/>
                <a:gd name="T1" fmla="*/ 1 h 2"/>
                <a:gd name="T2" fmla="*/ 2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2"/>
                    <a:pt x="2" y="2"/>
                  </a:cubicBezTo>
                  <a:cubicBezTo>
                    <a:pt x="1" y="2"/>
                    <a:pt x="1" y="1"/>
                    <a:pt x="0" y="1"/>
                  </a:cubicBezTo>
                  <a:cubicBezTo>
                    <a:pt x="1"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 name="淘宝网Chenying0907出品 18"/>
            <p:cNvSpPr>
              <a:spLocks/>
            </p:cNvSpPr>
            <p:nvPr/>
          </p:nvSpPr>
          <p:spPr bwMode="auto">
            <a:xfrm>
              <a:off x="8613" y="3050"/>
              <a:ext cx="4" cy="5"/>
            </a:xfrm>
            <a:custGeom>
              <a:avLst/>
              <a:gdLst>
                <a:gd name="T0" fmla="*/ 0 w 2"/>
                <a:gd name="T1" fmla="*/ 0 h 2"/>
                <a:gd name="T2" fmla="*/ 2 w 2"/>
                <a:gd name="T3" fmla="*/ 1 h 2"/>
                <a:gd name="T4" fmla="*/ 1 w 2"/>
                <a:gd name="T5" fmla="*/ 2 h 2"/>
                <a:gd name="T6" fmla="*/ 0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2" y="1"/>
                  </a:cubicBezTo>
                  <a:cubicBezTo>
                    <a:pt x="2" y="2"/>
                    <a:pt x="1" y="2"/>
                    <a:pt x="1" y="2"/>
                  </a:cubicBezTo>
                  <a:cubicBezTo>
                    <a:pt x="1" y="2"/>
                    <a:pt x="0" y="2"/>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 name="淘宝网Chenying0907出品 19"/>
            <p:cNvSpPr>
              <a:spLocks/>
            </p:cNvSpPr>
            <p:nvPr/>
          </p:nvSpPr>
          <p:spPr bwMode="auto">
            <a:xfrm>
              <a:off x="8601" y="3046"/>
              <a:ext cx="5" cy="2"/>
            </a:xfrm>
            <a:custGeom>
              <a:avLst/>
              <a:gdLst>
                <a:gd name="T0" fmla="*/ 2 w 2"/>
                <a:gd name="T1" fmla="*/ 0 h 1"/>
                <a:gd name="T2" fmla="*/ 1 w 2"/>
                <a:gd name="T3" fmla="*/ 1 h 1"/>
                <a:gd name="T4" fmla="*/ 0 w 2"/>
                <a:gd name="T5" fmla="*/ 1 h 1"/>
                <a:gd name="T6" fmla="*/ 0 w 2"/>
                <a:gd name="T7" fmla="*/ 1 h 1"/>
                <a:gd name="T8" fmla="*/ 0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1"/>
                    <a:pt x="1" y="0"/>
                    <a:pt x="1" y="1"/>
                  </a:cubicBezTo>
                  <a:cubicBezTo>
                    <a:pt x="1" y="1"/>
                    <a:pt x="1" y="1"/>
                    <a:pt x="0" y="1"/>
                  </a:cubicBezTo>
                  <a:cubicBezTo>
                    <a:pt x="0" y="1"/>
                    <a:pt x="0"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 name="淘宝网Chenying0907出品 20"/>
            <p:cNvSpPr>
              <a:spLocks/>
            </p:cNvSpPr>
            <p:nvPr/>
          </p:nvSpPr>
          <p:spPr bwMode="auto">
            <a:xfrm>
              <a:off x="8584" y="3050"/>
              <a:ext cx="5" cy="3"/>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 name="淘宝网Chenying0907出品 21"/>
            <p:cNvSpPr>
              <a:spLocks/>
            </p:cNvSpPr>
            <p:nvPr/>
          </p:nvSpPr>
          <p:spPr bwMode="auto">
            <a:xfrm>
              <a:off x="8437" y="3777"/>
              <a:ext cx="5" cy="3"/>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 name="淘宝网Chenying0907出品 22"/>
            <p:cNvSpPr>
              <a:spLocks/>
            </p:cNvSpPr>
            <p:nvPr/>
          </p:nvSpPr>
          <p:spPr bwMode="auto">
            <a:xfrm>
              <a:off x="8553" y="3065"/>
              <a:ext cx="5" cy="7"/>
            </a:xfrm>
            <a:custGeom>
              <a:avLst/>
              <a:gdLst>
                <a:gd name="T0" fmla="*/ 2 w 2"/>
                <a:gd name="T1" fmla="*/ 2 h 3"/>
                <a:gd name="T2" fmla="*/ 1 w 2"/>
                <a:gd name="T3" fmla="*/ 3 h 3"/>
                <a:gd name="T4" fmla="*/ 0 w 2"/>
                <a:gd name="T5" fmla="*/ 1 h 3"/>
                <a:gd name="T6" fmla="*/ 1 w 2"/>
                <a:gd name="T7" fmla="*/ 0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2"/>
                    <a:pt x="1" y="2"/>
                    <a:pt x="1" y="3"/>
                  </a:cubicBezTo>
                  <a:cubicBezTo>
                    <a:pt x="0" y="3"/>
                    <a:pt x="0" y="2"/>
                    <a:pt x="0" y="1"/>
                  </a:cubicBezTo>
                  <a:cubicBezTo>
                    <a:pt x="2" y="2"/>
                    <a:pt x="0" y="1"/>
                    <a:pt x="1" y="0"/>
                  </a:cubicBezTo>
                  <a:cubicBezTo>
                    <a:pt x="2"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 name="淘宝网Chenying0907出品 23"/>
            <p:cNvSpPr>
              <a:spLocks/>
            </p:cNvSpPr>
            <p:nvPr/>
          </p:nvSpPr>
          <p:spPr bwMode="auto">
            <a:xfrm>
              <a:off x="8295" y="4410"/>
              <a:ext cx="14" cy="7"/>
            </a:xfrm>
            <a:custGeom>
              <a:avLst/>
              <a:gdLst>
                <a:gd name="T0" fmla="*/ 5 w 6"/>
                <a:gd name="T1" fmla="*/ 0 h 3"/>
                <a:gd name="T2" fmla="*/ 4 w 6"/>
                <a:gd name="T3" fmla="*/ 1 h 3"/>
                <a:gd name="T4" fmla="*/ 3 w 6"/>
                <a:gd name="T5" fmla="*/ 3 h 3"/>
                <a:gd name="T6" fmla="*/ 1 w 6"/>
                <a:gd name="T7" fmla="*/ 3 h 3"/>
                <a:gd name="T8" fmla="*/ 0 w 6"/>
                <a:gd name="T9" fmla="*/ 2 h 3"/>
                <a:gd name="T10" fmla="*/ 3 w 6"/>
                <a:gd name="T11" fmla="*/ 2 h 3"/>
                <a:gd name="T12" fmla="*/ 3 w 6"/>
                <a:gd name="T13" fmla="*/ 0 h 3"/>
                <a:gd name="T14" fmla="*/ 5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5" y="0"/>
                  </a:moveTo>
                  <a:cubicBezTo>
                    <a:pt x="6" y="1"/>
                    <a:pt x="4" y="1"/>
                    <a:pt x="4" y="1"/>
                  </a:cubicBezTo>
                  <a:cubicBezTo>
                    <a:pt x="5" y="2"/>
                    <a:pt x="4" y="2"/>
                    <a:pt x="3" y="3"/>
                  </a:cubicBezTo>
                  <a:cubicBezTo>
                    <a:pt x="2" y="3"/>
                    <a:pt x="2" y="3"/>
                    <a:pt x="1" y="3"/>
                  </a:cubicBezTo>
                  <a:cubicBezTo>
                    <a:pt x="1" y="2"/>
                    <a:pt x="1" y="2"/>
                    <a:pt x="0" y="2"/>
                  </a:cubicBezTo>
                  <a:cubicBezTo>
                    <a:pt x="1" y="1"/>
                    <a:pt x="3" y="0"/>
                    <a:pt x="3" y="2"/>
                  </a:cubicBezTo>
                  <a:cubicBezTo>
                    <a:pt x="4" y="1"/>
                    <a:pt x="3" y="0"/>
                    <a:pt x="3" y="0"/>
                  </a:cubicBezTo>
                  <a:cubicBezTo>
                    <a:pt x="3" y="0"/>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 name="淘宝网Chenying0907出品 24"/>
            <p:cNvSpPr>
              <a:spLocks/>
            </p:cNvSpPr>
            <p:nvPr/>
          </p:nvSpPr>
          <p:spPr bwMode="auto">
            <a:xfrm>
              <a:off x="8305" y="4388"/>
              <a:ext cx="4" cy="5"/>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1" y="1"/>
                    <a:pt x="1" y="2"/>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 name="淘宝网Chenying0907出品 25"/>
            <p:cNvSpPr>
              <a:spLocks/>
            </p:cNvSpPr>
            <p:nvPr/>
          </p:nvSpPr>
          <p:spPr bwMode="auto">
            <a:xfrm>
              <a:off x="8295" y="4419"/>
              <a:ext cx="7" cy="2"/>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3" y="1"/>
                    <a:pt x="1" y="1"/>
                    <a:pt x="0"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 name="淘宝网Chenying0907出品 26"/>
            <p:cNvSpPr>
              <a:spLocks/>
            </p:cNvSpPr>
            <p:nvPr/>
          </p:nvSpPr>
          <p:spPr bwMode="auto">
            <a:xfrm>
              <a:off x="8302" y="4386"/>
              <a:ext cx="7" cy="2"/>
            </a:xfrm>
            <a:custGeom>
              <a:avLst/>
              <a:gdLst>
                <a:gd name="T0" fmla="*/ 3 w 3"/>
                <a:gd name="T1" fmla="*/ 0 h 1"/>
                <a:gd name="T2" fmla="*/ 2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1"/>
                    <a:pt x="2" y="0"/>
                    <a:pt x="2" y="1"/>
                  </a:cubicBezTo>
                  <a:cubicBezTo>
                    <a:pt x="2" y="1"/>
                    <a:pt x="1" y="1"/>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 name="淘宝网Chenying0907出品 27"/>
            <p:cNvSpPr>
              <a:spLocks/>
            </p:cNvSpPr>
            <p:nvPr/>
          </p:nvSpPr>
          <p:spPr bwMode="auto">
            <a:xfrm>
              <a:off x="8300" y="4405"/>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2" y="2"/>
                    <a:pt x="0" y="2"/>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2" name="淘宝网Chenying0907出品 28"/>
            <p:cNvSpPr>
              <a:spLocks/>
            </p:cNvSpPr>
            <p:nvPr/>
          </p:nvSpPr>
          <p:spPr bwMode="auto">
            <a:xfrm>
              <a:off x="8295" y="4398"/>
              <a:ext cx="7" cy="4"/>
            </a:xfrm>
            <a:custGeom>
              <a:avLst/>
              <a:gdLst>
                <a:gd name="T0" fmla="*/ 3 w 3"/>
                <a:gd name="T1" fmla="*/ 2 h 2"/>
                <a:gd name="T2" fmla="*/ 1 w 3"/>
                <a:gd name="T3" fmla="*/ 2 h 2"/>
                <a:gd name="T4" fmla="*/ 0 w 3"/>
                <a:gd name="T5" fmla="*/ 1 h 2"/>
                <a:gd name="T6" fmla="*/ 0 w 3"/>
                <a:gd name="T7" fmla="*/ 1 h 2"/>
                <a:gd name="T8" fmla="*/ 2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cubicBezTo>
                    <a:pt x="2" y="2"/>
                    <a:pt x="2" y="2"/>
                    <a:pt x="1" y="2"/>
                  </a:cubicBezTo>
                  <a:cubicBezTo>
                    <a:pt x="2" y="2"/>
                    <a:pt x="1" y="1"/>
                    <a:pt x="0" y="1"/>
                  </a:cubicBezTo>
                  <a:cubicBezTo>
                    <a:pt x="0" y="1"/>
                    <a:pt x="0" y="1"/>
                    <a:pt x="0" y="1"/>
                  </a:cubicBezTo>
                  <a:cubicBezTo>
                    <a:pt x="1" y="0"/>
                    <a:pt x="1" y="0"/>
                    <a:pt x="2" y="0"/>
                  </a:cubicBezTo>
                  <a:cubicBezTo>
                    <a:pt x="3"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3" name="淘宝网Chenying0907出品 29"/>
            <p:cNvSpPr>
              <a:spLocks/>
            </p:cNvSpPr>
            <p:nvPr/>
          </p:nvSpPr>
          <p:spPr bwMode="auto">
            <a:xfrm>
              <a:off x="8293" y="4395"/>
              <a:ext cx="7" cy="3"/>
            </a:xfrm>
            <a:custGeom>
              <a:avLst/>
              <a:gdLst>
                <a:gd name="T0" fmla="*/ 1 w 3"/>
                <a:gd name="T1" fmla="*/ 1 h 1"/>
                <a:gd name="T2" fmla="*/ 2 w 3"/>
                <a:gd name="T3" fmla="*/ 0 h 1"/>
                <a:gd name="T4" fmla="*/ 1 w 3"/>
                <a:gd name="T5" fmla="*/ 1 h 1"/>
              </a:gdLst>
              <a:ahLst/>
              <a:cxnLst>
                <a:cxn ang="0">
                  <a:pos x="T0" y="T1"/>
                </a:cxn>
                <a:cxn ang="0">
                  <a:pos x="T2" y="T3"/>
                </a:cxn>
                <a:cxn ang="0">
                  <a:pos x="T4" y="T5"/>
                </a:cxn>
              </a:cxnLst>
              <a:rect l="0" t="0" r="r" b="b"/>
              <a:pathLst>
                <a:path w="3" h="1">
                  <a:moveTo>
                    <a:pt x="1" y="1"/>
                  </a:moveTo>
                  <a:cubicBezTo>
                    <a:pt x="0" y="0"/>
                    <a:pt x="2" y="1"/>
                    <a:pt x="2" y="0"/>
                  </a:cubicBezTo>
                  <a:cubicBezTo>
                    <a:pt x="3"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4" name="淘宝网Chenying0907出品 30"/>
            <p:cNvSpPr>
              <a:spLocks/>
            </p:cNvSpPr>
            <p:nvPr/>
          </p:nvSpPr>
          <p:spPr bwMode="auto">
            <a:xfrm>
              <a:off x="8295" y="4376"/>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5" name="淘宝网Chenying0907出品 31"/>
            <p:cNvSpPr>
              <a:spLocks/>
            </p:cNvSpPr>
            <p:nvPr/>
          </p:nvSpPr>
          <p:spPr bwMode="auto">
            <a:xfrm>
              <a:off x="8293" y="4362"/>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1"/>
                    <a:pt x="0" y="1"/>
                  </a:cubicBezTo>
                  <a:cubicBezTo>
                    <a:pt x="0" y="0"/>
                    <a:pt x="0"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6" name="淘宝网Chenying0907出品 32"/>
            <p:cNvSpPr>
              <a:spLocks/>
            </p:cNvSpPr>
            <p:nvPr/>
          </p:nvSpPr>
          <p:spPr bwMode="auto">
            <a:xfrm>
              <a:off x="8508" y="3074"/>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1"/>
                    <a:pt x="1" y="2"/>
                  </a:cubicBezTo>
                  <a:cubicBezTo>
                    <a:pt x="0" y="1"/>
                    <a:pt x="1" y="1"/>
                    <a:pt x="0" y="1"/>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7" name="淘宝网Chenying0907出品 33"/>
            <p:cNvSpPr>
              <a:spLocks/>
            </p:cNvSpPr>
            <p:nvPr/>
          </p:nvSpPr>
          <p:spPr bwMode="auto">
            <a:xfrm>
              <a:off x="8504" y="3076"/>
              <a:ext cx="4" cy="3"/>
            </a:xfrm>
            <a:custGeom>
              <a:avLst/>
              <a:gdLst>
                <a:gd name="T0" fmla="*/ 2 w 2"/>
                <a:gd name="T1" fmla="*/ 0 h 1"/>
                <a:gd name="T2" fmla="*/ 0 w 2"/>
                <a:gd name="T3" fmla="*/ 1 h 1"/>
                <a:gd name="T4" fmla="*/ 1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1"/>
                    <a:pt x="1" y="1"/>
                    <a:pt x="0" y="1"/>
                  </a:cubicBezTo>
                  <a:cubicBezTo>
                    <a:pt x="0" y="0"/>
                    <a:pt x="1" y="1"/>
                    <a:pt x="1" y="0"/>
                  </a:cubicBezTo>
                  <a:cubicBezTo>
                    <a:pt x="2"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8" name="淘宝网Chenying0907出品 34"/>
            <p:cNvSpPr>
              <a:spLocks/>
            </p:cNvSpPr>
            <p:nvPr/>
          </p:nvSpPr>
          <p:spPr bwMode="auto">
            <a:xfrm>
              <a:off x="8279" y="4388"/>
              <a:ext cx="7" cy="5"/>
            </a:xfrm>
            <a:custGeom>
              <a:avLst/>
              <a:gdLst>
                <a:gd name="T0" fmla="*/ 3 w 3"/>
                <a:gd name="T1" fmla="*/ 1 h 2"/>
                <a:gd name="T2" fmla="*/ 0 w 3"/>
                <a:gd name="T3" fmla="*/ 2 h 2"/>
                <a:gd name="T4" fmla="*/ 2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2"/>
                    <a:pt x="0" y="2"/>
                  </a:cubicBezTo>
                  <a:cubicBezTo>
                    <a:pt x="1" y="1"/>
                    <a:pt x="1" y="1"/>
                    <a:pt x="2" y="0"/>
                  </a:cubicBezTo>
                  <a:cubicBezTo>
                    <a:pt x="3"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9" name="淘宝网Chenying0907出品 35"/>
            <p:cNvSpPr>
              <a:spLocks/>
            </p:cNvSpPr>
            <p:nvPr/>
          </p:nvSpPr>
          <p:spPr bwMode="auto">
            <a:xfrm>
              <a:off x="8286" y="4317"/>
              <a:ext cx="7" cy="5"/>
            </a:xfrm>
            <a:custGeom>
              <a:avLst/>
              <a:gdLst>
                <a:gd name="T0" fmla="*/ 3 w 3"/>
                <a:gd name="T1" fmla="*/ 1 h 2"/>
                <a:gd name="T2" fmla="*/ 0 w 3"/>
                <a:gd name="T3" fmla="*/ 1 h 2"/>
                <a:gd name="T4" fmla="*/ 1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1"/>
                    <a:pt x="0" y="1"/>
                  </a:cubicBezTo>
                  <a:cubicBezTo>
                    <a:pt x="0" y="0"/>
                    <a:pt x="1" y="0"/>
                    <a:pt x="1"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0" name="淘宝网Chenying0907出品 36"/>
            <p:cNvSpPr>
              <a:spLocks/>
            </p:cNvSpPr>
            <p:nvPr/>
          </p:nvSpPr>
          <p:spPr bwMode="auto">
            <a:xfrm>
              <a:off x="8281" y="4334"/>
              <a:ext cx="5" cy="5"/>
            </a:xfrm>
            <a:custGeom>
              <a:avLst/>
              <a:gdLst>
                <a:gd name="T0" fmla="*/ 2 w 2"/>
                <a:gd name="T1" fmla="*/ 1 h 2"/>
                <a:gd name="T2" fmla="*/ 0 w 2"/>
                <a:gd name="T3" fmla="*/ 2 h 2"/>
                <a:gd name="T4" fmla="*/ 0 w 2"/>
                <a:gd name="T5" fmla="*/ 0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1"/>
                    <a:pt x="0" y="2"/>
                  </a:cubicBezTo>
                  <a:cubicBezTo>
                    <a:pt x="0" y="2"/>
                    <a:pt x="0" y="1"/>
                    <a:pt x="0" y="0"/>
                  </a:cubicBezTo>
                  <a:cubicBezTo>
                    <a:pt x="0" y="0"/>
                    <a:pt x="1" y="1"/>
                    <a:pt x="1" y="0"/>
                  </a:cubicBezTo>
                  <a:cubicBezTo>
                    <a:pt x="2"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1" name="淘宝网Chenying0907出品 37"/>
            <p:cNvSpPr>
              <a:spLocks/>
            </p:cNvSpPr>
            <p:nvPr/>
          </p:nvSpPr>
          <p:spPr bwMode="auto">
            <a:xfrm>
              <a:off x="8281" y="4329"/>
              <a:ext cx="5" cy="5"/>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1" y="1"/>
                    <a:pt x="1" y="1"/>
                    <a:pt x="0" y="1"/>
                  </a:cubicBezTo>
                  <a:cubicBezTo>
                    <a:pt x="1" y="1"/>
                    <a:pt x="1" y="1"/>
                    <a:pt x="1" y="0"/>
                  </a:cubicBezTo>
                  <a:cubicBezTo>
                    <a:pt x="2" y="0"/>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2" name="淘宝网Chenying0907出品 38"/>
            <p:cNvSpPr>
              <a:spLocks/>
            </p:cNvSpPr>
            <p:nvPr/>
          </p:nvSpPr>
          <p:spPr bwMode="auto">
            <a:xfrm>
              <a:off x="8272" y="4398"/>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3" name="淘宝网Chenying0907出品 39"/>
            <p:cNvSpPr>
              <a:spLocks/>
            </p:cNvSpPr>
            <p:nvPr/>
          </p:nvSpPr>
          <p:spPr bwMode="auto">
            <a:xfrm>
              <a:off x="8276" y="4324"/>
              <a:ext cx="5" cy="7"/>
            </a:xfrm>
            <a:custGeom>
              <a:avLst/>
              <a:gdLst>
                <a:gd name="T0" fmla="*/ 2 w 2"/>
                <a:gd name="T1" fmla="*/ 2 h 3"/>
                <a:gd name="T2" fmla="*/ 0 w 2"/>
                <a:gd name="T3" fmla="*/ 2 h 3"/>
                <a:gd name="T4" fmla="*/ 2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1" y="2"/>
                    <a:pt x="1" y="3"/>
                    <a:pt x="0" y="2"/>
                  </a:cubicBezTo>
                  <a:cubicBezTo>
                    <a:pt x="0" y="1"/>
                    <a:pt x="1"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4" name="淘宝网Chenying0907出品 40"/>
            <p:cNvSpPr>
              <a:spLocks/>
            </p:cNvSpPr>
            <p:nvPr/>
          </p:nvSpPr>
          <p:spPr bwMode="auto">
            <a:xfrm>
              <a:off x="8324" y="2681"/>
              <a:ext cx="237" cy="57"/>
            </a:xfrm>
            <a:custGeom>
              <a:avLst/>
              <a:gdLst>
                <a:gd name="T0" fmla="*/ 100 w 100"/>
                <a:gd name="T1" fmla="*/ 1 h 24"/>
                <a:gd name="T2" fmla="*/ 100 w 100"/>
                <a:gd name="T3" fmla="*/ 1 h 24"/>
                <a:gd name="T4" fmla="*/ 81 w 100"/>
                <a:gd name="T5" fmla="*/ 6 h 24"/>
                <a:gd name="T6" fmla="*/ 70 w 100"/>
                <a:gd name="T7" fmla="*/ 9 h 24"/>
                <a:gd name="T8" fmla="*/ 66 w 100"/>
                <a:gd name="T9" fmla="*/ 11 h 24"/>
                <a:gd name="T10" fmla="*/ 64 w 100"/>
                <a:gd name="T11" fmla="*/ 10 h 24"/>
                <a:gd name="T12" fmla="*/ 60 w 100"/>
                <a:gd name="T13" fmla="*/ 11 h 24"/>
                <a:gd name="T14" fmla="*/ 52 w 100"/>
                <a:gd name="T15" fmla="*/ 13 h 24"/>
                <a:gd name="T16" fmla="*/ 31 w 100"/>
                <a:gd name="T17" fmla="*/ 19 h 24"/>
                <a:gd name="T18" fmla="*/ 21 w 100"/>
                <a:gd name="T19" fmla="*/ 21 h 24"/>
                <a:gd name="T20" fmla="*/ 17 w 100"/>
                <a:gd name="T21" fmla="*/ 21 h 24"/>
                <a:gd name="T22" fmla="*/ 12 w 100"/>
                <a:gd name="T23" fmla="*/ 22 h 24"/>
                <a:gd name="T24" fmla="*/ 7 w 100"/>
                <a:gd name="T25" fmla="*/ 21 h 24"/>
                <a:gd name="T26" fmla="*/ 0 w 100"/>
                <a:gd name="T27" fmla="*/ 23 h 24"/>
                <a:gd name="T28" fmla="*/ 1 w 100"/>
                <a:gd name="T29" fmla="*/ 22 h 24"/>
                <a:gd name="T30" fmla="*/ 3 w 100"/>
                <a:gd name="T31" fmla="*/ 22 h 24"/>
                <a:gd name="T32" fmla="*/ 13 w 100"/>
                <a:gd name="T33" fmla="*/ 17 h 24"/>
                <a:gd name="T34" fmla="*/ 25 w 100"/>
                <a:gd name="T35" fmla="*/ 14 h 24"/>
                <a:gd name="T36" fmla="*/ 26 w 100"/>
                <a:gd name="T37" fmla="*/ 14 h 24"/>
                <a:gd name="T38" fmla="*/ 75 w 100"/>
                <a:gd name="T39" fmla="*/ 3 h 24"/>
                <a:gd name="T40" fmla="*/ 76 w 100"/>
                <a:gd name="T41" fmla="*/ 4 h 24"/>
                <a:gd name="T42" fmla="*/ 89 w 100"/>
                <a:gd name="T43" fmla="*/ 0 h 24"/>
                <a:gd name="T44" fmla="*/ 97 w 100"/>
                <a:gd name="T45" fmla="*/ 1 h 24"/>
                <a:gd name="T46" fmla="*/ 100 w 100"/>
                <a:gd name="T4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24">
                  <a:moveTo>
                    <a:pt x="100" y="1"/>
                  </a:moveTo>
                  <a:cubicBezTo>
                    <a:pt x="100" y="1"/>
                    <a:pt x="100" y="1"/>
                    <a:pt x="100" y="1"/>
                  </a:cubicBezTo>
                  <a:cubicBezTo>
                    <a:pt x="94" y="3"/>
                    <a:pt x="87" y="3"/>
                    <a:pt x="81" y="6"/>
                  </a:cubicBezTo>
                  <a:cubicBezTo>
                    <a:pt x="77" y="7"/>
                    <a:pt x="74" y="9"/>
                    <a:pt x="70" y="9"/>
                  </a:cubicBezTo>
                  <a:cubicBezTo>
                    <a:pt x="68" y="10"/>
                    <a:pt x="67" y="9"/>
                    <a:pt x="66" y="11"/>
                  </a:cubicBezTo>
                  <a:cubicBezTo>
                    <a:pt x="65" y="11"/>
                    <a:pt x="65" y="10"/>
                    <a:pt x="64" y="10"/>
                  </a:cubicBezTo>
                  <a:cubicBezTo>
                    <a:pt x="63" y="10"/>
                    <a:pt x="62" y="11"/>
                    <a:pt x="60" y="11"/>
                  </a:cubicBezTo>
                  <a:cubicBezTo>
                    <a:pt x="58" y="13"/>
                    <a:pt x="55" y="13"/>
                    <a:pt x="52" y="13"/>
                  </a:cubicBezTo>
                  <a:cubicBezTo>
                    <a:pt x="45" y="15"/>
                    <a:pt x="38" y="17"/>
                    <a:pt x="31" y="19"/>
                  </a:cubicBezTo>
                  <a:cubicBezTo>
                    <a:pt x="28" y="18"/>
                    <a:pt x="25" y="21"/>
                    <a:pt x="21" y="21"/>
                  </a:cubicBezTo>
                  <a:cubicBezTo>
                    <a:pt x="20" y="21"/>
                    <a:pt x="18" y="21"/>
                    <a:pt x="17" y="21"/>
                  </a:cubicBezTo>
                  <a:cubicBezTo>
                    <a:pt x="15" y="21"/>
                    <a:pt x="14" y="22"/>
                    <a:pt x="12" y="22"/>
                  </a:cubicBezTo>
                  <a:cubicBezTo>
                    <a:pt x="11" y="22"/>
                    <a:pt x="9" y="21"/>
                    <a:pt x="7" y="21"/>
                  </a:cubicBezTo>
                  <a:cubicBezTo>
                    <a:pt x="5" y="22"/>
                    <a:pt x="4" y="24"/>
                    <a:pt x="0" y="23"/>
                  </a:cubicBezTo>
                  <a:cubicBezTo>
                    <a:pt x="0" y="22"/>
                    <a:pt x="1" y="22"/>
                    <a:pt x="1" y="22"/>
                  </a:cubicBezTo>
                  <a:cubicBezTo>
                    <a:pt x="2" y="22"/>
                    <a:pt x="2" y="22"/>
                    <a:pt x="3" y="22"/>
                  </a:cubicBezTo>
                  <a:cubicBezTo>
                    <a:pt x="6" y="20"/>
                    <a:pt x="10" y="20"/>
                    <a:pt x="13" y="17"/>
                  </a:cubicBezTo>
                  <a:cubicBezTo>
                    <a:pt x="17" y="18"/>
                    <a:pt x="21" y="16"/>
                    <a:pt x="25" y="14"/>
                  </a:cubicBezTo>
                  <a:cubicBezTo>
                    <a:pt x="25" y="14"/>
                    <a:pt x="26" y="14"/>
                    <a:pt x="26" y="14"/>
                  </a:cubicBezTo>
                  <a:cubicBezTo>
                    <a:pt x="41" y="9"/>
                    <a:pt x="59" y="7"/>
                    <a:pt x="75" y="3"/>
                  </a:cubicBezTo>
                  <a:cubicBezTo>
                    <a:pt x="75" y="3"/>
                    <a:pt x="76" y="3"/>
                    <a:pt x="76" y="4"/>
                  </a:cubicBezTo>
                  <a:cubicBezTo>
                    <a:pt x="78" y="2"/>
                    <a:pt x="85" y="1"/>
                    <a:pt x="89" y="0"/>
                  </a:cubicBezTo>
                  <a:cubicBezTo>
                    <a:pt x="92" y="0"/>
                    <a:pt x="95" y="0"/>
                    <a:pt x="97" y="1"/>
                  </a:cubicBezTo>
                  <a:cubicBezTo>
                    <a:pt x="97" y="0"/>
                    <a:pt x="100" y="0"/>
                    <a:pt x="10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5" name="淘宝网Chenying0907出品 41"/>
            <p:cNvSpPr>
              <a:spLocks/>
            </p:cNvSpPr>
            <p:nvPr/>
          </p:nvSpPr>
          <p:spPr bwMode="auto">
            <a:xfrm>
              <a:off x="8274" y="4320"/>
              <a:ext cx="7" cy="4"/>
            </a:xfrm>
            <a:custGeom>
              <a:avLst/>
              <a:gdLst>
                <a:gd name="T0" fmla="*/ 3 w 3"/>
                <a:gd name="T1" fmla="*/ 1 h 2"/>
                <a:gd name="T2" fmla="*/ 1 w 3"/>
                <a:gd name="T3" fmla="*/ 0 h 2"/>
                <a:gd name="T4" fmla="*/ 3 w 3"/>
                <a:gd name="T5" fmla="*/ 1 h 2"/>
              </a:gdLst>
              <a:ahLst/>
              <a:cxnLst>
                <a:cxn ang="0">
                  <a:pos x="T0" y="T1"/>
                </a:cxn>
                <a:cxn ang="0">
                  <a:pos x="T2" y="T3"/>
                </a:cxn>
                <a:cxn ang="0">
                  <a:pos x="T4" y="T5"/>
                </a:cxn>
              </a:cxnLst>
              <a:rect l="0" t="0" r="r" b="b"/>
              <a:pathLst>
                <a:path w="3" h="2">
                  <a:moveTo>
                    <a:pt x="3" y="1"/>
                  </a:moveTo>
                  <a:cubicBezTo>
                    <a:pt x="2" y="2"/>
                    <a:pt x="0" y="1"/>
                    <a:pt x="1"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6" name="淘宝网Chenying0907出品 42"/>
            <p:cNvSpPr>
              <a:spLocks/>
            </p:cNvSpPr>
            <p:nvPr/>
          </p:nvSpPr>
          <p:spPr bwMode="auto">
            <a:xfrm>
              <a:off x="8264" y="4329"/>
              <a:ext cx="10" cy="7"/>
            </a:xfrm>
            <a:custGeom>
              <a:avLst/>
              <a:gdLst>
                <a:gd name="T0" fmla="*/ 4 w 4"/>
                <a:gd name="T1" fmla="*/ 2 h 3"/>
                <a:gd name="T2" fmla="*/ 3 w 4"/>
                <a:gd name="T3" fmla="*/ 3 h 3"/>
                <a:gd name="T4" fmla="*/ 0 w 4"/>
                <a:gd name="T5" fmla="*/ 1 h 3"/>
                <a:gd name="T6" fmla="*/ 3 w 4"/>
                <a:gd name="T7" fmla="*/ 1 h 3"/>
                <a:gd name="T8" fmla="*/ 3 w 4"/>
                <a:gd name="T9" fmla="*/ 2 h 3"/>
                <a:gd name="T10" fmla="*/ 4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4" y="2"/>
                  </a:moveTo>
                  <a:cubicBezTo>
                    <a:pt x="3" y="2"/>
                    <a:pt x="3" y="2"/>
                    <a:pt x="3" y="3"/>
                  </a:cubicBezTo>
                  <a:cubicBezTo>
                    <a:pt x="2" y="3"/>
                    <a:pt x="1" y="2"/>
                    <a:pt x="0" y="1"/>
                  </a:cubicBezTo>
                  <a:cubicBezTo>
                    <a:pt x="1" y="0"/>
                    <a:pt x="2" y="1"/>
                    <a:pt x="3" y="1"/>
                  </a:cubicBezTo>
                  <a:cubicBezTo>
                    <a:pt x="3" y="1"/>
                    <a:pt x="3" y="2"/>
                    <a:pt x="3"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7" name="淘宝网Chenying0907出品 43"/>
            <p:cNvSpPr>
              <a:spLocks/>
            </p:cNvSpPr>
            <p:nvPr/>
          </p:nvSpPr>
          <p:spPr bwMode="auto">
            <a:xfrm>
              <a:off x="8267" y="4317"/>
              <a:ext cx="7" cy="7"/>
            </a:xfrm>
            <a:custGeom>
              <a:avLst/>
              <a:gdLst>
                <a:gd name="T0" fmla="*/ 2 w 3"/>
                <a:gd name="T1" fmla="*/ 0 h 3"/>
                <a:gd name="T2" fmla="*/ 2 w 3"/>
                <a:gd name="T3" fmla="*/ 2 h 3"/>
                <a:gd name="T4" fmla="*/ 0 w 3"/>
                <a:gd name="T5" fmla="*/ 3 h 3"/>
                <a:gd name="T6" fmla="*/ 1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3" y="1"/>
                    <a:pt x="1" y="2"/>
                    <a:pt x="2" y="2"/>
                  </a:cubicBezTo>
                  <a:cubicBezTo>
                    <a:pt x="1" y="2"/>
                    <a:pt x="1" y="2"/>
                    <a:pt x="0" y="3"/>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8" name="淘宝网Chenying0907出品 44"/>
            <p:cNvSpPr>
              <a:spLocks/>
            </p:cNvSpPr>
            <p:nvPr/>
          </p:nvSpPr>
          <p:spPr bwMode="auto">
            <a:xfrm>
              <a:off x="8264" y="4341"/>
              <a:ext cx="3" cy="5"/>
            </a:xfrm>
            <a:custGeom>
              <a:avLst/>
              <a:gdLst>
                <a:gd name="T0" fmla="*/ 1 w 1"/>
                <a:gd name="T1" fmla="*/ 2 h 2"/>
                <a:gd name="T2" fmla="*/ 0 w 1"/>
                <a:gd name="T3" fmla="*/ 2 h 2"/>
                <a:gd name="T4" fmla="*/ 0 w 1"/>
                <a:gd name="T5" fmla="*/ 1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0" y="2"/>
                  </a:cubicBezTo>
                  <a:cubicBezTo>
                    <a:pt x="0" y="1"/>
                    <a:pt x="0" y="1"/>
                    <a:pt x="0" y="1"/>
                  </a:cubicBezTo>
                  <a:cubicBezTo>
                    <a:pt x="1" y="1"/>
                    <a:pt x="0" y="1"/>
                    <a:pt x="1" y="0"/>
                  </a:cubicBezTo>
                  <a:cubicBezTo>
                    <a:pt x="1"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59" name="淘宝网Chenying0907出品 45"/>
            <p:cNvSpPr>
              <a:spLocks/>
            </p:cNvSpPr>
            <p:nvPr/>
          </p:nvSpPr>
          <p:spPr bwMode="auto">
            <a:xfrm>
              <a:off x="8269" y="4308"/>
              <a:ext cx="3" cy="4"/>
            </a:xfrm>
            <a:custGeom>
              <a:avLst/>
              <a:gdLst>
                <a:gd name="T0" fmla="*/ 1 w 1"/>
                <a:gd name="T1" fmla="*/ 2 h 2"/>
                <a:gd name="T2" fmla="*/ 0 w 1"/>
                <a:gd name="T3" fmla="*/ 1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0" y="1"/>
                  </a:cubicBezTo>
                  <a:cubicBezTo>
                    <a:pt x="0" y="1"/>
                    <a:pt x="0"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0" name="淘宝网Chenying0907出品 46"/>
            <p:cNvSpPr>
              <a:spLocks/>
            </p:cNvSpPr>
            <p:nvPr/>
          </p:nvSpPr>
          <p:spPr bwMode="auto">
            <a:xfrm>
              <a:off x="8267" y="4291"/>
              <a:ext cx="7" cy="7"/>
            </a:xfrm>
            <a:custGeom>
              <a:avLst/>
              <a:gdLst>
                <a:gd name="T0" fmla="*/ 3 w 3"/>
                <a:gd name="T1" fmla="*/ 2 h 3"/>
                <a:gd name="T2" fmla="*/ 0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1" y="3"/>
                    <a:pt x="0" y="3"/>
                  </a:cubicBezTo>
                  <a:cubicBezTo>
                    <a:pt x="0" y="2"/>
                    <a:pt x="0" y="2"/>
                    <a:pt x="0" y="1"/>
                  </a:cubicBezTo>
                  <a:cubicBezTo>
                    <a:pt x="1" y="1"/>
                    <a:pt x="1" y="0"/>
                    <a:pt x="2" y="0"/>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1" name="淘宝网Chenying0907出品 47"/>
            <p:cNvSpPr>
              <a:spLocks/>
            </p:cNvSpPr>
            <p:nvPr/>
          </p:nvSpPr>
          <p:spPr bwMode="auto">
            <a:xfrm>
              <a:off x="8264" y="4308"/>
              <a:ext cx="5" cy="4"/>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1" y="1"/>
                    <a:pt x="0" y="2"/>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2" name="淘宝网Chenying0907出品 48"/>
            <p:cNvSpPr>
              <a:spLocks/>
            </p:cNvSpPr>
            <p:nvPr/>
          </p:nvSpPr>
          <p:spPr bwMode="auto">
            <a:xfrm>
              <a:off x="8456" y="3091"/>
              <a:ext cx="5" cy="4"/>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1" y="2"/>
                    <a:pt x="2" y="1"/>
                    <a:pt x="1" y="2"/>
                  </a:cubicBezTo>
                  <a:cubicBezTo>
                    <a:pt x="0"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3" name="淘宝网Chenying0907出品 49"/>
            <p:cNvSpPr>
              <a:spLocks/>
            </p:cNvSpPr>
            <p:nvPr/>
          </p:nvSpPr>
          <p:spPr bwMode="auto">
            <a:xfrm>
              <a:off x="8456" y="3086"/>
              <a:ext cx="3" cy="5"/>
            </a:xfrm>
            <a:custGeom>
              <a:avLst/>
              <a:gdLst>
                <a:gd name="T0" fmla="*/ 1 w 1"/>
                <a:gd name="T1" fmla="*/ 1 h 2"/>
                <a:gd name="T2" fmla="*/ 0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4" name="淘宝网Chenying0907出品 50"/>
            <p:cNvSpPr>
              <a:spLocks/>
            </p:cNvSpPr>
            <p:nvPr/>
          </p:nvSpPr>
          <p:spPr bwMode="auto">
            <a:xfrm>
              <a:off x="8452" y="3086"/>
              <a:ext cx="2" cy="2"/>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0" y="1"/>
                    <a:pt x="0" y="1"/>
                  </a:cubicBezTo>
                  <a:cubicBezTo>
                    <a:pt x="0" y="1"/>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5" name="淘宝网Chenying0907出品 51"/>
            <p:cNvSpPr>
              <a:spLocks/>
            </p:cNvSpPr>
            <p:nvPr/>
          </p:nvSpPr>
          <p:spPr bwMode="auto">
            <a:xfrm>
              <a:off x="8215" y="444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6" name="淘宝网Chenying0907出品 52"/>
            <p:cNvSpPr>
              <a:spLocks/>
            </p:cNvSpPr>
            <p:nvPr/>
          </p:nvSpPr>
          <p:spPr bwMode="auto">
            <a:xfrm>
              <a:off x="8437" y="3088"/>
              <a:ext cx="3" cy="5"/>
            </a:xfrm>
            <a:custGeom>
              <a:avLst/>
              <a:gdLst>
                <a:gd name="T0" fmla="*/ 1 w 1"/>
                <a:gd name="T1" fmla="*/ 1 h 2"/>
                <a:gd name="T2" fmla="*/ 0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2"/>
                    <a:pt x="0" y="2"/>
                  </a:cubicBezTo>
                  <a:cubicBezTo>
                    <a:pt x="0" y="2"/>
                    <a:pt x="0" y="1"/>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7" name="淘宝网Chenying0907出品 53"/>
            <p:cNvSpPr>
              <a:spLocks/>
            </p:cNvSpPr>
            <p:nvPr/>
          </p:nvSpPr>
          <p:spPr bwMode="auto">
            <a:xfrm>
              <a:off x="8428" y="3100"/>
              <a:ext cx="7" cy="2"/>
            </a:xfrm>
            <a:custGeom>
              <a:avLst/>
              <a:gdLst>
                <a:gd name="T0" fmla="*/ 2 w 3"/>
                <a:gd name="T1" fmla="*/ 0 h 1"/>
                <a:gd name="T2" fmla="*/ 3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3" y="0"/>
                    <a:pt x="3" y="0"/>
                    <a:pt x="3" y="1"/>
                  </a:cubicBez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8" name="淘宝网Chenying0907出品 54"/>
            <p:cNvSpPr>
              <a:spLocks/>
            </p:cNvSpPr>
            <p:nvPr/>
          </p:nvSpPr>
          <p:spPr bwMode="auto">
            <a:xfrm>
              <a:off x="8186" y="4452"/>
              <a:ext cx="10" cy="5"/>
            </a:xfrm>
            <a:custGeom>
              <a:avLst/>
              <a:gdLst>
                <a:gd name="T0" fmla="*/ 4 w 4"/>
                <a:gd name="T1" fmla="*/ 0 h 2"/>
                <a:gd name="T2" fmla="*/ 4 w 4"/>
                <a:gd name="T3" fmla="*/ 2 h 2"/>
                <a:gd name="T4" fmla="*/ 1 w 4"/>
                <a:gd name="T5" fmla="*/ 2 h 2"/>
                <a:gd name="T6" fmla="*/ 2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1"/>
                    <a:pt x="4" y="1"/>
                    <a:pt x="4" y="2"/>
                  </a:cubicBezTo>
                  <a:cubicBezTo>
                    <a:pt x="3" y="2"/>
                    <a:pt x="2" y="2"/>
                    <a:pt x="1" y="2"/>
                  </a:cubicBezTo>
                  <a:cubicBezTo>
                    <a:pt x="0" y="1"/>
                    <a:pt x="2" y="2"/>
                    <a:pt x="2" y="1"/>
                  </a:cubicBezTo>
                  <a:cubicBezTo>
                    <a:pt x="2" y="2"/>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69" name="淘宝网Chenying0907出品 55"/>
            <p:cNvSpPr>
              <a:spLocks/>
            </p:cNvSpPr>
            <p:nvPr/>
          </p:nvSpPr>
          <p:spPr bwMode="auto">
            <a:xfrm>
              <a:off x="8418" y="3102"/>
              <a:ext cx="3"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2"/>
                    <a:pt x="1" y="2"/>
                  </a:cubicBezTo>
                  <a:cubicBezTo>
                    <a:pt x="0"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0" name="淘宝网Chenying0907出品 56"/>
            <p:cNvSpPr>
              <a:spLocks/>
            </p:cNvSpPr>
            <p:nvPr/>
          </p:nvSpPr>
          <p:spPr bwMode="auto">
            <a:xfrm>
              <a:off x="8416" y="3110"/>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1" name="淘宝网Chenying0907出品 57"/>
            <p:cNvSpPr>
              <a:spLocks/>
            </p:cNvSpPr>
            <p:nvPr/>
          </p:nvSpPr>
          <p:spPr bwMode="auto">
            <a:xfrm>
              <a:off x="8179" y="4457"/>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2" name="淘宝网Chenying0907出品 58"/>
            <p:cNvSpPr>
              <a:spLocks/>
            </p:cNvSpPr>
            <p:nvPr/>
          </p:nvSpPr>
          <p:spPr bwMode="auto">
            <a:xfrm>
              <a:off x="8404" y="3098"/>
              <a:ext cx="5" cy="2"/>
            </a:xfrm>
            <a:custGeom>
              <a:avLst/>
              <a:gdLst>
                <a:gd name="T0" fmla="*/ 1 w 2"/>
                <a:gd name="T1" fmla="*/ 0 h 1"/>
                <a:gd name="T2" fmla="*/ 2 w 2"/>
                <a:gd name="T3" fmla="*/ 0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2" y="0"/>
                  </a:cubicBezTo>
                  <a:cubicBezTo>
                    <a:pt x="2" y="1"/>
                    <a:pt x="2" y="1"/>
                    <a:pt x="2" y="1"/>
                  </a:cubicBezTo>
                  <a:cubicBezTo>
                    <a:pt x="1" y="1"/>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3" name="淘宝网Chenying0907出品 59"/>
            <p:cNvSpPr>
              <a:spLocks/>
            </p:cNvSpPr>
            <p:nvPr/>
          </p:nvSpPr>
          <p:spPr bwMode="auto">
            <a:xfrm>
              <a:off x="8160" y="4457"/>
              <a:ext cx="7" cy="7"/>
            </a:xfrm>
            <a:custGeom>
              <a:avLst/>
              <a:gdLst>
                <a:gd name="T0" fmla="*/ 3 w 3"/>
                <a:gd name="T1" fmla="*/ 0 h 3"/>
                <a:gd name="T2" fmla="*/ 0 w 3"/>
                <a:gd name="T3" fmla="*/ 2 h 3"/>
                <a:gd name="T4" fmla="*/ 2 w 3"/>
                <a:gd name="T5" fmla="*/ 0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3"/>
                    <a:pt x="0" y="2"/>
                  </a:cubicBezTo>
                  <a:cubicBezTo>
                    <a:pt x="0" y="1"/>
                    <a:pt x="2" y="2"/>
                    <a:pt x="2"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4" name="淘宝网Chenying0907出品 60"/>
            <p:cNvSpPr>
              <a:spLocks/>
            </p:cNvSpPr>
            <p:nvPr/>
          </p:nvSpPr>
          <p:spPr bwMode="auto">
            <a:xfrm>
              <a:off x="8158" y="4466"/>
              <a:ext cx="2"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5" name="淘宝网Chenying0907出品 61"/>
            <p:cNvSpPr>
              <a:spLocks/>
            </p:cNvSpPr>
            <p:nvPr/>
          </p:nvSpPr>
          <p:spPr bwMode="auto">
            <a:xfrm>
              <a:off x="8155" y="4414"/>
              <a:ext cx="8"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1"/>
                    <a:pt x="1" y="0"/>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6" name="淘宝网Chenying0907出品 62"/>
            <p:cNvSpPr>
              <a:spLocks/>
            </p:cNvSpPr>
            <p:nvPr/>
          </p:nvSpPr>
          <p:spPr bwMode="auto">
            <a:xfrm>
              <a:off x="8141" y="4471"/>
              <a:ext cx="7" cy="5"/>
            </a:xfrm>
            <a:custGeom>
              <a:avLst/>
              <a:gdLst>
                <a:gd name="T0" fmla="*/ 3 w 3"/>
                <a:gd name="T1" fmla="*/ 0 h 2"/>
                <a:gd name="T2" fmla="*/ 1 w 3"/>
                <a:gd name="T3" fmla="*/ 2 h 2"/>
                <a:gd name="T4" fmla="*/ 1 w 3"/>
                <a:gd name="T5" fmla="*/ 0 h 2"/>
                <a:gd name="T6" fmla="*/ 3 w 3"/>
                <a:gd name="T7" fmla="*/ 0 h 2"/>
              </a:gdLst>
              <a:ahLst/>
              <a:cxnLst>
                <a:cxn ang="0">
                  <a:pos x="T0" y="T1"/>
                </a:cxn>
                <a:cxn ang="0">
                  <a:pos x="T2" y="T3"/>
                </a:cxn>
                <a:cxn ang="0">
                  <a:pos x="T4" y="T5"/>
                </a:cxn>
                <a:cxn ang="0">
                  <a:pos x="T6" y="T7"/>
                </a:cxn>
              </a:cxnLst>
              <a:rect l="0" t="0" r="r" b="b"/>
              <a:pathLst>
                <a:path w="3" h="2">
                  <a:moveTo>
                    <a:pt x="3" y="0"/>
                  </a:moveTo>
                  <a:cubicBezTo>
                    <a:pt x="3" y="1"/>
                    <a:pt x="1" y="1"/>
                    <a:pt x="1" y="2"/>
                  </a:cubicBezTo>
                  <a:cubicBezTo>
                    <a:pt x="0" y="1"/>
                    <a:pt x="1" y="1"/>
                    <a:pt x="1" y="0"/>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7" name="淘宝网Chenying0907出品 63"/>
            <p:cNvSpPr>
              <a:spLocks/>
            </p:cNvSpPr>
            <p:nvPr/>
          </p:nvSpPr>
          <p:spPr bwMode="auto">
            <a:xfrm>
              <a:off x="8120" y="4474"/>
              <a:ext cx="21" cy="11"/>
            </a:xfrm>
            <a:custGeom>
              <a:avLst/>
              <a:gdLst>
                <a:gd name="T0" fmla="*/ 9 w 9"/>
                <a:gd name="T1" fmla="*/ 1 h 5"/>
                <a:gd name="T2" fmla="*/ 0 w 9"/>
                <a:gd name="T3" fmla="*/ 5 h 5"/>
                <a:gd name="T4" fmla="*/ 1 w 9"/>
                <a:gd name="T5" fmla="*/ 3 h 5"/>
                <a:gd name="T6" fmla="*/ 2 w 9"/>
                <a:gd name="T7" fmla="*/ 2 h 5"/>
                <a:gd name="T8" fmla="*/ 9 w 9"/>
                <a:gd name="T9" fmla="*/ 1 h 5"/>
              </a:gdLst>
              <a:ahLst/>
              <a:cxnLst>
                <a:cxn ang="0">
                  <a:pos x="T0" y="T1"/>
                </a:cxn>
                <a:cxn ang="0">
                  <a:pos x="T2" y="T3"/>
                </a:cxn>
                <a:cxn ang="0">
                  <a:pos x="T4" y="T5"/>
                </a:cxn>
                <a:cxn ang="0">
                  <a:pos x="T6" y="T7"/>
                </a:cxn>
                <a:cxn ang="0">
                  <a:pos x="T8" y="T9"/>
                </a:cxn>
              </a:cxnLst>
              <a:rect l="0" t="0" r="r" b="b"/>
              <a:pathLst>
                <a:path w="9" h="5">
                  <a:moveTo>
                    <a:pt x="9" y="1"/>
                  </a:moveTo>
                  <a:cubicBezTo>
                    <a:pt x="6" y="3"/>
                    <a:pt x="2" y="3"/>
                    <a:pt x="0" y="5"/>
                  </a:cubicBezTo>
                  <a:cubicBezTo>
                    <a:pt x="0" y="4"/>
                    <a:pt x="0" y="3"/>
                    <a:pt x="1" y="3"/>
                  </a:cubicBezTo>
                  <a:cubicBezTo>
                    <a:pt x="1" y="3"/>
                    <a:pt x="2" y="3"/>
                    <a:pt x="2" y="2"/>
                  </a:cubicBezTo>
                  <a:cubicBezTo>
                    <a:pt x="4" y="4"/>
                    <a:pt x="6"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8" name="淘宝网Chenying0907出品 64"/>
            <p:cNvSpPr>
              <a:spLocks/>
            </p:cNvSpPr>
            <p:nvPr/>
          </p:nvSpPr>
          <p:spPr bwMode="auto">
            <a:xfrm>
              <a:off x="8139" y="4450"/>
              <a:ext cx="2" cy="5"/>
            </a:xfrm>
            <a:custGeom>
              <a:avLst/>
              <a:gdLst>
                <a:gd name="T0" fmla="*/ 1 w 1"/>
                <a:gd name="T1" fmla="*/ 1 h 2"/>
                <a:gd name="T2" fmla="*/ 1 w 1"/>
                <a:gd name="T3" fmla="*/ 2 h 2"/>
                <a:gd name="T4" fmla="*/ 1 w 1"/>
                <a:gd name="T5" fmla="*/ 1 h 2"/>
              </a:gdLst>
              <a:ahLst/>
              <a:cxnLst>
                <a:cxn ang="0">
                  <a:pos x="T0" y="T1"/>
                </a:cxn>
                <a:cxn ang="0">
                  <a:pos x="T2" y="T3"/>
                </a:cxn>
                <a:cxn ang="0">
                  <a:pos x="T4" y="T5"/>
                </a:cxn>
              </a:cxnLst>
              <a:rect l="0" t="0" r="r" b="b"/>
              <a:pathLst>
                <a:path w="1" h="2">
                  <a:moveTo>
                    <a:pt x="1" y="1"/>
                  </a:moveTo>
                  <a:cubicBezTo>
                    <a:pt x="1" y="1"/>
                    <a:pt x="1" y="2"/>
                    <a:pt x="1" y="2"/>
                  </a:cubicBezTo>
                  <a:cubicBezTo>
                    <a:pt x="0" y="2"/>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79" name="淘宝网Chenying0907出品 65"/>
            <p:cNvSpPr>
              <a:spLocks/>
            </p:cNvSpPr>
            <p:nvPr/>
          </p:nvSpPr>
          <p:spPr bwMode="auto">
            <a:xfrm>
              <a:off x="8118" y="4459"/>
              <a:ext cx="4" cy="3"/>
            </a:xfrm>
            <a:custGeom>
              <a:avLst/>
              <a:gdLst>
                <a:gd name="T0" fmla="*/ 2 w 2"/>
                <a:gd name="T1" fmla="*/ 0 h 1"/>
                <a:gd name="T2" fmla="*/ 2 w 2"/>
                <a:gd name="T3" fmla="*/ 1 h 1"/>
                <a:gd name="T4" fmla="*/ 1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1"/>
                  </a:cubicBezTo>
                  <a:cubicBezTo>
                    <a:pt x="1" y="0"/>
                    <a:pt x="1" y="0"/>
                    <a:pt x="1" y="1"/>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0" name="淘宝网Chenying0907出品 66"/>
            <p:cNvSpPr>
              <a:spLocks/>
            </p:cNvSpPr>
            <p:nvPr/>
          </p:nvSpPr>
          <p:spPr bwMode="auto">
            <a:xfrm>
              <a:off x="8113" y="4483"/>
              <a:ext cx="7" cy="5"/>
            </a:xfrm>
            <a:custGeom>
              <a:avLst/>
              <a:gdLst>
                <a:gd name="T0" fmla="*/ 2 w 3"/>
                <a:gd name="T1" fmla="*/ 0 h 2"/>
                <a:gd name="T2" fmla="*/ 0 w 3"/>
                <a:gd name="T3" fmla="*/ 0 h 2"/>
                <a:gd name="T4" fmla="*/ 2 w 3"/>
                <a:gd name="T5" fmla="*/ 0 h 2"/>
              </a:gdLst>
              <a:ahLst/>
              <a:cxnLst>
                <a:cxn ang="0">
                  <a:pos x="T0" y="T1"/>
                </a:cxn>
                <a:cxn ang="0">
                  <a:pos x="T2" y="T3"/>
                </a:cxn>
                <a:cxn ang="0">
                  <a:pos x="T4" y="T5"/>
                </a:cxn>
              </a:cxnLst>
              <a:rect l="0" t="0" r="r" b="b"/>
              <a:pathLst>
                <a:path w="3" h="2">
                  <a:moveTo>
                    <a:pt x="2" y="0"/>
                  </a:moveTo>
                  <a:cubicBezTo>
                    <a:pt x="3" y="2"/>
                    <a:pt x="0" y="1"/>
                    <a:pt x="0" y="0"/>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1" name="淘宝网Chenying0907出品 67"/>
            <p:cNvSpPr>
              <a:spLocks/>
            </p:cNvSpPr>
            <p:nvPr/>
          </p:nvSpPr>
          <p:spPr bwMode="auto">
            <a:xfrm>
              <a:off x="8103" y="4438"/>
              <a:ext cx="5" cy="5"/>
            </a:xfrm>
            <a:custGeom>
              <a:avLst/>
              <a:gdLst>
                <a:gd name="T0" fmla="*/ 2 w 2"/>
                <a:gd name="T1" fmla="*/ 2 h 2"/>
                <a:gd name="T2" fmla="*/ 0 w 2"/>
                <a:gd name="T3" fmla="*/ 2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0" y="2"/>
                    <a:pt x="0" y="2"/>
                  </a:cubicBezTo>
                  <a:cubicBezTo>
                    <a:pt x="0" y="1"/>
                    <a:pt x="1" y="1"/>
                    <a:pt x="1"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2" name="淘宝网Chenying0907出品 68"/>
            <p:cNvSpPr>
              <a:spLocks/>
            </p:cNvSpPr>
            <p:nvPr/>
          </p:nvSpPr>
          <p:spPr bwMode="auto">
            <a:xfrm>
              <a:off x="8321" y="3138"/>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3" name="淘宝网Chenying0907出品 69"/>
            <p:cNvSpPr>
              <a:spLocks/>
            </p:cNvSpPr>
            <p:nvPr/>
          </p:nvSpPr>
          <p:spPr bwMode="auto">
            <a:xfrm>
              <a:off x="8089" y="4492"/>
              <a:ext cx="5" cy="5"/>
            </a:xfrm>
            <a:custGeom>
              <a:avLst/>
              <a:gdLst>
                <a:gd name="T0" fmla="*/ 2 w 2"/>
                <a:gd name="T1" fmla="*/ 1 h 2"/>
                <a:gd name="T2" fmla="*/ 0 w 2"/>
                <a:gd name="T3" fmla="*/ 2 h 2"/>
                <a:gd name="T4" fmla="*/ 0 w 2"/>
                <a:gd name="T5" fmla="*/ 0 h 2"/>
                <a:gd name="T6" fmla="*/ 2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0" y="1"/>
                    <a:pt x="0" y="2"/>
                  </a:cubicBezTo>
                  <a:cubicBezTo>
                    <a:pt x="0" y="1"/>
                    <a:pt x="0" y="1"/>
                    <a:pt x="0" y="0"/>
                  </a:cubicBezTo>
                  <a:cubicBezTo>
                    <a:pt x="1" y="0"/>
                    <a:pt x="1" y="0"/>
                    <a:pt x="2"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4" name="淘宝网Chenying0907出品 70"/>
            <p:cNvSpPr>
              <a:spLocks/>
            </p:cNvSpPr>
            <p:nvPr/>
          </p:nvSpPr>
          <p:spPr bwMode="auto">
            <a:xfrm>
              <a:off x="8096" y="4443"/>
              <a:ext cx="5" cy="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5" name="淘宝网Chenying0907出品 71"/>
            <p:cNvSpPr>
              <a:spLocks/>
            </p:cNvSpPr>
            <p:nvPr/>
          </p:nvSpPr>
          <p:spPr bwMode="auto">
            <a:xfrm>
              <a:off x="8087" y="4474"/>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6" name="淘宝网Chenying0907出品 72"/>
            <p:cNvSpPr>
              <a:spLocks/>
            </p:cNvSpPr>
            <p:nvPr/>
          </p:nvSpPr>
          <p:spPr bwMode="auto">
            <a:xfrm>
              <a:off x="8065" y="450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7" name="淘宝网Chenying0907出品 73"/>
            <p:cNvSpPr>
              <a:spLocks/>
            </p:cNvSpPr>
            <p:nvPr/>
          </p:nvSpPr>
          <p:spPr bwMode="auto">
            <a:xfrm>
              <a:off x="8046" y="4471"/>
              <a:ext cx="10" cy="7"/>
            </a:xfrm>
            <a:custGeom>
              <a:avLst/>
              <a:gdLst>
                <a:gd name="T0" fmla="*/ 0 w 4"/>
                <a:gd name="T1" fmla="*/ 3 h 3"/>
                <a:gd name="T2" fmla="*/ 2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0" y="1"/>
                    <a:pt x="2" y="1"/>
                    <a:pt x="2" y="2"/>
                  </a:cubicBezTo>
                  <a:cubicBezTo>
                    <a:pt x="3" y="2"/>
                    <a:pt x="2" y="0"/>
                    <a:pt x="3" y="0"/>
                  </a:cubicBezTo>
                  <a:cubicBezTo>
                    <a:pt x="4"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8" name="淘宝网Chenying0907出品 74"/>
            <p:cNvSpPr>
              <a:spLocks/>
            </p:cNvSpPr>
            <p:nvPr/>
          </p:nvSpPr>
          <p:spPr bwMode="auto">
            <a:xfrm>
              <a:off x="8037" y="4516"/>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89" name="淘宝网Chenying0907出品 75"/>
            <p:cNvSpPr>
              <a:spLocks/>
            </p:cNvSpPr>
            <p:nvPr/>
          </p:nvSpPr>
          <p:spPr bwMode="auto">
            <a:xfrm>
              <a:off x="8011" y="4521"/>
              <a:ext cx="7" cy="7"/>
            </a:xfrm>
            <a:custGeom>
              <a:avLst/>
              <a:gdLst>
                <a:gd name="T0" fmla="*/ 3 w 3"/>
                <a:gd name="T1" fmla="*/ 1 h 3"/>
                <a:gd name="T2" fmla="*/ 2 w 3"/>
                <a:gd name="T3" fmla="*/ 2 h 3"/>
                <a:gd name="T4" fmla="*/ 0 w 3"/>
                <a:gd name="T5" fmla="*/ 2 h 3"/>
                <a:gd name="T6" fmla="*/ 1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1"/>
                    <a:pt x="2" y="1"/>
                    <a:pt x="2" y="2"/>
                  </a:cubicBezTo>
                  <a:cubicBezTo>
                    <a:pt x="1" y="2"/>
                    <a:pt x="1" y="3"/>
                    <a:pt x="0" y="2"/>
                  </a:cubicBezTo>
                  <a:cubicBezTo>
                    <a:pt x="0" y="2"/>
                    <a:pt x="1" y="2"/>
                    <a:pt x="1" y="1"/>
                  </a:cubicBezTo>
                  <a:cubicBezTo>
                    <a:pt x="1" y="2"/>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0" name="淘宝网Chenying0907出品 76"/>
            <p:cNvSpPr>
              <a:spLocks/>
            </p:cNvSpPr>
            <p:nvPr/>
          </p:nvSpPr>
          <p:spPr bwMode="auto">
            <a:xfrm>
              <a:off x="8001" y="4528"/>
              <a:ext cx="5" cy="5"/>
            </a:xfrm>
            <a:custGeom>
              <a:avLst/>
              <a:gdLst>
                <a:gd name="T0" fmla="*/ 2 w 2"/>
                <a:gd name="T1" fmla="*/ 1 h 2"/>
                <a:gd name="T2" fmla="*/ 0 w 2"/>
                <a:gd name="T3" fmla="*/ 2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2"/>
                    <a:pt x="0" y="2"/>
                  </a:cubicBezTo>
                  <a:cubicBezTo>
                    <a:pt x="0" y="1"/>
                    <a:pt x="1" y="1"/>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1" name="淘宝网Chenying0907出品 77"/>
            <p:cNvSpPr>
              <a:spLocks/>
            </p:cNvSpPr>
            <p:nvPr/>
          </p:nvSpPr>
          <p:spPr bwMode="auto">
            <a:xfrm>
              <a:off x="7926" y="4568"/>
              <a:ext cx="4" cy="5"/>
            </a:xfrm>
            <a:custGeom>
              <a:avLst/>
              <a:gdLst>
                <a:gd name="T0" fmla="*/ 2 w 2"/>
                <a:gd name="T1" fmla="*/ 1 h 2"/>
                <a:gd name="T2" fmla="*/ 1 w 2"/>
                <a:gd name="T3" fmla="*/ 2 h 2"/>
                <a:gd name="T4" fmla="*/ 0 w 2"/>
                <a:gd name="T5" fmla="*/ 1 h 2"/>
                <a:gd name="T6" fmla="*/ 0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0"/>
                    <a:pt x="1" y="2"/>
                  </a:cubicBezTo>
                  <a:cubicBezTo>
                    <a:pt x="0" y="1"/>
                    <a:pt x="0" y="1"/>
                    <a:pt x="0" y="1"/>
                  </a:cubicBezTo>
                  <a:cubicBezTo>
                    <a:pt x="0" y="1"/>
                    <a:pt x="0" y="1"/>
                    <a:pt x="0" y="0"/>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2" name="淘宝网Chenying0907出品 78"/>
            <p:cNvSpPr>
              <a:spLocks/>
            </p:cNvSpPr>
            <p:nvPr/>
          </p:nvSpPr>
          <p:spPr bwMode="auto">
            <a:xfrm>
              <a:off x="7892" y="3301"/>
              <a:ext cx="3" cy="5"/>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3" name="淘宝网Chenying0907出品 79"/>
            <p:cNvSpPr>
              <a:spLocks/>
            </p:cNvSpPr>
            <p:nvPr/>
          </p:nvSpPr>
          <p:spPr bwMode="auto">
            <a:xfrm>
              <a:off x="7876" y="3306"/>
              <a:ext cx="2"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2"/>
                    <a:pt x="1" y="2"/>
                    <a:pt x="0" y="2"/>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4" name="淘宝网Chenying0907出品 80"/>
            <p:cNvSpPr>
              <a:spLocks/>
            </p:cNvSpPr>
            <p:nvPr/>
          </p:nvSpPr>
          <p:spPr bwMode="auto">
            <a:xfrm>
              <a:off x="7871" y="3308"/>
              <a:ext cx="5" cy="5"/>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2" y="1"/>
                    <a:pt x="1" y="1"/>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5" name="淘宝网Chenying0907出品 81"/>
            <p:cNvSpPr>
              <a:spLocks/>
            </p:cNvSpPr>
            <p:nvPr/>
          </p:nvSpPr>
          <p:spPr bwMode="auto">
            <a:xfrm>
              <a:off x="7805" y="3356"/>
              <a:ext cx="5"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0"/>
                    <a:pt x="1" y="1"/>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6" name="淘宝网Chenying0907出品 82"/>
            <p:cNvSpPr>
              <a:spLocks/>
            </p:cNvSpPr>
            <p:nvPr/>
          </p:nvSpPr>
          <p:spPr bwMode="auto">
            <a:xfrm>
              <a:off x="7776" y="3344"/>
              <a:ext cx="5" cy="5"/>
            </a:xfrm>
            <a:custGeom>
              <a:avLst/>
              <a:gdLst>
                <a:gd name="T0" fmla="*/ 2 w 2"/>
                <a:gd name="T1" fmla="*/ 0 h 2"/>
                <a:gd name="T2" fmla="*/ 1 w 2"/>
                <a:gd name="T3" fmla="*/ 2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2"/>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7" name="淘宝网Chenying0907出品 83"/>
            <p:cNvSpPr>
              <a:spLocks/>
            </p:cNvSpPr>
            <p:nvPr/>
          </p:nvSpPr>
          <p:spPr bwMode="auto">
            <a:xfrm>
              <a:off x="7767" y="3346"/>
              <a:ext cx="5" cy="3"/>
            </a:xfrm>
            <a:custGeom>
              <a:avLst/>
              <a:gdLst>
                <a:gd name="T0" fmla="*/ 2 w 2"/>
                <a:gd name="T1" fmla="*/ 1 h 1"/>
                <a:gd name="T2" fmla="*/ 0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0" y="1"/>
                  </a:cubicBezTo>
                  <a:cubicBezTo>
                    <a:pt x="0" y="0"/>
                    <a:pt x="1" y="0"/>
                    <a:pt x="1"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8" name="淘宝网Chenying0907出品 84"/>
            <p:cNvSpPr>
              <a:spLocks/>
            </p:cNvSpPr>
            <p:nvPr/>
          </p:nvSpPr>
          <p:spPr bwMode="auto">
            <a:xfrm>
              <a:off x="7753" y="3380"/>
              <a:ext cx="7" cy="7"/>
            </a:xfrm>
            <a:custGeom>
              <a:avLst/>
              <a:gdLst>
                <a:gd name="T0" fmla="*/ 3 w 3"/>
                <a:gd name="T1" fmla="*/ 1 h 3"/>
                <a:gd name="T2" fmla="*/ 0 w 3"/>
                <a:gd name="T3" fmla="*/ 3 h 3"/>
                <a:gd name="T4" fmla="*/ 3 w 3"/>
                <a:gd name="T5" fmla="*/ 0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1" y="2"/>
                    <a:pt x="0" y="3"/>
                  </a:cubicBezTo>
                  <a:cubicBezTo>
                    <a:pt x="0" y="2"/>
                    <a:pt x="2" y="1"/>
                    <a:pt x="3" y="0"/>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99" name="淘宝网Chenying0907出品 85"/>
            <p:cNvSpPr>
              <a:spLocks/>
            </p:cNvSpPr>
            <p:nvPr/>
          </p:nvSpPr>
          <p:spPr bwMode="auto">
            <a:xfrm>
              <a:off x="7665" y="3401"/>
              <a:ext cx="5" cy="5"/>
            </a:xfrm>
            <a:custGeom>
              <a:avLst/>
              <a:gdLst>
                <a:gd name="T0" fmla="*/ 0 w 2"/>
                <a:gd name="T1" fmla="*/ 0 h 2"/>
                <a:gd name="T2" fmla="*/ 2 w 2"/>
                <a:gd name="T3" fmla="*/ 1 h 2"/>
                <a:gd name="T4" fmla="*/ 1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1" y="0"/>
                    <a:pt x="2" y="1"/>
                    <a:pt x="2" y="1"/>
                  </a:cubicBezTo>
                  <a:cubicBezTo>
                    <a:pt x="1" y="1"/>
                    <a:pt x="1" y="1"/>
                    <a:pt x="1"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0" name="淘宝网Chenying0907出品 86"/>
            <p:cNvSpPr>
              <a:spLocks/>
            </p:cNvSpPr>
            <p:nvPr/>
          </p:nvSpPr>
          <p:spPr bwMode="auto">
            <a:xfrm>
              <a:off x="7663" y="3403"/>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1" name="淘宝网Chenying0907出品 87"/>
            <p:cNvSpPr>
              <a:spLocks/>
            </p:cNvSpPr>
            <p:nvPr/>
          </p:nvSpPr>
          <p:spPr bwMode="auto">
            <a:xfrm>
              <a:off x="7641" y="3434"/>
              <a:ext cx="5" cy="2"/>
            </a:xfrm>
            <a:custGeom>
              <a:avLst/>
              <a:gdLst>
                <a:gd name="T0" fmla="*/ 2 w 2"/>
                <a:gd name="T1" fmla="*/ 0 h 1"/>
                <a:gd name="T2" fmla="*/ 1 w 2"/>
                <a:gd name="T3" fmla="*/ 1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1" y="0"/>
                    <a:pt x="1" y="1"/>
                  </a:cubicBezTo>
                  <a:cubicBezTo>
                    <a:pt x="1" y="0"/>
                    <a:pt x="0"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2" name="淘宝网Chenying0907出品 88"/>
            <p:cNvSpPr>
              <a:spLocks/>
            </p:cNvSpPr>
            <p:nvPr/>
          </p:nvSpPr>
          <p:spPr bwMode="auto">
            <a:xfrm>
              <a:off x="7485" y="4343"/>
              <a:ext cx="5" cy="3"/>
            </a:xfrm>
            <a:custGeom>
              <a:avLst/>
              <a:gdLst>
                <a:gd name="T0" fmla="*/ 1 w 2"/>
                <a:gd name="T1" fmla="*/ 1 h 1"/>
                <a:gd name="T2" fmla="*/ 0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0" y="1"/>
                  </a:cubicBezTo>
                  <a:cubicBezTo>
                    <a:pt x="0" y="0"/>
                    <a:pt x="1" y="0"/>
                    <a:pt x="1" y="0"/>
                  </a:cubicBezTo>
                  <a:cubicBezTo>
                    <a:pt x="1"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3" name="淘宝网Chenying0907出品 89"/>
            <p:cNvSpPr>
              <a:spLocks/>
            </p:cNvSpPr>
            <p:nvPr/>
          </p:nvSpPr>
          <p:spPr bwMode="auto">
            <a:xfrm>
              <a:off x="7473" y="4346"/>
              <a:ext cx="12" cy="4"/>
            </a:xfrm>
            <a:custGeom>
              <a:avLst/>
              <a:gdLst>
                <a:gd name="T0" fmla="*/ 5 w 5"/>
                <a:gd name="T1" fmla="*/ 0 h 2"/>
                <a:gd name="T2" fmla="*/ 0 w 5"/>
                <a:gd name="T3" fmla="*/ 1 h 2"/>
                <a:gd name="T4" fmla="*/ 1 w 5"/>
                <a:gd name="T5" fmla="*/ 0 h 2"/>
                <a:gd name="T6" fmla="*/ 5 w 5"/>
                <a:gd name="T7" fmla="*/ 0 h 2"/>
              </a:gdLst>
              <a:ahLst/>
              <a:cxnLst>
                <a:cxn ang="0">
                  <a:pos x="T0" y="T1"/>
                </a:cxn>
                <a:cxn ang="0">
                  <a:pos x="T2" y="T3"/>
                </a:cxn>
                <a:cxn ang="0">
                  <a:pos x="T4" y="T5"/>
                </a:cxn>
                <a:cxn ang="0">
                  <a:pos x="T6" y="T7"/>
                </a:cxn>
              </a:cxnLst>
              <a:rect l="0" t="0" r="r" b="b"/>
              <a:pathLst>
                <a:path w="5" h="2">
                  <a:moveTo>
                    <a:pt x="5" y="0"/>
                  </a:moveTo>
                  <a:cubicBezTo>
                    <a:pt x="4" y="1"/>
                    <a:pt x="2" y="2"/>
                    <a:pt x="0" y="1"/>
                  </a:cubicBezTo>
                  <a:cubicBezTo>
                    <a:pt x="1" y="1"/>
                    <a:pt x="1" y="1"/>
                    <a:pt x="1" y="0"/>
                  </a:cubicBezTo>
                  <a:cubicBezTo>
                    <a:pt x="3"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4" name="淘宝网Chenying0907出品 90"/>
            <p:cNvSpPr>
              <a:spLocks/>
            </p:cNvSpPr>
            <p:nvPr/>
          </p:nvSpPr>
          <p:spPr bwMode="auto">
            <a:xfrm>
              <a:off x="7620" y="3443"/>
              <a:ext cx="17" cy="12"/>
            </a:xfrm>
            <a:custGeom>
              <a:avLst/>
              <a:gdLst>
                <a:gd name="T0" fmla="*/ 6 w 7"/>
                <a:gd name="T1" fmla="*/ 0 h 5"/>
                <a:gd name="T2" fmla="*/ 6 w 7"/>
                <a:gd name="T3" fmla="*/ 1 h 5"/>
                <a:gd name="T4" fmla="*/ 0 w 7"/>
                <a:gd name="T5" fmla="*/ 5 h 5"/>
                <a:gd name="T6" fmla="*/ 6 w 7"/>
                <a:gd name="T7" fmla="*/ 0 h 5"/>
              </a:gdLst>
              <a:ahLst/>
              <a:cxnLst>
                <a:cxn ang="0">
                  <a:pos x="T0" y="T1"/>
                </a:cxn>
                <a:cxn ang="0">
                  <a:pos x="T2" y="T3"/>
                </a:cxn>
                <a:cxn ang="0">
                  <a:pos x="T4" y="T5"/>
                </a:cxn>
                <a:cxn ang="0">
                  <a:pos x="T6" y="T7"/>
                </a:cxn>
              </a:cxnLst>
              <a:rect l="0" t="0" r="r" b="b"/>
              <a:pathLst>
                <a:path w="7" h="5">
                  <a:moveTo>
                    <a:pt x="6" y="0"/>
                  </a:moveTo>
                  <a:cubicBezTo>
                    <a:pt x="7" y="0"/>
                    <a:pt x="5" y="1"/>
                    <a:pt x="6" y="1"/>
                  </a:cubicBezTo>
                  <a:cubicBezTo>
                    <a:pt x="4" y="1"/>
                    <a:pt x="2" y="4"/>
                    <a:pt x="0" y="5"/>
                  </a:cubicBezTo>
                  <a:cubicBezTo>
                    <a:pt x="0"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5" name="淘宝网Chenying0907出品 91"/>
            <p:cNvSpPr>
              <a:spLocks/>
            </p:cNvSpPr>
            <p:nvPr/>
          </p:nvSpPr>
          <p:spPr bwMode="auto">
            <a:xfrm>
              <a:off x="7584" y="3422"/>
              <a:ext cx="3" cy="5"/>
            </a:xfrm>
            <a:custGeom>
              <a:avLst/>
              <a:gdLst>
                <a:gd name="T0" fmla="*/ 0 w 1"/>
                <a:gd name="T1" fmla="*/ 1 h 2"/>
                <a:gd name="T2" fmla="*/ 0 w 1"/>
                <a:gd name="T3" fmla="*/ 1 h 2"/>
                <a:gd name="T4" fmla="*/ 1 w 1"/>
                <a:gd name="T5" fmla="*/ 1 h 2"/>
                <a:gd name="T6" fmla="*/ 0 w 1"/>
                <a:gd name="T7" fmla="*/ 2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1" y="1"/>
                    <a:pt x="1" y="0"/>
                    <a:pt x="1" y="1"/>
                  </a:cubicBezTo>
                  <a:cubicBezTo>
                    <a:pt x="1" y="1"/>
                    <a:pt x="0" y="1"/>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6" name="淘宝网Chenying0907出品 92"/>
            <p:cNvSpPr>
              <a:spLocks/>
            </p:cNvSpPr>
            <p:nvPr/>
          </p:nvSpPr>
          <p:spPr bwMode="auto">
            <a:xfrm>
              <a:off x="7414" y="4426"/>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7" name="淘宝网Chenying0907出品 93"/>
            <p:cNvSpPr>
              <a:spLocks/>
            </p:cNvSpPr>
            <p:nvPr/>
          </p:nvSpPr>
          <p:spPr bwMode="auto">
            <a:xfrm>
              <a:off x="7575" y="3425"/>
              <a:ext cx="9" cy="7"/>
            </a:xfrm>
            <a:custGeom>
              <a:avLst/>
              <a:gdLst>
                <a:gd name="T0" fmla="*/ 4 w 4"/>
                <a:gd name="T1" fmla="*/ 1 h 3"/>
                <a:gd name="T2" fmla="*/ 2 w 4"/>
                <a:gd name="T3" fmla="*/ 3 h 3"/>
                <a:gd name="T4" fmla="*/ 1 w 4"/>
                <a:gd name="T5" fmla="*/ 3 h 3"/>
                <a:gd name="T6" fmla="*/ 4 w 4"/>
                <a:gd name="T7" fmla="*/ 1 h 3"/>
              </a:gdLst>
              <a:ahLst/>
              <a:cxnLst>
                <a:cxn ang="0">
                  <a:pos x="T0" y="T1"/>
                </a:cxn>
                <a:cxn ang="0">
                  <a:pos x="T2" y="T3"/>
                </a:cxn>
                <a:cxn ang="0">
                  <a:pos x="T4" y="T5"/>
                </a:cxn>
                <a:cxn ang="0">
                  <a:pos x="T6" y="T7"/>
                </a:cxn>
              </a:cxnLst>
              <a:rect l="0" t="0" r="r" b="b"/>
              <a:pathLst>
                <a:path w="4" h="3">
                  <a:moveTo>
                    <a:pt x="4" y="1"/>
                  </a:moveTo>
                  <a:cubicBezTo>
                    <a:pt x="3" y="2"/>
                    <a:pt x="2" y="1"/>
                    <a:pt x="2" y="3"/>
                  </a:cubicBezTo>
                  <a:cubicBezTo>
                    <a:pt x="1" y="2"/>
                    <a:pt x="1" y="2"/>
                    <a:pt x="1" y="3"/>
                  </a:cubicBezTo>
                  <a:cubicBezTo>
                    <a:pt x="0"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8" name="淘宝网Chenying0907出品 94"/>
            <p:cNvSpPr>
              <a:spLocks/>
            </p:cNvSpPr>
            <p:nvPr/>
          </p:nvSpPr>
          <p:spPr bwMode="auto">
            <a:xfrm>
              <a:off x="7397" y="4438"/>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09" name="淘宝网Chenying0907出品 95"/>
            <p:cNvSpPr>
              <a:spLocks/>
            </p:cNvSpPr>
            <p:nvPr/>
          </p:nvSpPr>
          <p:spPr bwMode="auto">
            <a:xfrm>
              <a:off x="7566" y="3453"/>
              <a:ext cx="4" cy="5"/>
            </a:xfrm>
            <a:custGeom>
              <a:avLst/>
              <a:gdLst>
                <a:gd name="T0" fmla="*/ 1 w 2"/>
                <a:gd name="T1" fmla="*/ 1 h 2"/>
                <a:gd name="T2" fmla="*/ 1 w 2"/>
                <a:gd name="T3" fmla="*/ 2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2" y="1"/>
                    <a:pt x="1" y="1"/>
                    <a:pt x="1" y="2"/>
                  </a:cubicBezTo>
                  <a:cubicBezTo>
                    <a:pt x="0" y="2"/>
                    <a:pt x="1"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0" name="淘宝网Chenying0907出品 96"/>
            <p:cNvSpPr>
              <a:spLocks/>
            </p:cNvSpPr>
            <p:nvPr/>
          </p:nvSpPr>
          <p:spPr bwMode="auto">
            <a:xfrm>
              <a:off x="7395" y="4438"/>
              <a:ext cx="5" cy="5"/>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2"/>
                    <a:pt x="0" y="2"/>
                  </a:cubicBezTo>
                  <a:cubicBezTo>
                    <a:pt x="0" y="2"/>
                    <a:pt x="0" y="2"/>
                    <a:pt x="0" y="1"/>
                  </a:cubicBezTo>
                  <a:cubicBezTo>
                    <a:pt x="1"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1" name="淘宝网Chenying0907出品 97"/>
            <p:cNvSpPr>
              <a:spLocks/>
            </p:cNvSpPr>
            <p:nvPr/>
          </p:nvSpPr>
          <p:spPr bwMode="auto">
            <a:xfrm>
              <a:off x="7558" y="3472"/>
              <a:ext cx="3" cy="2"/>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2" name="淘宝网Chenying0907出品 98"/>
            <p:cNvSpPr>
              <a:spLocks/>
            </p:cNvSpPr>
            <p:nvPr/>
          </p:nvSpPr>
          <p:spPr bwMode="auto">
            <a:xfrm>
              <a:off x="7556" y="3460"/>
              <a:ext cx="5" cy="5"/>
            </a:xfrm>
            <a:custGeom>
              <a:avLst/>
              <a:gdLst>
                <a:gd name="T0" fmla="*/ 0 w 2"/>
                <a:gd name="T1" fmla="*/ 2 h 2"/>
                <a:gd name="T2" fmla="*/ 0 w 2"/>
                <a:gd name="T3" fmla="*/ 0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1"/>
                    <a:pt x="0" y="1"/>
                    <a:pt x="0" y="0"/>
                  </a:cubicBezTo>
                  <a:cubicBezTo>
                    <a:pt x="1" y="0"/>
                    <a:pt x="1" y="0"/>
                    <a:pt x="1" y="0"/>
                  </a:cubicBezTo>
                  <a:cubicBezTo>
                    <a:pt x="2"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3" name="淘宝网Chenying0907出品 99"/>
            <p:cNvSpPr>
              <a:spLocks/>
            </p:cNvSpPr>
            <p:nvPr/>
          </p:nvSpPr>
          <p:spPr bwMode="auto">
            <a:xfrm>
              <a:off x="7532" y="3474"/>
              <a:ext cx="3" cy="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0"/>
                    <a:pt x="1" y="1"/>
                  </a:cubicBezTo>
                  <a:cubicBezTo>
                    <a:pt x="0" y="1"/>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4" name="淘宝网Chenying0907出品 100"/>
            <p:cNvSpPr>
              <a:spLocks/>
            </p:cNvSpPr>
            <p:nvPr/>
          </p:nvSpPr>
          <p:spPr bwMode="auto">
            <a:xfrm>
              <a:off x="7362" y="4424"/>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5" name="淘宝网Chenying0907出品 101"/>
            <p:cNvSpPr>
              <a:spLocks/>
            </p:cNvSpPr>
            <p:nvPr/>
          </p:nvSpPr>
          <p:spPr bwMode="auto">
            <a:xfrm>
              <a:off x="7502" y="3488"/>
              <a:ext cx="4"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0"/>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6" name="淘宝网Chenying0907出品 102"/>
            <p:cNvSpPr>
              <a:spLocks/>
            </p:cNvSpPr>
            <p:nvPr/>
          </p:nvSpPr>
          <p:spPr bwMode="auto">
            <a:xfrm>
              <a:off x="7343" y="4433"/>
              <a:ext cx="5" cy="5"/>
            </a:xfrm>
            <a:custGeom>
              <a:avLst/>
              <a:gdLst>
                <a:gd name="T0" fmla="*/ 0 w 2"/>
                <a:gd name="T1" fmla="*/ 1 h 2"/>
                <a:gd name="T2" fmla="*/ 1 w 2"/>
                <a:gd name="T3" fmla="*/ 0 h 2"/>
                <a:gd name="T4" fmla="*/ 0 w 2"/>
                <a:gd name="T5" fmla="*/ 1 h 2"/>
              </a:gdLst>
              <a:ahLst/>
              <a:cxnLst>
                <a:cxn ang="0">
                  <a:pos x="T0" y="T1"/>
                </a:cxn>
                <a:cxn ang="0">
                  <a:pos x="T2" y="T3"/>
                </a:cxn>
                <a:cxn ang="0">
                  <a:pos x="T4" y="T5"/>
                </a:cxn>
              </a:cxnLst>
              <a:rect l="0" t="0" r="r" b="b"/>
              <a:pathLst>
                <a:path w="2" h="2">
                  <a:moveTo>
                    <a:pt x="0" y="1"/>
                  </a:moveTo>
                  <a:cubicBezTo>
                    <a:pt x="0" y="1"/>
                    <a:pt x="1" y="1"/>
                    <a:pt x="1" y="0"/>
                  </a:cubicBezTo>
                  <a:cubicBezTo>
                    <a:pt x="2"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7" name="淘宝网Chenying0907出品 103"/>
            <p:cNvSpPr>
              <a:spLocks/>
            </p:cNvSpPr>
            <p:nvPr/>
          </p:nvSpPr>
          <p:spPr bwMode="auto">
            <a:xfrm>
              <a:off x="7303" y="4481"/>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8" name="淘宝网Chenying0907出品 104"/>
            <p:cNvSpPr>
              <a:spLocks/>
            </p:cNvSpPr>
            <p:nvPr/>
          </p:nvSpPr>
          <p:spPr bwMode="auto">
            <a:xfrm>
              <a:off x="7284" y="4483"/>
              <a:ext cx="4" cy="5"/>
            </a:xfrm>
            <a:custGeom>
              <a:avLst/>
              <a:gdLst>
                <a:gd name="T0" fmla="*/ 0 w 2"/>
                <a:gd name="T1" fmla="*/ 2 h 2"/>
                <a:gd name="T2" fmla="*/ 1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1"/>
                    <a:pt x="1" y="0"/>
                  </a:cubicBezTo>
                  <a:cubicBezTo>
                    <a:pt x="2"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19" name="淘宝网Chenying0907出品 105"/>
            <p:cNvSpPr>
              <a:spLocks/>
            </p:cNvSpPr>
            <p:nvPr/>
          </p:nvSpPr>
          <p:spPr bwMode="auto">
            <a:xfrm>
              <a:off x="7281" y="4497"/>
              <a:ext cx="3" cy="5"/>
            </a:xfrm>
            <a:custGeom>
              <a:avLst/>
              <a:gdLst>
                <a:gd name="T0" fmla="*/ 1 w 1"/>
                <a:gd name="T1" fmla="*/ 0 h 2"/>
                <a:gd name="T2" fmla="*/ 0 w 1"/>
                <a:gd name="T3" fmla="*/ 0 h 2"/>
                <a:gd name="T4" fmla="*/ 1 w 1"/>
                <a:gd name="T5" fmla="*/ 0 h 2"/>
              </a:gdLst>
              <a:ahLst/>
              <a:cxnLst>
                <a:cxn ang="0">
                  <a:pos x="T0" y="T1"/>
                </a:cxn>
                <a:cxn ang="0">
                  <a:pos x="T2" y="T3"/>
                </a:cxn>
                <a:cxn ang="0">
                  <a:pos x="T4" y="T5"/>
                </a:cxn>
              </a:cxnLst>
              <a:rect l="0" t="0" r="r" b="b"/>
              <a:pathLst>
                <a:path w="1" h="2">
                  <a:moveTo>
                    <a:pt x="1" y="0"/>
                  </a:moveTo>
                  <a:cubicBezTo>
                    <a:pt x="1" y="1"/>
                    <a:pt x="0" y="2"/>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0" name="淘宝网Chenying0907出品 106"/>
            <p:cNvSpPr>
              <a:spLocks/>
            </p:cNvSpPr>
            <p:nvPr/>
          </p:nvSpPr>
          <p:spPr bwMode="auto">
            <a:xfrm>
              <a:off x="7260" y="4530"/>
              <a:ext cx="9" cy="7"/>
            </a:xfrm>
            <a:custGeom>
              <a:avLst/>
              <a:gdLst>
                <a:gd name="T0" fmla="*/ 4 w 4"/>
                <a:gd name="T1" fmla="*/ 0 h 3"/>
                <a:gd name="T2" fmla="*/ 0 w 4"/>
                <a:gd name="T3" fmla="*/ 3 h 3"/>
                <a:gd name="T4" fmla="*/ 1 w 4"/>
                <a:gd name="T5" fmla="*/ 1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2" y="3"/>
                    <a:pt x="0" y="3"/>
                  </a:cubicBezTo>
                  <a:cubicBezTo>
                    <a:pt x="0" y="2"/>
                    <a:pt x="1" y="3"/>
                    <a:pt x="1"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1" name="淘宝网Chenying0907出品 107"/>
            <p:cNvSpPr>
              <a:spLocks/>
            </p:cNvSpPr>
            <p:nvPr/>
          </p:nvSpPr>
          <p:spPr bwMode="auto">
            <a:xfrm>
              <a:off x="7419" y="3543"/>
              <a:ext cx="4" cy="5"/>
            </a:xfrm>
            <a:custGeom>
              <a:avLst/>
              <a:gdLst>
                <a:gd name="T0" fmla="*/ 1 w 2"/>
                <a:gd name="T1" fmla="*/ 0 h 2"/>
                <a:gd name="T2" fmla="*/ 2 w 2"/>
                <a:gd name="T3" fmla="*/ 0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2" y="0"/>
                    <a:pt x="2" y="0"/>
                  </a:cubicBezTo>
                  <a:cubicBezTo>
                    <a:pt x="2" y="1"/>
                    <a:pt x="1" y="1"/>
                    <a:pt x="2" y="2"/>
                  </a:cubicBezTo>
                  <a:cubicBezTo>
                    <a:pt x="0"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2" name="淘宝网Chenying0907出品 108"/>
            <p:cNvSpPr>
              <a:spLocks/>
            </p:cNvSpPr>
            <p:nvPr/>
          </p:nvSpPr>
          <p:spPr bwMode="auto">
            <a:xfrm>
              <a:off x="7404" y="3541"/>
              <a:ext cx="5" cy="4"/>
            </a:xfrm>
            <a:custGeom>
              <a:avLst/>
              <a:gdLst>
                <a:gd name="T0" fmla="*/ 2 w 2"/>
                <a:gd name="T1" fmla="*/ 2 h 2"/>
                <a:gd name="T2" fmla="*/ 1 w 2"/>
                <a:gd name="T3" fmla="*/ 2 h 2"/>
                <a:gd name="T4" fmla="*/ 2 w 2"/>
                <a:gd name="T5" fmla="*/ 2 h 2"/>
              </a:gdLst>
              <a:ahLst/>
              <a:cxnLst>
                <a:cxn ang="0">
                  <a:pos x="T0" y="T1"/>
                </a:cxn>
                <a:cxn ang="0">
                  <a:pos x="T2" y="T3"/>
                </a:cxn>
                <a:cxn ang="0">
                  <a:pos x="T4" y="T5"/>
                </a:cxn>
              </a:cxnLst>
              <a:rect l="0" t="0" r="r" b="b"/>
              <a:pathLst>
                <a:path w="2" h="2">
                  <a:moveTo>
                    <a:pt x="2" y="2"/>
                  </a:moveTo>
                  <a:cubicBezTo>
                    <a:pt x="2" y="1"/>
                    <a:pt x="1" y="2"/>
                    <a:pt x="1" y="2"/>
                  </a:cubicBezTo>
                  <a:cubicBezTo>
                    <a:pt x="0" y="2"/>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3" name="淘宝网Chenying0907出品 109"/>
            <p:cNvSpPr>
              <a:spLocks/>
            </p:cNvSpPr>
            <p:nvPr/>
          </p:nvSpPr>
          <p:spPr bwMode="auto">
            <a:xfrm>
              <a:off x="7402" y="3550"/>
              <a:ext cx="5" cy="5"/>
            </a:xfrm>
            <a:custGeom>
              <a:avLst/>
              <a:gdLst>
                <a:gd name="T0" fmla="*/ 1 w 2"/>
                <a:gd name="T1" fmla="*/ 2 h 2"/>
                <a:gd name="T2" fmla="*/ 0 w 2"/>
                <a:gd name="T3" fmla="*/ 1 h 2"/>
                <a:gd name="T4" fmla="*/ 1 w 2"/>
                <a:gd name="T5" fmla="*/ 0 h 2"/>
                <a:gd name="T6" fmla="*/ 1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2" y="0"/>
                    <a:pt x="0" y="1"/>
                  </a:cubicBezTo>
                  <a:cubicBezTo>
                    <a:pt x="0" y="0"/>
                    <a:pt x="1" y="0"/>
                    <a:pt x="1" y="0"/>
                  </a:cubicBezTo>
                  <a:cubicBezTo>
                    <a:pt x="1" y="0"/>
                    <a:pt x="1" y="0"/>
                    <a:pt x="1" y="0"/>
                  </a:cubicBezTo>
                  <a:cubicBezTo>
                    <a:pt x="1"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4" name="淘宝网Chenying0907出品 110"/>
            <p:cNvSpPr>
              <a:spLocks/>
            </p:cNvSpPr>
            <p:nvPr/>
          </p:nvSpPr>
          <p:spPr bwMode="auto">
            <a:xfrm>
              <a:off x="7213" y="4540"/>
              <a:ext cx="9" cy="7"/>
            </a:xfrm>
            <a:custGeom>
              <a:avLst/>
              <a:gdLst>
                <a:gd name="T0" fmla="*/ 4 w 4"/>
                <a:gd name="T1" fmla="*/ 1 h 3"/>
                <a:gd name="T2" fmla="*/ 3 w 4"/>
                <a:gd name="T3" fmla="*/ 1 h 3"/>
                <a:gd name="T4" fmla="*/ 0 w 4"/>
                <a:gd name="T5" fmla="*/ 3 h 3"/>
                <a:gd name="T6" fmla="*/ 0 w 4"/>
                <a:gd name="T7" fmla="*/ 2 h 3"/>
                <a:gd name="T8" fmla="*/ 2 w 4"/>
                <a:gd name="T9" fmla="*/ 0 h 3"/>
                <a:gd name="T10" fmla="*/ 4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4" y="1"/>
                  </a:moveTo>
                  <a:cubicBezTo>
                    <a:pt x="4" y="1"/>
                    <a:pt x="3" y="1"/>
                    <a:pt x="3" y="1"/>
                  </a:cubicBezTo>
                  <a:cubicBezTo>
                    <a:pt x="2" y="2"/>
                    <a:pt x="2" y="3"/>
                    <a:pt x="0" y="3"/>
                  </a:cubicBezTo>
                  <a:cubicBezTo>
                    <a:pt x="0" y="2"/>
                    <a:pt x="0" y="2"/>
                    <a:pt x="0" y="2"/>
                  </a:cubicBezTo>
                  <a:cubicBezTo>
                    <a:pt x="1" y="2"/>
                    <a:pt x="2" y="1"/>
                    <a:pt x="2" y="0"/>
                  </a:cubicBezTo>
                  <a:cubicBezTo>
                    <a:pt x="3" y="0"/>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5" name="淘宝网Chenying0907出品 111"/>
            <p:cNvSpPr>
              <a:spLocks/>
            </p:cNvSpPr>
            <p:nvPr/>
          </p:nvSpPr>
          <p:spPr bwMode="auto">
            <a:xfrm>
              <a:off x="7210" y="4568"/>
              <a:ext cx="5" cy="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2"/>
                    <a:pt x="2" y="0"/>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6" name="淘宝网Chenying0907出品 112"/>
            <p:cNvSpPr>
              <a:spLocks/>
            </p:cNvSpPr>
            <p:nvPr/>
          </p:nvSpPr>
          <p:spPr bwMode="auto">
            <a:xfrm>
              <a:off x="7390" y="3514"/>
              <a:ext cx="3" cy="5"/>
            </a:xfrm>
            <a:custGeom>
              <a:avLst/>
              <a:gdLst>
                <a:gd name="T0" fmla="*/ 1 w 1"/>
                <a:gd name="T1" fmla="*/ 0 h 2"/>
                <a:gd name="T2" fmla="*/ 1 w 1"/>
                <a:gd name="T3" fmla="*/ 1 h 2"/>
                <a:gd name="T4" fmla="*/ 0 w 1"/>
                <a:gd name="T5" fmla="*/ 1 h 2"/>
                <a:gd name="T6" fmla="*/ 0 w 1"/>
                <a:gd name="T7" fmla="*/ 0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1"/>
                    <a:pt x="1" y="1"/>
                  </a:cubicBezTo>
                  <a:cubicBezTo>
                    <a:pt x="0" y="0"/>
                    <a:pt x="1" y="2"/>
                    <a:pt x="0" y="1"/>
                  </a:cubicBezTo>
                  <a:cubicBezTo>
                    <a:pt x="0" y="1"/>
                    <a:pt x="0" y="1"/>
                    <a:pt x="0" y="0"/>
                  </a:cubicBezTo>
                  <a:cubicBezTo>
                    <a:pt x="0"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7" name="淘宝网Chenying0907出品 113"/>
            <p:cNvSpPr>
              <a:spLocks/>
            </p:cNvSpPr>
            <p:nvPr/>
          </p:nvSpPr>
          <p:spPr bwMode="auto">
            <a:xfrm>
              <a:off x="7189" y="4528"/>
              <a:ext cx="2" cy="5"/>
            </a:xfrm>
            <a:custGeom>
              <a:avLst/>
              <a:gdLst>
                <a:gd name="T0" fmla="*/ 1 w 1"/>
                <a:gd name="T1" fmla="*/ 0 h 2"/>
                <a:gd name="T2" fmla="*/ 0 w 1"/>
                <a:gd name="T3" fmla="*/ 1 h 2"/>
                <a:gd name="T4" fmla="*/ 0 w 1"/>
                <a:gd name="T5" fmla="*/ 1 h 2"/>
                <a:gd name="T6" fmla="*/ 0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2"/>
                    <a:pt x="0" y="1"/>
                  </a:cubicBezTo>
                  <a:cubicBezTo>
                    <a:pt x="0" y="1"/>
                    <a:pt x="0" y="1"/>
                    <a:pt x="0" y="1"/>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8" name="淘宝网Chenying0907出品 114"/>
            <p:cNvSpPr>
              <a:spLocks/>
            </p:cNvSpPr>
            <p:nvPr/>
          </p:nvSpPr>
          <p:spPr bwMode="auto">
            <a:xfrm>
              <a:off x="7348" y="3538"/>
              <a:ext cx="7" cy="3"/>
            </a:xfrm>
            <a:custGeom>
              <a:avLst/>
              <a:gdLst>
                <a:gd name="T0" fmla="*/ 2 w 3"/>
                <a:gd name="T1" fmla="*/ 1 h 1"/>
                <a:gd name="T2" fmla="*/ 1 w 3"/>
                <a:gd name="T3" fmla="*/ 0 h 1"/>
                <a:gd name="T4" fmla="*/ 2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1" y="0"/>
                    <a:pt x="1" y="0"/>
                  </a:cubicBezTo>
                  <a:cubicBezTo>
                    <a:pt x="0" y="0"/>
                    <a:pt x="2" y="0"/>
                    <a:pt x="2" y="0"/>
                  </a:cubicBezTo>
                  <a:cubicBezTo>
                    <a:pt x="3" y="0"/>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29" name="淘宝网Chenying0907出品 115"/>
            <p:cNvSpPr>
              <a:spLocks/>
            </p:cNvSpPr>
            <p:nvPr/>
          </p:nvSpPr>
          <p:spPr bwMode="auto">
            <a:xfrm>
              <a:off x="7333" y="3609"/>
              <a:ext cx="3"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0" name="淘宝网Chenying0907出品 116"/>
            <p:cNvSpPr>
              <a:spLocks/>
            </p:cNvSpPr>
            <p:nvPr/>
          </p:nvSpPr>
          <p:spPr bwMode="auto">
            <a:xfrm>
              <a:off x="7331" y="3604"/>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1" name="淘宝网Chenying0907出品 117"/>
            <p:cNvSpPr>
              <a:spLocks/>
            </p:cNvSpPr>
            <p:nvPr/>
          </p:nvSpPr>
          <p:spPr bwMode="auto">
            <a:xfrm>
              <a:off x="7149" y="4559"/>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0"/>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2" name="淘宝网Chenying0907出品 118"/>
            <p:cNvSpPr>
              <a:spLocks/>
            </p:cNvSpPr>
            <p:nvPr/>
          </p:nvSpPr>
          <p:spPr bwMode="auto">
            <a:xfrm>
              <a:off x="7317" y="3557"/>
              <a:ext cx="4" cy="5"/>
            </a:xfrm>
            <a:custGeom>
              <a:avLst/>
              <a:gdLst>
                <a:gd name="T0" fmla="*/ 2 w 2"/>
                <a:gd name="T1" fmla="*/ 0 h 2"/>
                <a:gd name="T2" fmla="*/ 2 w 2"/>
                <a:gd name="T3" fmla="*/ 1 h 2"/>
                <a:gd name="T4" fmla="*/ 1 w 2"/>
                <a:gd name="T5" fmla="*/ 1 h 2"/>
                <a:gd name="T6" fmla="*/ 0 w 2"/>
                <a:gd name="T7" fmla="*/ 2 h 2"/>
                <a:gd name="T8" fmla="*/ 1 w 2"/>
                <a:gd name="T9" fmla="*/ 1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2" y="0"/>
                    <a:pt x="2" y="1"/>
                    <a:pt x="2" y="1"/>
                  </a:cubicBezTo>
                  <a:cubicBezTo>
                    <a:pt x="1" y="1"/>
                    <a:pt x="1" y="2"/>
                    <a:pt x="1" y="1"/>
                  </a:cubicBezTo>
                  <a:cubicBezTo>
                    <a:pt x="1" y="1"/>
                    <a:pt x="0" y="2"/>
                    <a:pt x="0" y="2"/>
                  </a:cubicBezTo>
                  <a:cubicBezTo>
                    <a:pt x="0" y="2"/>
                    <a:pt x="0" y="1"/>
                    <a:pt x="1" y="1"/>
                  </a:cubicBezTo>
                  <a:cubicBezTo>
                    <a:pt x="0" y="0"/>
                    <a:pt x="1" y="0"/>
                    <a:pt x="2" y="0"/>
                  </a:cubicBezTo>
                  <a:cubicBezTo>
                    <a:pt x="1"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3" name="淘宝网Chenying0907出品 119"/>
            <p:cNvSpPr>
              <a:spLocks/>
            </p:cNvSpPr>
            <p:nvPr/>
          </p:nvSpPr>
          <p:spPr bwMode="auto">
            <a:xfrm>
              <a:off x="7144" y="4563"/>
              <a:ext cx="5" cy="5"/>
            </a:xfrm>
            <a:custGeom>
              <a:avLst/>
              <a:gdLst>
                <a:gd name="T0" fmla="*/ 2 w 2"/>
                <a:gd name="T1" fmla="*/ 0 h 2"/>
                <a:gd name="T2" fmla="*/ 2 w 2"/>
                <a:gd name="T3" fmla="*/ 1 h 2"/>
                <a:gd name="T4" fmla="*/ 1 w 2"/>
                <a:gd name="T5" fmla="*/ 2 h 2"/>
                <a:gd name="T6" fmla="*/ 0 w 2"/>
                <a:gd name="T7" fmla="*/ 0 h 2"/>
                <a:gd name="T8" fmla="*/ 1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2" y="0"/>
                    <a:pt x="1" y="1"/>
                    <a:pt x="2" y="1"/>
                  </a:cubicBezTo>
                  <a:cubicBezTo>
                    <a:pt x="1" y="1"/>
                    <a:pt x="1" y="1"/>
                    <a:pt x="1" y="2"/>
                  </a:cubicBezTo>
                  <a:cubicBezTo>
                    <a:pt x="1" y="1"/>
                    <a:pt x="0" y="1"/>
                    <a:pt x="0" y="0"/>
                  </a:cubicBezTo>
                  <a:cubicBezTo>
                    <a:pt x="1" y="0"/>
                    <a:pt x="1" y="0"/>
                    <a:pt x="1"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4" name="淘宝网Chenying0907出品 120"/>
            <p:cNvSpPr>
              <a:spLocks/>
            </p:cNvSpPr>
            <p:nvPr/>
          </p:nvSpPr>
          <p:spPr bwMode="auto">
            <a:xfrm>
              <a:off x="7096" y="4675"/>
              <a:ext cx="19" cy="12"/>
            </a:xfrm>
            <a:custGeom>
              <a:avLst/>
              <a:gdLst>
                <a:gd name="T0" fmla="*/ 8 w 8"/>
                <a:gd name="T1" fmla="*/ 0 h 5"/>
                <a:gd name="T2" fmla="*/ 0 w 8"/>
                <a:gd name="T3" fmla="*/ 5 h 5"/>
                <a:gd name="T4" fmla="*/ 8 w 8"/>
                <a:gd name="T5" fmla="*/ 0 h 5"/>
              </a:gdLst>
              <a:ahLst/>
              <a:cxnLst>
                <a:cxn ang="0">
                  <a:pos x="T0" y="T1"/>
                </a:cxn>
                <a:cxn ang="0">
                  <a:pos x="T2" y="T3"/>
                </a:cxn>
                <a:cxn ang="0">
                  <a:pos x="T4" y="T5"/>
                </a:cxn>
              </a:cxnLst>
              <a:rect l="0" t="0" r="r" b="b"/>
              <a:pathLst>
                <a:path w="8" h="5">
                  <a:moveTo>
                    <a:pt x="8" y="0"/>
                  </a:moveTo>
                  <a:cubicBezTo>
                    <a:pt x="5" y="2"/>
                    <a:pt x="4" y="5"/>
                    <a:pt x="0" y="5"/>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5" name="淘宝网Chenying0907出品 121"/>
            <p:cNvSpPr>
              <a:spLocks/>
            </p:cNvSpPr>
            <p:nvPr/>
          </p:nvSpPr>
          <p:spPr bwMode="auto">
            <a:xfrm>
              <a:off x="7288" y="3628"/>
              <a:ext cx="5" cy="5"/>
            </a:xfrm>
            <a:custGeom>
              <a:avLst/>
              <a:gdLst>
                <a:gd name="T0" fmla="*/ 2 w 2"/>
                <a:gd name="T1" fmla="*/ 0 h 2"/>
                <a:gd name="T2" fmla="*/ 1 w 2"/>
                <a:gd name="T3" fmla="*/ 0 h 2"/>
                <a:gd name="T4" fmla="*/ 0 w 2"/>
                <a:gd name="T5" fmla="*/ 1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1" y="0"/>
                    <a:pt x="1" y="0"/>
                  </a:cubicBezTo>
                  <a:cubicBezTo>
                    <a:pt x="1" y="1"/>
                    <a:pt x="0" y="2"/>
                    <a:pt x="0" y="1"/>
                  </a:cubicBezTo>
                  <a:cubicBezTo>
                    <a:pt x="0" y="0"/>
                    <a:pt x="1"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6" name="淘宝网Chenying0907出品 122"/>
            <p:cNvSpPr>
              <a:spLocks/>
            </p:cNvSpPr>
            <p:nvPr/>
          </p:nvSpPr>
          <p:spPr bwMode="auto">
            <a:xfrm>
              <a:off x="7274" y="3640"/>
              <a:ext cx="7" cy="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1"/>
                    <a:pt x="1" y="2"/>
                    <a:pt x="0" y="1"/>
                  </a:cubicBezTo>
                  <a:cubicBezTo>
                    <a:pt x="1"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7" name="淘宝网Chenying0907出品 123"/>
            <p:cNvSpPr>
              <a:spLocks/>
            </p:cNvSpPr>
            <p:nvPr/>
          </p:nvSpPr>
          <p:spPr bwMode="auto">
            <a:xfrm>
              <a:off x="7267" y="3640"/>
              <a:ext cx="2" cy="2"/>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0" y="1"/>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8" name="淘宝网Chenying0907出品 124"/>
            <p:cNvSpPr>
              <a:spLocks/>
            </p:cNvSpPr>
            <p:nvPr/>
          </p:nvSpPr>
          <p:spPr bwMode="auto">
            <a:xfrm>
              <a:off x="7265" y="3588"/>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39" name="淘宝网Chenying0907出品 125"/>
            <p:cNvSpPr>
              <a:spLocks/>
            </p:cNvSpPr>
            <p:nvPr/>
          </p:nvSpPr>
          <p:spPr bwMode="auto">
            <a:xfrm>
              <a:off x="7234" y="3661"/>
              <a:ext cx="7" cy="3"/>
            </a:xfrm>
            <a:custGeom>
              <a:avLst/>
              <a:gdLst>
                <a:gd name="T0" fmla="*/ 3 w 3"/>
                <a:gd name="T1" fmla="*/ 0 h 1"/>
                <a:gd name="T2" fmla="*/ 1 w 3"/>
                <a:gd name="T3" fmla="*/ 1 h 1"/>
                <a:gd name="T4" fmla="*/ 3 w 3"/>
                <a:gd name="T5" fmla="*/ 0 h 1"/>
              </a:gdLst>
              <a:ahLst/>
              <a:cxnLst>
                <a:cxn ang="0">
                  <a:pos x="T0" y="T1"/>
                </a:cxn>
                <a:cxn ang="0">
                  <a:pos x="T2" y="T3"/>
                </a:cxn>
                <a:cxn ang="0">
                  <a:pos x="T4" y="T5"/>
                </a:cxn>
              </a:cxnLst>
              <a:rect l="0" t="0" r="r" b="b"/>
              <a:pathLst>
                <a:path w="3" h="1">
                  <a:moveTo>
                    <a:pt x="3" y="0"/>
                  </a:moveTo>
                  <a:cubicBezTo>
                    <a:pt x="3" y="0"/>
                    <a:pt x="1" y="0"/>
                    <a:pt x="1"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0" name="淘宝网Chenying0907出品 126"/>
            <p:cNvSpPr>
              <a:spLocks/>
            </p:cNvSpPr>
            <p:nvPr/>
          </p:nvSpPr>
          <p:spPr bwMode="auto">
            <a:xfrm>
              <a:off x="7059" y="4677"/>
              <a:ext cx="4" cy="5"/>
            </a:xfrm>
            <a:custGeom>
              <a:avLst/>
              <a:gdLst>
                <a:gd name="T0" fmla="*/ 2 w 2"/>
                <a:gd name="T1" fmla="*/ 1 h 2"/>
                <a:gd name="T2" fmla="*/ 1 w 2"/>
                <a:gd name="T3" fmla="*/ 2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1"/>
                    <a:pt x="1" y="2"/>
                  </a:cubicBezTo>
                  <a:cubicBezTo>
                    <a:pt x="1" y="2"/>
                    <a:pt x="0" y="1"/>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1" name="淘宝网Chenying0907出品 127"/>
            <p:cNvSpPr>
              <a:spLocks/>
            </p:cNvSpPr>
            <p:nvPr/>
          </p:nvSpPr>
          <p:spPr bwMode="auto">
            <a:xfrm>
              <a:off x="7054" y="4680"/>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2" name="淘宝网Chenying0907出品 128"/>
            <p:cNvSpPr>
              <a:spLocks/>
            </p:cNvSpPr>
            <p:nvPr/>
          </p:nvSpPr>
          <p:spPr bwMode="auto">
            <a:xfrm>
              <a:off x="7040" y="4644"/>
              <a:ext cx="4"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3" name="淘宝网Chenying0907出品 129"/>
            <p:cNvSpPr>
              <a:spLocks/>
            </p:cNvSpPr>
            <p:nvPr/>
          </p:nvSpPr>
          <p:spPr bwMode="auto">
            <a:xfrm>
              <a:off x="7006" y="4751"/>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4" name="淘宝网Chenying0907出品 130"/>
            <p:cNvSpPr>
              <a:spLocks/>
            </p:cNvSpPr>
            <p:nvPr/>
          </p:nvSpPr>
          <p:spPr bwMode="auto">
            <a:xfrm>
              <a:off x="7170" y="3685"/>
              <a:ext cx="5" cy="7"/>
            </a:xfrm>
            <a:custGeom>
              <a:avLst/>
              <a:gdLst>
                <a:gd name="T0" fmla="*/ 2 w 2"/>
                <a:gd name="T1" fmla="*/ 2 h 3"/>
                <a:gd name="T2" fmla="*/ 2 w 2"/>
                <a:gd name="T3" fmla="*/ 3 h 3"/>
                <a:gd name="T4" fmla="*/ 1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2" y="2"/>
                    <a:pt x="2" y="2"/>
                    <a:pt x="2" y="3"/>
                  </a:cubicBezTo>
                  <a:cubicBezTo>
                    <a:pt x="1" y="2"/>
                    <a:pt x="0" y="0"/>
                    <a:pt x="1"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5" name="淘宝网Chenying0907出品 131"/>
            <p:cNvSpPr>
              <a:spLocks/>
            </p:cNvSpPr>
            <p:nvPr/>
          </p:nvSpPr>
          <p:spPr bwMode="auto">
            <a:xfrm>
              <a:off x="7030" y="3768"/>
              <a:ext cx="2" cy="2"/>
            </a:xfrm>
            <a:custGeom>
              <a:avLst/>
              <a:gdLst>
                <a:gd name="T0" fmla="*/ 1 w 1"/>
                <a:gd name="T1" fmla="*/ 0 h 1"/>
                <a:gd name="T2" fmla="*/ 0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0" y="0"/>
                    <a:pt x="0" y="1"/>
                  </a:cubicBezTo>
                  <a:cubicBezTo>
                    <a:pt x="0" y="1"/>
                    <a:pt x="0" y="1"/>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6" name="淘宝网Chenying0907出品 132"/>
            <p:cNvSpPr>
              <a:spLocks/>
            </p:cNvSpPr>
            <p:nvPr/>
          </p:nvSpPr>
          <p:spPr bwMode="auto">
            <a:xfrm>
              <a:off x="6926" y="3773"/>
              <a:ext cx="2" cy="4"/>
            </a:xfrm>
            <a:custGeom>
              <a:avLst/>
              <a:gdLst>
                <a:gd name="T0" fmla="*/ 1 w 1"/>
                <a:gd name="T1" fmla="*/ 1 h 2"/>
                <a:gd name="T2" fmla="*/ 0 w 1"/>
                <a:gd name="T3" fmla="*/ 2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2"/>
                  </a:cubicBezTo>
                  <a:cubicBezTo>
                    <a:pt x="0" y="1"/>
                    <a:pt x="1" y="1"/>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7" name="淘宝网Chenying0907出品 133"/>
            <p:cNvSpPr>
              <a:spLocks noEditPoints="1"/>
            </p:cNvSpPr>
            <p:nvPr/>
          </p:nvSpPr>
          <p:spPr bwMode="auto">
            <a:xfrm>
              <a:off x="6926" y="2764"/>
              <a:ext cx="2146" cy="1028"/>
            </a:xfrm>
            <a:custGeom>
              <a:avLst/>
              <a:gdLst>
                <a:gd name="T0" fmla="*/ 874 w 906"/>
                <a:gd name="T1" fmla="*/ 78 h 434"/>
                <a:gd name="T2" fmla="*/ 851 w 906"/>
                <a:gd name="T3" fmla="*/ 80 h 434"/>
                <a:gd name="T4" fmla="*/ 800 w 906"/>
                <a:gd name="T5" fmla="*/ 100 h 434"/>
                <a:gd name="T6" fmla="*/ 749 w 906"/>
                <a:gd name="T7" fmla="*/ 112 h 434"/>
                <a:gd name="T8" fmla="*/ 714 w 906"/>
                <a:gd name="T9" fmla="*/ 116 h 434"/>
                <a:gd name="T10" fmla="*/ 682 w 906"/>
                <a:gd name="T11" fmla="*/ 124 h 434"/>
                <a:gd name="T12" fmla="*/ 650 w 906"/>
                <a:gd name="T13" fmla="*/ 136 h 434"/>
                <a:gd name="T14" fmla="*/ 610 w 906"/>
                <a:gd name="T15" fmla="*/ 151 h 434"/>
                <a:gd name="T16" fmla="*/ 546 w 906"/>
                <a:gd name="T17" fmla="*/ 174 h 434"/>
                <a:gd name="T18" fmla="*/ 460 w 906"/>
                <a:gd name="T19" fmla="*/ 207 h 434"/>
                <a:gd name="T20" fmla="*/ 381 w 906"/>
                <a:gd name="T21" fmla="*/ 236 h 434"/>
                <a:gd name="T22" fmla="*/ 309 w 906"/>
                <a:gd name="T23" fmla="*/ 269 h 434"/>
                <a:gd name="T24" fmla="*/ 263 w 906"/>
                <a:gd name="T25" fmla="*/ 293 h 434"/>
                <a:gd name="T26" fmla="*/ 282 w 906"/>
                <a:gd name="T27" fmla="*/ 275 h 434"/>
                <a:gd name="T28" fmla="*/ 119 w 906"/>
                <a:gd name="T29" fmla="*/ 357 h 434"/>
                <a:gd name="T30" fmla="*/ 47 w 906"/>
                <a:gd name="T31" fmla="*/ 400 h 434"/>
                <a:gd name="T32" fmla="*/ 134 w 906"/>
                <a:gd name="T33" fmla="*/ 358 h 434"/>
                <a:gd name="T34" fmla="*/ 223 w 906"/>
                <a:gd name="T35" fmla="*/ 313 h 434"/>
                <a:gd name="T36" fmla="*/ 226 w 906"/>
                <a:gd name="T37" fmla="*/ 315 h 434"/>
                <a:gd name="T38" fmla="*/ 196 w 906"/>
                <a:gd name="T39" fmla="*/ 331 h 434"/>
                <a:gd name="T40" fmla="*/ 167 w 906"/>
                <a:gd name="T41" fmla="*/ 352 h 434"/>
                <a:gd name="T42" fmla="*/ 127 w 906"/>
                <a:gd name="T43" fmla="*/ 374 h 434"/>
                <a:gd name="T44" fmla="*/ 81 w 906"/>
                <a:gd name="T45" fmla="*/ 404 h 434"/>
                <a:gd name="T46" fmla="*/ 36 w 906"/>
                <a:gd name="T47" fmla="*/ 426 h 434"/>
                <a:gd name="T48" fmla="*/ 37 w 906"/>
                <a:gd name="T49" fmla="*/ 372 h 434"/>
                <a:gd name="T50" fmla="*/ 111 w 906"/>
                <a:gd name="T51" fmla="*/ 293 h 434"/>
                <a:gd name="T52" fmla="*/ 687 w 906"/>
                <a:gd name="T53" fmla="*/ 32 h 434"/>
                <a:gd name="T54" fmla="*/ 216 w 906"/>
                <a:gd name="T55" fmla="*/ 160 h 434"/>
                <a:gd name="T56" fmla="*/ 232 w 906"/>
                <a:gd name="T57" fmla="*/ 112 h 434"/>
                <a:gd name="T58" fmla="*/ 903 w 906"/>
                <a:gd name="T59" fmla="*/ 41 h 434"/>
                <a:gd name="T60" fmla="*/ 247 w 906"/>
                <a:gd name="T61" fmla="*/ 301 h 434"/>
                <a:gd name="T62" fmla="*/ 869 w 906"/>
                <a:gd name="T63" fmla="*/ 25 h 434"/>
                <a:gd name="T64" fmla="*/ 833 w 906"/>
                <a:gd name="T65" fmla="*/ 84 h 434"/>
                <a:gd name="T66" fmla="*/ 820 w 906"/>
                <a:gd name="T67" fmla="*/ 91 h 434"/>
                <a:gd name="T68" fmla="*/ 797 w 906"/>
                <a:gd name="T69" fmla="*/ 65 h 434"/>
                <a:gd name="T70" fmla="*/ 804 w 906"/>
                <a:gd name="T71" fmla="*/ 87 h 434"/>
                <a:gd name="T72" fmla="*/ 784 w 906"/>
                <a:gd name="T73" fmla="*/ 93 h 434"/>
                <a:gd name="T74" fmla="*/ 772 w 906"/>
                <a:gd name="T75" fmla="*/ 72 h 434"/>
                <a:gd name="T76" fmla="*/ 772 w 906"/>
                <a:gd name="T77" fmla="*/ 101 h 434"/>
                <a:gd name="T78" fmla="*/ 762 w 906"/>
                <a:gd name="T79" fmla="*/ 79 h 434"/>
                <a:gd name="T80" fmla="*/ 760 w 906"/>
                <a:gd name="T81" fmla="*/ 101 h 434"/>
                <a:gd name="T82" fmla="*/ 755 w 906"/>
                <a:gd name="T83" fmla="*/ 78 h 434"/>
                <a:gd name="T84" fmla="*/ 743 w 906"/>
                <a:gd name="T85" fmla="*/ 110 h 434"/>
                <a:gd name="T86" fmla="*/ 741 w 906"/>
                <a:gd name="T87" fmla="*/ 88 h 434"/>
                <a:gd name="T88" fmla="*/ 734 w 906"/>
                <a:gd name="T89" fmla="*/ 93 h 434"/>
                <a:gd name="T90" fmla="*/ 719 w 906"/>
                <a:gd name="T91" fmla="*/ 91 h 434"/>
                <a:gd name="T92" fmla="*/ 690 w 906"/>
                <a:gd name="T93" fmla="*/ 103 h 434"/>
                <a:gd name="T94" fmla="*/ 620 w 906"/>
                <a:gd name="T95" fmla="*/ 127 h 434"/>
                <a:gd name="T96" fmla="*/ 600 w 906"/>
                <a:gd name="T97" fmla="*/ 152 h 434"/>
                <a:gd name="T98" fmla="*/ 585 w 906"/>
                <a:gd name="T99" fmla="*/ 150 h 434"/>
                <a:gd name="T100" fmla="*/ 420 w 906"/>
                <a:gd name="T101" fmla="*/ 168 h 434"/>
                <a:gd name="T102" fmla="*/ 568 w 906"/>
                <a:gd name="T103" fmla="*/ 159 h 434"/>
                <a:gd name="T104" fmla="*/ 555 w 906"/>
                <a:gd name="T105" fmla="*/ 165 h 434"/>
                <a:gd name="T106" fmla="*/ 540 w 906"/>
                <a:gd name="T107" fmla="*/ 170 h 434"/>
                <a:gd name="T108" fmla="*/ 544 w 906"/>
                <a:gd name="T109" fmla="*/ 121 h 434"/>
                <a:gd name="T110" fmla="*/ 462 w 906"/>
                <a:gd name="T111" fmla="*/ 147 h 434"/>
                <a:gd name="T112" fmla="*/ 129 w 906"/>
                <a:gd name="T113" fmla="*/ 269 h 434"/>
                <a:gd name="T114" fmla="*/ 322 w 906"/>
                <a:gd name="T115" fmla="*/ 182 h 434"/>
                <a:gd name="T116" fmla="*/ 250 w 906"/>
                <a:gd name="T117" fmla="*/ 208 h 434"/>
                <a:gd name="T118" fmla="*/ 324 w 906"/>
                <a:gd name="T119" fmla="*/ 258 h 434"/>
                <a:gd name="T120" fmla="*/ 206 w 906"/>
                <a:gd name="T121" fmla="*/ 327 h 434"/>
                <a:gd name="T122" fmla="*/ 110 w 906"/>
                <a:gd name="T123" fmla="*/ 380 h 434"/>
                <a:gd name="T124" fmla="*/ 70 w 906"/>
                <a:gd name="T125" fmla="*/ 40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6" h="434">
                  <a:moveTo>
                    <a:pt x="897" y="52"/>
                  </a:moveTo>
                  <a:cubicBezTo>
                    <a:pt x="896" y="52"/>
                    <a:pt x="897" y="52"/>
                    <a:pt x="897" y="53"/>
                  </a:cubicBezTo>
                  <a:cubicBezTo>
                    <a:pt x="897" y="52"/>
                    <a:pt x="896" y="53"/>
                    <a:pt x="896" y="53"/>
                  </a:cubicBezTo>
                  <a:cubicBezTo>
                    <a:pt x="896" y="53"/>
                    <a:pt x="897" y="54"/>
                    <a:pt x="897" y="54"/>
                  </a:cubicBezTo>
                  <a:cubicBezTo>
                    <a:pt x="896" y="55"/>
                    <a:pt x="896" y="55"/>
                    <a:pt x="895" y="54"/>
                  </a:cubicBezTo>
                  <a:cubicBezTo>
                    <a:pt x="895" y="55"/>
                    <a:pt x="895" y="55"/>
                    <a:pt x="895" y="55"/>
                  </a:cubicBezTo>
                  <a:cubicBezTo>
                    <a:pt x="895" y="55"/>
                    <a:pt x="895" y="55"/>
                    <a:pt x="895" y="55"/>
                  </a:cubicBezTo>
                  <a:cubicBezTo>
                    <a:pt x="893" y="56"/>
                    <a:pt x="892" y="54"/>
                    <a:pt x="891" y="57"/>
                  </a:cubicBezTo>
                  <a:cubicBezTo>
                    <a:pt x="891" y="56"/>
                    <a:pt x="890" y="57"/>
                    <a:pt x="890" y="56"/>
                  </a:cubicBezTo>
                  <a:cubicBezTo>
                    <a:pt x="890" y="55"/>
                    <a:pt x="889" y="57"/>
                    <a:pt x="890" y="57"/>
                  </a:cubicBezTo>
                  <a:cubicBezTo>
                    <a:pt x="889" y="57"/>
                    <a:pt x="888" y="58"/>
                    <a:pt x="888" y="57"/>
                  </a:cubicBezTo>
                  <a:cubicBezTo>
                    <a:pt x="888" y="58"/>
                    <a:pt x="887" y="59"/>
                    <a:pt x="886" y="58"/>
                  </a:cubicBezTo>
                  <a:cubicBezTo>
                    <a:pt x="886" y="59"/>
                    <a:pt x="885" y="58"/>
                    <a:pt x="885" y="59"/>
                  </a:cubicBezTo>
                  <a:cubicBezTo>
                    <a:pt x="884" y="59"/>
                    <a:pt x="884" y="59"/>
                    <a:pt x="884" y="59"/>
                  </a:cubicBezTo>
                  <a:cubicBezTo>
                    <a:pt x="883" y="59"/>
                    <a:pt x="883" y="59"/>
                    <a:pt x="883" y="60"/>
                  </a:cubicBezTo>
                  <a:cubicBezTo>
                    <a:pt x="881" y="60"/>
                    <a:pt x="880" y="60"/>
                    <a:pt x="877" y="62"/>
                  </a:cubicBezTo>
                  <a:cubicBezTo>
                    <a:pt x="877" y="62"/>
                    <a:pt x="878" y="62"/>
                    <a:pt x="878" y="63"/>
                  </a:cubicBezTo>
                  <a:cubicBezTo>
                    <a:pt x="880" y="63"/>
                    <a:pt x="883" y="62"/>
                    <a:pt x="885" y="63"/>
                  </a:cubicBezTo>
                  <a:cubicBezTo>
                    <a:pt x="886" y="63"/>
                    <a:pt x="888" y="64"/>
                    <a:pt x="888" y="62"/>
                  </a:cubicBezTo>
                  <a:cubicBezTo>
                    <a:pt x="889" y="63"/>
                    <a:pt x="890" y="63"/>
                    <a:pt x="891" y="63"/>
                  </a:cubicBezTo>
                  <a:cubicBezTo>
                    <a:pt x="892" y="64"/>
                    <a:pt x="892" y="64"/>
                    <a:pt x="893" y="64"/>
                  </a:cubicBezTo>
                  <a:cubicBezTo>
                    <a:pt x="894" y="64"/>
                    <a:pt x="894" y="63"/>
                    <a:pt x="894" y="63"/>
                  </a:cubicBezTo>
                  <a:cubicBezTo>
                    <a:pt x="895" y="63"/>
                    <a:pt x="894" y="65"/>
                    <a:pt x="894" y="64"/>
                  </a:cubicBezTo>
                  <a:cubicBezTo>
                    <a:pt x="895" y="64"/>
                    <a:pt x="895" y="65"/>
                    <a:pt x="894" y="64"/>
                  </a:cubicBezTo>
                  <a:cubicBezTo>
                    <a:pt x="894" y="65"/>
                    <a:pt x="895" y="64"/>
                    <a:pt x="895" y="66"/>
                  </a:cubicBezTo>
                  <a:cubicBezTo>
                    <a:pt x="896" y="66"/>
                    <a:pt x="897" y="65"/>
                    <a:pt x="898" y="66"/>
                  </a:cubicBezTo>
                  <a:cubicBezTo>
                    <a:pt x="898" y="66"/>
                    <a:pt x="898" y="67"/>
                    <a:pt x="899" y="67"/>
                  </a:cubicBezTo>
                  <a:cubicBezTo>
                    <a:pt x="899" y="67"/>
                    <a:pt x="898" y="67"/>
                    <a:pt x="899" y="66"/>
                  </a:cubicBezTo>
                  <a:cubicBezTo>
                    <a:pt x="900" y="67"/>
                    <a:pt x="899" y="68"/>
                    <a:pt x="898" y="68"/>
                  </a:cubicBezTo>
                  <a:cubicBezTo>
                    <a:pt x="898" y="68"/>
                    <a:pt x="900" y="67"/>
                    <a:pt x="899" y="68"/>
                  </a:cubicBezTo>
                  <a:cubicBezTo>
                    <a:pt x="899" y="70"/>
                    <a:pt x="898" y="68"/>
                    <a:pt x="898" y="70"/>
                  </a:cubicBezTo>
                  <a:cubicBezTo>
                    <a:pt x="897" y="70"/>
                    <a:pt x="897" y="69"/>
                    <a:pt x="897" y="69"/>
                  </a:cubicBezTo>
                  <a:cubicBezTo>
                    <a:pt x="897" y="69"/>
                    <a:pt x="897" y="69"/>
                    <a:pt x="897" y="70"/>
                  </a:cubicBezTo>
                  <a:cubicBezTo>
                    <a:pt x="896" y="70"/>
                    <a:pt x="896" y="70"/>
                    <a:pt x="896" y="71"/>
                  </a:cubicBezTo>
                  <a:cubicBezTo>
                    <a:pt x="896" y="71"/>
                    <a:pt x="896" y="70"/>
                    <a:pt x="895" y="70"/>
                  </a:cubicBezTo>
                  <a:cubicBezTo>
                    <a:pt x="895" y="70"/>
                    <a:pt x="895" y="71"/>
                    <a:pt x="894" y="71"/>
                  </a:cubicBezTo>
                  <a:cubicBezTo>
                    <a:pt x="894" y="71"/>
                    <a:pt x="894" y="71"/>
                    <a:pt x="894" y="71"/>
                  </a:cubicBezTo>
                  <a:cubicBezTo>
                    <a:pt x="893" y="71"/>
                    <a:pt x="894" y="71"/>
                    <a:pt x="894" y="72"/>
                  </a:cubicBezTo>
                  <a:cubicBezTo>
                    <a:pt x="893" y="72"/>
                    <a:pt x="893" y="72"/>
                    <a:pt x="893" y="71"/>
                  </a:cubicBezTo>
                  <a:cubicBezTo>
                    <a:pt x="893" y="72"/>
                    <a:pt x="890" y="72"/>
                    <a:pt x="889" y="72"/>
                  </a:cubicBezTo>
                  <a:cubicBezTo>
                    <a:pt x="888" y="73"/>
                    <a:pt x="888" y="73"/>
                    <a:pt x="887" y="74"/>
                  </a:cubicBezTo>
                  <a:cubicBezTo>
                    <a:pt x="887" y="75"/>
                    <a:pt x="888" y="75"/>
                    <a:pt x="889" y="75"/>
                  </a:cubicBezTo>
                  <a:cubicBezTo>
                    <a:pt x="889" y="76"/>
                    <a:pt x="886" y="75"/>
                    <a:pt x="885" y="75"/>
                  </a:cubicBezTo>
                  <a:cubicBezTo>
                    <a:pt x="886" y="77"/>
                    <a:pt x="888" y="77"/>
                    <a:pt x="888" y="78"/>
                  </a:cubicBezTo>
                  <a:cubicBezTo>
                    <a:pt x="887" y="77"/>
                    <a:pt x="886" y="78"/>
                    <a:pt x="885" y="77"/>
                  </a:cubicBezTo>
                  <a:cubicBezTo>
                    <a:pt x="885" y="78"/>
                    <a:pt x="887" y="78"/>
                    <a:pt x="887" y="78"/>
                  </a:cubicBezTo>
                  <a:cubicBezTo>
                    <a:pt x="888" y="78"/>
                    <a:pt x="887" y="78"/>
                    <a:pt x="887" y="79"/>
                  </a:cubicBezTo>
                  <a:cubicBezTo>
                    <a:pt x="884" y="78"/>
                    <a:pt x="884" y="78"/>
                    <a:pt x="882" y="79"/>
                  </a:cubicBezTo>
                  <a:cubicBezTo>
                    <a:pt x="883" y="77"/>
                    <a:pt x="883" y="78"/>
                    <a:pt x="884" y="77"/>
                  </a:cubicBezTo>
                  <a:cubicBezTo>
                    <a:pt x="882" y="78"/>
                    <a:pt x="880" y="76"/>
                    <a:pt x="878" y="77"/>
                  </a:cubicBezTo>
                  <a:cubicBezTo>
                    <a:pt x="878" y="77"/>
                    <a:pt x="879" y="76"/>
                    <a:pt x="878" y="76"/>
                  </a:cubicBezTo>
                  <a:cubicBezTo>
                    <a:pt x="878" y="77"/>
                    <a:pt x="877" y="78"/>
                    <a:pt x="876" y="79"/>
                  </a:cubicBezTo>
                  <a:cubicBezTo>
                    <a:pt x="877" y="79"/>
                    <a:pt x="877" y="79"/>
                    <a:pt x="878" y="80"/>
                  </a:cubicBezTo>
                  <a:cubicBezTo>
                    <a:pt x="878" y="78"/>
                    <a:pt x="878" y="81"/>
                    <a:pt x="879" y="81"/>
                  </a:cubicBezTo>
                  <a:cubicBezTo>
                    <a:pt x="878" y="82"/>
                    <a:pt x="878" y="80"/>
                    <a:pt x="877" y="81"/>
                  </a:cubicBezTo>
                  <a:cubicBezTo>
                    <a:pt x="877" y="81"/>
                    <a:pt x="877" y="81"/>
                    <a:pt x="877" y="80"/>
                  </a:cubicBezTo>
                  <a:cubicBezTo>
                    <a:pt x="877" y="80"/>
                    <a:pt x="877" y="80"/>
                    <a:pt x="877" y="80"/>
                  </a:cubicBezTo>
                  <a:cubicBezTo>
                    <a:pt x="876" y="80"/>
                    <a:pt x="877" y="80"/>
                    <a:pt x="876" y="80"/>
                  </a:cubicBezTo>
                  <a:cubicBezTo>
                    <a:pt x="876" y="80"/>
                    <a:pt x="876" y="80"/>
                    <a:pt x="876" y="79"/>
                  </a:cubicBezTo>
                  <a:cubicBezTo>
                    <a:pt x="875" y="80"/>
                    <a:pt x="875" y="79"/>
                    <a:pt x="874" y="80"/>
                  </a:cubicBezTo>
                  <a:cubicBezTo>
                    <a:pt x="873" y="79"/>
                    <a:pt x="874" y="78"/>
                    <a:pt x="874" y="78"/>
                  </a:cubicBezTo>
                  <a:cubicBezTo>
                    <a:pt x="873" y="78"/>
                    <a:pt x="873" y="79"/>
                    <a:pt x="871" y="79"/>
                  </a:cubicBezTo>
                  <a:cubicBezTo>
                    <a:pt x="872" y="79"/>
                    <a:pt x="871" y="79"/>
                    <a:pt x="871" y="79"/>
                  </a:cubicBezTo>
                  <a:cubicBezTo>
                    <a:pt x="871" y="80"/>
                    <a:pt x="872" y="79"/>
                    <a:pt x="872" y="80"/>
                  </a:cubicBezTo>
                  <a:cubicBezTo>
                    <a:pt x="871" y="80"/>
                    <a:pt x="871" y="80"/>
                    <a:pt x="870" y="80"/>
                  </a:cubicBezTo>
                  <a:cubicBezTo>
                    <a:pt x="870" y="79"/>
                    <a:pt x="870" y="79"/>
                    <a:pt x="871" y="79"/>
                  </a:cubicBezTo>
                  <a:cubicBezTo>
                    <a:pt x="871" y="79"/>
                    <a:pt x="870" y="78"/>
                    <a:pt x="870" y="78"/>
                  </a:cubicBezTo>
                  <a:cubicBezTo>
                    <a:pt x="870" y="78"/>
                    <a:pt x="869" y="78"/>
                    <a:pt x="869" y="79"/>
                  </a:cubicBezTo>
                  <a:cubicBezTo>
                    <a:pt x="868" y="78"/>
                    <a:pt x="870" y="78"/>
                    <a:pt x="869" y="77"/>
                  </a:cubicBezTo>
                  <a:cubicBezTo>
                    <a:pt x="869" y="78"/>
                    <a:pt x="868" y="79"/>
                    <a:pt x="869" y="79"/>
                  </a:cubicBezTo>
                  <a:cubicBezTo>
                    <a:pt x="868" y="80"/>
                    <a:pt x="868" y="79"/>
                    <a:pt x="868" y="79"/>
                  </a:cubicBezTo>
                  <a:cubicBezTo>
                    <a:pt x="868" y="79"/>
                    <a:pt x="868" y="80"/>
                    <a:pt x="868" y="80"/>
                  </a:cubicBezTo>
                  <a:cubicBezTo>
                    <a:pt x="867" y="80"/>
                    <a:pt x="868" y="80"/>
                    <a:pt x="867" y="80"/>
                  </a:cubicBezTo>
                  <a:cubicBezTo>
                    <a:pt x="867" y="79"/>
                    <a:pt x="867" y="79"/>
                    <a:pt x="868" y="79"/>
                  </a:cubicBezTo>
                  <a:cubicBezTo>
                    <a:pt x="867" y="78"/>
                    <a:pt x="866" y="78"/>
                    <a:pt x="867" y="77"/>
                  </a:cubicBezTo>
                  <a:cubicBezTo>
                    <a:pt x="866" y="78"/>
                    <a:pt x="865" y="78"/>
                    <a:pt x="865" y="79"/>
                  </a:cubicBezTo>
                  <a:cubicBezTo>
                    <a:pt x="865" y="80"/>
                    <a:pt x="865" y="78"/>
                    <a:pt x="866" y="78"/>
                  </a:cubicBezTo>
                  <a:cubicBezTo>
                    <a:pt x="865" y="79"/>
                    <a:pt x="866" y="79"/>
                    <a:pt x="866" y="80"/>
                  </a:cubicBezTo>
                  <a:cubicBezTo>
                    <a:pt x="865" y="79"/>
                    <a:pt x="864" y="80"/>
                    <a:pt x="864" y="79"/>
                  </a:cubicBezTo>
                  <a:cubicBezTo>
                    <a:pt x="864" y="78"/>
                    <a:pt x="865" y="78"/>
                    <a:pt x="865" y="78"/>
                  </a:cubicBezTo>
                  <a:cubicBezTo>
                    <a:pt x="864" y="78"/>
                    <a:pt x="865" y="76"/>
                    <a:pt x="863" y="76"/>
                  </a:cubicBezTo>
                  <a:cubicBezTo>
                    <a:pt x="863" y="76"/>
                    <a:pt x="864" y="78"/>
                    <a:pt x="863" y="78"/>
                  </a:cubicBezTo>
                  <a:cubicBezTo>
                    <a:pt x="863" y="78"/>
                    <a:pt x="863" y="77"/>
                    <a:pt x="862" y="78"/>
                  </a:cubicBezTo>
                  <a:cubicBezTo>
                    <a:pt x="862" y="77"/>
                    <a:pt x="862" y="77"/>
                    <a:pt x="863" y="76"/>
                  </a:cubicBezTo>
                  <a:cubicBezTo>
                    <a:pt x="862" y="75"/>
                    <a:pt x="862" y="76"/>
                    <a:pt x="861" y="75"/>
                  </a:cubicBezTo>
                  <a:cubicBezTo>
                    <a:pt x="861" y="76"/>
                    <a:pt x="861" y="77"/>
                    <a:pt x="861" y="78"/>
                  </a:cubicBezTo>
                  <a:cubicBezTo>
                    <a:pt x="861" y="78"/>
                    <a:pt x="861" y="77"/>
                    <a:pt x="861" y="77"/>
                  </a:cubicBezTo>
                  <a:cubicBezTo>
                    <a:pt x="861" y="77"/>
                    <a:pt x="861" y="77"/>
                    <a:pt x="861" y="77"/>
                  </a:cubicBezTo>
                  <a:cubicBezTo>
                    <a:pt x="860" y="77"/>
                    <a:pt x="861" y="77"/>
                    <a:pt x="861" y="76"/>
                  </a:cubicBezTo>
                  <a:cubicBezTo>
                    <a:pt x="861" y="75"/>
                    <a:pt x="860" y="77"/>
                    <a:pt x="860" y="75"/>
                  </a:cubicBezTo>
                  <a:cubicBezTo>
                    <a:pt x="860" y="75"/>
                    <a:pt x="860" y="77"/>
                    <a:pt x="859" y="76"/>
                  </a:cubicBezTo>
                  <a:cubicBezTo>
                    <a:pt x="860" y="76"/>
                    <a:pt x="860" y="77"/>
                    <a:pt x="859" y="77"/>
                  </a:cubicBezTo>
                  <a:cubicBezTo>
                    <a:pt x="858" y="77"/>
                    <a:pt x="860" y="76"/>
                    <a:pt x="858" y="76"/>
                  </a:cubicBezTo>
                  <a:cubicBezTo>
                    <a:pt x="858" y="77"/>
                    <a:pt x="859" y="77"/>
                    <a:pt x="859" y="78"/>
                  </a:cubicBezTo>
                  <a:cubicBezTo>
                    <a:pt x="858" y="78"/>
                    <a:pt x="858" y="77"/>
                    <a:pt x="858" y="77"/>
                  </a:cubicBezTo>
                  <a:cubicBezTo>
                    <a:pt x="858" y="77"/>
                    <a:pt x="858" y="77"/>
                    <a:pt x="858" y="77"/>
                  </a:cubicBezTo>
                  <a:cubicBezTo>
                    <a:pt x="858" y="78"/>
                    <a:pt x="857" y="77"/>
                    <a:pt x="857" y="77"/>
                  </a:cubicBezTo>
                  <a:cubicBezTo>
                    <a:pt x="856" y="78"/>
                    <a:pt x="857" y="79"/>
                    <a:pt x="857" y="79"/>
                  </a:cubicBezTo>
                  <a:cubicBezTo>
                    <a:pt x="858" y="79"/>
                    <a:pt x="858" y="79"/>
                    <a:pt x="858" y="78"/>
                  </a:cubicBezTo>
                  <a:cubicBezTo>
                    <a:pt x="859" y="78"/>
                    <a:pt x="859" y="79"/>
                    <a:pt x="859" y="80"/>
                  </a:cubicBezTo>
                  <a:cubicBezTo>
                    <a:pt x="859" y="79"/>
                    <a:pt x="859" y="79"/>
                    <a:pt x="859" y="79"/>
                  </a:cubicBezTo>
                  <a:cubicBezTo>
                    <a:pt x="860" y="80"/>
                    <a:pt x="859" y="80"/>
                    <a:pt x="858" y="80"/>
                  </a:cubicBezTo>
                  <a:cubicBezTo>
                    <a:pt x="858" y="79"/>
                    <a:pt x="858" y="79"/>
                    <a:pt x="858" y="79"/>
                  </a:cubicBezTo>
                  <a:cubicBezTo>
                    <a:pt x="858" y="80"/>
                    <a:pt x="856" y="79"/>
                    <a:pt x="855" y="79"/>
                  </a:cubicBezTo>
                  <a:cubicBezTo>
                    <a:pt x="855" y="78"/>
                    <a:pt x="856" y="79"/>
                    <a:pt x="856" y="79"/>
                  </a:cubicBezTo>
                  <a:cubicBezTo>
                    <a:pt x="856" y="78"/>
                    <a:pt x="856" y="78"/>
                    <a:pt x="856" y="77"/>
                  </a:cubicBezTo>
                  <a:cubicBezTo>
                    <a:pt x="855" y="78"/>
                    <a:pt x="855" y="77"/>
                    <a:pt x="855" y="76"/>
                  </a:cubicBezTo>
                  <a:cubicBezTo>
                    <a:pt x="853" y="76"/>
                    <a:pt x="852" y="77"/>
                    <a:pt x="852" y="77"/>
                  </a:cubicBezTo>
                  <a:cubicBezTo>
                    <a:pt x="852" y="78"/>
                    <a:pt x="852" y="78"/>
                    <a:pt x="852" y="79"/>
                  </a:cubicBezTo>
                  <a:cubicBezTo>
                    <a:pt x="851" y="78"/>
                    <a:pt x="851" y="78"/>
                    <a:pt x="849" y="78"/>
                  </a:cubicBezTo>
                  <a:cubicBezTo>
                    <a:pt x="849" y="78"/>
                    <a:pt x="850" y="78"/>
                    <a:pt x="850" y="77"/>
                  </a:cubicBezTo>
                  <a:cubicBezTo>
                    <a:pt x="849" y="77"/>
                    <a:pt x="849" y="77"/>
                    <a:pt x="849" y="78"/>
                  </a:cubicBezTo>
                  <a:cubicBezTo>
                    <a:pt x="849" y="77"/>
                    <a:pt x="848" y="78"/>
                    <a:pt x="847" y="77"/>
                  </a:cubicBezTo>
                  <a:cubicBezTo>
                    <a:pt x="847" y="78"/>
                    <a:pt x="847" y="78"/>
                    <a:pt x="847" y="78"/>
                  </a:cubicBezTo>
                  <a:cubicBezTo>
                    <a:pt x="847" y="78"/>
                    <a:pt x="848" y="79"/>
                    <a:pt x="848" y="79"/>
                  </a:cubicBezTo>
                  <a:cubicBezTo>
                    <a:pt x="847" y="80"/>
                    <a:pt x="847" y="79"/>
                    <a:pt x="847" y="81"/>
                  </a:cubicBezTo>
                  <a:cubicBezTo>
                    <a:pt x="847" y="80"/>
                    <a:pt x="847" y="80"/>
                    <a:pt x="848" y="80"/>
                  </a:cubicBezTo>
                  <a:cubicBezTo>
                    <a:pt x="847" y="81"/>
                    <a:pt x="848" y="81"/>
                    <a:pt x="847" y="82"/>
                  </a:cubicBezTo>
                  <a:cubicBezTo>
                    <a:pt x="848" y="81"/>
                    <a:pt x="847" y="81"/>
                    <a:pt x="848" y="80"/>
                  </a:cubicBezTo>
                  <a:cubicBezTo>
                    <a:pt x="849" y="81"/>
                    <a:pt x="850" y="81"/>
                    <a:pt x="850" y="80"/>
                  </a:cubicBezTo>
                  <a:cubicBezTo>
                    <a:pt x="850" y="80"/>
                    <a:pt x="850" y="80"/>
                    <a:pt x="851" y="81"/>
                  </a:cubicBezTo>
                  <a:cubicBezTo>
                    <a:pt x="852" y="81"/>
                    <a:pt x="850" y="80"/>
                    <a:pt x="851" y="80"/>
                  </a:cubicBezTo>
                  <a:cubicBezTo>
                    <a:pt x="851" y="79"/>
                    <a:pt x="851" y="80"/>
                    <a:pt x="852" y="79"/>
                  </a:cubicBezTo>
                  <a:cubicBezTo>
                    <a:pt x="852" y="80"/>
                    <a:pt x="851" y="81"/>
                    <a:pt x="852" y="81"/>
                  </a:cubicBezTo>
                  <a:cubicBezTo>
                    <a:pt x="852" y="82"/>
                    <a:pt x="851" y="82"/>
                    <a:pt x="851" y="83"/>
                  </a:cubicBezTo>
                  <a:cubicBezTo>
                    <a:pt x="850" y="82"/>
                    <a:pt x="851" y="84"/>
                    <a:pt x="850" y="85"/>
                  </a:cubicBezTo>
                  <a:cubicBezTo>
                    <a:pt x="850" y="85"/>
                    <a:pt x="851" y="85"/>
                    <a:pt x="851" y="86"/>
                  </a:cubicBezTo>
                  <a:cubicBezTo>
                    <a:pt x="851" y="85"/>
                    <a:pt x="852" y="84"/>
                    <a:pt x="851" y="84"/>
                  </a:cubicBezTo>
                  <a:cubicBezTo>
                    <a:pt x="851" y="83"/>
                    <a:pt x="852" y="84"/>
                    <a:pt x="852" y="84"/>
                  </a:cubicBezTo>
                  <a:cubicBezTo>
                    <a:pt x="852" y="84"/>
                    <a:pt x="852" y="84"/>
                    <a:pt x="852" y="85"/>
                  </a:cubicBezTo>
                  <a:cubicBezTo>
                    <a:pt x="853" y="84"/>
                    <a:pt x="853" y="84"/>
                    <a:pt x="853" y="84"/>
                  </a:cubicBezTo>
                  <a:cubicBezTo>
                    <a:pt x="854" y="84"/>
                    <a:pt x="852" y="85"/>
                    <a:pt x="852" y="85"/>
                  </a:cubicBezTo>
                  <a:cubicBezTo>
                    <a:pt x="852" y="85"/>
                    <a:pt x="852" y="86"/>
                    <a:pt x="852" y="86"/>
                  </a:cubicBezTo>
                  <a:cubicBezTo>
                    <a:pt x="851" y="87"/>
                    <a:pt x="850" y="86"/>
                    <a:pt x="850" y="87"/>
                  </a:cubicBezTo>
                  <a:cubicBezTo>
                    <a:pt x="850" y="88"/>
                    <a:pt x="849" y="88"/>
                    <a:pt x="849" y="89"/>
                  </a:cubicBezTo>
                  <a:cubicBezTo>
                    <a:pt x="848" y="89"/>
                    <a:pt x="849" y="89"/>
                    <a:pt x="849" y="88"/>
                  </a:cubicBezTo>
                  <a:cubicBezTo>
                    <a:pt x="849" y="88"/>
                    <a:pt x="848" y="89"/>
                    <a:pt x="847" y="88"/>
                  </a:cubicBezTo>
                  <a:cubicBezTo>
                    <a:pt x="846" y="88"/>
                    <a:pt x="846" y="89"/>
                    <a:pt x="846" y="89"/>
                  </a:cubicBezTo>
                  <a:cubicBezTo>
                    <a:pt x="846" y="88"/>
                    <a:pt x="845" y="90"/>
                    <a:pt x="845" y="88"/>
                  </a:cubicBezTo>
                  <a:cubicBezTo>
                    <a:pt x="844" y="89"/>
                    <a:pt x="843" y="89"/>
                    <a:pt x="842" y="90"/>
                  </a:cubicBezTo>
                  <a:cubicBezTo>
                    <a:pt x="841" y="89"/>
                    <a:pt x="841" y="91"/>
                    <a:pt x="840" y="90"/>
                  </a:cubicBezTo>
                  <a:cubicBezTo>
                    <a:pt x="840" y="91"/>
                    <a:pt x="841" y="91"/>
                    <a:pt x="842" y="91"/>
                  </a:cubicBezTo>
                  <a:cubicBezTo>
                    <a:pt x="841" y="93"/>
                    <a:pt x="840" y="91"/>
                    <a:pt x="839" y="91"/>
                  </a:cubicBezTo>
                  <a:cubicBezTo>
                    <a:pt x="839" y="91"/>
                    <a:pt x="840" y="91"/>
                    <a:pt x="840" y="90"/>
                  </a:cubicBezTo>
                  <a:cubicBezTo>
                    <a:pt x="839" y="89"/>
                    <a:pt x="838" y="92"/>
                    <a:pt x="837" y="92"/>
                  </a:cubicBezTo>
                  <a:cubicBezTo>
                    <a:pt x="837" y="92"/>
                    <a:pt x="836" y="92"/>
                    <a:pt x="837" y="91"/>
                  </a:cubicBezTo>
                  <a:cubicBezTo>
                    <a:pt x="836" y="91"/>
                    <a:pt x="836" y="92"/>
                    <a:pt x="836" y="91"/>
                  </a:cubicBezTo>
                  <a:cubicBezTo>
                    <a:pt x="835" y="91"/>
                    <a:pt x="835" y="93"/>
                    <a:pt x="835" y="91"/>
                  </a:cubicBezTo>
                  <a:cubicBezTo>
                    <a:pt x="835" y="91"/>
                    <a:pt x="835" y="92"/>
                    <a:pt x="835" y="92"/>
                  </a:cubicBezTo>
                  <a:cubicBezTo>
                    <a:pt x="834" y="92"/>
                    <a:pt x="834" y="92"/>
                    <a:pt x="833" y="93"/>
                  </a:cubicBezTo>
                  <a:cubicBezTo>
                    <a:pt x="833" y="92"/>
                    <a:pt x="833" y="92"/>
                    <a:pt x="833" y="92"/>
                  </a:cubicBezTo>
                  <a:cubicBezTo>
                    <a:pt x="833" y="92"/>
                    <a:pt x="832" y="93"/>
                    <a:pt x="832" y="92"/>
                  </a:cubicBezTo>
                  <a:cubicBezTo>
                    <a:pt x="831" y="92"/>
                    <a:pt x="831" y="93"/>
                    <a:pt x="831" y="93"/>
                  </a:cubicBezTo>
                  <a:cubicBezTo>
                    <a:pt x="831" y="93"/>
                    <a:pt x="831" y="93"/>
                    <a:pt x="831" y="94"/>
                  </a:cubicBezTo>
                  <a:cubicBezTo>
                    <a:pt x="831" y="93"/>
                    <a:pt x="830" y="93"/>
                    <a:pt x="830" y="92"/>
                  </a:cubicBezTo>
                  <a:cubicBezTo>
                    <a:pt x="829" y="93"/>
                    <a:pt x="829" y="94"/>
                    <a:pt x="828" y="94"/>
                  </a:cubicBezTo>
                  <a:cubicBezTo>
                    <a:pt x="828" y="93"/>
                    <a:pt x="828" y="94"/>
                    <a:pt x="828" y="94"/>
                  </a:cubicBezTo>
                  <a:cubicBezTo>
                    <a:pt x="828" y="93"/>
                    <a:pt x="828" y="93"/>
                    <a:pt x="827" y="93"/>
                  </a:cubicBezTo>
                  <a:cubicBezTo>
                    <a:pt x="828" y="94"/>
                    <a:pt x="828" y="92"/>
                    <a:pt x="826" y="93"/>
                  </a:cubicBezTo>
                  <a:cubicBezTo>
                    <a:pt x="826" y="94"/>
                    <a:pt x="827" y="93"/>
                    <a:pt x="827" y="94"/>
                  </a:cubicBezTo>
                  <a:cubicBezTo>
                    <a:pt x="826" y="95"/>
                    <a:pt x="825" y="94"/>
                    <a:pt x="824" y="95"/>
                  </a:cubicBezTo>
                  <a:cubicBezTo>
                    <a:pt x="824" y="94"/>
                    <a:pt x="823" y="95"/>
                    <a:pt x="822" y="94"/>
                  </a:cubicBezTo>
                  <a:cubicBezTo>
                    <a:pt x="822" y="94"/>
                    <a:pt x="822" y="96"/>
                    <a:pt x="823" y="96"/>
                  </a:cubicBezTo>
                  <a:cubicBezTo>
                    <a:pt x="821" y="96"/>
                    <a:pt x="822" y="95"/>
                    <a:pt x="821" y="95"/>
                  </a:cubicBezTo>
                  <a:cubicBezTo>
                    <a:pt x="820" y="95"/>
                    <a:pt x="821" y="95"/>
                    <a:pt x="820" y="96"/>
                  </a:cubicBezTo>
                  <a:cubicBezTo>
                    <a:pt x="820" y="96"/>
                    <a:pt x="820" y="95"/>
                    <a:pt x="820" y="95"/>
                  </a:cubicBezTo>
                  <a:cubicBezTo>
                    <a:pt x="819" y="96"/>
                    <a:pt x="818" y="97"/>
                    <a:pt x="816" y="97"/>
                  </a:cubicBezTo>
                  <a:cubicBezTo>
                    <a:pt x="816" y="96"/>
                    <a:pt x="817" y="97"/>
                    <a:pt x="817" y="96"/>
                  </a:cubicBezTo>
                  <a:cubicBezTo>
                    <a:pt x="815" y="97"/>
                    <a:pt x="814" y="97"/>
                    <a:pt x="813" y="98"/>
                  </a:cubicBezTo>
                  <a:cubicBezTo>
                    <a:pt x="813" y="96"/>
                    <a:pt x="810" y="98"/>
                    <a:pt x="810" y="100"/>
                  </a:cubicBezTo>
                  <a:cubicBezTo>
                    <a:pt x="809" y="99"/>
                    <a:pt x="810" y="99"/>
                    <a:pt x="810" y="99"/>
                  </a:cubicBezTo>
                  <a:cubicBezTo>
                    <a:pt x="810" y="98"/>
                    <a:pt x="809" y="98"/>
                    <a:pt x="809" y="99"/>
                  </a:cubicBezTo>
                  <a:cubicBezTo>
                    <a:pt x="809" y="99"/>
                    <a:pt x="809" y="98"/>
                    <a:pt x="808" y="98"/>
                  </a:cubicBezTo>
                  <a:cubicBezTo>
                    <a:pt x="808" y="98"/>
                    <a:pt x="807" y="99"/>
                    <a:pt x="808" y="99"/>
                  </a:cubicBezTo>
                  <a:cubicBezTo>
                    <a:pt x="807" y="100"/>
                    <a:pt x="807" y="99"/>
                    <a:pt x="807" y="98"/>
                  </a:cubicBezTo>
                  <a:cubicBezTo>
                    <a:pt x="806" y="99"/>
                    <a:pt x="805" y="99"/>
                    <a:pt x="804" y="100"/>
                  </a:cubicBezTo>
                  <a:cubicBezTo>
                    <a:pt x="804" y="99"/>
                    <a:pt x="805" y="99"/>
                    <a:pt x="804" y="98"/>
                  </a:cubicBezTo>
                  <a:cubicBezTo>
                    <a:pt x="803" y="99"/>
                    <a:pt x="804" y="100"/>
                    <a:pt x="803" y="100"/>
                  </a:cubicBezTo>
                  <a:cubicBezTo>
                    <a:pt x="802" y="100"/>
                    <a:pt x="803" y="99"/>
                    <a:pt x="803" y="99"/>
                  </a:cubicBezTo>
                  <a:cubicBezTo>
                    <a:pt x="803" y="99"/>
                    <a:pt x="803" y="99"/>
                    <a:pt x="802" y="99"/>
                  </a:cubicBezTo>
                  <a:cubicBezTo>
                    <a:pt x="802" y="100"/>
                    <a:pt x="801" y="100"/>
                    <a:pt x="800" y="101"/>
                  </a:cubicBezTo>
                  <a:cubicBezTo>
                    <a:pt x="801" y="100"/>
                    <a:pt x="800" y="100"/>
                    <a:pt x="801" y="98"/>
                  </a:cubicBezTo>
                  <a:cubicBezTo>
                    <a:pt x="800" y="98"/>
                    <a:pt x="800" y="99"/>
                    <a:pt x="800" y="100"/>
                  </a:cubicBezTo>
                  <a:cubicBezTo>
                    <a:pt x="799" y="100"/>
                    <a:pt x="800" y="99"/>
                    <a:pt x="799" y="99"/>
                  </a:cubicBezTo>
                  <a:cubicBezTo>
                    <a:pt x="799" y="100"/>
                    <a:pt x="799" y="101"/>
                    <a:pt x="800" y="101"/>
                  </a:cubicBezTo>
                  <a:cubicBezTo>
                    <a:pt x="799" y="101"/>
                    <a:pt x="798" y="100"/>
                    <a:pt x="799" y="99"/>
                  </a:cubicBezTo>
                  <a:cubicBezTo>
                    <a:pt x="799" y="99"/>
                    <a:pt x="798" y="100"/>
                    <a:pt x="798" y="100"/>
                  </a:cubicBezTo>
                  <a:cubicBezTo>
                    <a:pt x="798" y="101"/>
                    <a:pt x="799" y="101"/>
                    <a:pt x="798" y="102"/>
                  </a:cubicBezTo>
                  <a:cubicBezTo>
                    <a:pt x="798" y="102"/>
                    <a:pt x="798" y="101"/>
                    <a:pt x="797" y="101"/>
                  </a:cubicBezTo>
                  <a:cubicBezTo>
                    <a:pt x="797" y="102"/>
                    <a:pt x="796" y="102"/>
                    <a:pt x="795" y="103"/>
                  </a:cubicBezTo>
                  <a:cubicBezTo>
                    <a:pt x="795" y="102"/>
                    <a:pt x="795" y="102"/>
                    <a:pt x="795" y="101"/>
                  </a:cubicBezTo>
                  <a:cubicBezTo>
                    <a:pt x="794" y="101"/>
                    <a:pt x="794" y="102"/>
                    <a:pt x="794" y="103"/>
                  </a:cubicBezTo>
                  <a:cubicBezTo>
                    <a:pt x="794" y="102"/>
                    <a:pt x="793" y="101"/>
                    <a:pt x="793" y="101"/>
                  </a:cubicBezTo>
                  <a:cubicBezTo>
                    <a:pt x="792" y="101"/>
                    <a:pt x="792" y="102"/>
                    <a:pt x="792" y="103"/>
                  </a:cubicBezTo>
                  <a:cubicBezTo>
                    <a:pt x="792" y="103"/>
                    <a:pt x="792" y="103"/>
                    <a:pt x="792" y="103"/>
                  </a:cubicBezTo>
                  <a:cubicBezTo>
                    <a:pt x="792" y="103"/>
                    <a:pt x="791" y="103"/>
                    <a:pt x="791" y="103"/>
                  </a:cubicBezTo>
                  <a:cubicBezTo>
                    <a:pt x="791" y="103"/>
                    <a:pt x="790" y="103"/>
                    <a:pt x="789" y="104"/>
                  </a:cubicBezTo>
                  <a:cubicBezTo>
                    <a:pt x="790" y="103"/>
                    <a:pt x="789" y="103"/>
                    <a:pt x="789" y="103"/>
                  </a:cubicBezTo>
                  <a:cubicBezTo>
                    <a:pt x="788" y="103"/>
                    <a:pt x="788" y="103"/>
                    <a:pt x="787" y="103"/>
                  </a:cubicBezTo>
                  <a:cubicBezTo>
                    <a:pt x="787" y="103"/>
                    <a:pt x="787" y="103"/>
                    <a:pt x="788" y="104"/>
                  </a:cubicBezTo>
                  <a:cubicBezTo>
                    <a:pt x="788" y="105"/>
                    <a:pt x="786" y="104"/>
                    <a:pt x="786" y="105"/>
                  </a:cubicBezTo>
                  <a:cubicBezTo>
                    <a:pt x="785" y="104"/>
                    <a:pt x="785" y="105"/>
                    <a:pt x="784" y="104"/>
                  </a:cubicBezTo>
                  <a:cubicBezTo>
                    <a:pt x="784" y="103"/>
                    <a:pt x="784" y="103"/>
                    <a:pt x="785" y="103"/>
                  </a:cubicBezTo>
                  <a:cubicBezTo>
                    <a:pt x="783" y="104"/>
                    <a:pt x="783" y="103"/>
                    <a:pt x="783" y="104"/>
                  </a:cubicBezTo>
                  <a:cubicBezTo>
                    <a:pt x="782" y="104"/>
                    <a:pt x="782" y="103"/>
                    <a:pt x="781" y="104"/>
                  </a:cubicBezTo>
                  <a:cubicBezTo>
                    <a:pt x="782" y="105"/>
                    <a:pt x="783" y="105"/>
                    <a:pt x="783" y="105"/>
                  </a:cubicBezTo>
                  <a:cubicBezTo>
                    <a:pt x="783" y="106"/>
                    <a:pt x="782" y="105"/>
                    <a:pt x="782" y="106"/>
                  </a:cubicBezTo>
                  <a:cubicBezTo>
                    <a:pt x="782" y="105"/>
                    <a:pt x="781" y="105"/>
                    <a:pt x="781" y="105"/>
                  </a:cubicBezTo>
                  <a:cubicBezTo>
                    <a:pt x="781" y="105"/>
                    <a:pt x="781" y="106"/>
                    <a:pt x="780" y="106"/>
                  </a:cubicBezTo>
                  <a:cubicBezTo>
                    <a:pt x="781" y="105"/>
                    <a:pt x="780" y="106"/>
                    <a:pt x="780" y="105"/>
                  </a:cubicBezTo>
                  <a:cubicBezTo>
                    <a:pt x="779" y="105"/>
                    <a:pt x="779" y="105"/>
                    <a:pt x="779" y="105"/>
                  </a:cubicBezTo>
                  <a:cubicBezTo>
                    <a:pt x="779" y="104"/>
                    <a:pt x="777" y="104"/>
                    <a:pt x="776" y="104"/>
                  </a:cubicBezTo>
                  <a:cubicBezTo>
                    <a:pt x="777" y="105"/>
                    <a:pt x="777" y="105"/>
                    <a:pt x="778" y="105"/>
                  </a:cubicBezTo>
                  <a:cubicBezTo>
                    <a:pt x="778" y="106"/>
                    <a:pt x="778" y="106"/>
                    <a:pt x="777" y="106"/>
                  </a:cubicBezTo>
                  <a:cubicBezTo>
                    <a:pt x="777" y="106"/>
                    <a:pt x="776" y="106"/>
                    <a:pt x="776" y="105"/>
                  </a:cubicBezTo>
                  <a:cubicBezTo>
                    <a:pt x="775" y="106"/>
                    <a:pt x="775" y="107"/>
                    <a:pt x="774" y="107"/>
                  </a:cubicBezTo>
                  <a:cubicBezTo>
                    <a:pt x="774" y="106"/>
                    <a:pt x="775" y="106"/>
                    <a:pt x="775" y="106"/>
                  </a:cubicBezTo>
                  <a:cubicBezTo>
                    <a:pt x="774" y="105"/>
                    <a:pt x="773" y="105"/>
                    <a:pt x="772" y="103"/>
                  </a:cubicBezTo>
                  <a:cubicBezTo>
                    <a:pt x="772" y="103"/>
                    <a:pt x="772" y="104"/>
                    <a:pt x="772" y="104"/>
                  </a:cubicBezTo>
                  <a:cubicBezTo>
                    <a:pt x="772" y="105"/>
                    <a:pt x="772" y="104"/>
                    <a:pt x="773" y="105"/>
                  </a:cubicBezTo>
                  <a:cubicBezTo>
                    <a:pt x="773" y="105"/>
                    <a:pt x="774" y="106"/>
                    <a:pt x="774" y="107"/>
                  </a:cubicBezTo>
                  <a:cubicBezTo>
                    <a:pt x="774" y="107"/>
                    <a:pt x="773" y="107"/>
                    <a:pt x="773" y="107"/>
                  </a:cubicBezTo>
                  <a:cubicBezTo>
                    <a:pt x="774" y="106"/>
                    <a:pt x="773" y="106"/>
                    <a:pt x="772" y="106"/>
                  </a:cubicBezTo>
                  <a:cubicBezTo>
                    <a:pt x="772" y="105"/>
                    <a:pt x="771" y="105"/>
                    <a:pt x="772" y="105"/>
                  </a:cubicBezTo>
                  <a:cubicBezTo>
                    <a:pt x="771" y="105"/>
                    <a:pt x="771" y="106"/>
                    <a:pt x="771" y="105"/>
                  </a:cubicBezTo>
                  <a:cubicBezTo>
                    <a:pt x="771" y="105"/>
                    <a:pt x="770" y="107"/>
                    <a:pt x="770" y="107"/>
                  </a:cubicBezTo>
                  <a:cubicBezTo>
                    <a:pt x="769" y="108"/>
                    <a:pt x="767" y="107"/>
                    <a:pt x="767" y="109"/>
                  </a:cubicBezTo>
                  <a:cubicBezTo>
                    <a:pt x="765" y="108"/>
                    <a:pt x="765" y="110"/>
                    <a:pt x="763" y="110"/>
                  </a:cubicBezTo>
                  <a:cubicBezTo>
                    <a:pt x="764" y="109"/>
                    <a:pt x="764" y="109"/>
                    <a:pt x="764" y="108"/>
                  </a:cubicBezTo>
                  <a:cubicBezTo>
                    <a:pt x="763" y="109"/>
                    <a:pt x="762" y="109"/>
                    <a:pt x="762" y="110"/>
                  </a:cubicBezTo>
                  <a:cubicBezTo>
                    <a:pt x="761" y="109"/>
                    <a:pt x="761" y="109"/>
                    <a:pt x="760" y="110"/>
                  </a:cubicBezTo>
                  <a:cubicBezTo>
                    <a:pt x="759" y="109"/>
                    <a:pt x="757" y="110"/>
                    <a:pt x="757" y="112"/>
                  </a:cubicBezTo>
                  <a:cubicBezTo>
                    <a:pt x="757" y="111"/>
                    <a:pt x="757" y="110"/>
                    <a:pt x="756" y="110"/>
                  </a:cubicBezTo>
                  <a:cubicBezTo>
                    <a:pt x="757" y="111"/>
                    <a:pt x="755" y="111"/>
                    <a:pt x="754" y="112"/>
                  </a:cubicBezTo>
                  <a:cubicBezTo>
                    <a:pt x="754" y="111"/>
                    <a:pt x="753" y="111"/>
                    <a:pt x="753" y="111"/>
                  </a:cubicBezTo>
                  <a:cubicBezTo>
                    <a:pt x="752" y="112"/>
                    <a:pt x="754" y="111"/>
                    <a:pt x="753" y="112"/>
                  </a:cubicBezTo>
                  <a:cubicBezTo>
                    <a:pt x="753" y="112"/>
                    <a:pt x="753" y="112"/>
                    <a:pt x="753" y="112"/>
                  </a:cubicBezTo>
                  <a:cubicBezTo>
                    <a:pt x="752" y="112"/>
                    <a:pt x="753" y="111"/>
                    <a:pt x="752" y="111"/>
                  </a:cubicBezTo>
                  <a:cubicBezTo>
                    <a:pt x="751" y="111"/>
                    <a:pt x="752" y="112"/>
                    <a:pt x="752" y="111"/>
                  </a:cubicBezTo>
                  <a:cubicBezTo>
                    <a:pt x="751" y="112"/>
                    <a:pt x="752" y="112"/>
                    <a:pt x="751" y="113"/>
                  </a:cubicBezTo>
                  <a:cubicBezTo>
                    <a:pt x="750" y="113"/>
                    <a:pt x="750" y="111"/>
                    <a:pt x="749" y="113"/>
                  </a:cubicBezTo>
                  <a:cubicBezTo>
                    <a:pt x="748" y="112"/>
                    <a:pt x="750" y="112"/>
                    <a:pt x="750" y="111"/>
                  </a:cubicBezTo>
                  <a:cubicBezTo>
                    <a:pt x="750" y="111"/>
                    <a:pt x="750" y="111"/>
                    <a:pt x="749" y="111"/>
                  </a:cubicBezTo>
                  <a:cubicBezTo>
                    <a:pt x="749" y="111"/>
                    <a:pt x="750" y="111"/>
                    <a:pt x="749" y="112"/>
                  </a:cubicBezTo>
                  <a:cubicBezTo>
                    <a:pt x="749" y="111"/>
                    <a:pt x="748" y="112"/>
                    <a:pt x="748" y="113"/>
                  </a:cubicBezTo>
                  <a:cubicBezTo>
                    <a:pt x="748" y="113"/>
                    <a:pt x="747" y="113"/>
                    <a:pt x="747" y="113"/>
                  </a:cubicBezTo>
                  <a:cubicBezTo>
                    <a:pt x="747" y="113"/>
                    <a:pt x="746" y="112"/>
                    <a:pt x="746" y="112"/>
                  </a:cubicBezTo>
                  <a:cubicBezTo>
                    <a:pt x="745" y="112"/>
                    <a:pt x="745" y="112"/>
                    <a:pt x="745" y="113"/>
                  </a:cubicBezTo>
                  <a:cubicBezTo>
                    <a:pt x="745" y="113"/>
                    <a:pt x="745" y="113"/>
                    <a:pt x="746" y="113"/>
                  </a:cubicBezTo>
                  <a:cubicBezTo>
                    <a:pt x="746" y="113"/>
                    <a:pt x="745" y="113"/>
                    <a:pt x="746" y="113"/>
                  </a:cubicBezTo>
                  <a:cubicBezTo>
                    <a:pt x="745" y="113"/>
                    <a:pt x="745" y="114"/>
                    <a:pt x="744" y="114"/>
                  </a:cubicBezTo>
                  <a:cubicBezTo>
                    <a:pt x="744" y="114"/>
                    <a:pt x="744" y="114"/>
                    <a:pt x="744" y="114"/>
                  </a:cubicBezTo>
                  <a:cubicBezTo>
                    <a:pt x="744" y="115"/>
                    <a:pt x="744" y="115"/>
                    <a:pt x="744" y="115"/>
                  </a:cubicBezTo>
                  <a:cubicBezTo>
                    <a:pt x="744" y="115"/>
                    <a:pt x="744" y="115"/>
                    <a:pt x="743" y="115"/>
                  </a:cubicBezTo>
                  <a:cubicBezTo>
                    <a:pt x="743" y="114"/>
                    <a:pt x="744" y="113"/>
                    <a:pt x="744" y="113"/>
                  </a:cubicBezTo>
                  <a:cubicBezTo>
                    <a:pt x="744" y="112"/>
                    <a:pt x="744" y="113"/>
                    <a:pt x="743" y="113"/>
                  </a:cubicBezTo>
                  <a:cubicBezTo>
                    <a:pt x="744" y="114"/>
                    <a:pt x="742" y="114"/>
                    <a:pt x="743" y="115"/>
                  </a:cubicBezTo>
                  <a:cubicBezTo>
                    <a:pt x="743" y="115"/>
                    <a:pt x="742" y="115"/>
                    <a:pt x="741" y="115"/>
                  </a:cubicBezTo>
                  <a:cubicBezTo>
                    <a:pt x="741" y="115"/>
                    <a:pt x="741" y="115"/>
                    <a:pt x="741" y="115"/>
                  </a:cubicBezTo>
                  <a:cubicBezTo>
                    <a:pt x="741" y="116"/>
                    <a:pt x="742" y="115"/>
                    <a:pt x="741" y="116"/>
                  </a:cubicBezTo>
                  <a:cubicBezTo>
                    <a:pt x="741" y="116"/>
                    <a:pt x="740" y="116"/>
                    <a:pt x="740" y="116"/>
                  </a:cubicBezTo>
                  <a:cubicBezTo>
                    <a:pt x="740" y="116"/>
                    <a:pt x="741" y="116"/>
                    <a:pt x="741" y="116"/>
                  </a:cubicBezTo>
                  <a:cubicBezTo>
                    <a:pt x="741" y="115"/>
                    <a:pt x="740" y="115"/>
                    <a:pt x="739" y="115"/>
                  </a:cubicBezTo>
                  <a:cubicBezTo>
                    <a:pt x="740" y="116"/>
                    <a:pt x="739" y="116"/>
                    <a:pt x="738" y="116"/>
                  </a:cubicBezTo>
                  <a:cubicBezTo>
                    <a:pt x="738" y="116"/>
                    <a:pt x="738" y="115"/>
                    <a:pt x="738" y="115"/>
                  </a:cubicBezTo>
                  <a:cubicBezTo>
                    <a:pt x="738" y="116"/>
                    <a:pt x="737" y="116"/>
                    <a:pt x="737" y="114"/>
                  </a:cubicBezTo>
                  <a:cubicBezTo>
                    <a:pt x="736" y="114"/>
                    <a:pt x="737" y="115"/>
                    <a:pt x="737" y="116"/>
                  </a:cubicBezTo>
                  <a:cubicBezTo>
                    <a:pt x="737" y="115"/>
                    <a:pt x="736" y="115"/>
                    <a:pt x="736" y="115"/>
                  </a:cubicBezTo>
                  <a:cubicBezTo>
                    <a:pt x="736" y="116"/>
                    <a:pt x="737" y="115"/>
                    <a:pt x="737" y="116"/>
                  </a:cubicBezTo>
                  <a:cubicBezTo>
                    <a:pt x="737" y="116"/>
                    <a:pt x="738" y="116"/>
                    <a:pt x="739" y="116"/>
                  </a:cubicBezTo>
                  <a:cubicBezTo>
                    <a:pt x="738" y="118"/>
                    <a:pt x="737" y="115"/>
                    <a:pt x="735" y="116"/>
                  </a:cubicBezTo>
                  <a:cubicBezTo>
                    <a:pt x="735" y="116"/>
                    <a:pt x="735" y="117"/>
                    <a:pt x="735" y="117"/>
                  </a:cubicBezTo>
                  <a:cubicBezTo>
                    <a:pt x="733" y="117"/>
                    <a:pt x="733" y="118"/>
                    <a:pt x="731" y="118"/>
                  </a:cubicBezTo>
                  <a:cubicBezTo>
                    <a:pt x="731" y="119"/>
                    <a:pt x="731" y="119"/>
                    <a:pt x="731" y="120"/>
                  </a:cubicBezTo>
                  <a:cubicBezTo>
                    <a:pt x="730" y="120"/>
                    <a:pt x="731" y="119"/>
                    <a:pt x="730" y="119"/>
                  </a:cubicBezTo>
                  <a:cubicBezTo>
                    <a:pt x="730" y="118"/>
                    <a:pt x="730" y="117"/>
                    <a:pt x="730" y="117"/>
                  </a:cubicBezTo>
                  <a:cubicBezTo>
                    <a:pt x="729" y="117"/>
                    <a:pt x="729" y="118"/>
                    <a:pt x="729" y="119"/>
                  </a:cubicBezTo>
                  <a:cubicBezTo>
                    <a:pt x="728" y="119"/>
                    <a:pt x="727" y="119"/>
                    <a:pt x="727" y="119"/>
                  </a:cubicBezTo>
                  <a:cubicBezTo>
                    <a:pt x="727" y="120"/>
                    <a:pt x="727" y="119"/>
                    <a:pt x="728" y="119"/>
                  </a:cubicBezTo>
                  <a:cubicBezTo>
                    <a:pt x="727" y="120"/>
                    <a:pt x="727" y="120"/>
                    <a:pt x="726" y="120"/>
                  </a:cubicBezTo>
                  <a:cubicBezTo>
                    <a:pt x="726" y="120"/>
                    <a:pt x="726" y="120"/>
                    <a:pt x="725" y="120"/>
                  </a:cubicBezTo>
                  <a:cubicBezTo>
                    <a:pt x="725" y="120"/>
                    <a:pt x="726" y="120"/>
                    <a:pt x="726" y="121"/>
                  </a:cubicBezTo>
                  <a:cubicBezTo>
                    <a:pt x="725" y="120"/>
                    <a:pt x="725" y="121"/>
                    <a:pt x="724" y="121"/>
                  </a:cubicBezTo>
                  <a:cubicBezTo>
                    <a:pt x="724" y="120"/>
                    <a:pt x="725" y="121"/>
                    <a:pt x="725" y="120"/>
                  </a:cubicBezTo>
                  <a:cubicBezTo>
                    <a:pt x="725" y="120"/>
                    <a:pt x="724" y="119"/>
                    <a:pt x="724" y="119"/>
                  </a:cubicBezTo>
                  <a:cubicBezTo>
                    <a:pt x="724" y="120"/>
                    <a:pt x="724" y="120"/>
                    <a:pt x="725" y="120"/>
                  </a:cubicBezTo>
                  <a:cubicBezTo>
                    <a:pt x="724" y="120"/>
                    <a:pt x="721" y="120"/>
                    <a:pt x="722" y="121"/>
                  </a:cubicBezTo>
                  <a:cubicBezTo>
                    <a:pt x="720" y="122"/>
                    <a:pt x="719" y="120"/>
                    <a:pt x="718" y="120"/>
                  </a:cubicBezTo>
                  <a:cubicBezTo>
                    <a:pt x="719" y="119"/>
                    <a:pt x="719" y="120"/>
                    <a:pt x="720" y="120"/>
                  </a:cubicBezTo>
                  <a:cubicBezTo>
                    <a:pt x="720" y="119"/>
                    <a:pt x="719" y="119"/>
                    <a:pt x="719" y="119"/>
                  </a:cubicBezTo>
                  <a:cubicBezTo>
                    <a:pt x="720" y="119"/>
                    <a:pt x="720" y="120"/>
                    <a:pt x="720" y="120"/>
                  </a:cubicBezTo>
                  <a:cubicBezTo>
                    <a:pt x="721" y="120"/>
                    <a:pt x="721" y="119"/>
                    <a:pt x="722" y="120"/>
                  </a:cubicBezTo>
                  <a:cubicBezTo>
                    <a:pt x="722" y="119"/>
                    <a:pt x="722" y="119"/>
                    <a:pt x="721" y="119"/>
                  </a:cubicBezTo>
                  <a:cubicBezTo>
                    <a:pt x="721" y="119"/>
                    <a:pt x="721" y="120"/>
                    <a:pt x="720" y="119"/>
                  </a:cubicBezTo>
                  <a:cubicBezTo>
                    <a:pt x="721" y="119"/>
                    <a:pt x="720" y="119"/>
                    <a:pt x="720" y="118"/>
                  </a:cubicBezTo>
                  <a:cubicBezTo>
                    <a:pt x="720" y="118"/>
                    <a:pt x="720" y="118"/>
                    <a:pt x="721" y="118"/>
                  </a:cubicBezTo>
                  <a:cubicBezTo>
                    <a:pt x="721" y="118"/>
                    <a:pt x="720" y="118"/>
                    <a:pt x="721" y="117"/>
                  </a:cubicBezTo>
                  <a:cubicBezTo>
                    <a:pt x="720" y="117"/>
                    <a:pt x="720" y="118"/>
                    <a:pt x="719" y="118"/>
                  </a:cubicBezTo>
                  <a:cubicBezTo>
                    <a:pt x="719" y="117"/>
                    <a:pt x="719" y="117"/>
                    <a:pt x="719" y="117"/>
                  </a:cubicBezTo>
                  <a:cubicBezTo>
                    <a:pt x="720" y="117"/>
                    <a:pt x="719" y="117"/>
                    <a:pt x="719" y="117"/>
                  </a:cubicBezTo>
                  <a:cubicBezTo>
                    <a:pt x="720" y="117"/>
                    <a:pt x="720" y="116"/>
                    <a:pt x="722" y="117"/>
                  </a:cubicBezTo>
                  <a:cubicBezTo>
                    <a:pt x="721" y="116"/>
                    <a:pt x="721" y="116"/>
                    <a:pt x="721" y="116"/>
                  </a:cubicBezTo>
                  <a:cubicBezTo>
                    <a:pt x="721" y="116"/>
                    <a:pt x="719" y="116"/>
                    <a:pt x="719" y="116"/>
                  </a:cubicBezTo>
                  <a:cubicBezTo>
                    <a:pt x="718" y="118"/>
                    <a:pt x="716" y="117"/>
                    <a:pt x="716" y="118"/>
                  </a:cubicBezTo>
                  <a:cubicBezTo>
                    <a:pt x="716" y="117"/>
                    <a:pt x="714" y="117"/>
                    <a:pt x="714" y="116"/>
                  </a:cubicBezTo>
                  <a:cubicBezTo>
                    <a:pt x="713" y="116"/>
                    <a:pt x="713" y="116"/>
                    <a:pt x="711" y="116"/>
                  </a:cubicBezTo>
                  <a:cubicBezTo>
                    <a:pt x="711" y="116"/>
                    <a:pt x="712" y="116"/>
                    <a:pt x="712" y="115"/>
                  </a:cubicBezTo>
                  <a:cubicBezTo>
                    <a:pt x="711" y="115"/>
                    <a:pt x="711" y="116"/>
                    <a:pt x="711" y="116"/>
                  </a:cubicBezTo>
                  <a:cubicBezTo>
                    <a:pt x="711" y="117"/>
                    <a:pt x="711" y="117"/>
                    <a:pt x="712" y="117"/>
                  </a:cubicBezTo>
                  <a:cubicBezTo>
                    <a:pt x="712" y="118"/>
                    <a:pt x="711" y="117"/>
                    <a:pt x="711" y="118"/>
                  </a:cubicBezTo>
                  <a:cubicBezTo>
                    <a:pt x="712" y="118"/>
                    <a:pt x="710" y="119"/>
                    <a:pt x="712" y="119"/>
                  </a:cubicBezTo>
                  <a:cubicBezTo>
                    <a:pt x="712" y="120"/>
                    <a:pt x="711" y="120"/>
                    <a:pt x="711" y="120"/>
                  </a:cubicBezTo>
                  <a:cubicBezTo>
                    <a:pt x="711" y="119"/>
                    <a:pt x="710" y="119"/>
                    <a:pt x="710" y="118"/>
                  </a:cubicBezTo>
                  <a:cubicBezTo>
                    <a:pt x="710" y="119"/>
                    <a:pt x="709" y="119"/>
                    <a:pt x="709" y="120"/>
                  </a:cubicBezTo>
                  <a:cubicBezTo>
                    <a:pt x="708" y="118"/>
                    <a:pt x="710" y="118"/>
                    <a:pt x="709" y="116"/>
                  </a:cubicBezTo>
                  <a:cubicBezTo>
                    <a:pt x="708" y="117"/>
                    <a:pt x="707" y="118"/>
                    <a:pt x="706" y="116"/>
                  </a:cubicBezTo>
                  <a:cubicBezTo>
                    <a:pt x="706" y="116"/>
                    <a:pt x="706" y="117"/>
                    <a:pt x="706" y="117"/>
                  </a:cubicBezTo>
                  <a:cubicBezTo>
                    <a:pt x="707" y="118"/>
                    <a:pt x="707" y="117"/>
                    <a:pt x="708" y="118"/>
                  </a:cubicBezTo>
                  <a:cubicBezTo>
                    <a:pt x="707" y="119"/>
                    <a:pt x="706" y="118"/>
                    <a:pt x="706" y="119"/>
                  </a:cubicBezTo>
                  <a:cubicBezTo>
                    <a:pt x="705" y="119"/>
                    <a:pt x="704" y="119"/>
                    <a:pt x="705" y="118"/>
                  </a:cubicBezTo>
                  <a:cubicBezTo>
                    <a:pt x="704" y="117"/>
                    <a:pt x="704" y="118"/>
                    <a:pt x="704" y="117"/>
                  </a:cubicBezTo>
                  <a:cubicBezTo>
                    <a:pt x="705" y="119"/>
                    <a:pt x="703" y="119"/>
                    <a:pt x="704" y="121"/>
                  </a:cubicBezTo>
                  <a:cubicBezTo>
                    <a:pt x="704" y="121"/>
                    <a:pt x="704" y="121"/>
                    <a:pt x="703" y="121"/>
                  </a:cubicBezTo>
                  <a:cubicBezTo>
                    <a:pt x="703" y="121"/>
                    <a:pt x="703" y="121"/>
                    <a:pt x="703" y="121"/>
                  </a:cubicBezTo>
                  <a:cubicBezTo>
                    <a:pt x="704" y="120"/>
                    <a:pt x="704" y="120"/>
                    <a:pt x="702" y="119"/>
                  </a:cubicBezTo>
                  <a:cubicBezTo>
                    <a:pt x="702" y="119"/>
                    <a:pt x="703" y="119"/>
                    <a:pt x="703" y="119"/>
                  </a:cubicBezTo>
                  <a:cubicBezTo>
                    <a:pt x="701" y="118"/>
                    <a:pt x="703" y="121"/>
                    <a:pt x="702" y="121"/>
                  </a:cubicBezTo>
                  <a:cubicBezTo>
                    <a:pt x="702" y="121"/>
                    <a:pt x="702" y="120"/>
                    <a:pt x="702" y="120"/>
                  </a:cubicBezTo>
                  <a:cubicBezTo>
                    <a:pt x="701" y="120"/>
                    <a:pt x="702" y="120"/>
                    <a:pt x="701" y="119"/>
                  </a:cubicBezTo>
                  <a:cubicBezTo>
                    <a:pt x="700" y="119"/>
                    <a:pt x="701" y="120"/>
                    <a:pt x="701" y="120"/>
                  </a:cubicBezTo>
                  <a:cubicBezTo>
                    <a:pt x="701" y="120"/>
                    <a:pt x="700" y="119"/>
                    <a:pt x="699" y="120"/>
                  </a:cubicBezTo>
                  <a:cubicBezTo>
                    <a:pt x="698" y="120"/>
                    <a:pt x="698" y="119"/>
                    <a:pt x="697" y="120"/>
                  </a:cubicBezTo>
                  <a:cubicBezTo>
                    <a:pt x="697" y="120"/>
                    <a:pt x="698" y="120"/>
                    <a:pt x="698" y="120"/>
                  </a:cubicBezTo>
                  <a:cubicBezTo>
                    <a:pt x="698" y="121"/>
                    <a:pt x="697" y="120"/>
                    <a:pt x="697" y="121"/>
                  </a:cubicBezTo>
                  <a:cubicBezTo>
                    <a:pt x="697" y="121"/>
                    <a:pt x="697" y="120"/>
                    <a:pt x="697" y="120"/>
                  </a:cubicBezTo>
                  <a:cubicBezTo>
                    <a:pt x="697" y="121"/>
                    <a:pt x="697" y="122"/>
                    <a:pt x="697" y="122"/>
                  </a:cubicBezTo>
                  <a:cubicBezTo>
                    <a:pt x="697" y="123"/>
                    <a:pt x="696" y="123"/>
                    <a:pt x="696" y="122"/>
                  </a:cubicBezTo>
                  <a:cubicBezTo>
                    <a:pt x="696" y="122"/>
                    <a:pt x="696" y="122"/>
                    <a:pt x="695" y="123"/>
                  </a:cubicBezTo>
                  <a:cubicBezTo>
                    <a:pt x="695" y="123"/>
                    <a:pt x="694" y="122"/>
                    <a:pt x="694" y="121"/>
                  </a:cubicBezTo>
                  <a:cubicBezTo>
                    <a:pt x="694" y="121"/>
                    <a:pt x="694" y="122"/>
                    <a:pt x="694" y="121"/>
                  </a:cubicBezTo>
                  <a:cubicBezTo>
                    <a:pt x="694" y="120"/>
                    <a:pt x="694" y="121"/>
                    <a:pt x="693" y="121"/>
                  </a:cubicBezTo>
                  <a:cubicBezTo>
                    <a:pt x="693" y="121"/>
                    <a:pt x="694" y="122"/>
                    <a:pt x="693" y="122"/>
                  </a:cubicBezTo>
                  <a:cubicBezTo>
                    <a:pt x="693" y="122"/>
                    <a:pt x="694" y="122"/>
                    <a:pt x="693" y="123"/>
                  </a:cubicBezTo>
                  <a:cubicBezTo>
                    <a:pt x="692" y="122"/>
                    <a:pt x="692" y="123"/>
                    <a:pt x="691" y="123"/>
                  </a:cubicBezTo>
                  <a:cubicBezTo>
                    <a:pt x="691" y="123"/>
                    <a:pt x="692" y="122"/>
                    <a:pt x="691" y="121"/>
                  </a:cubicBezTo>
                  <a:cubicBezTo>
                    <a:pt x="690" y="123"/>
                    <a:pt x="690" y="122"/>
                    <a:pt x="690" y="124"/>
                  </a:cubicBezTo>
                  <a:cubicBezTo>
                    <a:pt x="691" y="124"/>
                    <a:pt x="691" y="123"/>
                    <a:pt x="691" y="124"/>
                  </a:cubicBezTo>
                  <a:cubicBezTo>
                    <a:pt x="691" y="124"/>
                    <a:pt x="692" y="124"/>
                    <a:pt x="691" y="125"/>
                  </a:cubicBezTo>
                  <a:cubicBezTo>
                    <a:pt x="691" y="124"/>
                    <a:pt x="690" y="124"/>
                    <a:pt x="690" y="124"/>
                  </a:cubicBezTo>
                  <a:cubicBezTo>
                    <a:pt x="690" y="124"/>
                    <a:pt x="690" y="124"/>
                    <a:pt x="689" y="124"/>
                  </a:cubicBezTo>
                  <a:cubicBezTo>
                    <a:pt x="689" y="123"/>
                    <a:pt x="690" y="124"/>
                    <a:pt x="690" y="123"/>
                  </a:cubicBezTo>
                  <a:cubicBezTo>
                    <a:pt x="689" y="122"/>
                    <a:pt x="688" y="126"/>
                    <a:pt x="690" y="125"/>
                  </a:cubicBezTo>
                  <a:cubicBezTo>
                    <a:pt x="690" y="126"/>
                    <a:pt x="688" y="126"/>
                    <a:pt x="688" y="125"/>
                  </a:cubicBezTo>
                  <a:cubicBezTo>
                    <a:pt x="687" y="125"/>
                    <a:pt x="687" y="126"/>
                    <a:pt x="687" y="126"/>
                  </a:cubicBezTo>
                  <a:cubicBezTo>
                    <a:pt x="687" y="126"/>
                    <a:pt x="686" y="126"/>
                    <a:pt x="686" y="125"/>
                  </a:cubicBezTo>
                  <a:cubicBezTo>
                    <a:pt x="687" y="125"/>
                    <a:pt x="687" y="126"/>
                    <a:pt x="688" y="125"/>
                  </a:cubicBezTo>
                  <a:cubicBezTo>
                    <a:pt x="687" y="125"/>
                    <a:pt x="686" y="124"/>
                    <a:pt x="685" y="125"/>
                  </a:cubicBezTo>
                  <a:cubicBezTo>
                    <a:pt x="685" y="124"/>
                    <a:pt x="686" y="124"/>
                    <a:pt x="685" y="123"/>
                  </a:cubicBezTo>
                  <a:cubicBezTo>
                    <a:pt x="684" y="124"/>
                    <a:pt x="685" y="125"/>
                    <a:pt x="684" y="125"/>
                  </a:cubicBezTo>
                  <a:cubicBezTo>
                    <a:pt x="684" y="125"/>
                    <a:pt x="684" y="124"/>
                    <a:pt x="685" y="125"/>
                  </a:cubicBezTo>
                  <a:cubicBezTo>
                    <a:pt x="685" y="125"/>
                    <a:pt x="684" y="125"/>
                    <a:pt x="684" y="126"/>
                  </a:cubicBezTo>
                  <a:cubicBezTo>
                    <a:pt x="684" y="126"/>
                    <a:pt x="685" y="126"/>
                    <a:pt x="685" y="125"/>
                  </a:cubicBezTo>
                  <a:cubicBezTo>
                    <a:pt x="686" y="126"/>
                    <a:pt x="684" y="126"/>
                    <a:pt x="684" y="127"/>
                  </a:cubicBezTo>
                  <a:cubicBezTo>
                    <a:pt x="684" y="127"/>
                    <a:pt x="684" y="125"/>
                    <a:pt x="683" y="126"/>
                  </a:cubicBezTo>
                  <a:cubicBezTo>
                    <a:pt x="683" y="126"/>
                    <a:pt x="684" y="125"/>
                    <a:pt x="683" y="124"/>
                  </a:cubicBezTo>
                  <a:cubicBezTo>
                    <a:pt x="683" y="124"/>
                    <a:pt x="682" y="125"/>
                    <a:pt x="682" y="124"/>
                  </a:cubicBezTo>
                  <a:cubicBezTo>
                    <a:pt x="681" y="124"/>
                    <a:pt x="681" y="125"/>
                    <a:pt x="681" y="125"/>
                  </a:cubicBezTo>
                  <a:cubicBezTo>
                    <a:pt x="681" y="125"/>
                    <a:pt x="681" y="124"/>
                    <a:pt x="680" y="124"/>
                  </a:cubicBezTo>
                  <a:cubicBezTo>
                    <a:pt x="679" y="126"/>
                    <a:pt x="681" y="125"/>
                    <a:pt x="681" y="127"/>
                  </a:cubicBezTo>
                  <a:cubicBezTo>
                    <a:pt x="680" y="126"/>
                    <a:pt x="680" y="127"/>
                    <a:pt x="679" y="127"/>
                  </a:cubicBezTo>
                  <a:cubicBezTo>
                    <a:pt x="679" y="127"/>
                    <a:pt x="680" y="126"/>
                    <a:pt x="679" y="126"/>
                  </a:cubicBezTo>
                  <a:cubicBezTo>
                    <a:pt x="679" y="125"/>
                    <a:pt x="680" y="125"/>
                    <a:pt x="680" y="126"/>
                  </a:cubicBezTo>
                  <a:cubicBezTo>
                    <a:pt x="680" y="125"/>
                    <a:pt x="679" y="125"/>
                    <a:pt x="678" y="124"/>
                  </a:cubicBezTo>
                  <a:cubicBezTo>
                    <a:pt x="679" y="125"/>
                    <a:pt x="679" y="128"/>
                    <a:pt x="680" y="128"/>
                  </a:cubicBezTo>
                  <a:cubicBezTo>
                    <a:pt x="679" y="129"/>
                    <a:pt x="679" y="128"/>
                    <a:pt x="678" y="128"/>
                  </a:cubicBezTo>
                  <a:cubicBezTo>
                    <a:pt x="678" y="128"/>
                    <a:pt x="679" y="129"/>
                    <a:pt x="678" y="129"/>
                  </a:cubicBezTo>
                  <a:cubicBezTo>
                    <a:pt x="677" y="128"/>
                    <a:pt x="677" y="129"/>
                    <a:pt x="676" y="130"/>
                  </a:cubicBezTo>
                  <a:cubicBezTo>
                    <a:pt x="676" y="128"/>
                    <a:pt x="674" y="130"/>
                    <a:pt x="675" y="130"/>
                  </a:cubicBezTo>
                  <a:cubicBezTo>
                    <a:pt x="673" y="131"/>
                    <a:pt x="674" y="129"/>
                    <a:pt x="673" y="129"/>
                  </a:cubicBezTo>
                  <a:cubicBezTo>
                    <a:pt x="673" y="128"/>
                    <a:pt x="674" y="128"/>
                    <a:pt x="675" y="128"/>
                  </a:cubicBezTo>
                  <a:cubicBezTo>
                    <a:pt x="674" y="128"/>
                    <a:pt x="675" y="129"/>
                    <a:pt x="675" y="129"/>
                  </a:cubicBezTo>
                  <a:cubicBezTo>
                    <a:pt x="675" y="129"/>
                    <a:pt x="676" y="127"/>
                    <a:pt x="675" y="127"/>
                  </a:cubicBezTo>
                  <a:cubicBezTo>
                    <a:pt x="676" y="126"/>
                    <a:pt x="676" y="128"/>
                    <a:pt x="676" y="128"/>
                  </a:cubicBezTo>
                  <a:cubicBezTo>
                    <a:pt x="677" y="127"/>
                    <a:pt x="677" y="128"/>
                    <a:pt x="678" y="127"/>
                  </a:cubicBezTo>
                  <a:cubicBezTo>
                    <a:pt x="678" y="127"/>
                    <a:pt x="676" y="127"/>
                    <a:pt x="677" y="126"/>
                  </a:cubicBezTo>
                  <a:cubicBezTo>
                    <a:pt x="676" y="127"/>
                    <a:pt x="675" y="126"/>
                    <a:pt x="674" y="126"/>
                  </a:cubicBezTo>
                  <a:cubicBezTo>
                    <a:pt x="674" y="127"/>
                    <a:pt x="673" y="127"/>
                    <a:pt x="673" y="128"/>
                  </a:cubicBezTo>
                  <a:cubicBezTo>
                    <a:pt x="672" y="127"/>
                    <a:pt x="671" y="127"/>
                    <a:pt x="671" y="127"/>
                  </a:cubicBezTo>
                  <a:cubicBezTo>
                    <a:pt x="670" y="127"/>
                    <a:pt x="670" y="128"/>
                    <a:pt x="670" y="129"/>
                  </a:cubicBezTo>
                  <a:cubicBezTo>
                    <a:pt x="670" y="129"/>
                    <a:pt x="668" y="128"/>
                    <a:pt x="669" y="128"/>
                  </a:cubicBezTo>
                  <a:cubicBezTo>
                    <a:pt x="668" y="128"/>
                    <a:pt x="667" y="127"/>
                    <a:pt x="667" y="129"/>
                  </a:cubicBezTo>
                  <a:cubicBezTo>
                    <a:pt x="666" y="129"/>
                    <a:pt x="667" y="128"/>
                    <a:pt x="666" y="128"/>
                  </a:cubicBezTo>
                  <a:cubicBezTo>
                    <a:pt x="666" y="129"/>
                    <a:pt x="667" y="129"/>
                    <a:pt x="666" y="130"/>
                  </a:cubicBezTo>
                  <a:cubicBezTo>
                    <a:pt x="665" y="129"/>
                    <a:pt x="665" y="131"/>
                    <a:pt x="664" y="130"/>
                  </a:cubicBezTo>
                  <a:cubicBezTo>
                    <a:pt x="664" y="130"/>
                    <a:pt x="665" y="130"/>
                    <a:pt x="665" y="131"/>
                  </a:cubicBezTo>
                  <a:cubicBezTo>
                    <a:pt x="666" y="130"/>
                    <a:pt x="666" y="130"/>
                    <a:pt x="668" y="130"/>
                  </a:cubicBezTo>
                  <a:cubicBezTo>
                    <a:pt x="668" y="130"/>
                    <a:pt x="668" y="129"/>
                    <a:pt x="668" y="129"/>
                  </a:cubicBezTo>
                  <a:cubicBezTo>
                    <a:pt x="669" y="129"/>
                    <a:pt x="669" y="130"/>
                    <a:pt x="669" y="129"/>
                  </a:cubicBezTo>
                  <a:cubicBezTo>
                    <a:pt x="670" y="129"/>
                    <a:pt x="669" y="129"/>
                    <a:pt x="669" y="130"/>
                  </a:cubicBezTo>
                  <a:cubicBezTo>
                    <a:pt x="670" y="130"/>
                    <a:pt x="670" y="129"/>
                    <a:pt x="670" y="130"/>
                  </a:cubicBezTo>
                  <a:cubicBezTo>
                    <a:pt x="671" y="130"/>
                    <a:pt x="670" y="129"/>
                    <a:pt x="670" y="129"/>
                  </a:cubicBezTo>
                  <a:cubicBezTo>
                    <a:pt x="671" y="128"/>
                    <a:pt x="672" y="129"/>
                    <a:pt x="672" y="128"/>
                  </a:cubicBezTo>
                  <a:cubicBezTo>
                    <a:pt x="672" y="129"/>
                    <a:pt x="672" y="129"/>
                    <a:pt x="673" y="129"/>
                  </a:cubicBezTo>
                  <a:cubicBezTo>
                    <a:pt x="673" y="129"/>
                    <a:pt x="673" y="130"/>
                    <a:pt x="673" y="130"/>
                  </a:cubicBezTo>
                  <a:cubicBezTo>
                    <a:pt x="672" y="130"/>
                    <a:pt x="671" y="130"/>
                    <a:pt x="670" y="131"/>
                  </a:cubicBezTo>
                  <a:cubicBezTo>
                    <a:pt x="671" y="131"/>
                    <a:pt x="671" y="131"/>
                    <a:pt x="671" y="132"/>
                  </a:cubicBezTo>
                  <a:cubicBezTo>
                    <a:pt x="670" y="131"/>
                    <a:pt x="669" y="132"/>
                    <a:pt x="670" y="131"/>
                  </a:cubicBezTo>
                  <a:cubicBezTo>
                    <a:pt x="669" y="131"/>
                    <a:pt x="668" y="132"/>
                    <a:pt x="666" y="131"/>
                  </a:cubicBezTo>
                  <a:cubicBezTo>
                    <a:pt x="666" y="131"/>
                    <a:pt x="666" y="131"/>
                    <a:pt x="666" y="130"/>
                  </a:cubicBezTo>
                  <a:cubicBezTo>
                    <a:pt x="666" y="131"/>
                    <a:pt x="666" y="131"/>
                    <a:pt x="665" y="131"/>
                  </a:cubicBezTo>
                  <a:cubicBezTo>
                    <a:pt x="666" y="131"/>
                    <a:pt x="666" y="131"/>
                    <a:pt x="666" y="131"/>
                  </a:cubicBezTo>
                  <a:cubicBezTo>
                    <a:pt x="666" y="131"/>
                    <a:pt x="665" y="132"/>
                    <a:pt x="664" y="131"/>
                  </a:cubicBezTo>
                  <a:cubicBezTo>
                    <a:pt x="664" y="132"/>
                    <a:pt x="664" y="132"/>
                    <a:pt x="664" y="132"/>
                  </a:cubicBezTo>
                  <a:cubicBezTo>
                    <a:pt x="663" y="132"/>
                    <a:pt x="660" y="134"/>
                    <a:pt x="660" y="133"/>
                  </a:cubicBezTo>
                  <a:cubicBezTo>
                    <a:pt x="659" y="133"/>
                    <a:pt x="659" y="134"/>
                    <a:pt x="659" y="134"/>
                  </a:cubicBezTo>
                  <a:cubicBezTo>
                    <a:pt x="658" y="134"/>
                    <a:pt x="658" y="133"/>
                    <a:pt x="657" y="134"/>
                  </a:cubicBezTo>
                  <a:cubicBezTo>
                    <a:pt x="658" y="134"/>
                    <a:pt x="658" y="134"/>
                    <a:pt x="658" y="135"/>
                  </a:cubicBezTo>
                  <a:cubicBezTo>
                    <a:pt x="658" y="135"/>
                    <a:pt x="658" y="136"/>
                    <a:pt x="658" y="136"/>
                  </a:cubicBezTo>
                  <a:cubicBezTo>
                    <a:pt x="658" y="137"/>
                    <a:pt x="658" y="135"/>
                    <a:pt x="657" y="135"/>
                  </a:cubicBezTo>
                  <a:cubicBezTo>
                    <a:pt x="657" y="135"/>
                    <a:pt x="658" y="135"/>
                    <a:pt x="658" y="136"/>
                  </a:cubicBezTo>
                  <a:cubicBezTo>
                    <a:pt x="657" y="135"/>
                    <a:pt x="655" y="136"/>
                    <a:pt x="655" y="135"/>
                  </a:cubicBezTo>
                  <a:cubicBezTo>
                    <a:pt x="654" y="135"/>
                    <a:pt x="655" y="136"/>
                    <a:pt x="655" y="136"/>
                  </a:cubicBezTo>
                  <a:cubicBezTo>
                    <a:pt x="655" y="136"/>
                    <a:pt x="654" y="136"/>
                    <a:pt x="653" y="136"/>
                  </a:cubicBezTo>
                  <a:cubicBezTo>
                    <a:pt x="653" y="136"/>
                    <a:pt x="654" y="136"/>
                    <a:pt x="653" y="137"/>
                  </a:cubicBezTo>
                  <a:cubicBezTo>
                    <a:pt x="654" y="137"/>
                    <a:pt x="655" y="138"/>
                    <a:pt x="655" y="137"/>
                  </a:cubicBezTo>
                  <a:cubicBezTo>
                    <a:pt x="654" y="138"/>
                    <a:pt x="652" y="137"/>
                    <a:pt x="650" y="137"/>
                  </a:cubicBezTo>
                  <a:cubicBezTo>
                    <a:pt x="650" y="136"/>
                    <a:pt x="650" y="137"/>
                    <a:pt x="650" y="136"/>
                  </a:cubicBezTo>
                  <a:cubicBezTo>
                    <a:pt x="649" y="136"/>
                    <a:pt x="649" y="137"/>
                    <a:pt x="649" y="138"/>
                  </a:cubicBezTo>
                  <a:cubicBezTo>
                    <a:pt x="648" y="138"/>
                    <a:pt x="648" y="138"/>
                    <a:pt x="647" y="138"/>
                  </a:cubicBezTo>
                  <a:cubicBezTo>
                    <a:pt x="646" y="138"/>
                    <a:pt x="648" y="137"/>
                    <a:pt x="647" y="137"/>
                  </a:cubicBezTo>
                  <a:cubicBezTo>
                    <a:pt x="648" y="136"/>
                    <a:pt x="648" y="137"/>
                    <a:pt x="649" y="137"/>
                  </a:cubicBezTo>
                  <a:cubicBezTo>
                    <a:pt x="648" y="137"/>
                    <a:pt x="648" y="137"/>
                    <a:pt x="648" y="136"/>
                  </a:cubicBezTo>
                  <a:cubicBezTo>
                    <a:pt x="648" y="136"/>
                    <a:pt x="647" y="136"/>
                    <a:pt x="647" y="136"/>
                  </a:cubicBezTo>
                  <a:cubicBezTo>
                    <a:pt x="648" y="134"/>
                    <a:pt x="649" y="137"/>
                    <a:pt x="650" y="135"/>
                  </a:cubicBezTo>
                  <a:cubicBezTo>
                    <a:pt x="650" y="135"/>
                    <a:pt x="650" y="135"/>
                    <a:pt x="650" y="135"/>
                  </a:cubicBezTo>
                  <a:cubicBezTo>
                    <a:pt x="650" y="134"/>
                    <a:pt x="653" y="134"/>
                    <a:pt x="653" y="133"/>
                  </a:cubicBezTo>
                  <a:cubicBezTo>
                    <a:pt x="653" y="132"/>
                    <a:pt x="654" y="133"/>
                    <a:pt x="653" y="134"/>
                  </a:cubicBezTo>
                  <a:cubicBezTo>
                    <a:pt x="654" y="134"/>
                    <a:pt x="654" y="134"/>
                    <a:pt x="654" y="134"/>
                  </a:cubicBezTo>
                  <a:cubicBezTo>
                    <a:pt x="655" y="133"/>
                    <a:pt x="653" y="133"/>
                    <a:pt x="654" y="133"/>
                  </a:cubicBezTo>
                  <a:cubicBezTo>
                    <a:pt x="652" y="132"/>
                    <a:pt x="651" y="134"/>
                    <a:pt x="650" y="133"/>
                  </a:cubicBezTo>
                  <a:cubicBezTo>
                    <a:pt x="649" y="134"/>
                    <a:pt x="647" y="133"/>
                    <a:pt x="647" y="135"/>
                  </a:cubicBezTo>
                  <a:cubicBezTo>
                    <a:pt x="647" y="135"/>
                    <a:pt x="645" y="134"/>
                    <a:pt x="645" y="135"/>
                  </a:cubicBezTo>
                  <a:cubicBezTo>
                    <a:pt x="645" y="135"/>
                    <a:pt x="644" y="135"/>
                    <a:pt x="645" y="134"/>
                  </a:cubicBezTo>
                  <a:cubicBezTo>
                    <a:pt x="643" y="135"/>
                    <a:pt x="641" y="135"/>
                    <a:pt x="643" y="137"/>
                  </a:cubicBezTo>
                  <a:cubicBezTo>
                    <a:pt x="643" y="137"/>
                    <a:pt x="642" y="137"/>
                    <a:pt x="642" y="137"/>
                  </a:cubicBezTo>
                  <a:cubicBezTo>
                    <a:pt x="642" y="137"/>
                    <a:pt x="642" y="137"/>
                    <a:pt x="642" y="137"/>
                  </a:cubicBezTo>
                  <a:cubicBezTo>
                    <a:pt x="642" y="136"/>
                    <a:pt x="640" y="137"/>
                    <a:pt x="640" y="136"/>
                  </a:cubicBezTo>
                  <a:cubicBezTo>
                    <a:pt x="639" y="136"/>
                    <a:pt x="639" y="136"/>
                    <a:pt x="639" y="137"/>
                  </a:cubicBezTo>
                  <a:cubicBezTo>
                    <a:pt x="638" y="136"/>
                    <a:pt x="638" y="136"/>
                    <a:pt x="638" y="137"/>
                  </a:cubicBezTo>
                  <a:cubicBezTo>
                    <a:pt x="635" y="136"/>
                    <a:pt x="635" y="138"/>
                    <a:pt x="634" y="137"/>
                  </a:cubicBezTo>
                  <a:cubicBezTo>
                    <a:pt x="633" y="139"/>
                    <a:pt x="632" y="138"/>
                    <a:pt x="632" y="139"/>
                  </a:cubicBezTo>
                  <a:cubicBezTo>
                    <a:pt x="632" y="139"/>
                    <a:pt x="632" y="138"/>
                    <a:pt x="631" y="138"/>
                  </a:cubicBezTo>
                  <a:cubicBezTo>
                    <a:pt x="630" y="138"/>
                    <a:pt x="632" y="140"/>
                    <a:pt x="630" y="139"/>
                  </a:cubicBezTo>
                  <a:cubicBezTo>
                    <a:pt x="630" y="139"/>
                    <a:pt x="630" y="139"/>
                    <a:pt x="630" y="140"/>
                  </a:cubicBezTo>
                  <a:cubicBezTo>
                    <a:pt x="631" y="140"/>
                    <a:pt x="631" y="139"/>
                    <a:pt x="632" y="140"/>
                  </a:cubicBezTo>
                  <a:cubicBezTo>
                    <a:pt x="632" y="140"/>
                    <a:pt x="632" y="140"/>
                    <a:pt x="632" y="141"/>
                  </a:cubicBezTo>
                  <a:cubicBezTo>
                    <a:pt x="630" y="140"/>
                    <a:pt x="630" y="141"/>
                    <a:pt x="629" y="142"/>
                  </a:cubicBezTo>
                  <a:cubicBezTo>
                    <a:pt x="629" y="141"/>
                    <a:pt x="629" y="141"/>
                    <a:pt x="629" y="141"/>
                  </a:cubicBezTo>
                  <a:cubicBezTo>
                    <a:pt x="628" y="140"/>
                    <a:pt x="629" y="142"/>
                    <a:pt x="628" y="142"/>
                  </a:cubicBezTo>
                  <a:cubicBezTo>
                    <a:pt x="628" y="142"/>
                    <a:pt x="628" y="141"/>
                    <a:pt x="628" y="140"/>
                  </a:cubicBezTo>
                  <a:cubicBezTo>
                    <a:pt x="628" y="140"/>
                    <a:pt x="628" y="139"/>
                    <a:pt x="628" y="139"/>
                  </a:cubicBezTo>
                  <a:cubicBezTo>
                    <a:pt x="627" y="139"/>
                    <a:pt x="628" y="140"/>
                    <a:pt x="627" y="140"/>
                  </a:cubicBezTo>
                  <a:cubicBezTo>
                    <a:pt x="627" y="141"/>
                    <a:pt x="628" y="141"/>
                    <a:pt x="628" y="141"/>
                  </a:cubicBezTo>
                  <a:cubicBezTo>
                    <a:pt x="628" y="141"/>
                    <a:pt x="627" y="142"/>
                    <a:pt x="627" y="142"/>
                  </a:cubicBezTo>
                  <a:cubicBezTo>
                    <a:pt x="627" y="142"/>
                    <a:pt x="627" y="142"/>
                    <a:pt x="626" y="142"/>
                  </a:cubicBezTo>
                  <a:cubicBezTo>
                    <a:pt x="627" y="141"/>
                    <a:pt x="627" y="141"/>
                    <a:pt x="626" y="140"/>
                  </a:cubicBezTo>
                  <a:cubicBezTo>
                    <a:pt x="625" y="141"/>
                    <a:pt x="624" y="140"/>
                    <a:pt x="624" y="142"/>
                  </a:cubicBezTo>
                  <a:cubicBezTo>
                    <a:pt x="623" y="142"/>
                    <a:pt x="624" y="141"/>
                    <a:pt x="623" y="141"/>
                  </a:cubicBezTo>
                  <a:cubicBezTo>
                    <a:pt x="623" y="141"/>
                    <a:pt x="623" y="142"/>
                    <a:pt x="622" y="142"/>
                  </a:cubicBezTo>
                  <a:cubicBezTo>
                    <a:pt x="623" y="143"/>
                    <a:pt x="624" y="143"/>
                    <a:pt x="624" y="142"/>
                  </a:cubicBezTo>
                  <a:cubicBezTo>
                    <a:pt x="625" y="144"/>
                    <a:pt x="621" y="144"/>
                    <a:pt x="618" y="144"/>
                  </a:cubicBezTo>
                  <a:cubicBezTo>
                    <a:pt x="619" y="144"/>
                    <a:pt x="619" y="143"/>
                    <a:pt x="620" y="143"/>
                  </a:cubicBezTo>
                  <a:cubicBezTo>
                    <a:pt x="620" y="144"/>
                    <a:pt x="620" y="143"/>
                    <a:pt x="621" y="143"/>
                  </a:cubicBezTo>
                  <a:cubicBezTo>
                    <a:pt x="621" y="142"/>
                    <a:pt x="619" y="142"/>
                    <a:pt x="621" y="142"/>
                  </a:cubicBezTo>
                  <a:cubicBezTo>
                    <a:pt x="620" y="141"/>
                    <a:pt x="619" y="144"/>
                    <a:pt x="619" y="142"/>
                  </a:cubicBezTo>
                  <a:cubicBezTo>
                    <a:pt x="618" y="142"/>
                    <a:pt x="618" y="142"/>
                    <a:pt x="618" y="142"/>
                  </a:cubicBezTo>
                  <a:cubicBezTo>
                    <a:pt x="618" y="143"/>
                    <a:pt x="618" y="143"/>
                    <a:pt x="619" y="143"/>
                  </a:cubicBezTo>
                  <a:cubicBezTo>
                    <a:pt x="619" y="144"/>
                    <a:pt x="618" y="145"/>
                    <a:pt x="618" y="145"/>
                  </a:cubicBezTo>
                  <a:cubicBezTo>
                    <a:pt x="617" y="144"/>
                    <a:pt x="617" y="144"/>
                    <a:pt x="618" y="144"/>
                  </a:cubicBezTo>
                  <a:cubicBezTo>
                    <a:pt x="616" y="144"/>
                    <a:pt x="617" y="145"/>
                    <a:pt x="617" y="146"/>
                  </a:cubicBezTo>
                  <a:cubicBezTo>
                    <a:pt x="616" y="145"/>
                    <a:pt x="616" y="146"/>
                    <a:pt x="616" y="144"/>
                  </a:cubicBezTo>
                  <a:cubicBezTo>
                    <a:pt x="614" y="145"/>
                    <a:pt x="613" y="147"/>
                    <a:pt x="611" y="146"/>
                  </a:cubicBezTo>
                  <a:cubicBezTo>
                    <a:pt x="611" y="148"/>
                    <a:pt x="610" y="147"/>
                    <a:pt x="610" y="149"/>
                  </a:cubicBezTo>
                  <a:cubicBezTo>
                    <a:pt x="610" y="149"/>
                    <a:pt x="610" y="149"/>
                    <a:pt x="611" y="148"/>
                  </a:cubicBezTo>
                  <a:cubicBezTo>
                    <a:pt x="611" y="149"/>
                    <a:pt x="612" y="148"/>
                    <a:pt x="612" y="149"/>
                  </a:cubicBezTo>
                  <a:cubicBezTo>
                    <a:pt x="611" y="149"/>
                    <a:pt x="611" y="151"/>
                    <a:pt x="610" y="150"/>
                  </a:cubicBezTo>
                  <a:cubicBezTo>
                    <a:pt x="610" y="151"/>
                    <a:pt x="612" y="150"/>
                    <a:pt x="612" y="150"/>
                  </a:cubicBezTo>
                  <a:cubicBezTo>
                    <a:pt x="611" y="151"/>
                    <a:pt x="612" y="151"/>
                    <a:pt x="610" y="151"/>
                  </a:cubicBezTo>
                  <a:cubicBezTo>
                    <a:pt x="611" y="151"/>
                    <a:pt x="610" y="152"/>
                    <a:pt x="611" y="153"/>
                  </a:cubicBezTo>
                  <a:cubicBezTo>
                    <a:pt x="610" y="153"/>
                    <a:pt x="609" y="153"/>
                    <a:pt x="609" y="152"/>
                  </a:cubicBezTo>
                  <a:cubicBezTo>
                    <a:pt x="608" y="151"/>
                    <a:pt x="608" y="152"/>
                    <a:pt x="608" y="152"/>
                  </a:cubicBezTo>
                  <a:cubicBezTo>
                    <a:pt x="608" y="152"/>
                    <a:pt x="606" y="152"/>
                    <a:pt x="606" y="153"/>
                  </a:cubicBezTo>
                  <a:cubicBezTo>
                    <a:pt x="607" y="153"/>
                    <a:pt x="607" y="152"/>
                    <a:pt x="608" y="152"/>
                  </a:cubicBezTo>
                  <a:cubicBezTo>
                    <a:pt x="609" y="152"/>
                    <a:pt x="607" y="153"/>
                    <a:pt x="607" y="153"/>
                  </a:cubicBezTo>
                  <a:cubicBezTo>
                    <a:pt x="608" y="153"/>
                    <a:pt x="607" y="154"/>
                    <a:pt x="608" y="154"/>
                  </a:cubicBezTo>
                  <a:cubicBezTo>
                    <a:pt x="608" y="155"/>
                    <a:pt x="607" y="154"/>
                    <a:pt x="607" y="153"/>
                  </a:cubicBezTo>
                  <a:cubicBezTo>
                    <a:pt x="606" y="154"/>
                    <a:pt x="607" y="155"/>
                    <a:pt x="606" y="155"/>
                  </a:cubicBezTo>
                  <a:cubicBezTo>
                    <a:pt x="606" y="155"/>
                    <a:pt x="606" y="154"/>
                    <a:pt x="606" y="154"/>
                  </a:cubicBezTo>
                  <a:cubicBezTo>
                    <a:pt x="605" y="154"/>
                    <a:pt x="605" y="154"/>
                    <a:pt x="605" y="154"/>
                  </a:cubicBezTo>
                  <a:cubicBezTo>
                    <a:pt x="605" y="154"/>
                    <a:pt x="605" y="155"/>
                    <a:pt x="605" y="156"/>
                  </a:cubicBezTo>
                  <a:cubicBezTo>
                    <a:pt x="605" y="155"/>
                    <a:pt x="604" y="156"/>
                    <a:pt x="603" y="156"/>
                  </a:cubicBezTo>
                  <a:cubicBezTo>
                    <a:pt x="603" y="155"/>
                    <a:pt x="604" y="155"/>
                    <a:pt x="605" y="155"/>
                  </a:cubicBezTo>
                  <a:cubicBezTo>
                    <a:pt x="605" y="155"/>
                    <a:pt x="604" y="154"/>
                    <a:pt x="604" y="154"/>
                  </a:cubicBezTo>
                  <a:cubicBezTo>
                    <a:pt x="603" y="154"/>
                    <a:pt x="602" y="153"/>
                    <a:pt x="602" y="155"/>
                  </a:cubicBezTo>
                  <a:cubicBezTo>
                    <a:pt x="602" y="154"/>
                    <a:pt x="601" y="155"/>
                    <a:pt x="601" y="156"/>
                  </a:cubicBezTo>
                  <a:cubicBezTo>
                    <a:pt x="600" y="155"/>
                    <a:pt x="600" y="155"/>
                    <a:pt x="599" y="155"/>
                  </a:cubicBezTo>
                  <a:cubicBezTo>
                    <a:pt x="599" y="154"/>
                    <a:pt x="600" y="155"/>
                    <a:pt x="600" y="154"/>
                  </a:cubicBezTo>
                  <a:cubicBezTo>
                    <a:pt x="600" y="154"/>
                    <a:pt x="600" y="154"/>
                    <a:pt x="599" y="154"/>
                  </a:cubicBezTo>
                  <a:cubicBezTo>
                    <a:pt x="600" y="154"/>
                    <a:pt x="599" y="153"/>
                    <a:pt x="600" y="153"/>
                  </a:cubicBezTo>
                  <a:cubicBezTo>
                    <a:pt x="600" y="152"/>
                    <a:pt x="599" y="153"/>
                    <a:pt x="599" y="152"/>
                  </a:cubicBezTo>
                  <a:cubicBezTo>
                    <a:pt x="599" y="153"/>
                    <a:pt x="598" y="153"/>
                    <a:pt x="597" y="154"/>
                  </a:cubicBezTo>
                  <a:cubicBezTo>
                    <a:pt x="597" y="154"/>
                    <a:pt x="597" y="155"/>
                    <a:pt x="598" y="155"/>
                  </a:cubicBezTo>
                  <a:cubicBezTo>
                    <a:pt x="597" y="156"/>
                    <a:pt x="596" y="155"/>
                    <a:pt x="596" y="156"/>
                  </a:cubicBezTo>
                  <a:cubicBezTo>
                    <a:pt x="594" y="155"/>
                    <a:pt x="594" y="157"/>
                    <a:pt x="593" y="158"/>
                  </a:cubicBezTo>
                  <a:cubicBezTo>
                    <a:pt x="593" y="157"/>
                    <a:pt x="593" y="157"/>
                    <a:pt x="592" y="157"/>
                  </a:cubicBezTo>
                  <a:cubicBezTo>
                    <a:pt x="593" y="157"/>
                    <a:pt x="594" y="156"/>
                    <a:pt x="595" y="155"/>
                  </a:cubicBezTo>
                  <a:cubicBezTo>
                    <a:pt x="592" y="156"/>
                    <a:pt x="589" y="156"/>
                    <a:pt x="587" y="159"/>
                  </a:cubicBezTo>
                  <a:cubicBezTo>
                    <a:pt x="586" y="159"/>
                    <a:pt x="587" y="159"/>
                    <a:pt x="586" y="158"/>
                  </a:cubicBezTo>
                  <a:cubicBezTo>
                    <a:pt x="585" y="158"/>
                    <a:pt x="585" y="159"/>
                    <a:pt x="585" y="160"/>
                  </a:cubicBezTo>
                  <a:cubicBezTo>
                    <a:pt x="584" y="159"/>
                    <a:pt x="584" y="160"/>
                    <a:pt x="584" y="161"/>
                  </a:cubicBezTo>
                  <a:cubicBezTo>
                    <a:pt x="583" y="160"/>
                    <a:pt x="583" y="160"/>
                    <a:pt x="582" y="160"/>
                  </a:cubicBezTo>
                  <a:cubicBezTo>
                    <a:pt x="581" y="161"/>
                    <a:pt x="583" y="160"/>
                    <a:pt x="582" y="161"/>
                  </a:cubicBezTo>
                  <a:cubicBezTo>
                    <a:pt x="581" y="161"/>
                    <a:pt x="580" y="162"/>
                    <a:pt x="580" y="161"/>
                  </a:cubicBezTo>
                  <a:cubicBezTo>
                    <a:pt x="580" y="162"/>
                    <a:pt x="579" y="161"/>
                    <a:pt x="579" y="162"/>
                  </a:cubicBezTo>
                  <a:cubicBezTo>
                    <a:pt x="578" y="161"/>
                    <a:pt x="577" y="162"/>
                    <a:pt x="576" y="162"/>
                  </a:cubicBezTo>
                  <a:cubicBezTo>
                    <a:pt x="576" y="163"/>
                    <a:pt x="577" y="163"/>
                    <a:pt x="577" y="163"/>
                  </a:cubicBezTo>
                  <a:cubicBezTo>
                    <a:pt x="577" y="163"/>
                    <a:pt x="575" y="163"/>
                    <a:pt x="576" y="164"/>
                  </a:cubicBezTo>
                  <a:cubicBezTo>
                    <a:pt x="576" y="164"/>
                    <a:pt x="573" y="165"/>
                    <a:pt x="574" y="164"/>
                  </a:cubicBezTo>
                  <a:cubicBezTo>
                    <a:pt x="573" y="164"/>
                    <a:pt x="571" y="165"/>
                    <a:pt x="570" y="166"/>
                  </a:cubicBezTo>
                  <a:cubicBezTo>
                    <a:pt x="569" y="165"/>
                    <a:pt x="570" y="165"/>
                    <a:pt x="570" y="165"/>
                  </a:cubicBezTo>
                  <a:cubicBezTo>
                    <a:pt x="569" y="164"/>
                    <a:pt x="567" y="165"/>
                    <a:pt x="567" y="166"/>
                  </a:cubicBezTo>
                  <a:cubicBezTo>
                    <a:pt x="567" y="166"/>
                    <a:pt x="567" y="165"/>
                    <a:pt x="568" y="166"/>
                  </a:cubicBezTo>
                  <a:cubicBezTo>
                    <a:pt x="568" y="166"/>
                    <a:pt x="567" y="166"/>
                    <a:pt x="567" y="167"/>
                  </a:cubicBezTo>
                  <a:cubicBezTo>
                    <a:pt x="567" y="167"/>
                    <a:pt x="566" y="167"/>
                    <a:pt x="566" y="166"/>
                  </a:cubicBezTo>
                  <a:cubicBezTo>
                    <a:pt x="566" y="166"/>
                    <a:pt x="566" y="166"/>
                    <a:pt x="566" y="165"/>
                  </a:cubicBezTo>
                  <a:cubicBezTo>
                    <a:pt x="566" y="165"/>
                    <a:pt x="566" y="166"/>
                    <a:pt x="565" y="165"/>
                  </a:cubicBezTo>
                  <a:cubicBezTo>
                    <a:pt x="565" y="166"/>
                    <a:pt x="566" y="166"/>
                    <a:pt x="566" y="166"/>
                  </a:cubicBezTo>
                  <a:cubicBezTo>
                    <a:pt x="565" y="166"/>
                    <a:pt x="562" y="168"/>
                    <a:pt x="560" y="168"/>
                  </a:cubicBezTo>
                  <a:cubicBezTo>
                    <a:pt x="560" y="168"/>
                    <a:pt x="562" y="167"/>
                    <a:pt x="561" y="167"/>
                  </a:cubicBezTo>
                  <a:cubicBezTo>
                    <a:pt x="560" y="167"/>
                    <a:pt x="560" y="168"/>
                    <a:pt x="560" y="168"/>
                  </a:cubicBezTo>
                  <a:cubicBezTo>
                    <a:pt x="558" y="168"/>
                    <a:pt x="557" y="169"/>
                    <a:pt x="556" y="170"/>
                  </a:cubicBezTo>
                  <a:cubicBezTo>
                    <a:pt x="556" y="169"/>
                    <a:pt x="556" y="169"/>
                    <a:pt x="556" y="169"/>
                  </a:cubicBezTo>
                  <a:cubicBezTo>
                    <a:pt x="556" y="169"/>
                    <a:pt x="555" y="169"/>
                    <a:pt x="555" y="170"/>
                  </a:cubicBezTo>
                  <a:cubicBezTo>
                    <a:pt x="554" y="169"/>
                    <a:pt x="554" y="170"/>
                    <a:pt x="553" y="171"/>
                  </a:cubicBezTo>
                  <a:cubicBezTo>
                    <a:pt x="551" y="170"/>
                    <a:pt x="550" y="171"/>
                    <a:pt x="549" y="170"/>
                  </a:cubicBezTo>
                  <a:cubicBezTo>
                    <a:pt x="550" y="172"/>
                    <a:pt x="547" y="171"/>
                    <a:pt x="547" y="173"/>
                  </a:cubicBezTo>
                  <a:cubicBezTo>
                    <a:pt x="546" y="172"/>
                    <a:pt x="545" y="174"/>
                    <a:pt x="545" y="172"/>
                  </a:cubicBezTo>
                  <a:cubicBezTo>
                    <a:pt x="543" y="173"/>
                    <a:pt x="546" y="174"/>
                    <a:pt x="545" y="174"/>
                  </a:cubicBezTo>
                  <a:cubicBezTo>
                    <a:pt x="545" y="175"/>
                    <a:pt x="545" y="173"/>
                    <a:pt x="546" y="174"/>
                  </a:cubicBezTo>
                  <a:cubicBezTo>
                    <a:pt x="546" y="174"/>
                    <a:pt x="543" y="175"/>
                    <a:pt x="544" y="174"/>
                  </a:cubicBezTo>
                  <a:cubicBezTo>
                    <a:pt x="544" y="176"/>
                    <a:pt x="541" y="175"/>
                    <a:pt x="540" y="177"/>
                  </a:cubicBezTo>
                  <a:cubicBezTo>
                    <a:pt x="538" y="177"/>
                    <a:pt x="536" y="179"/>
                    <a:pt x="533" y="179"/>
                  </a:cubicBezTo>
                  <a:cubicBezTo>
                    <a:pt x="534" y="179"/>
                    <a:pt x="534" y="179"/>
                    <a:pt x="535" y="179"/>
                  </a:cubicBezTo>
                  <a:cubicBezTo>
                    <a:pt x="534" y="178"/>
                    <a:pt x="536" y="179"/>
                    <a:pt x="536" y="177"/>
                  </a:cubicBezTo>
                  <a:cubicBezTo>
                    <a:pt x="534" y="175"/>
                    <a:pt x="533" y="178"/>
                    <a:pt x="531" y="177"/>
                  </a:cubicBezTo>
                  <a:cubicBezTo>
                    <a:pt x="531" y="177"/>
                    <a:pt x="531" y="177"/>
                    <a:pt x="531" y="176"/>
                  </a:cubicBezTo>
                  <a:cubicBezTo>
                    <a:pt x="531" y="176"/>
                    <a:pt x="531" y="176"/>
                    <a:pt x="531" y="176"/>
                  </a:cubicBezTo>
                  <a:cubicBezTo>
                    <a:pt x="531" y="177"/>
                    <a:pt x="533" y="176"/>
                    <a:pt x="534" y="175"/>
                  </a:cubicBezTo>
                  <a:cubicBezTo>
                    <a:pt x="534" y="175"/>
                    <a:pt x="533" y="175"/>
                    <a:pt x="533" y="175"/>
                  </a:cubicBezTo>
                  <a:cubicBezTo>
                    <a:pt x="532" y="176"/>
                    <a:pt x="531" y="176"/>
                    <a:pt x="530" y="176"/>
                  </a:cubicBezTo>
                  <a:cubicBezTo>
                    <a:pt x="530" y="178"/>
                    <a:pt x="528" y="177"/>
                    <a:pt x="528" y="179"/>
                  </a:cubicBezTo>
                  <a:cubicBezTo>
                    <a:pt x="527" y="179"/>
                    <a:pt x="526" y="179"/>
                    <a:pt x="526" y="178"/>
                  </a:cubicBezTo>
                  <a:cubicBezTo>
                    <a:pt x="523" y="180"/>
                    <a:pt x="521" y="182"/>
                    <a:pt x="518" y="182"/>
                  </a:cubicBezTo>
                  <a:cubicBezTo>
                    <a:pt x="518" y="183"/>
                    <a:pt x="517" y="183"/>
                    <a:pt x="517" y="183"/>
                  </a:cubicBezTo>
                  <a:cubicBezTo>
                    <a:pt x="516" y="183"/>
                    <a:pt x="514" y="184"/>
                    <a:pt x="513" y="185"/>
                  </a:cubicBezTo>
                  <a:cubicBezTo>
                    <a:pt x="513" y="185"/>
                    <a:pt x="513" y="185"/>
                    <a:pt x="513" y="185"/>
                  </a:cubicBezTo>
                  <a:cubicBezTo>
                    <a:pt x="513" y="186"/>
                    <a:pt x="513" y="186"/>
                    <a:pt x="514" y="186"/>
                  </a:cubicBezTo>
                  <a:cubicBezTo>
                    <a:pt x="514" y="187"/>
                    <a:pt x="514" y="186"/>
                    <a:pt x="514" y="187"/>
                  </a:cubicBezTo>
                  <a:cubicBezTo>
                    <a:pt x="513" y="187"/>
                    <a:pt x="513" y="187"/>
                    <a:pt x="513" y="187"/>
                  </a:cubicBezTo>
                  <a:cubicBezTo>
                    <a:pt x="512" y="187"/>
                    <a:pt x="513" y="187"/>
                    <a:pt x="513" y="188"/>
                  </a:cubicBezTo>
                  <a:cubicBezTo>
                    <a:pt x="513" y="189"/>
                    <a:pt x="512" y="187"/>
                    <a:pt x="512" y="186"/>
                  </a:cubicBezTo>
                  <a:cubicBezTo>
                    <a:pt x="510" y="187"/>
                    <a:pt x="507" y="189"/>
                    <a:pt x="505" y="191"/>
                  </a:cubicBezTo>
                  <a:cubicBezTo>
                    <a:pt x="504" y="190"/>
                    <a:pt x="504" y="190"/>
                    <a:pt x="504" y="190"/>
                  </a:cubicBezTo>
                  <a:cubicBezTo>
                    <a:pt x="504" y="190"/>
                    <a:pt x="504" y="190"/>
                    <a:pt x="503" y="190"/>
                  </a:cubicBezTo>
                  <a:cubicBezTo>
                    <a:pt x="503" y="191"/>
                    <a:pt x="504" y="190"/>
                    <a:pt x="504" y="191"/>
                  </a:cubicBezTo>
                  <a:cubicBezTo>
                    <a:pt x="504" y="192"/>
                    <a:pt x="503" y="191"/>
                    <a:pt x="502" y="191"/>
                  </a:cubicBezTo>
                  <a:cubicBezTo>
                    <a:pt x="502" y="191"/>
                    <a:pt x="502" y="191"/>
                    <a:pt x="501" y="191"/>
                  </a:cubicBezTo>
                  <a:cubicBezTo>
                    <a:pt x="501" y="192"/>
                    <a:pt x="503" y="191"/>
                    <a:pt x="502" y="192"/>
                  </a:cubicBezTo>
                  <a:cubicBezTo>
                    <a:pt x="501" y="192"/>
                    <a:pt x="501" y="192"/>
                    <a:pt x="500" y="192"/>
                  </a:cubicBezTo>
                  <a:cubicBezTo>
                    <a:pt x="500" y="192"/>
                    <a:pt x="500" y="193"/>
                    <a:pt x="500" y="193"/>
                  </a:cubicBezTo>
                  <a:cubicBezTo>
                    <a:pt x="496" y="195"/>
                    <a:pt x="492" y="196"/>
                    <a:pt x="488" y="199"/>
                  </a:cubicBezTo>
                  <a:cubicBezTo>
                    <a:pt x="487" y="199"/>
                    <a:pt x="487" y="200"/>
                    <a:pt x="487" y="199"/>
                  </a:cubicBezTo>
                  <a:cubicBezTo>
                    <a:pt x="487" y="200"/>
                    <a:pt x="486" y="200"/>
                    <a:pt x="486" y="201"/>
                  </a:cubicBezTo>
                  <a:cubicBezTo>
                    <a:pt x="485" y="200"/>
                    <a:pt x="484" y="201"/>
                    <a:pt x="484" y="200"/>
                  </a:cubicBezTo>
                  <a:cubicBezTo>
                    <a:pt x="485" y="200"/>
                    <a:pt x="486" y="199"/>
                    <a:pt x="487" y="198"/>
                  </a:cubicBezTo>
                  <a:cubicBezTo>
                    <a:pt x="487" y="198"/>
                    <a:pt x="487" y="198"/>
                    <a:pt x="487" y="197"/>
                  </a:cubicBezTo>
                  <a:cubicBezTo>
                    <a:pt x="488" y="197"/>
                    <a:pt x="488" y="198"/>
                    <a:pt x="488" y="197"/>
                  </a:cubicBezTo>
                  <a:cubicBezTo>
                    <a:pt x="488" y="197"/>
                    <a:pt x="488" y="196"/>
                    <a:pt x="488" y="196"/>
                  </a:cubicBezTo>
                  <a:cubicBezTo>
                    <a:pt x="487" y="196"/>
                    <a:pt x="487" y="196"/>
                    <a:pt x="487" y="196"/>
                  </a:cubicBezTo>
                  <a:cubicBezTo>
                    <a:pt x="487" y="197"/>
                    <a:pt x="486" y="197"/>
                    <a:pt x="486" y="196"/>
                  </a:cubicBezTo>
                  <a:cubicBezTo>
                    <a:pt x="485" y="197"/>
                    <a:pt x="485" y="197"/>
                    <a:pt x="485" y="198"/>
                  </a:cubicBezTo>
                  <a:cubicBezTo>
                    <a:pt x="485" y="198"/>
                    <a:pt x="486" y="198"/>
                    <a:pt x="486" y="198"/>
                  </a:cubicBezTo>
                  <a:cubicBezTo>
                    <a:pt x="486" y="199"/>
                    <a:pt x="485" y="199"/>
                    <a:pt x="484" y="200"/>
                  </a:cubicBezTo>
                  <a:cubicBezTo>
                    <a:pt x="484" y="199"/>
                    <a:pt x="484" y="197"/>
                    <a:pt x="483" y="197"/>
                  </a:cubicBezTo>
                  <a:cubicBezTo>
                    <a:pt x="482" y="199"/>
                    <a:pt x="479" y="198"/>
                    <a:pt x="479" y="201"/>
                  </a:cubicBezTo>
                  <a:cubicBezTo>
                    <a:pt x="479" y="201"/>
                    <a:pt x="479" y="200"/>
                    <a:pt x="479" y="200"/>
                  </a:cubicBezTo>
                  <a:cubicBezTo>
                    <a:pt x="478" y="200"/>
                    <a:pt x="477" y="201"/>
                    <a:pt x="475" y="201"/>
                  </a:cubicBezTo>
                  <a:cubicBezTo>
                    <a:pt x="476" y="202"/>
                    <a:pt x="475" y="203"/>
                    <a:pt x="475" y="204"/>
                  </a:cubicBezTo>
                  <a:cubicBezTo>
                    <a:pt x="474" y="203"/>
                    <a:pt x="475" y="203"/>
                    <a:pt x="475" y="202"/>
                  </a:cubicBezTo>
                  <a:cubicBezTo>
                    <a:pt x="474" y="202"/>
                    <a:pt x="474" y="202"/>
                    <a:pt x="473" y="202"/>
                  </a:cubicBezTo>
                  <a:cubicBezTo>
                    <a:pt x="473" y="202"/>
                    <a:pt x="473" y="202"/>
                    <a:pt x="473" y="203"/>
                  </a:cubicBezTo>
                  <a:cubicBezTo>
                    <a:pt x="473" y="203"/>
                    <a:pt x="473" y="203"/>
                    <a:pt x="472" y="203"/>
                  </a:cubicBezTo>
                  <a:cubicBezTo>
                    <a:pt x="470" y="202"/>
                    <a:pt x="467" y="204"/>
                    <a:pt x="465" y="205"/>
                  </a:cubicBezTo>
                  <a:cubicBezTo>
                    <a:pt x="465" y="205"/>
                    <a:pt x="466" y="204"/>
                    <a:pt x="465" y="204"/>
                  </a:cubicBezTo>
                  <a:cubicBezTo>
                    <a:pt x="465" y="205"/>
                    <a:pt x="463" y="205"/>
                    <a:pt x="463" y="206"/>
                  </a:cubicBezTo>
                  <a:cubicBezTo>
                    <a:pt x="464" y="207"/>
                    <a:pt x="464" y="205"/>
                    <a:pt x="465" y="206"/>
                  </a:cubicBezTo>
                  <a:cubicBezTo>
                    <a:pt x="464" y="207"/>
                    <a:pt x="463" y="207"/>
                    <a:pt x="462" y="207"/>
                  </a:cubicBezTo>
                  <a:cubicBezTo>
                    <a:pt x="462" y="207"/>
                    <a:pt x="463" y="207"/>
                    <a:pt x="463" y="206"/>
                  </a:cubicBezTo>
                  <a:cubicBezTo>
                    <a:pt x="461" y="207"/>
                    <a:pt x="460" y="209"/>
                    <a:pt x="458" y="208"/>
                  </a:cubicBezTo>
                  <a:cubicBezTo>
                    <a:pt x="459" y="208"/>
                    <a:pt x="459" y="208"/>
                    <a:pt x="460" y="207"/>
                  </a:cubicBezTo>
                  <a:cubicBezTo>
                    <a:pt x="459" y="206"/>
                    <a:pt x="457" y="207"/>
                    <a:pt x="457" y="208"/>
                  </a:cubicBezTo>
                  <a:cubicBezTo>
                    <a:pt x="456" y="208"/>
                    <a:pt x="456" y="208"/>
                    <a:pt x="455" y="208"/>
                  </a:cubicBezTo>
                  <a:cubicBezTo>
                    <a:pt x="456" y="209"/>
                    <a:pt x="454" y="209"/>
                    <a:pt x="454" y="210"/>
                  </a:cubicBezTo>
                  <a:cubicBezTo>
                    <a:pt x="454" y="211"/>
                    <a:pt x="454" y="209"/>
                    <a:pt x="454" y="209"/>
                  </a:cubicBezTo>
                  <a:cubicBezTo>
                    <a:pt x="452" y="208"/>
                    <a:pt x="453" y="210"/>
                    <a:pt x="451" y="210"/>
                  </a:cubicBezTo>
                  <a:cubicBezTo>
                    <a:pt x="451" y="211"/>
                    <a:pt x="452" y="211"/>
                    <a:pt x="452" y="212"/>
                  </a:cubicBezTo>
                  <a:cubicBezTo>
                    <a:pt x="452" y="212"/>
                    <a:pt x="451" y="211"/>
                    <a:pt x="451" y="211"/>
                  </a:cubicBezTo>
                  <a:cubicBezTo>
                    <a:pt x="451" y="213"/>
                    <a:pt x="448" y="213"/>
                    <a:pt x="448" y="214"/>
                  </a:cubicBezTo>
                  <a:cubicBezTo>
                    <a:pt x="447" y="214"/>
                    <a:pt x="447" y="213"/>
                    <a:pt x="445" y="214"/>
                  </a:cubicBezTo>
                  <a:cubicBezTo>
                    <a:pt x="445" y="213"/>
                    <a:pt x="446" y="213"/>
                    <a:pt x="447" y="213"/>
                  </a:cubicBezTo>
                  <a:cubicBezTo>
                    <a:pt x="447" y="212"/>
                    <a:pt x="447" y="212"/>
                    <a:pt x="447" y="211"/>
                  </a:cubicBezTo>
                  <a:cubicBezTo>
                    <a:pt x="447" y="211"/>
                    <a:pt x="447" y="211"/>
                    <a:pt x="446" y="211"/>
                  </a:cubicBezTo>
                  <a:cubicBezTo>
                    <a:pt x="446" y="212"/>
                    <a:pt x="447" y="212"/>
                    <a:pt x="447" y="212"/>
                  </a:cubicBezTo>
                  <a:cubicBezTo>
                    <a:pt x="446" y="213"/>
                    <a:pt x="445" y="212"/>
                    <a:pt x="445" y="213"/>
                  </a:cubicBezTo>
                  <a:cubicBezTo>
                    <a:pt x="444" y="212"/>
                    <a:pt x="446" y="212"/>
                    <a:pt x="446" y="211"/>
                  </a:cubicBezTo>
                  <a:cubicBezTo>
                    <a:pt x="446" y="212"/>
                    <a:pt x="446" y="211"/>
                    <a:pt x="447" y="211"/>
                  </a:cubicBezTo>
                  <a:cubicBezTo>
                    <a:pt x="446" y="210"/>
                    <a:pt x="442" y="212"/>
                    <a:pt x="442" y="214"/>
                  </a:cubicBezTo>
                  <a:cubicBezTo>
                    <a:pt x="441" y="214"/>
                    <a:pt x="441" y="215"/>
                    <a:pt x="440" y="215"/>
                  </a:cubicBezTo>
                  <a:cubicBezTo>
                    <a:pt x="441" y="214"/>
                    <a:pt x="441" y="214"/>
                    <a:pt x="442" y="214"/>
                  </a:cubicBezTo>
                  <a:cubicBezTo>
                    <a:pt x="442" y="214"/>
                    <a:pt x="441" y="213"/>
                    <a:pt x="442" y="213"/>
                  </a:cubicBezTo>
                  <a:cubicBezTo>
                    <a:pt x="441" y="213"/>
                    <a:pt x="440" y="213"/>
                    <a:pt x="439" y="213"/>
                  </a:cubicBezTo>
                  <a:cubicBezTo>
                    <a:pt x="439" y="213"/>
                    <a:pt x="438" y="214"/>
                    <a:pt x="439" y="215"/>
                  </a:cubicBezTo>
                  <a:cubicBezTo>
                    <a:pt x="438" y="215"/>
                    <a:pt x="438" y="215"/>
                    <a:pt x="437" y="215"/>
                  </a:cubicBezTo>
                  <a:cubicBezTo>
                    <a:pt x="437" y="216"/>
                    <a:pt x="438" y="216"/>
                    <a:pt x="438" y="216"/>
                  </a:cubicBezTo>
                  <a:cubicBezTo>
                    <a:pt x="438" y="216"/>
                    <a:pt x="437" y="216"/>
                    <a:pt x="437" y="215"/>
                  </a:cubicBezTo>
                  <a:cubicBezTo>
                    <a:pt x="436" y="215"/>
                    <a:pt x="436" y="217"/>
                    <a:pt x="437" y="216"/>
                  </a:cubicBezTo>
                  <a:cubicBezTo>
                    <a:pt x="435" y="216"/>
                    <a:pt x="435" y="218"/>
                    <a:pt x="433" y="218"/>
                  </a:cubicBezTo>
                  <a:cubicBezTo>
                    <a:pt x="433" y="217"/>
                    <a:pt x="434" y="217"/>
                    <a:pt x="434" y="217"/>
                  </a:cubicBezTo>
                  <a:cubicBezTo>
                    <a:pt x="433" y="216"/>
                    <a:pt x="433" y="217"/>
                    <a:pt x="433" y="217"/>
                  </a:cubicBezTo>
                  <a:cubicBezTo>
                    <a:pt x="433" y="219"/>
                    <a:pt x="431" y="219"/>
                    <a:pt x="429" y="219"/>
                  </a:cubicBezTo>
                  <a:cubicBezTo>
                    <a:pt x="429" y="218"/>
                    <a:pt x="430" y="218"/>
                    <a:pt x="430" y="218"/>
                  </a:cubicBezTo>
                  <a:cubicBezTo>
                    <a:pt x="430" y="217"/>
                    <a:pt x="430" y="218"/>
                    <a:pt x="429" y="218"/>
                  </a:cubicBezTo>
                  <a:cubicBezTo>
                    <a:pt x="429" y="219"/>
                    <a:pt x="429" y="219"/>
                    <a:pt x="428" y="220"/>
                  </a:cubicBezTo>
                  <a:cubicBezTo>
                    <a:pt x="428" y="220"/>
                    <a:pt x="428" y="219"/>
                    <a:pt x="428" y="219"/>
                  </a:cubicBezTo>
                  <a:cubicBezTo>
                    <a:pt x="428" y="219"/>
                    <a:pt x="427" y="219"/>
                    <a:pt x="427" y="219"/>
                  </a:cubicBezTo>
                  <a:cubicBezTo>
                    <a:pt x="429" y="221"/>
                    <a:pt x="424" y="220"/>
                    <a:pt x="424" y="222"/>
                  </a:cubicBezTo>
                  <a:cubicBezTo>
                    <a:pt x="423" y="221"/>
                    <a:pt x="422" y="223"/>
                    <a:pt x="420" y="223"/>
                  </a:cubicBezTo>
                  <a:cubicBezTo>
                    <a:pt x="421" y="222"/>
                    <a:pt x="422" y="221"/>
                    <a:pt x="423" y="222"/>
                  </a:cubicBezTo>
                  <a:cubicBezTo>
                    <a:pt x="424" y="221"/>
                    <a:pt x="425" y="219"/>
                    <a:pt x="426" y="219"/>
                  </a:cubicBezTo>
                  <a:cubicBezTo>
                    <a:pt x="423" y="218"/>
                    <a:pt x="422" y="221"/>
                    <a:pt x="419" y="222"/>
                  </a:cubicBezTo>
                  <a:cubicBezTo>
                    <a:pt x="419" y="221"/>
                    <a:pt x="420" y="221"/>
                    <a:pt x="421" y="221"/>
                  </a:cubicBezTo>
                  <a:cubicBezTo>
                    <a:pt x="420" y="220"/>
                    <a:pt x="417" y="221"/>
                    <a:pt x="417" y="222"/>
                  </a:cubicBezTo>
                  <a:cubicBezTo>
                    <a:pt x="417" y="223"/>
                    <a:pt x="416" y="221"/>
                    <a:pt x="415" y="222"/>
                  </a:cubicBezTo>
                  <a:cubicBezTo>
                    <a:pt x="415" y="222"/>
                    <a:pt x="416" y="223"/>
                    <a:pt x="416" y="223"/>
                  </a:cubicBezTo>
                  <a:cubicBezTo>
                    <a:pt x="413" y="223"/>
                    <a:pt x="410" y="227"/>
                    <a:pt x="408" y="225"/>
                  </a:cubicBezTo>
                  <a:cubicBezTo>
                    <a:pt x="407" y="225"/>
                    <a:pt x="407" y="227"/>
                    <a:pt x="408" y="227"/>
                  </a:cubicBezTo>
                  <a:cubicBezTo>
                    <a:pt x="407" y="226"/>
                    <a:pt x="406" y="228"/>
                    <a:pt x="404" y="228"/>
                  </a:cubicBezTo>
                  <a:cubicBezTo>
                    <a:pt x="404" y="227"/>
                    <a:pt x="405" y="228"/>
                    <a:pt x="405" y="227"/>
                  </a:cubicBezTo>
                  <a:cubicBezTo>
                    <a:pt x="405" y="227"/>
                    <a:pt x="403" y="227"/>
                    <a:pt x="404" y="228"/>
                  </a:cubicBezTo>
                  <a:cubicBezTo>
                    <a:pt x="401" y="231"/>
                    <a:pt x="396" y="231"/>
                    <a:pt x="394" y="234"/>
                  </a:cubicBezTo>
                  <a:cubicBezTo>
                    <a:pt x="392" y="235"/>
                    <a:pt x="390" y="235"/>
                    <a:pt x="390" y="232"/>
                  </a:cubicBezTo>
                  <a:cubicBezTo>
                    <a:pt x="390" y="232"/>
                    <a:pt x="390" y="232"/>
                    <a:pt x="389" y="232"/>
                  </a:cubicBezTo>
                  <a:cubicBezTo>
                    <a:pt x="389" y="233"/>
                    <a:pt x="390" y="233"/>
                    <a:pt x="389" y="233"/>
                  </a:cubicBezTo>
                  <a:cubicBezTo>
                    <a:pt x="389" y="232"/>
                    <a:pt x="389" y="234"/>
                    <a:pt x="388" y="233"/>
                  </a:cubicBezTo>
                  <a:cubicBezTo>
                    <a:pt x="388" y="234"/>
                    <a:pt x="386" y="235"/>
                    <a:pt x="385" y="235"/>
                  </a:cubicBezTo>
                  <a:cubicBezTo>
                    <a:pt x="385" y="235"/>
                    <a:pt x="386" y="235"/>
                    <a:pt x="386" y="234"/>
                  </a:cubicBezTo>
                  <a:cubicBezTo>
                    <a:pt x="384" y="234"/>
                    <a:pt x="385" y="236"/>
                    <a:pt x="385" y="237"/>
                  </a:cubicBezTo>
                  <a:cubicBezTo>
                    <a:pt x="385" y="236"/>
                    <a:pt x="383" y="236"/>
                    <a:pt x="383" y="237"/>
                  </a:cubicBezTo>
                  <a:cubicBezTo>
                    <a:pt x="383" y="237"/>
                    <a:pt x="383" y="236"/>
                    <a:pt x="384" y="237"/>
                  </a:cubicBezTo>
                  <a:cubicBezTo>
                    <a:pt x="383" y="238"/>
                    <a:pt x="382" y="237"/>
                    <a:pt x="381" y="237"/>
                  </a:cubicBezTo>
                  <a:cubicBezTo>
                    <a:pt x="381" y="236"/>
                    <a:pt x="382" y="236"/>
                    <a:pt x="381" y="236"/>
                  </a:cubicBezTo>
                  <a:cubicBezTo>
                    <a:pt x="381" y="236"/>
                    <a:pt x="382" y="237"/>
                    <a:pt x="381" y="238"/>
                  </a:cubicBezTo>
                  <a:cubicBezTo>
                    <a:pt x="381" y="238"/>
                    <a:pt x="380" y="238"/>
                    <a:pt x="380" y="238"/>
                  </a:cubicBezTo>
                  <a:cubicBezTo>
                    <a:pt x="380" y="237"/>
                    <a:pt x="380" y="237"/>
                    <a:pt x="381" y="237"/>
                  </a:cubicBezTo>
                  <a:cubicBezTo>
                    <a:pt x="380" y="236"/>
                    <a:pt x="378" y="237"/>
                    <a:pt x="378" y="238"/>
                  </a:cubicBezTo>
                  <a:cubicBezTo>
                    <a:pt x="377" y="238"/>
                    <a:pt x="378" y="238"/>
                    <a:pt x="378" y="238"/>
                  </a:cubicBezTo>
                  <a:cubicBezTo>
                    <a:pt x="377" y="237"/>
                    <a:pt x="377" y="238"/>
                    <a:pt x="377" y="239"/>
                  </a:cubicBezTo>
                  <a:cubicBezTo>
                    <a:pt x="377" y="239"/>
                    <a:pt x="377" y="238"/>
                    <a:pt x="377" y="238"/>
                  </a:cubicBezTo>
                  <a:cubicBezTo>
                    <a:pt x="376" y="238"/>
                    <a:pt x="376" y="238"/>
                    <a:pt x="375" y="238"/>
                  </a:cubicBezTo>
                  <a:cubicBezTo>
                    <a:pt x="375" y="239"/>
                    <a:pt x="376" y="239"/>
                    <a:pt x="376" y="240"/>
                  </a:cubicBezTo>
                  <a:cubicBezTo>
                    <a:pt x="375" y="239"/>
                    <a:pt x="375" y="240"/>
                    <a:pt x="375" y="240"/>
                  </a:cubicBezTo>
                  <a:cubicBezTo>
                    <a:pt x="374" y="240"/>
                    <a:pt x="374" y="240"/>
                    <a:pt x="374" y="239"/>
                  </a:cubicBezTo>
                  <a:cubicBezTo>
                    <a:pt x="373" y="239"/>
                    <a:pt x="373" y="240"/>
                    <a:pt x="373" y="239"/>
                  </a:cubicBezTo>
                  <a:cubicBezTo>
                    <a:pt x="374" y="240"/>
                    <a:pt x="373" y="241"/>
                    <a:pt x="373" y="242"/>
                  </a:cubicBezTo>
                  <a:cubicBezTo>
                    <a:pt x="371" y="241"/>
                    <a:pt x="370" y="244"/>
                    <a:pt x="368" y="243"/>
                  </a:cubicBezTo>
                  <a:cubicBezTo>
                    <a:pt x="369" y="242"/>
                    <a:pt x="370" y="243"/>
                    <a:pt x="371" y="242"/>
                  </a:cubicBezTo>
                  <a:cubicBezTo>
                    <a:pt x="370" y="241"/>
                    <a:pt x="369" y="242"/>
                    <a:pt x="369" y="242"/>
                  </a:cubicBezTo>
                  <a:cubicBezTo>
                    <a:pt x="370" y="242"/>
                    <a:pt x="370" y="241"/>
                    <a:pt x="371" y="242"/>
                  </a:cubicBezTo>
                  <a:cubicBezTo>
                    <a:pt x="372" y="242"/>
                    <a:pt x="371" y="240"/>
                    <a:pt x="372" y="240"/>
                  </a:cubicBezTo>
                  <a:cubicBezTo>
                    <a:pt x="372" y="240"/>
                    <a:pt x="372" y="240"/>
                    <a:pt x="372" y="240"/>
                  </a:cubicBezTo>
                  <a:cubicBezTo>
                    <a:pt x="370" y="240"/>
                    <a:pt x="369" y="241"/>
                    <a:pt x="368" y="242"/>
                  </a:cubicBezTo>
                  <a:cubicBezTo>
                    <a:pt x="368" y="242"/>
                    <a:pt x="369" y="242"/>
                    <a:pt x="368" y="241"/>
                  </a:cubicBezTo>
                  <a:cubicBezTo>
                    <a:pt x="367" y="241"/>
                    <a:pt x="368" y="242"/>
                    <a:pt x="367" y="242"/>
                  </a:cubicBezTo>
                  <a:cubicBezTo>
                    <a:pt x="366" y="242"/>
                    <a:pt x="364" y="244"/>
                    <a:pt x="362" y="244"/>
                  </a:cubicBezTo>
                  <a:cubicBezTo>
                    <a:pt x="362" y="243"/>
                    <a:pt x="363" y="243"/>
                    <a:pt x="363" y="242"/>
                  </a:cubicBezTo>
                  <a:cubicBezTo>
                    <a:pt x="362" y="243"/>
                    <a:pt x="360" y="243"/>
                    <a:pt x="360" y="244"/>
                  </a:cubicBezTo>
                  <a:cubicBezTo>
                    <a:pt x="359" y="243"/>
                    <a:pt x="358" y="244"/>
                    <a:pt x="358" y="243"/>
                  </a:cubicBezTo>
                  <a:cubicBezTo>
                    <a:pt x="356" y="244"/>
                    <a:pt x="355" y="247"/>
                    <a:pt x="353" y="247"/>
                  </a:cubicBezTo>
                  <a:cubicBezTo>
                    <a:pt x="353" y="248"/>
                    <a:pt x="353" y="248"/>
                    <a:pt x="353" y="249"/>
                  </a:cubicBezTo>
                  <a:cubicBezTo>
                    <a:pt x="351" y="247"/>
                    <a:pt x="349" y="251"/>
                    <a:pt x="347" y="251"/>
                  </a:cubicBezTo>
                  <a:cubicBezTo>
                    <a:pt x="347" y="251"/>
                    <a:pt x="347" y="251"/>
                    <a:pt x="346" y="252"/>
                  </a:cubicBezTo>
                  <a:cubicBezTo>
                    <a:pt x="346" y="251"/>
                    <a:pt x="345" y="252"/>
                    <a:pt x="344" y="252"/>
                  </a:cubicBezTo>
                  <a:cubicBezTo>
                    <a:pt x="344" y="252"/>
                    <a:pt x="344" y="252"/>
                    <a:pt x="344" y="253"/>
                  </a:cubicBezTo>
                  <a:cubicBezTo>
                    <a:pt x="343" y="253"/>
                    <a:pt x="344" y="252"/>
                    <a:pt x="343" y="252"/>
                  </a:cubicBezTo>
                  <a:cubicBezTo>
                    <a:pt x="343" y="253"/>
                    <a:pt x="343" y="253"/>
                    <a:pt x="343" y="253"/>
                  </a:cubicBezTo>
                  <a:cubicBezTo>
                    <a:pt x="343" y="254"/>
                    <a:pt x="342" y="253"/>
                    <a:pt x="343" y="252"/>
                  </a:cubicBezTo>
                  <a:cubicBezTo>
                    <a:pt x="342" y="253"/>
                    <a:pt x="342" y="253"/>
                    <a:pt x="341" y="254"/>
                  </a:cubicBezTo>
                  <a:cubicBezTo>
                    <a:pt x="341" y="254"/>
                    <a:pt x="341" y="253"/>
                    <a:pt x="340" y="254"/>
                  </a:cubicBezTo>
                  <a:cubicBezTo>
                    <a:pt x="340" y="254"/>
                    <a:pt x="341" y="253"/>
                    <a:pt x="342" y="253"/>
                  </a:cubicBezTo>
                  <a:cubicBezTo>
                    <a:pt x="341" y="252"/>
                    <a:pt x="339" y="253"/>
                    <a:pt x="338" y="253"/>
                  </a:cubicBezTo>
                  <a:cubicBezTo>
                    <a:pt x="338" y="254"/>
                    <a:pt x="338" y="255"/>
                    <a:pt x="337" y="255"/>
                  </a:cubicBezTo>
                  <a:cubicBezTo>
                    <a:pt x="336" y="254"/>
                    <a:pt x="338" y="255"/>
                    <a:pt x="337" y="254"/>
                  </a:cubicBezTo>
                  <a:cubicBezTo>
                    <a:pt x="335" y="254"/>
                    <a:pt x="333" y="255"/>
                    <a:pt x="331" y="257"/>
                  </a:cubicBezTo>
                  <a:cubicBezTo>
                    <a:pt x="331" y="258"/>
                    <a:pt x="332" y="256"/>
                    <a:pt x="333" y="257"/>
                  </a:cubicBezTo>
                  <a:cubicBezTo>
                    <a:pt x="332" y="258"/>
                    <a:pt x="330" y="259"/>
                    <a:pt x="329" y="259"/>
                  </a:cubicBezTo>
                  <a:cubicBezTo>
                    <a:pt x="328" y="259"/>
                    <a:pt x="328" y="259"/>
                    <a:pt x="328" y="258"/>
                  </a:cubicBezTo>
                  <a:cubicBezTo>
                    <a:pt x="325" y="259"/>
                    <a:pt x="323" y="262"/>
                    <a:pt x="320" y="262"/>
                  </a:cubicBezTo>
                  <a:cubicBezTo>
                    <a:pt x="320" y="263"/>
                    <a:pt x="320" y="263"/>
                    <a:pt x="320" y="263"/>
                  </a:cubicBezTo>
                  <a:cubicBezTo>
                    <a:pt x="319" y="263"/>
                    <a:pt x="319" y="263"/>
                    <a:pt x="318" y="262"/>
                  </a:cubicBezTo>
                  <a:cubicBezTo>
                    <a:pt x="318" y="262"/>
                    <a:pt x="317" y="262"/>
                    <a:pt x="317" y="263"/>
                  </a:cubicBezTo>
                  <a:cubicBezTo>
                    <a:pt x="318" y="263"/>
                    <a:pt x="317" y="264"/>
                    <a:pt x="316" y="263"/>
                  </a:cubicBezTo>
                  <a:cubicBezTo>
                    <a:pt x="316" y="264"/>
                    <a:pt x="316" y="264"/>
                    <a:pt x="316" y="264"/>
                  </a:cubicBezTo>
                  <a:cubicBezTo>
                    <a:pt x="316" y="265"/>
                    <a:pt x="316" y="265"/>
                    <a:pt x="315" y="266"/>
                  </a:cubicBezTo>
                  <a:cubicBezTo>
                    <a:pt x="315" y="266"/>
                    <a:pt x="314" y="266"/>
                    <a:pt x="313" y="265"/>
                  </a:cubicBezTo>
                  <a:cubicBezTo>
                    <a:pt x="313" y="266"/>
                    <a:pt x="314" y="266"/>
                    <a:pt x="313" y="267"/>
                  </a:cubicBezTo>
                  <a:cubicBezTo>
                    <a:pt x="313" y="267"/>
                    <a:pt x="312" y="267"/>
                    <a:pt x="312" y="267"/>
                  </a:cubicBezTo>
                  <a:cubicBezTo>
                    <a:pt x="312" y="267"/>
                    <a:pt x="313" y="267"/>
                    <a:pt x="312" y="268"/>
                  </a:cubicBezTo>
                  <a:cubicBezTo>
                    <a:pt x="312" y="268"/>
                    <a:pt x="312" y="268"/>
                    <a:pt x="312" y="268"/>
                  </a:cubicBezTo>
                  <a:cubicBezTo>
                    <a:pt x="311" y="268"/>
                    <a:pt x="311" y="268"/>
                    <a:pt x="311" y="267"/>
                  </a:cubicBezTo>
                  <a:cubicBezTo>
                    <a:pt x="311" y="267"/>
                    <a:pt x="311" y="268"/>
                    <a:pt x="311" y="267"/>
                  </a:cubicBezTo>
                  <a:cubicBezTo>
                    <a:pt x="310" y="268"/>
                    <a:pt x="311" y="269"/>
                    <a:pt x="310" y="269"/>
                  </a:cubicBezTo>
                  <a:cubicBezTo>
                    <a:pt x="310" y="269"/>
                    <a:pt x="309" y="269"/>
                    <a:pt x="309" y="269"/>
                  </a:cubicBezTo>
                  <a:cubicBezTo>
                    <a:pt x="309" y="268"/>
                    <a:pt x="309" y="270"/>
                    <a:pt x="309" y="270"/>
                  </a:cubicBezTo>
                  <a:cubicBezTo>
                    <a:pt x="308" y="270"/>
                    <a:pt x="309" y="269"/>
                    <a:pt x="307" y="269"/>
                  </a:cubicBezTo>
                  <a:cubicBezTo>
                    <a:pt x="308" y="270"/>
                    <a:pt x="307" y="270"/>
                    <a:pt x="307" y="270"/>
                  </a:cubicBezTo>
                  <a:cubicBezTo>
                    <a:pt x="307" y="270"/>
                    <a:pt x="305" y="271"/>
                    <a:pt x="305" y="270"/>
                  </a:cubicBezTo>
                  <a:cubicBezTo>
                    <a:pt x="305" y="272"/>
                    <a:pt x="305" y="271"/>
                    <a:pt x="304" y="272"/>
                  </a:cubicBezTo>
                  <a:cubicBezTo>
                    <a:pt x="303" y="271"/>
                    <a:pt x="302" y="274"/>
                    <a:pt x="301" y="273"/>
                  </a:cubicBezTo>
                  <a:cubicBezTo>
                    <a:pt x="300" y="273"/>
                    <a:pt x="301" y="274"/>
                    <a:pt x="301" y="274"/>
                  </a:cubicBezTo>
                  <a:cubicBezTo>
                    <a:pt x="299" y="274"/>
                    <a:pt x="298" y="275"/>
                    <a:pt x="297" y="276"/>
                  </a:cubicBezTo>
                  <a:cubicBezTo>
                    <a:pt x="297" y="276"/>
                    <a:pt x="297" y="276"/>
                    <a:pt x="296" y="276"/>
                  </a:cubicBezTo>
                  <a:cubicBezTo>
                    <a:pt x="296" y="276"/>
                    <a:pt x="297" y="276"/>
                    <a:pt x="297" y="276"/>
                  </a:cubicBezTo>
                  <a:cubicBezTo>
                    <a:pt x="296" y="277"/>
                    <a:pt x="295" y="277"/>
                    <a:pt x="295" y="276"/>
                  </a:cubicBezTo>
                  <a:cubicBezTo>
                    <a:pt x="295" y="277"/>
                    <a:pt x="295" y="277"/>
                    <a:pt x="294" y="278"/>
                  </a:cubicBezTo>
                  <a:cubicBezTo>
                    <a:pt x="294" y="278"/>
                    <a:pt x="294" y="277"/>
                    <a:pt x="294" y="277"/>
                  </a:cubicBezTo>
                  <a:cubicBezTo>
                    <a:pt x="293" y="279"/>
                    <a:pt x="293" y="278"/>
                    <a:pt x="292" y="279"/>
                  </a:cubicBezTo>
                  <a:cubicBezTo>
                    <a:pt x="292" y="279"/>
                    <a:pt x="292" y="279"/>
                    <a:pt x="291" y="279"/>
                  </a:cubicBezTo>
                  <a:cubicBezTo>
                    <a:pt x="291" y="279"/>
                    <a:pt x="291" y="279"/>
                    <a:pt x="292" y="280"/>
                  </a:cubicBezTo>
                  <a:cubicBezTo>
                    <a:pt x="291" y="280"/>
                    <a:pt x="290" y="279"/>
                    <a:pt x="289" y="280"/>
                  </a:cubicBezTo>
                  <a:cubicBezTo>
                    <a:pt x="290" y="280"/>
                    <a:pt x="289" y="281"/>
                    <a:pt x="290" y="281"/>
                  </a:cubicBezTo>
                  <a:cubicBezTo>
                    <a:pt x="289" y="282"/>
                    <a:pt x="289" y="280"/>
                    <a:pt x="288" y="280"/>
                  </a:cubicBezTo>
                  <a:cubicBezTo>
                    <a:pt x="288" y="282"/>
                    <a:pt x="287" y="280"/>
                    <a:pt x="287" y="283"/>
                  </a:cubicBezTo>
                  <a:cubicBezTo>
                    <a:pt x="287" y="281"/>
                    <a:pt x="286" y="281"/>
                    <a:pt x="285" y="283"/>
                  </a:cubicBezTo>
                  <a:cubicBezTo>
                    <a:pt x="287" y="282"/>
                    <a:pt x="286" y="283"/>
                    <a:pt x="286" y="284"/>
                  </a:cubicBezTo>
                  <a:cubicBezTo>
                    <a:pt x="286" y="283"/>
                    <a:pt x="285" y="284"/>
                    <a:pt x="285" y="283"/>
                  </a:cubicBezTo>
                  <a:cubicBezTo>
                    <a:pt x="285" y="283"/>
                    <a:pt x="285" y="283"/>
                    <a:pt x="285" y="283"/>
                  </a:cubicBezTo>
                  <a:cubicBezTo>
                    <a:pt x="284" y="283"/>
                    <a:pt x="284" y="283"/>
                    <a:pt x="284" y="282"/>
                  </a:cubicBezTo>
                  <a:cubicBezTo>
                    <a:pt x="283" y="283"/>
                    <a:pt x="285" y="283"/>
                    <a:pt x="284" y="284"/>
                  </a:cubicBezTo>
                  <a:cubicBezTo>
                    <a:pt x="284" y="284"/>
                    <a:pt x="283" y="284"/>
                    <a:pt x="283" y="284"/>
                  </a:cubicBezTo>
                  <a:cubicBezTo>
                    <a:pt x="282" y="285"/>
                    <a:pt x="283" y="285"/>
                    <a:pt x="283" y="286"/>
                  </a:cubicBezTo>
                  <a:cubicBezTo>
                    <a:pt x="282" y="285"/>
                    <a:pt x="282" y="287"/>
                    <a:pt x="282" y="287"/>
                  </a:cubicBezTo>
                  <a:cubicBezTo>
                    <a:pt x="281" y="287"/>
                    <a:pt x="281" y="286"/>
                    <a:pt x="281" y="286"/>
                  </a:cubicBezTo>
                  <a:cubicBezTo>
                    <a:pt x="280" y="285"/>
                    <a:pt x="280" y="286"/>
                    <a:pt x="280" y="286"/>
                  </a:cubicBezTo>
                  <a:cubicBezTo>
                    <a:pt x="280" y="285"/>
                    <a:pt x="279" y="284"/>
                    <a:pt x="278" y="285"/>
                  </a:cubicBezTo>
                  <a:cubicBezTo>
                    <a:pt x="279" y="285"/>
                    <a:pt x="278" y="284"/>
                    <a:pt x="278" y="284"/>
                  </a:cubicBezTo>
                  <a:cubicBezTo>
                    <a:pt x="277" y="284"/>
                    <a:pt x="277" y="285"/>
                    <a:pt x="276" y="285"/>
                  </a:cubicBezTo>
                  <a:cubicBezTo>
                    <a:pt x="276" y="286"/>
                    <a:pt x="277" y="286"/>
                    <a:pt x="277" y="286"/>
                  </a:cubicBezTo>
                  <a:cubicBezTo>
                    <a:pt x="276" y="287"/>
                    <a:pt x="275" y="287"/>
                    <a:pt x="275" y="286"/>
                  </a:cubicBezTo>
                  <a:cubicBezTo>
                    <a:pt x="275" y="285"/>
                    <a:pt x="275" y="286"/>
                    <a:pt x="276" y="286"/>
                  </a:cubicBezTo>
                  <a:cubicBezTo>
                    <a:pt x="276" y="285"/>
                    <a:pt x="274" y="285"/>
                    <a:pt x="275" y="284"/>
                  </a:cubicBezTo>
                  <a:cubicBezTo>
                    <a:pt x="275" y="284"/>
                    <a:pt x="275" y="284"/>
                    <a:pt x="274" y="284"/>
                  </a:cubicBezTo>
                  <a:cubicBezTo>
                    <a:pt x="274" y="285"/>
                    <a:pt x="275" y="285"/>
                    <a:pt x="274" y="285"/>
                  </a:cubicBezTo>
                  <a:cubicBezTo>
                    <a:pt x="274" y="285"/>
                    <a:pt x="274" y="286"/>
                    <a:pt x="274" y="286"/>
                  </a:cubicBezTo>
                  <a:cubicBezTo>
                    <a:pt x="274" y="286"/>
                    <a:pt x="273" y="285"/>
                    <a:pt x="273" y="285"/>
                  </a:cubicBezTo>
                  <a:cubicBezTo>
                    <a:pt x="272" y="286"/>
                    <a:pt x="274" y="287"/>
                    <a:pt x="274" y="286"/>
                  </a:cubicBezTo>
                  <a:cubicBezTo>
                    <a:pt x="274" y="287"/>
                    <a:pt x="274" y="287"/>
                    <a:pt x="273" y="288"/>
                  </a:cubicBezTo>
                  <a:cubicBezTo>
                    <a:pt x="272" y="288"/>
                    <a:pt x="273" y="288"/>
                    <a:pt x="273" y="287"/>
                  </a:cubicBezTo>
                  <a:cubicBezTo>
                    <a:pt x="273" y="287"/>
                    <a:pt x="272" y="287"/>
                    <a:pt x="272" y="287"/>
                  </a:cubicBezTo>
                  <a:cubicBezTo>
                    <a:pt x="272" y="286"/>
                    <a:pt x="272" y="288"/>
                    <a:pt x="272" y="288"/>
                  </a:cubicBezTo>
                  <a:cubicBezTo>
                    <a:pt x="270" y="288"/>
                    <a:pt x="270" y="289"/>
                    <a:pt x="268" y="288"/>
                  </a:cubicBezTo>
                  <a:cubicBezTo>
                    <a:pt x="268" y="289"/>
                    <a:pt x="270" y="290"/>
                    <a:pt x="269" y="290"/>
                  </a:cubicBezTo>
                  <a:cubicBezTo>
                    <a:pt x="269" y="290"/>
                    <a:pt x="270" y="290"/>
                    <a:pt x="270" y="289"/>
                  </a:cubicBezTo>
                  <a:cubicBezTo>
                    <a:pt x="271" y="290"/>
                    <a:pt x="270" y="291"/>
                    <a:pt x="269" y="291"/>
                  </a:cubicBezTo>
                  <a:cubicBezTo>
                    <a:pt x="268" y="291"/>
                    <a:pt x="268" y="289"/>
                    <a:pt x="268" y="291"/>
                  </a:cubicBezTo>
                  <a:cubicBezTo>
                    <a:pt x="267" y="290"/>
                    <a:pt x="269" y="289"/>
                    <a:pt x="268" y="289"/>
                  </a:cubicBezTo>
                  <a:cubicBezTo>
                    <a:pt x="268" y="289"/>
                    <a:pt x="268" y="289"/>
                    <a:pt x="267" y="290"/>
                  </a:cubicBezTo>
                  <a:cubicBezTo>
                    <a:pt x="267" y="291"/>
                    <a:pt x="268" y="290"/>
                    <a:pt x="268" y="291"/>
                  </a:cubicBezTo>
                  <a:cubicBezTo>
                    <a:pt x="268" y="291"/>
                    <a:pt x="268" y="292"/>
                    <a:pt x="267" y="292"/>
                  </a:cubicBezTo>
                  <a:cubicBezTo>
                    <a:pt x="267" y="291"/>
                    <a:pt x="268" y="291"/>
                    <a:pt x="267" y="290"/>
                  </a:cubicBezTo>
                  <a:cubicBezTo>
                    <a:pt x="267" y="291"/>
                    <a:pt x="266" y="291"/>
                    <a:pt x="266" y="292"/>
                  </a:cubicBezTo>
                  <a:cubicBezTo>
                    <a:pt x="265" y="292"/>
                    <a:pt x="265" y="292"/>
                    <a:pt x="265" y="292"/>
                  </a:cubicBezTo>
                  <a:cubicBezTo>
                    <a:pt x="265" y="292"/>
                    <a:pt x="265" y="293"/>
                    <a:pt x="265" y="293"/>
                  </a:cubicBezTo>
                  <a:cubicBezTo>
                    <a:pt x="265" y="294"/>
                    <a:pt x="264" y="294"/>
                    <a:pt x="263" y="293"/>
                  </a:cubicBezTo>
                  <a:cubicBezTo>
                    <a:pt x="264" y="295"/>
                    <a:pt x="261" y="294"/>
                    <a:pt x="260" y="293"/>
                  </a:cubicBezTo>
                  <a:cubicBezTo>
                    <a:pt x="260" y="293"/>
                    <a:pt x="261" y="295"/>
                    <a:pt x="260" y="296"/>
                  </a:cubicBezTo>
                  <a:cubicBezTo>
                    <a:pt x="257" y="294"/>
                    <a:pt x="257" y="300"/>
                    <a:pt x="255" y="298"/>
                  </a:cubicBezTo>
                  <a:cubicBezTo>
                    <a:pt x="254" y="298"/>
                    <a:pt x="254" y="300"/>
                    <a:pt x="254" y="300"/>
                  </a:cubicBezTo>
                  <a:cubicBezTo>
                    <a:pt x="253" y="300"/>
                    <a:pt x="253" y="299"/>
                    <a:pt x="253" y="299"/>
                  </a:cubicBezTo>
                  <a:cubicBezTo>
                    <a:pt x="252" y="299"/>
                    <a:pt x="253" y="300"/>
                    <a:pt x="253" y="300"/>
                  </a:cubicBezTo>
                  <a:cubicBezTo>
                    <a:pt x="253" y="300"/>
                    <a:pt x="252" y="300"/>
                    <a:pt x="252" y="301"/>
                  </a:cubicBezTo>
                  <a:cubicBezTo>
                    <a:pt x="252" y="300"/>
                    <a:pt x="252" y="300"/>
                    <a:pt x="252" y="299"/>
                  </a:cubicBezTo>
                  <a:cubicBezTo>
                    <a:pt x="252" y="299"/>
                    <a:pt x="250" y="299"/>
                    <a:pt x="250" y="298"/>
                  </a:cubicBezTo>
                  <a:cubicBezTo>
                    <a:pt x="251" y="298"/>
                    <a:pt x="251" y="298"/>
                    <a:pt x="251" y="298"/>
                  </a:cubicBezTo>
                  <a:cubicBezTo>
                    <a:pt x="251" y="298"/>
                    <a:pt x="251" y="298"/>
                    <a:pt x="251" y="298"/>
                  </a:cubicBezTo>
                  <a:cubicBezTo>
                    <a:pt x="251" y="297"/>
                    <a:pt x="252" y="297"/>
                    <a:pt x="253" y="297"/>
                  </a:cubicBezTo>
                  <a:cubicBezTo>
                    <a:pt x="253" y="297"/>
                    <a:pt x="253" y="297"/>
                    <a:pt x="253" y="297"/>
                  </a:cubicBezTo>
                  <a:cubicBezTo>
                    <a:pt x="253" y="297"/>
                    <a:pt x="252" y="296"/>
                    <a:pt x="252" y="297"/>
                  </a:cubicBezTo>
                  <a:cubicBezTo>
                    <a:pt x="251" y="296"/>
                    <a:pt x="253" y="296"/>
                    <a:pt x="253" y="296"/>
                  </a:cubicBezTo>
                  <a:cubicBezTo>
                    <a:pt x="253" y="296"/>
                    <a:pt x="254" y="296"/>
                    <a:pt x="254" y="295"/>
                  </a:cubicBezTo>
                  <a:cubicBezTo>
                    <a:pt x="255" y="295"/>
                    <a:pt x="255" y="295"/>
                    <a:pt x="255" y="296"/>
                  </a:cubicBezTo>
                  <a:cubicBezTo>
                    <a:pt x="256" y="296"/>
                    <a:pt x="255" y="295"/>
                    <a:pt x="255" y="295"/>
                  </a:cubicBezTo>
                  <a:cubicBezTo>
                    <a:pt x="256" y="293"/>
                    <a:pt x="257" y="294"/>
                    <a:pt x="257" y="293"/>
                  </a:cubicBezTo>
                  <a:cubicBezTo>
                    <a:pt x="258" y="293"/>
                    <a:pt x="258" y="294"/>
                    <a:pt x="259" y="293"/>
                  </a:cubicBezTo>
                  <a:cubicBezTo>
                    <a:pt x="259" y="293"/>
                    <a:pt x="258" y="293"/>
                    <a:pt x="258" y="292"/>
                  </a:cubicBezTo>
                  <a:cubicBezTo>
                    <a:pt x="258" y="291"/>
                    <a:pt x="260" y="292"/>
                    <a:pt x="259" y="292"/>
                  </a:cubicBezTo>
                  <a:cubicBezTo>
                    <a:pt x="260" y="292"/>
                    <a:pt x="259" y="291"/>
                    <a:pt x="260" y="291"/>
                  </a:cubicBezTo>
                  <a:cubicBezTo>
                    <a:pt x="261" y="290"/>
                    <a:pt x="260" y="291"/>
                    <a:pt x="261" y="290"/>
                  </a:cubicBezTo>
                  <a:cubicBezTo>
                    <a:pt x="260" y="290"/>
                    <a:pt x="261" y="290"/>
                    <a:pt x="261" y="289"/>
                  </a:cubicBezTo>
                  <a:cubicBezTo>
                    <a:pt x="262" y="289"/>
                    <a:pt x="262" y="290"/>
                    <a:pt x="263" y="289"/>
                  </a:cubicBezTo>
                  <a:cubicBezTo>
                    <a:pt x="263" y="289"/>
                    <a:pt x="263" y="290"/>
                    <a:pt x="263" y="291"/>
                  </a:cubicBezTo>
                  <a:cubicBezTo>
                    <a:pt x="264" y="290"/>
                    <a:pt x="263" y="290"/>
                    <a:pt x="263" y="289"/>
                  </a:cubicBezTo>
                  <a:cubicBezTo>
                    <a:pt x="264" y="291"/>
                    <a:pt x="266" y="287"/>
                    <a:pt x="266" y="290"/>
                  </a:cubicBezTo>
                  <a:cubicBezTo>
                    <a:pt x="266" y="289"/>
                    <a:pt x="267" y="288"/>
                    <a:pt x="267" y="287"/>
                  </a:cubicBezTo>
                  <a:cubicBezTo>
                    <a:pt x="268" y="287"/>
                    <a:pt x="267" y="287"/>
                    <a:pt x="268" y="287"/>
                  </a:cubicBezTo>
                  <a:cubicBezTo>
                    <a:pt x="268" y="287"/>
                    <a:pt x="268" y="286"/>
                    <a:pt x="268" y="285"/>
                  </a:cubicBezTo>
                  <a:cubicBezTo>
                    <a:pt x="269" y="285"/>
                    <a:pt x="269" y="284"/>
                    <a:pt x="270" y="285"/>
                  </a:cubicBezTo>
                  <a:cubicBezTo>
                    <a:pt x="270" y="285"/>
                    <a:pt x="269" y="285"/>
                    <a:pt x="269" y="286"/>
                  </a:cubicBezTo>
                  <a:cubicBezTo>
                    <a:pt x="269" y="287"/>
                    <a:pt x="270" y="285"/>
                    <a:pt x="271" y="286"/>
                  </a:cubicBezTo>
                  <a:cubicBezTo>
                    <a:pt x="271" y="285"/>
                    <a:pt x="271" y="285"/>
                    <a:pt x="272" y="284"/>
                  </a:cubicBezTo>
                  <a:cubicBezTo>
                    <a:pt x="272" y="284"/>
                    <a:pt x="272" y="285"/>
                    <a:pt x="272" y="285"/>
                  </a:cubicBezTo>
                  <a:cubicBezTo>
                    <a:pt x="273" y="285"/>
                    <a:pt x="271" y="284"/>
                    <a:pt x="273" y="284"/>
                  </a:cubicBezTo>
                  <a:cubicBezTo>
                    <a:pt x="273" y="284"/>
                    <a:pt x="273" y="284"/>
                    <a:pt x="273" y="285"/>
                  </a:cubicBezTo>
                  <a:cubicBezTo>
                    <a:pt x="273" y="284"/>
                    <a:pt x="274" y="284"/>
                    <a:pt x="274" y="285"/>
                  </a:cubicBezTo>
                  <a:cubicBezTo>
                    <a:pt x="274" y="283"/>
                    <a:pt x="273" y="284"/>
                    <a:pt x="274" y="282"/>
                  </a:cubicBezTo>
                  <a:cubicBezTo>
                    <a:pt x="275" y="284"/>
                    <a:pt x="276" y="283"/>
                    <a:pt x="277" y="282"/>
                  </a:cubicBezTo>
                  <a:cubicBezTo>
                    <a:pt x="276" y="281"/>
                    <a:pt x="277" y="282"/>
                    <a:pt x="277" y="281"/>
                  </a:cubicBezTo>
                  <a:cubicBezTo>
                    <a:pt x="277" y="280"/>
                    <a:pt x="279" y="281"/>
                    <a:pt x="279" y="282"/>
                  </a:cubicBezTo>
                  <a:cubicBezTo>
                    <a:pt x="280" y="282"/>
                    <a:pt x="279" y="282"/>
                    <a:pt x="280" y="281"/>
                  </a:cubicBezTo>
                  <a:cubicBezTo>
                    <a:pt x="279" y="280"/>
                    <a:pt x="279" y="281"/>
                    <a:pt x="278" y="281"/>
                  </a:cubicBezTo>
                  <a:cubicBezTo>
                    <a:pt x="279" y="280"/>
                    <a:pt x="280" y="280"/>
                    <a:pt x="281" y="279"/>
                  </a:cubicBezTo>
                  <a:cubicBezTo>
                    <a:pt x="281" y="279"/>
                    <a:pt x="282" y="280"/>
                    <a:pt x="282" y="280"/>
                  </a:cubicBezTo>
                  <a:cubicBezTo>
                    <a:pt x="282" y="279"/>
                    <a:pt x="282" y="279"/>
                    <a:pt x="282" y="279"/>
                  </a:cubicBezTo>
                  <a:cubicBezTo>
                    <a:pt x="282" y="278"/>
                    <a:pt x="282" y="278"/>
                    <a:pt x="282" y="278"/>
                  </a:cubicBezTo>
                  <a:cubicBezTo>
                    <a:pt x="283" y="278"/>
                    <a:pt x="281" y="279"/>
                    <a:pt x="283" y="279"/>
                  </a:cubicBezTo>
                  <a:cubicBezTo>
                    <a:pt x="284" y="279"/>
                    <a:pt x="283" y="278"/>
                    <a:pt x="284" y="277"/>
                  </a:cubicBezTo>
                  <a:cubicBezTo>
                    <a:pt x="285" y="278"/>
                    <a:pt x="283" y="278"/>
                    <a:pt x="284" y="278"/>
                  </a:cubicBezTo>
                  <a:cubicBezTo>
                    <a:pt x="284" y="278"/>
                    <a:pt x="285" y="278"/>
                    <a:pt x="286" y="277"/>
                  </a:cubicBezTo>
                  <a:cubicBezTo>
                    <a:pt x="286" y="277"/>
                    <a:pt x="286" y="278"/>
                    <a:pt x="287" y="278"/>
                  </a:cubicBezTo>
                  <a:cubicBezTo>
                    <a:pt x="286" y="276"/>
                    <a:pt x="288" y="275"/>
                    <a:pt x="290" y="274"/>
                  </a:cubicBezTo>
                  <a:cubicBezTo>
                    <a:pt x="292" y="274"/>
                    <a:pt x="294" y="272"/>
                    <a:pt x="296" y="270"/>
                  </a:cubicBezTo>
                  <a:cubicBezTo>
                    <a:pt x="296" y="270"/>
                    <a:pt x="295" y="270"/>
                    <a:pt x="295" y="270"/>
                  </a:cubicBezTo>
                  <a:cubicBezTo>
                    <a:pt x="293" y="272"/>
                    <a:pt x="290" y="272"/>
                    <a:pt x="288" y="274"/>
                  </a:cubicBezTo>
                  <a:cubicBezTo>
                    <a:pt x="287" y="273"/>
                    <a:pt x="286" y="273"/>
                    <a:pt x="286" y="274"/>
                  </a:cubicBezTo>
                  <a:cubicBezTo>
                    <a:pt x="285" y="273"/>
                    <a:pt x="284" y="276"/>
                    <a:pt x="282" y="275"/>
                  </a:cubicBezTo>
                  <a:cubicBezTo>
                    <a:pt x="282" y="275"/>
                    <a:pt x="282" y="275"/>
                    <a:pt x="281" y="276"/>
                  </a:cubicBezTo>
                  <a:cubicBezTo>
                    <a:pt x="281" y="276"/>
                    <a:pt x="281" y="276"/>
                    <a:pt x="281" y="276"/>
                  </a:cubicBezTo>
                  <a:cubicBezTo>
                    <a:pt x="279" y="277"/>
                    <a:pt x="278" y="278"/>
                    <a:pt x="276" y="279"/>
                  </a:cubicBezTo>
                  <a:cubicBezTo>
                    <a:pt x="278" y="279"/>
                    <a:pt x="275" y="280"/>
                    <a:pt x="274" y="280"/>
                  </a:cubicBezTo>
                  <a:cubicBezTo>
                    <a:pt x="274" y="280"/>
                    <a:pt x="275" y="280"/>
                    <a:pt x="275" y="279"/>
                  </a:cubicBezTo>
                  <a:cubicBezTo>
                    <a:pt x="274" y="280"/>
                    <a:pt x="273" y="278"/>
                    <a:pt x="272" y="280"/>
                  </a:cubicBezTo>
                  <a:cubicBezTo>
                    <a:pt x="272" y="279"/>
                    <a:pt x="271" y="280"/>
                    <a:pt x="270" y="280"/>
                  </a:cubicBezTo>
                  <a:cubicBezTo>
                    <a:pt x="270" y="280"/>
                    <a:pt x="270" y="281"/>
                    <a:pt x="269" y="280"/>
                  </a:cubicBezTo>
                  <a:cubicBezTo>
                    <a:pt x="269" y="282"/>
                    <a:pt x="268" y="282"/>
                    <a:pt x="267" y="282"/>
                  </a:cubicBezTo>
                  <a:cubicBezTo>
                    <a:pt x="267" y="282"/>
                    <a:pt x="267" y="282"/>
                    <a:pt x="267" y="282"/>
                  </a:cubicBezTo>
                  <a:cubicBezTo>
                    <a:pt x="264" y="283"/>
                    <a:pt x="260" y="285"/>
                    <a:pt x="258" y="286"/>
                  </a:cubicBezTo>
                  <a:cubicBezTo>
                    <a:pt x="257" y="286"/>
                    <a:pt x="257" y="287"/>
                    <a:pt x="257" y="288"/>
                  </a:cubicBezTo>
                  <a:cubicBezTo>
                    <a:pt x="254" y="287"/>
                    <a:pt x="252" y="290"/>
                    <a:pt x="249" y="290"/>
                  </a:cubicBezTo>
                  <a:cubicBezTo>
                    <a:pt x="247" y="293"/>
                    <a:pt x="243" y="293"/>
                    <a:pt x="239" y="295"/>
                  </a:cubicBezTo>
                  <a:cubicBezTo>
                    <a:pt x="238" y="295"/>
                    <a:pt x="238" y="295"/>
                    <a:pt x="237" y="295"/>
                  </a:cubicBezTo>
                  <a:cubicBezTo>
                    <a:pt x="237" y="295"/>
                    <a:pt x="238" y="295"/>
                    <a:pt x="238" y="296"/>
                  </a:cubicBezTo>
                  <a:cubicBezTo>
                    <a:pt x="236" y="296"/>
                    <a:pt x="235" y="297"/>
                    <a:pt x="235" y="298"/>
                  </a:cubicBezTo>
                  <a:cubicBezTo>
                    <a:pt x="231" y="298"/>
                    <a:pt x="228" y="301"/>
                    <a:pt x="225" y="302"/>
                  </a:cubicBezTo>
                  <a:cubicBezTo>
                    <a:pt x="225" y="302"/>
                    <a:pt x="225" y="302"/>
                    <a:pt x="225" y="301"/>
                  </a:cubicBezTo>
                  <a:cubicBezTo>
                    <a:pt x="224" y="302"/>
                    <a:pt x="222" y="302"/>
                    <a:pt x="222" y="304"/>
                  </a:cubicBezTo>
                  <a:cubicBezTo>
                    <a:pt x="219" y="304"/>
                    <a:pt x="216" y="305"/>
                    <a:pt x="213" y="307"/>
                  </a:cubicBezTo>
                  <a:cubicBezTo>
                    <a:pt x="213" y="307"/>
                    <a:pt x="212" y="308"/>
                    <a:pt x="211" y="308"/>
                  </a:cubicBezTo>
                  <a:cubicBezTo>
                    <a:pt x="211" y="308"/>
                    <a:pt x="211" y="308"/>
                    <a:pt x="211" y="308"/>
                  </a:cubicBezTo>
                  <a:cubicBezTo>
                    <a:pt x="210" y="309"/>
                    <a:pt x="209" y="309"/>
                    <a:pt x="207" y="310"/>
                  </a:cubicBezTo>
                  <a:cubicBezTo>
                    <a:pt x="206" y="311"/>
                    <a:pt x="205" y="312"/>
                    <a:pt x="204" y="311"/>
                  </a:cubicBezTo>
                  <a:cubicBezTo>
                    <a:pt x="204" y="311"/>
                    <a:pt x="204" y="312"/>
                    <a:pt x="204" y="312"/>
                  </a:cubicBezTo>
                  <a:cubicBezTo>
                    <a:pt x="201" y="313"/>
                    <a:pt x="198" y="313"/>
                    <a:pt x="196" y="315"/>
                  </a:cubicBezTo>
                  <a:cubicBezTo>
                    <a:pt x="194" y="315"/>
                    <a:pt x="190" y="316"/>
                    <a:pt x="190" y="318"/>
                  </a:cubicBezTo>
                  <a:cubicBezTo>
                    <a:pt x="190" y="318"/>
                    <a:pt x="190" y="318"/>
                    <a:pt x="189" y="317"/>
                  </a:cubicBezTo>
                  <a:cubicBezTo>
                    <a:pt x="190" y="319"/>
                    <a:pt x="186" y="319"/>
                    <a:pt x="186" y="320"/>
                  </a:cubicBezTo>
                  <a:cubicBezTo>
                    <a:pt x="186" y="320"/>
                    <a:pt x="185" y="320"/>
                    <a:pt x="185" y="320"/>
                  </a:cubicBezTo>
                  <a:cubicBezTo>
                    <a:pt x="184" y="320"/>
                    <a:pt x="184" y="321"/>
                    <a:pt x="184" y="321"/>
                  </a:cubicBezTo>
                  <a:cubicBezTo>
                    <a:pt x="180" y="322"/>
                    <a:pt x="177" y="323"/>
                    <a:pt x="174" y="326"/>
                  </a:cubicBezTo>
                  <a:cubicBezTo>
                    <a:pt x="169" y="326"/>
                    <a:pt x="166" y="330"/>
                    <a:pt x="161" y="331"/>
                  </a:cubicBezTo>
                  <a:cubicBezTo>
                    <a:pt x="160" y="331"/>
                    <a:pt x="161" y="332"/>
                    <a:pt x="160" y="332"/>
                  </a:cubicBezTo>
                  <a:cubicBezTo>
                    <a:pt x="159" y="332"/>
                    <a:pt x="160" y="331"/>
                    <a:pt x="160" y="331"/>
                  </a:cubicBezTo>
                  <a:cubicBezTo>
                    <a:pt x="159" y="331"/>
                    <a:pt x="160" y="332"/>
                    <a:pt x="160" y="332"/>
                  </a:cubicBezTo>
                  <a:cubicBezTo>
                    <a:pt x="159" y="332"/>
                    <a:pt x="158" y="334"/>
                    <a:pt x="157" y="332"/>
                  </a:cubicBezTo>
                  <a:cubicBezTo>
                    <a:pt x="156" y="333"/>
                    <a:pt x="156" y="334"/>
                    <a:pt x="155" y="335"/>
                  </a:cubicBezTo>
                  <a:cubicBezTo>
                    <a:pt x="155" y="334"/>
                    <a:pt x="155" y="334"/>
                    <a:pt x="156" y="334"/>
                  </a:cubicBezTo>
                  <a:cubicBezTo>
                    <a:pt x="155" y="334"/>
                    <a:pt x="155" y="334"/>
                    <a:pt x="155" y="335"/>
                  </a:cubicBezTo>
                  <a:cubicBezTo>
                    <a:pt x="154" y="334"/>
                    <a:pt x="154" y="335"/>
                    <a:pt x="153" y="335"/>
                  </a:cubicBezTo>
                  <a:cubicBezTo>
                    <a:pt x="153" y="336"/>
                    <a:pt x="152" y="335"/>
                    <a:pt x="152" y="337"/>
                  </a:cubicBezTo>
                  <a:cubicBezTo>
                    <a:pt x="151" y="337"/>
                    <a:pt x="151" y="336"/>
                    <a:pt x="150" y="336"/>
                  </a:cubicBezTo>
                  <a:cubicBezTo>
                    <a:pt x="149" y="337"/>
                    <a:pt x="148" y="338"/>
                    <a:pt x="146" y="339"/>
                  </a:cubicBezTo>
                  <a:cubicBezTo>
                    <a:pt x="146" y="340"/>
                    <a:pt x="146" y="340"/>
                    <a:pt x="147" y="340"/>
                  </a:cubicBezTo>
                  <a:cubicBezTo>
                    <a:pt x="146" y="340"/>
                    <a:pt x="146" y="340"/>
                    <a:pt x="145" y="340"/>
                  </a:cubicBezTo>
                  <a:cubicBezTo>
                    <a:pt x="146" y="340"/>
                    <a:pt x="146" y="340"/>
                    <a:pt x="146" y="339"/>
                  </a:cubicBezTo>
                  <a:cubicBezTo>
                    <a:pt x="145" y="342"/>
                    <a:pt x="142" y="340"/>
                    <a:pt x="142" y="342"/>
                  </a:cubicBezTo>
                  <a:cubicBezTo>
                    <a:pt x="142" y="342"/>
                    <a:pt x="141" y="342"/>
                    <a:pt x="141" y="342"/>
                  </a:cubicBezTo>
                  <a:cubicBezTo>
                    <a:pt x="140" y="345"/>
                    <a:pt x="137" y="344"/>
                    <a:pt x="135" y="347"/>
                  </a:cubicBezTo>
                  <a:cubicBezTo>
                    <a:pt x="135" y="347"/>
                    <a:pt x="136" y="346"/>
                    <a:pt x="135" y="346"/>
                  </a:cubicBezTo>
                  <a:cubicBezTo>
                    <a:pt x="134" y="348"/>
                    <a:pt x="132" y="347"/>
                    <a:pt x="131" y="350"/>
                  </a:cubicBezTo>
                  <a:cubicBezTo>
                    <a:pt x="131" y="349"/>
                    <a:pt x="131" y="349"/>
                    <a:pt x="130" y="349"/>
                  </a:cubicBezTo>
                  <a:cubicBezTo>
                    <a:pt x="129" y="350"/>
                    <a:pt x="127" y="352"/>
                    <a:pt x="125" y="352"/>
                  </a:cubicBezTo>
                  <a:cubicBezTo>
                    <a:pt x="125" y="352"/>
                    <a:pt x="125" y="353"/>
                    <a:pt x="126" y="353"/>
                  </a:cubicBezTo>
                  <a:cubicBezTo>
                    <a:pt x="125" y="353"/>
                    <a:pt x="123" y="352"/>
                    <a:pt x="123" y="354"/>
                  </a:cubicBezTo>
                  <a:cubicBezTo>
                    <a:pt x="123" y="354"/>
                    <a:pt x="122" y="354"/>
                    <a:pt x="122" y="354"/>
                  </a:cubicBezTo>
                  <a:cubicBezTo>
                    <a:pt x="122" y="355"/>
                    <a:pt x="121" y="355"/>
                    <a:pt x="121" y="356"/>
                  </a:cubicBezTo>
                  <a:cubicBezTo>
                    <a:pt x="120" y="355"/>
                    <a:pt x="120" y="355"/>
                    <a:pt x="120" y="357"/>
                  </a:cubicBezTo>
                  <a:cubicBezTo>
                    <a:pt x="120" y="357"/>
                    <a:pt x="119" y="357"/>
                    <a:pt x="119" y="357"/>
                  </a:cubicBezTo>
                  <a:cubicBezTo>
                    <a:pt x="118" y="357"/>
                    <a:pt x="118" y="358"/>
                    <a:pt x="117" y="358"/>
                  </a:cubicBezTo>
                  <a:cubicBezTo>
                    <a:pt x="117" y="358"/>
                    <a:pt x="117" y="358"/>
                    <a:pt x="117" y="357"/>
                  </a:cubicBezTo>
                  <a:cubicBezTo>
                    <a:pt x="115" y="358"/>
                    <a:pt x="117" y="359"/>
                    <a:pt x="115" y="359"/>
                  </a:cubicBezTo>
                  <a:cubicBezTo>
                    <a:pt x="116" y="359"/>
                    <a:pt x="116" y="358"/>
                    <a:pt x="115" y="358"/>
                  </a:cubicBezTo>
                  <a:cubicBezTo>
                    <a:pt x="115" y="359"/>
                    <a:pt x="113" y="360"/>
                    <a:pt x="112" y="360"/>
                  </a:cubicBezTo>
                  <a:cubicBezTo>
                    <a:pt x="111" y="360"/>
                    <a:pt x="112" y="361"/>
                    <a:pt x="112" y="361"/>
                  </a:cubicBezTo>
                  <a:cubicBezTo>
                    <a:pt x="110" y="362"/>
                    <a:pt x="109" y="362"/>
                    <a:pt x="109" y="363"/>
                  </a:cubicBezTo>
                  <a:cubicBezTo>
                    <a:pt x="107" y="362"/>
                    <a:pt x="106" y="366"/>
                    <a:pt x="105" y="365"/>
                  </a:cubicBezTo>
                  <a:cubicBezTo>
                    <a:pt x="104" y="365"/>
                    <a:pt x="104" y="366"/>
                    <a:pt x="103" y="365"/>
                  </a:cubicBezTo>
                  <a:cubicBezTo>
                    <a:pt x="103" y="366"/>
                    <a:pt x="103" y="366"/>
                    <a:pt x="103" y="366"/>
                  </a:cubicBezTo>
                  <a:cubicBezTo>
                    <a:pt x="103" y="366"/>
                    <a:pt x="103" y="366"/>
                    <a:pt x="103" y="366"/>
                  </a:cubicBezTo>
                  <a:cubicBezTo>
                    <a:pt x="101" y="368"/>
                    <a:pt x="100" y="367"/>
                    <a:pt x="99" y="370"/>
                  </a:cubicBezTo>
                  <a:cubicBezTo>
                    <a:pt x="99" y="370"/>
                    <a:pt x="99" y="369"/>
                    <a:pt x="99" y="370"/>
                  </a:cubicBezTo>
                  <a:cubicBezTo>
                    <a:pt x="99" y="369"/>
                    <a:pt x="99" y="369"/>
                    <a:pt x="99" y="368"/>
                  </a:cubicBezTo>
                  <a:cubicBezTo>
                    <a:pt x="99" y="368"/>
                    <a:pt x="98" y="368"/>
                    <a:pt x="98" y="368"/>
                  </a:cubicBezTo>
                  <a:cubicBezTo>
                    <a:pt x="98" y="369"/>
                    <a:pt x="99" y="369"/>
                    <a:pt x="99" y="369"/>
                  </a:cubicBezTo>
                  <a:cubicBezTo>
                    <a:pt x="98" y="369"/>
                    <a:pt x="97" y="370"/>
                    <a:pt x="98" y="370"/>
                  </a:cubicBezTo>
                  <a:cubicBezTo>
                    <a:pt x="98" y="371"/>
                    <a:pt x="95" y="370"/>
                    <a:pt x="96" y="372"/>
                  </a:cubicBezTo>
                  <a:cubicBezTo>
                    <a:pt x="94" y="372"/>
                    <a:pt x="92" y="372"/>
                    <a:pt x="91" y="374"/>
                  </a:cubicBezTo>
                  <a:cubicBezTo>
                    <a:pt x="91" y="373"/>
                    <a:pt x="90" y="375"/>
                    <a:pt x="89" y="375"/>
                  </a:cubicBezTo>
                  <a:cubicBezTo>
                    <a:pt x="89" y="376"/>
                    <a:pt x="89" y="376"/>
                    <a:pt x="88" y="377"/>
                  </a:cubicBezTo>
                  <a:cubicBezTo>
                    <a:pt x="88" y="376"/>
                    <a:pt x="88" y="376"/>
                    <a:pt x="87" y="376"/>
                  </a:cubicBezTo>
                  <a:cubicBezTo>
                    <a:pt x="86" y="376"/>
                    <a:pt x="88" y="377"/>
                    <a:pt x="87" y="377"/>
                  </a:cubicBezTo>
                  <a:cubicBezTo>
                    <a:pt x="87" y="378"/>
                    <a:pt x="87" y="377"/>
                    <a:pt x="87" y="376"/>
                  </a:cubicBezTo>
                  <a:cubicBezTo>
                    <a:pt x="86" y="377"/>
                    <a:pt x="86" y="377"/>
                    <a:pt x="86" y="378"/>
                  </a:cubicBezTo>
                  <a:cubicBezTo>
                    <a:pt x="85" y="377"/>
                    <a:pt x="84" y="379"/>
                    <a:pt x="84" y="379"/>
                  </a:cubicBezTo>
                  <a:cubicBezTo>
                    <a:pt x="83" y="379"/>
                    <a:pt x="83" y="379"/>
                    <a:pt x="83" y="378"/>
                  </a:cubicBezTo>
                  <a:cubicBezTo>
                    <a:pt x="82" y="378"/>
                    <a:pt x="83" y="379"/>
                    <a:pt x="83" y="379"/>
                  </a:cubicBezTo>
                  <a:cubicBezTo>
                    <a:pt x="82" y="380"/>
                    <a:pt x="80" y="380"/>
                    <a:pt x="79" y="381"/>
                  </a:cubicBezTo>
                  <a:cubicBezTo>
                    <a:pt x="79" y="381"/>
                    <a:pt x="78" y="381"/>
                    <a:pt x="78" y="381"/>
                  </a:cubicBezTo>
                  <a:cubicBezTo>
                    <a:pt x="78" y="381"/>
                    <a:pt x="77" y="382"/>
                    <a:pt x="77" y="383"/>
                  </a:cubicBezTo>
                  <a:cubicBezTo>
                    <a:pt x="77" y="382"/>
                    <a:pt x="76" y="383"/>
                    <a:pt x="76" y="383"/>
                  </a:cubicBezTo>
                  <a:cubicBezTo>
                    <a:pt x="75" y="383"/>
                    <a:pt x="75" y="383"/>
                    <a:pt x="75" y="384"/>
                  </a:cubicBezTo>
                  <a:cubicBezTo>
                    <a:pt x="74" y="384"/>
                    <a:pt x="73" y="384"/>
                    <a:pt x="73" y="385"/>
                  </a:cubicBezTo>
                  <a:cubicBezTo>
                    <a:pt x="73" y="384"/>
                    <a:pt x="71" y="385"/>
                    <a:pt x="71" y="385"/>
                  </a:cubicBezTo>
                  <a:cubicBezTo>
                    <a:pt x="70" y="385"/>
                    <a:pt x="71" y="386"/>
                    <a:pt x="71" y="386"/>
                  </a:cubicBezTo>
                  <a:cubicBezTo>
                    <a:pt x="71" y="386"/>
                    <a:pt x="70" y="386"/>
                    <a:pt x="70" y="387"/>
                  </a:cubicBezTo>
                  <a:cubicBezTo>
                    <a:pt x="70" y="387"/>
                    <a:pt x="70" y="386"/>
                    <a:pt x="69" y="386"/>
                  </a:cubicBezTo>
                  <a:cubicBezTo>
                    <a:pt x="69" y="387"/>
                    <a:pt x="67" y="387"/>
                    <a:pt x="66" y="388"/>
                  </a:cubicBezTo>
                  <a:cubicBezTo>
                    <a:pt x="65" y="387"/>
                    <a:pt x="64" y="389"/>
                    <a:pt x="64" y="390"/>
                  </a:cubicBezTo>
                  <a:cubicBezTo>
                    <a:pt x="63" y="390"/>
                    <a:pt x="63" y="389"/>
                    <a:pt x="63" y="389"/>
                  </a:cubicBezTo>
                  <a:cubicBezTo>
                    <a:pt x="63" y="392"/>
                    <a:pt x="57" y="390"/>
                    <a:pt x="57" y="393"/>
                  </a:cubicBezTo>
                  <a:cubicBezTo>
                    <a:pt x="56" y="393"/>
                    <a:pt x="56" y="393"/>
                    <a:pt x="56" y="393"/>
                  </a:cubicBezTo>
                  <a:cubicBezTo>
                    <a:pt x="56" y="393"/>
                    <a:pt x="56" y="393"/>
                    <a:pt x="56" y="392"/>
                  </a:cubicBezTo>
                  <a:cubicBezTo>
                    <a:pt x="55" y="392"/>
                    <a:pt x="56" y="393"/>
                    <a:pt x="56" y="394"/>
                  </a:cubicBezTo>
                  <a:cubicBezTo>
                    <a:pt x="55" y="394"/>
                    <a:pt x="54" y="394"/>
                    <a:pt x="53" y="395"/>
                  </a:cubicBezTo>
                  <a:cubicBezTo>
                    <a:pt x="53" y="395"/>
                    <a:pt x="53" y="394"/>
                    <a:pt x="53" y="394"/>
                  </a:cubicBezTo>
                  <a:cubicBezTo>
                    <a:pt x="51" y="396"/>
                    <a:pt x="46" y="397"/>
                    <a:pt x="42" y="396"/>
                  </a:cubicBezTo>
                  <a:cubicBezTo>
                    <a:pt x="42" y="395"/>
                    <a:pt x="43" y="395"/>
                    <a:pt x="44" y="394"/>
                  </a:cubicBezTo>
                  <a:cubicBezTo>
                    <a:pt x="43" y="394"/>
                    <a:pt x="43" y="396"/>
                    <a:pt x="42" y="395"/>
                  </a:cubicBezTo>
                  <a:cubicBezTo>
                    <a:pt x="42" y="396"/>
                    <a:pt x="43" y="396"/>
                    <a:pt x="42" y="397"/>
                  </a:cubicBezTo>
                  <a:cubicBezTo>
                    <a:pt x="42" y="396"/>
                    <a:pt x="42" y="396"/>
                    <a:pt x="42" y="395"/>
                  </a:cubicBezTo>
                  <a:cubicBezTo>
                    <a:pt x="41" y="396"/>
                    <a:pt x="41" y="396"/>
                    <a:pt x="41" y="397"/>
                  </a:cubicBezTo>
                  <a:cubicBezTo>
                    <a:pt x="39" y="396"/>
                    <a:pt x="39" y="399"/>
                    <a:pt x="38" y="399"/>
                  </a:cubicBezTo>
                  <a:cubicBezTo>
                    <a:pt x="39" y="399"/>
                    <a:pt x="38" y="400"/>
                    <a:pt x="39" y="400"/>
                  </a:cubicBezTo>
                  <a:cubicBezTo>
                    <a:pt x="38" y="400"/>
                    <a:pt x="38" y="402"/>
                    <a:pt x="37" y="402"/>
                  </a:cubicBezTo>
                  <a:cubicBezTo>
                    <a:pt x="37" y="402"/>
                    <a:pt x="39" y="402"/>
                    <a:pt x="39" y="402"/>
                  </a:cubicBezTo>
                  <a:cubicBezTo>
                    <a:pt x="39" y="402"/>
                    <a:pt x="39" y="401"/>
                    <a:pt x="40" y="401"/>
                  </a:cubicBezTo>
                  <a:cubicBezTo>
                    <a:pt x="40" y="401"/>
                    <a:pt x="40" y="402"/>
                    <a:pt x="40" y="402"/>
                  </a:cubicBezTo>
                  <a:cubicBezTo>
                    <a:pt x="41" y="401"/>
                    <a:pt x="44" y="401"/>
                    <a:pt x="45" y="400"/>
                  </a:cubicBezTo>
                  <a:cubicBezTo>
                    <a:pt x="46" y="400"/>
                    <a:pt x="46" y="400"/>
                    <a:pt x="47" y="400"/>
                  </a:cubicBezTo>
                  <a:cubicBezTo>
                    <a:pt x="52" y="397"/>
                    <a:pt x="58" y="395"/>
                    <a:pt x="64" y="391"/>
                  </a:cubicBezTo>
                  <a:cubicBezTo>
                    <a:pt x="65" y="392"/>
                    <a:pt x="65" y="391"/>
                    <a:pt x="65" y="392"/>
                  </a:cubicBezTo>
                  <a:cubicBezTo>
                    <a:pt x="66" y="391"/>
                    <a:pt x="67" y="390"/>
                    <a:pt x="68" y="390"/>
                  </a:cubicBezTo>
                  <a:cubicBezTo>
                    <a:pt x="69" y="390"/>
                    <a:pt x="69" y="390"/>
                    <a:pt x="69" y="390"/>
                  </a:cubicBezTo>
                  <a:cubicBezTo>
                    <a:pt x="70" y="390"/>
                    <a:pt x="70" y="389"/>
                    <a:pt x="70" y="390"/>
                  </a:cubicBezTo>
                  <a:cubicBezTo>
                    <a:pt x="70" y="389"/>
                    <a:pt x="70" y="389"/>
                    <a:pt x="70" y="389"/>
                  </a:cubicBezTo>
                  <a:cubicBezTo>
                    <a:pt x="71" y="387"/>
                    <a:pt x="73" y="387"/>
                    <a:pt x="75" y="386"/>
                  </a:cubicBezTo>
                  <a:cubicBezTo>
                    <a:pt x="76" y="386"/>
                    <a:pt x="76" y="386"/>
                    <a:pt x="76" y="387"/>
                  </a:cubicBezTo>
                  <a:cubicBezTo>
                    <a:pt x="77" y="387"/>
                    <a:pt x="78" y="386"/>
                    <a:pt x="79" y="385"/>
                  </a:cubicBezTo>
                  <a:cubicBezTo>
                    <a:pt x="79" y="385"/>
                    <a:pt x="79" y="385"/>
                    <a:pt x="80" y="385"/>
                  </a:cubicBezTo>
                  <a:cubicBezTo>
                    <a:pt x="79" y="383"/>
                    <a:pt x="85" y="385"/>
                    <a:pt x="86" y="383"/>
                  </a:cubicBezTo>
                  <a:cubicBezTo>
                    <a:pt x="86" y="382"/>
                    <a:pt x="85" y="382"/>
                    <a:pt x="85" y="382"/>
                  </a:cubicBezTo>
                  <a:cubicBezTo>
                    <a:pt x="84" y="382"/>
                    <a:pt x="86" y="382"/>
                    <a:pt x="86" y="380"/>
                  </a:cubicBezTo>
                  <a:cubicBezTo>
                    <a:pt x="90" y="380"/>
                    <a:pt x="92" y="378"/>
                    <a:pt x="95" y="376"/>
                  </a:cubicBezTo>
                  <a:cubicBezTo>
                    <a:pt x="95" y="376"/>
                    <a:pt x="96" y="377"/>
                    <a:pt x="95" y="376"/>
                  </a:cubicBezTo>
                  <a:cubicBezTo>
                    <a:pt x="96" y="376"/>
                    <a:pt x="94" y="377"/>
                    <a:pt x="94" y="378"/>
                  </a:cubicBezTo>
                  <a:cubicBezTo>
                    <a:pt x="94" y="378"/>
                    <a:pt x="94" y="378"/>
                    <a:pt x="94" y="378"/>
                  </a:cubicBezTo>
                  <a:cubicBezTo>
                    <a:pt x="95" y="379"/>
                    <a:pt x="95" y="378"/>
                    <a:pt x="96" y="377"/>
                  </a:cubicBezTo>
                  <a:cubicBezTo>
                    <a:pt x="97" y="378"/>
                    <a:pt x="97" y="376"/>
                    <a:pt x="98" y="376"/>
                  </a:cubicBezTo>
                  <a:cubicBezTo>
                    <a:pt x="98" y="376"/>
                    <a:pt x="98" y="375"/>
                    <a:pt x="99" y="376"/>
                  </a:cubicBezTo>
                  <a:cubicBezTo>
                    <a:pt x="99" y="376"/>
                    <a:pt x="99" y="375"/>
                    <a:pt x="99" y="375"/>
                  </a:cubicBezTo>
                  <a:cubicBezTo>
                    <a:pt x="98" y="374"/>
                    <a:pt x="97" y="375"/>
                    <a:pt x="97" y="376"/>
                  </a:cubicBezTo>
                  <a:cubicBezTo>
                    <a:pt x="97" y="376"/>
                    <a:pt x="96" y="376"/>
                    <a:pt x="96" y="377"/>
                  </a:cubicBezTo>
                  <a:cubicBezTo>
                    <a:pt x="95" y="375"/>
                    <a:pt x="97" y="375"/>
                    <a:pt x="97" y="374"/>
                  </a:cubicBezTo>
                  <a:cubicBezTo>
                    <a:pt x="99" y="375"/>
                    <a:pt x="99" y="373"/>
                    <a:pt x="101" y="373"/>
                  </a:cubicBezTo>
                  <a:cubicBezTo>
                    <a:pt x="100" y="374"/>
                    <a:pt x="100" y="374"/>
                    <a:pt x="100" y="374"/>
                  </a:cubicBezTo>
                  <a:cubicBezTo>
                    <a:pt x="100" y="375"/>
                    <a:pt x="100" y="375"/>
                    <a:pt x="101" y="375"/>
                  </a:cubicBezTo>
                  <a:cubicBezTo>
                    <a:pt x="101" y="375"/>
                    <a:pt x="102" y="375"/>
                    <a:pt x="102" y="374"/>
                  </a:cubicBezTo>
                  <a:cubicBezTo>
                    <a:pt x="102" y="374"/>
                    <a:pt x="102" y="374"/>
                    <a:pt x="103" y="374"/>
                  </a:cubicBezTo>
                  <a:cubicBezTo>
                    <a:pt x="104" y="374"/>
                    <a:pt x="104" y="372"/>
                    <a:pt x="106" y="373"/>
                  </a:cubicBezTo>
                  <a:cubicBezTo>
                    <a:pt x="108" y="370"/>
                    <a:pt x="110" y="371"/>
                    <a:pt x="112" y="369"/>
                  </a:cubicBezTo>
                  <a:cubicBezTo>
                    <a:pt x="115" y="368"/>
                    <a:pt x="117" y="366"/>
                    <a:pt x="120" y="365"/>
                  </a:cubicBezTo>
                  <a:cubicBezTo>
                    <a:pt x="121" y="364"/>
                    <a:pt x="123" y="364"/>
                    <a:pt x="124" y="362"/>
                  </a:cubicBezTo>
                  <a:cubicBezTo>
                    <a:pt x="125" y="362"/>
                    <a:pt x="125" y="362"/>
                    <a:pt x="125" y="362"/>
                  </a:cubicBezTo>
                  <a:cubicBezTo>
                    <a:pt x="124" y="362"/>
                    <a:pt x="127" y="361"/>
                    <a:pt x="127" y="360"/>
                  </a:cubicBezTo>
                  <a:cubicBezTo>
                    <a:pt x="127" y="360"/>
                    <a:pt x="127" y="359"/>
                    <a:pt x="127" y="360"/>
                  </a:cubicBezTo>
                  <a:cubicBezTo>
                    <a:pt x="129" y="358"/>
                    <a:pt x="131" y="356"/>
                    <a:pt x="133" y="354"/>
                  </a:cubicBezTo>
                  <a:cubicBezTo>
                    <a:pt x="134" y="355"/>
                    <a:pt x="135" y="354"/>
                    <a:pt x="136" y="354"/>
                  </a:cubicBezTo>
                  <a:cubicBezTo>
                    <a:pt x="136" y="354"/>
                    <a:pt x="135" y="353"/>
                    <a:pt x="135" y="353"/>
                  </a:cubicBezTo>
                  <a:cubicBezTo>
                    <a:pt x="135" y="352"/>
                    <a:pt x="136" y="353"/>
                    <a:pt x="136" y="352"/>
                  </a:cubicBezTo>
                  <a:cubicBezTo>
                    <a:pt x="136" y="352"/>
                    <a:pt x="137" y="353"/>
                    <a:pt x="137" y="353"/>
                  </a:cubicBezTo>
                  <a:cubicBezTo>
                    <a:pt x="137" y="353"/>
                    <a:pt x="136" y="352"/>
                    <a:pt x="138" y="352"/>
                  </a:cubicBezTo>
                  <a:cubicBezTo>
                    <a:pt x="138" y="352"/>
                    <a:pt x="137" y="352"/>
                    <a:pt x="137" y="351"/>
                  </a:cubicBezTo>
                  <a:cubicBezTo>
                    <a:pt x="138" y="351"/>
                    <a:pt x="138" y="351"/>
                    <a:pt x="139" y="350"/>
                  </a:cubicBezTo>
                  <a:cubicBezTo>
                    <a:pt x="140" y="351"/>
                    <a:pt x="139" y="351"/>
                    <a:pt x="138" y="352"/>
                  </a:cubicBezTo>
                  <a:cubicBezTo>
                    <a:pt x="138" y="352"/>
                    <a:pt x="139" y="351"/>
                    <a:pt x="139" y="352"/>
                  </a:cubicBezTo>
                  <a:cubicBezTo>
                    <a:pt x="139" y="350"/>
                    <a:pt x="140" y="350"/>
                    <a:pt x="140" y="349"/>
                  </a:cubicBezTo>
                  <a:cubicBezTo>
                    <a:pt x="142" y="349"/>
                    <a:pt x="141" y="348"/>
                    <a:pt x="143" y="348"/>
                  </a:cubicBezTo>
                  <a:cubicBezTo>
                    <a:pt x="143" y="348"/>
                    <a:pt x="141" y="350"/>
                    <a:pt x="140" y="350"/>
                  </a:cubicBezTo>
                  <a:cubicBezTo>
                    <a:pt x="141" y="350"/>
                    <a:pt x="142" y="349"/>
                    <a:pt x="143" y="350"/>
                  </a:cubicBezTo>
                  <a:cubicBezTo>
                    <a:pt x="142" y="352"/>
                    <a:pt x="140" y="351"/>
                    <a:pt x="141" y="353"/>
                  </a:cubicBezTo>
                  <a:cubicBezTo>
                    <a:pt x="140" y="352"/>
                    <a:pt x="137" y="353"/>
                    <a:pt x="137" y="354"/>
                  </a:cubicBezTo>
                  <a:cubicBezTo>
                    <a:pt x="136" y="354"/>
                    <a:pt x="134" y="354"/>
                    <a:pt x="134" y="357"/>
                  </a:cubicBezTo>
                  <a:cubicBezTo>
                    <a:pt x="133" y="357"/>
                    <a:pt x="134" y="357"/>
                    <a:pt x="134" y="356"/>
                  </a:cubicBezTo>
                  <a:cubicBezTo>
                    <a:pt x="133" y="356"/>
                    <a:pt x="132" y="356"/>
                    <a:pt x="132" y="357"/>
                  </a:cubicBezTo>
                  <a:cubicBezTo>
                    <a:pt x="130" y="356"/>
                    <a:pt x="130" y="358"/>
                    <a:pt x="129" y="359"/>
                  </a:cubicBezTo>
                  <a:cubicBezTo>
                    <a:pt x="131" y="359"/>
                    <a:pt x="133" y="357"/>
                    <a:pt x="134" y="357"/>
                  </a:cubicBezTo>
                  <a:cubicBezTo>
                    <a:pt x="134" y="357"/>
                    <a:pt x="134" y="356"/>
                    <a:pt x="134" y="356"/>
                  </a:cubicBezTo>
                  <a:cubicBezTo>
                    <a:pt x="135" y="357"/>
                    <a:pt x="136" y="356"/>
                    <a:pt x="136" y="355"/>
                  </a:cubicBezTo>
                  <a:cubicBezTo>
                    <a:pt x="136" y="356"/>
                    <a:pt x="137" y="356"/>
                    <a:pt x="138" y="356"/>
                  </a:cubicBezTo>
                  <a:cubicBezTo>
                    <a:pt x="138" y="356"/>
                    <a:pt x="135" y="357"/>
                    <a:pt x="134" y="358"/>
                  </a:cubicBezTo>
                  <a:cubicBezTo>
                    <a:pt x="134" y="358"/>
                    <a:pt x="135" y="358"/>
                    <a:pt x="134" y="359"/>
                  </a:cubicBezTo>
                  <a:cubicBezTo>
                    <a:pt x="137" y="357"/>
                    <a:pt x="140" y="357"/>
                    <a:pt x="142" y="354"/>
                  </a:cubicBezTo>
                  <a:cubicBezTo>
                    <a:pt x="144" y="354"/>
                    <a:pt x="147" y="351"/>
                    <a:pt x="148" y="350"/>
                  </a:cubicBezTo>
                  <a:cubicBezTo>
                    <a:pt x="148" y="350"/>
                    <a:pt x="148" y="351"/>
                    <a:pt x="148" y="351"/>
                  </a:cubicBezTo>
                  <a:cubicBezTo>
                    <a:pt x="149" y="351"/>
                    <a:pt x="150" y="350"/>
                    <a:pt x="149" y="350"/>
                  </a:cubicBezTo>
                  <a:cubicBezTo>
                    <a:pt x="150" y="350"/>
                    <a:pt x="154" y="349"/>
                    <a:pt x="153" y="347"/>
                  </a:cubicBezTo>
                  <a:cubicBezTo>
                    <a:pt x="153" y="346"/>
                    <a:pt x="154" y="347"/>
                    <a:pt x="154" y="347"/>
                  </a:cubicBezTo>
                  <a:cubicBezTo>
                    <a:pt x="155" y="347"/>
                    <a:pt x="154" y="346"/>
                    <a:pt x="153" y="346"/>
                  </a:cubicBezTo>
                  <a:cubicBezTo>
                    <a:pt x="153" y="345"/>
                    <a:pt x="155" y="346"/>
                    <a:pt x="155" y="345"/>
                  </a:cubicBezTo>
                  <a:cubicBezTo>
                    <a:pt x="155" y="345"/>
                    <a:pt x="156" y="346"/>
                    <a:pt x="155" y="347"/>
                  </a:cubicBezTo>
                  <a:cubicBezTo>
                    <a:pt x="156" y="347"/>
                    <a:pt x="158" y="345"/>
                    <a:pt x="158" y="346"/>
                  </a:cubicBezTo>
                  <a:cubicBezTo>
                    <a:pt x="159" y="344"/>
                    <a:pt x="164" y="343"/>
                    <a:pt x="166" y="339"/>
                  </a:cubicBezTo>
                  <a:cubicBezTo>
                    <a:pt x="166" y="340"/>
                    <a:pt x="166" y="340"/>
                    <a:pt x="166" y="340"/>
                  </a:cubicBezTo>
                  <a:cubicBezTo>
                    <a:pt x="168" y="340"/>
                    <a:pt x="168" y="339"/>
                    <a:pt x="171" y="338"/>
                  </a:cubicBezTo>
                  <a:cubicBezTo>
                    <a:pt x="171" y="336"/>
                    <a:pt x="172" y="336"/>
                    <a:pt x="174" y="337"/>
                  </a:cubicBezTo>
                  <a:cubicBezTo>
                    <a:pt x="175" y="336"/>
                    <a:pt x="175" y="336"/>
                    <a:pt x="177" y="336"/>
                  </a:cubicBezTo>
                  <a:cubicBezTo>
                    <a:pt x="177" y="336"/>
                    <a:pt x="177" y="336"/>
                    <a:pt x="177" y="335"/>
                  </a:cubicBezTo>
                  <a:cubicBezTo>
                    <a:pt x="177" y="335"/>
                    <a:pt x="177" y="335"/>
                    <a:pt x="178" y="335"/>
                  </a:cubicBezTo>
                  <a:cubicBezTo>
                    <a:pt x="178" y="335"/>
                    <a:pt x="177" y="335"/>
                    <a:pt x="178" y="334"/>
                  </a:cubicBezTo>
                  <a:cubicBezTo>
                    <a:pt x="181" y="334"/>
                    <a:pt x="183" y="330"/>
                    <a:pt x="186" y="331"/>
                  </a:cubicBezTo>
                  <a:cubicBezTo>
                    <a:pt x="188" y="328"/>
                    <a:pt x="191" y="328"/>
                    <a:pt x="192" y="326"/>
                  </a:cubicBezTo>
                  <a:cubicBezTo>
                    <a:pt x="193" y="327"/>
                    <a:pt x="195" y="325"/>
                    <a:pt x="195" y="325"/>
                  </a:cubicBezTo>
                  <a:cubicBezTo>
                    <a:pt x="196" y="325"/>
                    <a:pt x="197" y="325"/>
                    <a:pt x="198" y="325"/>
                  </a:cubicBezTo>
                  <a:cubicBezTo>
                    <a:pt x="196" y="324"/>
                    <a:pt x="198" y="323"/>
                    <a:pt x="199" y="324"/>
                  </a:cubicBezTo>
                  <a:cubicBezTo>
                    <a:pt x="198" y="324"/>
                    <a:pt x="198" y="325"/>
                    <a:pt x="198" y="326"/>
                  </a:cubicBezTo>
                  <a:cubicBezTo>
                    <a:pt x="199" y="326"/>
                    <a:pt x="199" y="325"/>
                    <a:pt x="200" y="326"/>
                  </a:cubicBezTo>
                  <a:cubicBezTo>
                    <a:pt x="200" y="326"/>
                    <a:pt x="200" y="325"/>
                    <a:pt x="200" y="325"/>
                  </a:cubicBezTo>
                  <a:cubicBezTo>
                    <a:pt x="201" y="325"/>
                    <a:pt x="201" y="324"/>
                    <a:pt x="201" y="323"/>
                  </a:cubicBezTo>
                  <a:cubicBezTo>
                    <a:pt x="202" y="323"/>
                    <a:pt x="202" y="324"/>
                    <a:pt x="202" y="324"/>
                  </a:cubicBezTo>
                  <a:cubicBezTo>
                    <a:pt x="203" y="323"/>
                    <a:pt x="203" y="323"/>
                    <a:pt x="204" y="323"/>
                  </a:cubicBezTo>
                  <a:cubicBezTo>
                    <a:pt x="203" y="323"/>
                    <a:pt x="205" y="323"/>
                    <a:pt x="204" y="322"/>
                  </a:cubicBezTo>
                  <a:cubicBezTo>
                    <a:pt x="204" y="322"/>
                    <a:pt x="203" y="322"/>
                    <a:pt x="203" y="323"/>
                  </a:cubicBezTo>
                  <a:cubicBezTo>
                    <a:pt x="203" y="323"/>
                    <a:pt x="202" y="322"/>
                    <a:pt x="202" y="322"/>
                  </a:cubicBezTo>
                  <a:cubicBezTo>
                    <a:pt x="202" y="322"/>
                    <a:pt x="203" y="321"/>
                    <a:pt x="203" y="322"/>
                  </a:cubicBezTo>
                  <a:cubicBezTo>
                    <a:pt x="203" y="321"/>
                    <a:pt x="205" y="321"/>
                    <a:pt x="205" y="321"/>
                  </a:cubicBezTo>
                  <a:cubicBezTo>
                    <a:pt x="205" y="321"/>
                    <a:pt x="205" y="321"/>
                    <a:pt x="205" y="322"/>
                  </a:cubicBezTo>
                  <a:cubicBezTo>
                    <a:pt x="206" y="322"/>
                    <a:pt x="206" y="322"/>
                    <a:pt x="207" y="322"/>
                  </a:cubicBezTo>
                  <a:cubicBezTo>
                    <a:pt x="207" y="322"/>
                    <a:pt x="206" y="321"/>
                    <a:pt x="207" y="321"/>
                  </a:cubicBezTo>
                  <a:cubicBezTo>
                    <a:pt x="207" y="320"/>
                    <a:pt x="206" y="321"/>
                    <a:pt x="206" y="320"/>
                  </a:cubicBezTo>
                  <a:cubicBezTo>
                    <a:pt x="207" y="319"/>
                    <a:pt x="208" y="319"/>
                    <a:pt x="210" y="318"/>
                  </a:cubicBezTo>
                  <a:cubicBezTo>
                    <a:pt x="209" y="319"/>
                    <a:pt x="211" y="319"/>
                    <a:pt x="211" y="320"/>
                  </a:cubicBezTo>
                  <a:cubicBezTo>
                    <a:pt x="211" y="320"/>
                    <a:pt x="211" y="319"/>
                    <a:pt x="212" y="319"/>
                  </a:cubicBezTo>
                  <a:cubicBezTo>
                    <a:pt x="212" y="318"/>
                    <a:pt x="211" y="318"/>
                    <a:pt x="211" y="319"/>
                  </a:cubicBezTo>
                  <a:cubicBezTo>
                    <a:pt x="211" y="318"/>
                    <a:pt x="210" y="318"/>
                    <a:pt x="210" y="317"/>
                  </a:cubicBezTo>
                  <a:cubicBezTo>
                    <a:pt x="211" y="318"/>
                    <a:pt x="213" y="317"/>
                    <a:pt x="213" y="318"/>
                  </a:cubicBezTo>
                  <a:cubicBezTo>
                    <a:pt x="213" y="318"/>
                    <a:pt x="213" y="317"/>
                    <a:pt x="213" y="317"/>
                  </a:cubicBezTo>
                  <a:cubicBezTo>
                    <a:pt x="214" y="317"/>
                    <a:pt x="214" y="315"/>
                    <a:pt x="215" y="315"/>
                  </a:cubicBezTo>
                  <a:cubicBezTo>
                    <a:pt x="215" y="315"/>
                    <a:pt x="215" y="315"/>
                    <a:pt x="214" y="315"/>
                  </a:cubicBezTo>
                  <a:cubicBezTo>
                    <a:pt x="216" y="314"/>
                    <a:pt x="216" y="313"/>
                    <a:pt x="218" y="313"/>
                  </a:cubicBezTo>
                  <a:cubicBezTo>
                    <a:pt x="217" y="313"/>
                    <a:pt x="218" y="315"/>
                    <a:pt x="217" y="314"/>
                  </a:cubicBezTo>
                  <a:cubicBezTo>
                    <a:pt x="217" y="315"/>
                    <a:pt x="218" y="314"/>
                    <a:pt x="218" y="315"/>
                  </a:cubicBezTo>
                  <a:cubicBezTo>
                    <a:pt x="218" y="315"/>
                    <a:pt x="218" y="315"/>
                    <a:pt x="218" y="315"/>
                  </a:cubicBezTo>
                  <a:cubicBezTo>
                    <a:pt x="218" y="314"/>
                    <a:pt x="218" y="314"/>
                    <a:pt x="217" y="314"/>
                  </a:cubicBezTo>
                  <a:cubicBezTo>
                    <a:pt x="218" y="313"/>
                    <a:pt x="218" y="312"/>
                    <a:pt x="219" y="312"/>
                  </a:cubicBezTo>
                  <a:cubicBezTo>
                    <a:pt x="221" y="312"/>
                    <a:pt x="223" y="310"/>
                    <a:pt x="225" y="309"/>
                  </a:cubicBezTo>
                  <a:cubicBezTo>
                    <a:pt x="226" y="309"/>
                    <a:pt x="225" y="309"/>
                    <a:pt x="226" y="309"/>
                  </a:cubicBezTo>
                  <a:cubicBezTo>
                    <a:pt x="225" y="309"/>
                    <a:pt x="224" y="311"/>
                    <a:pt x="224" y="310"/>
                  </a:cubicBezTo>
                  <a:cubicBezTo>
                    <a:pt x="223" y="311"/>
                    <a:pt x="224" y="311"/>
                    <a:pt x="223" y="312"/>
                  </a:cubicBezTo>
                  <a:cubicBezTo>
                    <a:pt x="223" y="312"/>
                    <a:pt x="223" y="311"/>
                    <a:pt x="223" y="311"/>
                  </a:cubicBezTo>
                  <a:cubicBezTo>
                    <a:pt x="222" y="311"/>
                    <a:pt x="223" y="312"/>
                    <a:pt x="222" y="312"/>
                  </a:cubicBezTo>
                  <a:cubicBezTo>
                    <a:pt x="221" y="313"/>
                    <a:pt x="223" y="312"/>
                    <a:pt x="223" y="313"/>
                  </a:cubicBezTo>
                  <a:cubicBezTo>
                    <a:pt x="223" y="313"/>
                    <a:pt x="223" y="312"/>
                    <a:pt x="223" y="312"/>
                  </a:cubicBezTo>
                  <a:cubicBezTo>
                    <a:pt x="224" y="312"/>
                    <a:pt x="223" y="312"/>
                    <a:pt x="223" y="313"/>
                  </a:cubicBezTo>
                  <a:cubicBezTo>
                    <a:pt x="225" y="312"/>
                    <a:pt x="224" y="312"/>
                    <a:pt x="225" y="311"/>
                  </a:cubicBezTo>
                  <a:cubicBezTo>
                    <a:pt x="227" y="311"/>
                    <a:pt x="227" y="312"/>
                    <a:pt x="229" y="312"/>
                  </a:cubicBezTo>
                  <a:cubicBezTo>
                    <a:pt x="229" y="311"/>
                    <a:pt x="226" y="312"/>
                    <a:pt x="227" y="310"/>
                  </a:cubicBezTo>
                  <a:cubicBezTo>
                    <a:pt x="227" y="310"/>
                    <a:pt x="227" y="311"/>
                    <a:pt x="226" y="310"/>
                  </a:cubicBezTo>
                  <a:cubicBezTo>
                    <a:pt x="229" y="309"/>
                    <a:pt x="230" y="308"/>
                    <a:pt x="232" y="307"/>
                  </a:cubicBezTo>
                  <a:cubicBezTo>
                    <a:pt x="233" y="308"/>
                    <a:pt x="234" y="307"/>
                    <a:pt x="235" y="308"/>
                  </a:cubicBezTo>
                  <a:cubicBezTo>
                    <a:pt x="235" y="307"/>
                    <a:pt x="234" y="307"/>
                    <a:pt x="234" y="306"/>
                  </a:cubicBezTo>
                  <a:cubicBezTo>
                    <a:pt x="236" y="306"/>
                    <a:pt x="238" y="303"/>
                    <a:pt x="239" y="305"/>
                  </a:cubicBezTo>
                  <a:cubicBezTo>
                    <a:pt x="239" y="305"/>
                    <a:pt x="239" y="304"/>
                    <a:pt x="239" y="305"/>
                  </a:cubicBezTo>
                  <a:cubicBezTo>
                    <a:pt x="239" y="304"/>
                    <a:pt x="240" y="304"/>
                    <a:pt x="240" y="303"/>
                  </a:cubicBezTo>
                  <a:cubicBezTo>
                    <a:pt x="240" y="303"/>
                    <a:pt x="241" y="302"/>
                    <a:pt x="241" y="303"/>
                  </a:cubicBezTo>
                  <a:cubicBezTo>
                    <a:pt x="242" y="303"/>
                    <a:pt x="241" y="303"/>
                    <a:pt x="242" y="302"/>
                  </a:cubicBezTo>
                  <a:cubicBezTo>
                    <a:pt x="242" y="302"/>
                    <a:pt x="242" y="303"/>
                    <a:pt x="243" y="303"/>
                  </a:cubicBezTo>
                  <a:cubicBezTo>
                    <a:pt x="243" y="302"/>
                    <a:pt x="243" y="302"/>
                    <a:pt x="243" y="301"/>
                  </a:cubicBezTo>
                  <a:cubicBezTo>
                    <a:pt x="245" y="301"/>
                    <a:pt x="244" y="301"/>
                    <a:pt x="246" y="302"/>
                  </a:cubicBezTo>
                  <a:cubicBezTo>
                    <a:pt x="246" y="301"/>
                    <a:pt x="245" y="301"/>
                    <a:pt x="245" y="300"/>
                  </a:cubicBezTo>
                  <a:cubicBezTo>
                    <a:pt x="245" y="300"/>
                    <a:pt x="246" y="300"/>
                    <a:pt x="246" y="300"/>
                  </a:cubicBezTo>
                  <a:cubicBezTo>
                    <a:pt x="246" y="300"/>
                    <a:pt x="246" y="300"/>
                    <a:pt x="247" y="300"/>
                  </a:cubicBezTo>
                  <a:cubicBezTo>
                    <a:pt x="248" y="300"/>
                    <a:pt x="246" y="300"/>
                    <a:pt x="247" y="299"/>
                  </a:cubicBezTo>
                  <a:cubicBezTo>
                    <a:pt x="247" y="299"/>
                    <a:pt x="248" y="299"/>
                    <a:pt x="247" y="300"/>
                  </a:cubicBezTo>
                  <a:cubicBezTo>
                    <a:pt x="248" y="300"/>
                    <a:pt x="248" y="298"/>
                    <a:pt x="249" y="298"/>
                  </a:cubicBezTo>
                  <a:cubicBezTo>
                    <a:pt x="249" y="299"/>
                    <a:pt x="249" y="298"/>
                    <a:pt x="250" y="298"/>
                  </a:cubicBezTo>
                  <a:cubicBezTo>
                    <a:pt x="250" y="299"/>
                    <a:pt x="250" y="299"/>
                    <a:pt x="251" y="300"/>
                  </a:cubicBezTo>
                  <a:cubicBezTo>
                    <a:pt x="251" y="300"/>
                    <a:pt x="250" y="300"/>
                    <a:pt x="250" y="300"/>
                  </a:cubicBezTo>
                  <a:cubicBezTo>
                    <a:pt x="251" y="300"/>
                    <a:pt x="251" y="300"/>
                    <a:pt x="251" y="299"/>
                  </a:cubicBezTo>
                  <a:cubicBezTo>
                    <a:pt x="252" y="300"/>
                    <a:pt x="251" y="302"/>
                    <a:pt x="250" y="301"/>
                  </a:cubicBezTo>
                  <a:cubicBezTo>
                    <a:pt x="250" y="302"/>
                    <a:pt x="251" y="301"/>
                    <a:pt x="251" y="302"/>
                  </a:cubicBezTo>
                  <a:cubicBezTo>
                    <a:pt x="251" y="302"/>
                    <a:pt x="251" y="302"/>
                    <a:pt x="251" y="303"/>
                  </a:cubicBezTo>
                  <a:cubicBezTo>
                    <a:pt x="250" y="303"/>
                    <a:pt x="250" y="302"/>
                    <a:pt x="249" y="302"/>
                  </a:cubicBezTo>
                  <a:cubicBezTo>
                    <a:pt x="249" y="301"/>
                    <a:pt x="250" y="301"/>
                    <a:pt x="250" y="301"/>
                  </a:cubicBezTo>
                  <a:cubicBezTo>
                    <a:pt x="249" y="301"/>
                    <a:pt x="250" y="301"/>
                    <a:pt x="248" y="300"/>
                  </a:cubicBezTo>
                  <a:cubicBezTo>
                    <a:pt x="248" y="301"/>
                    <a:pt x="249" y="301"/>
                    <a:pt x="249" y="302"/>
                  </a:cubicBezTo>
                  <a:cubicBezTo>
                    <a:pt x="249" y="302"/>
                    <a:pt x="249" y="302"/>
                    <a:pt x="249" y="302"/>
                  </a:cubicBezTo>
                  <a:cubicBezTo>
                    <a:pt x="249" y="303"/>
                    <a:pt x="249" y="304"/>
                    <a:pt x="248" y="304"/>
                  </a:cubicBezTo>
                  <a:cubicBezTo>
                    <a:pt x="247" y="303"/>
                    <a:pt x="248" y="302"/>
                    <a:pt x="246" y="302"/>
                  </a:cubicBezTo>
                  <a:cubicBezTo>
                    <a:pt x="248" y="304"/>
                    <a:pt x="245" y="305"/>
                    <a:pt x="243" y="305"/>
                  </a:cubicBezTo>
                  <a:cubicBezTo>
                    <a:pt x="243" y="307"/>
                    <a:pt x="245" y="306"/>
                    <a:pt x="244" y="308"/>
                  </a:cubicBezTo>
                  <a:cubicBezTo>
                    <a:pt x="243" y="308"/>
                    <a:pt x="242" y="307"/>
                    <a:pt x="242" y="308"/>
                  </a:cubicBezTo>
                  <a:cubicBezTo>
                    <a:pt x="242" y="308"/>
                    <a:pt x="242" y="308"/>
                    <a:pt x="242" y="307"/>
                  </a:cubicBezTo>
                  <a:cubicBezTo>
                    <a:pt x="241" y="307"/>
                    <a:pt x="241" y="307"/>
                    <a:pt x="240" y="308"/>
                  </a:cubicBezTo>
                  <a:cubicBezTo>
                    <a:pt x="240" y="308"/>
                    <a:pt x="242" y="308"/>
                    <a:pt x="242" y="308"/>
                  </a:cubicBezTo>
                  <a:cubicBezTo>
                    <a:pt x="241" y="308"/>
                    <a:pt x="240" y="309"/>
                    <a:pt x="239" y="310"/>
                  </a:cubicBezTo>
                  <a:cubicBezTo>
                    <a:pt x="239" y="309"/>
                    <a:pt x="240" y="309"/>
                    <a:pt x="240" y="308"/>
                  </a:cubicBezTo>
                  <a:cubicBezTo>
                    <a:pt x="239" y="309"/>
                    <a:pt x="239" y="309"/>
                    <a:pt x="238" y="310"/>
                  </a:cubicBezTo>
                  <a:cubicBezTo>
                    <a:pt x="238" y="310"/>
                    <a:pt x="239" y="310"/>
                    <a:pt x="238" y="310"/>
                  </a:cubicBezTo>
                  <a:cubicBezTo>
                    <a:pt x="238" y="311"/>
                    <a:pt x="237" y="310"/>
                    <a:pt x="237" y="312"/>
                  </a:cubicBezTo>
                  <a:cubicBezTo>
                    <a:pt x="236" y="311"/>
                    <a:pt x="235" y="311"/>
                    <a:pt x="236" y="310"/>
                  </a:cubicBezTo>
                  <a:cubicBezTo>
                    <a:pt x="234" y="311"/>
                    <a:pt x="235" y="312"/>
                    <a:pt x="234" y="312"/>
                  </a:cubicBezTo>
                  <a:cubicBezTo>
                    <a:pt x="233" y="313"/>
                    <a:pt x="235" y="312"/>
                    <a:pt x="234" y="313"/>
                  </a:cubicBezTo>
                  <a:cubicBezTo>
                    <a:pt x="234" y="313"/>
                    <a:pt x="233" y="312"/>
                    <a:pt x="233" y="312"/>
                  </a:cubicBezTo>
                  <a:cubicBezTo>
                    <a:pt x="233" y="312"/>
                    <a:pt x="233" y="313"/>
                    <a:pt x="232" y="313"/>
                  </a:cubicBezTo>
                  <a:cubicBezTo>
                    <a:pt x="232" y="313"/>
                    <a:pt x="232" y="314"/>
                    <a:pt x="231" y="313"/>
                  </a:cubicBezTo>
                  <a:cubicBezTo>
                    <a:pt x="232" y="314"/>
                    <a:pt x="231" y="313"/>
                    <a:pt x="231" y="315"/>
                  </a:cubicBezTo>
                  <a:cubicBezTo>
                    <a:pt x="231" y="315"/>
                    <a:pt x="230" y="314"/>
                    <a:pt x="231" y="314"/>
                  </a:cubicBezTo>
                  <a:cubicBezTo>
                    <a:pt x="230" y="314"/>
                    <a:pt x="230" y="314"/>
                    <a:pt x="229" y="313"/>
                  </a:cubicBezTo>
                  <a:cubicBezTo>
                    <a:pt x="230" y="315"/>
                    <a:pt x="228" y="316"/>
                    <a:pt x="228" y="317"/>
                  </a:cubicBezTo>
                  <a:cubicBezTo>
                    <a:pt x="228" y="317"/>
                    <a:pt x="228" y="316"/>
                    <a:pt x="227" y="316"/>
                  </a:cubicBezTo>
                  <a:cubicBezTo>
                    <a:pt x="227" y="316"/>
                    <a:pt x="228" y="316"/>
                    <a:pt x="228" y="315"/>
                  </a:cubicBezTo>
                  <a:cubicBezTo>
                    <a:pt x="227" y="316"/>
                    <a:pt x="227" y="316"/>
                    <a:pt x="226" y="315"/>
                  </a:cubicBezTo>
                  <a:cubicBezTo>
                    <a:pt x="226" y="316"/>
                    <a:pt x="226" y="317"/>
                    <a:pt x="226" y="316"/>
                  </a:cubicBezTo>
                  <a:cubicBezTo>
                    <a:pt x="226" y="318"/>
                    <a:pt x="224" y="318"/>
                    <a:pt x="225" y="318"/>
                  </a:cubicBezTo>
                  <a:cubicBezTo>
                    <a:pt x="224" y="319"/>
                    <a:pt x="223" y="319"/>
                    <a:pt x="223" y="317"/>
                  </a:cubicBezTo>
                  <a:cubicBezTo>
                    <a:pt x="223" y="317"/>
                    <a:pt x="222" y="318"/>
                    <a:pt x="222" y="317"/>
                  </a:cubicBezTo>
                  <a:cubicBezTo>
                    <a:pt x="222" y="318"/>
                    <a:pt x="222" y="318"/>
                    <a:pt x="222" y="318"/>
                  </a:cubicBezTo>
                  <a:cubicBezTo>
                    <a:pt x="222" y="319"/>
                    <a:pt x="222" y="318"/>
                    <a:pt x="221" y="318"/>
                  </a:cubicBezTo>
                  <a:cubicBezTo>
                    <a:pt x="221" y="319"/>
                    <a:pt x="222" y="318"/>
                    <a:pt x="222" y="319"/>
                  </a:cubicBezTo>
                  <a:cubicBezTo>
                    <a:pt x="222" y="320"/>
                    <a:pt x="222" y="318"/>
                    <a:pt x="221" y="319"/>
                  </a:cubicBezTo>
                  <a:cubicBezTo>
                    <a:pt x="221" y="319"/>
                    <a:pt x="222" y="320"/>
                    <a:pt x="223" y="319"/>
                  </a:cubicBezTo>
                  <a:cubicBezTo>
                    <a:pt x="222" y="321"/>
                    <a:pt x="221" y="319"/>
                    <a:pt x="220" y="320"/>
                  </a:cubicBezTo>
                  <a:cubicBezTo>
                    <a:pt x="220" y="320"/>
                    <a:pt x="221" y="320"/>
                    <a:pt x="220" y="321"/>
                  </a:cubicBezTo>
                  <a:cubicBezTo>
                    <a:pt x="220" y="321"/>
                    <a:pt x="219" y="320"/>
                    <a:pt x="220" y="321"/>
                  </a:cubicBezTo>
                  <a:cubicBezTo>
                    <a:pt x="219" y="322"/>
                    <a:pt x="219" y="320"/>
                    <a:pt x="220" y="320"/>
                  </a:cubicBezTo>
                  <a:cubicBezTo>
                    <a:pt x="219" y="320"/>
                    <a:pt x="218" y="320"/>
                    <a:pt x="218" y="321"/>
                  </a:cubicBezTo>
                  <a:cubicBezTo>
                    <a:pt x="218" y="320"/>
                    <a:pt x="219" y="322"/>
                    <a:pt x="220" y="321"/>
                  </a:cubicBezTo>
                  <a:cubicBezTo>
                    <a:pt x="221" y="322"/>
                    <a:pt x="219" y="322"/>
                    <a:pt x="219" y="322"/>
                  </a:cubicBezTo>
                  <a:cubicBezTo>
                    <a:pt x="218" y="322"/>
                    <a:pt x="219" y="322"/>
                    <a:pt x="219" y="322"/>
                  </a:cubicBezTo>
                  <a:cubicBezTo>
                    <a:pt x="218" y="322"/>
                    <a:pt x="217" y="323"/>
                    <a:pt x="216" y="323"/>
                  </a:cubicBezTo>
                  <a:cubicBezTo>
                    <a:pt x="215" y="323"/>
                    <a:pt x="217" y="322"/>
                    <a:pt x="216" y="321"/>
                  </a:cubicBezTo>
                  <a:cubicBezTo>
                    <a:pt x="215" y="321"/>
                    <a:pt x="215" y="322"/>
                    <a:pt x="215" y="322"/>
                  </a:cubicBezTo>
                  <a:cubicBezTo>
                    <a:pt x="214" y="322"/>
                    <a:pt x="215" y="321"/>
                    <a:pt x="215" y="320"/>
                  </a:cubicBezTo>
                  <a:cubicBezTo>
                    <a:pt x="214" y="320"/>
                    <a:pt x="215" y="322"/>
                    <a:pt x="214" y="321"/>
                  </a:cubicBezTo>
                  <a:cubicBezTo>
                    <a:pt x="213" y="320"/>
                    <a:pt x="215" y="320"/>
                    <a:pt x="213" y="320"/>
                  </a:cubicBezTo>
                  <a:cubicBezTo>
                    <a:pt x="213" y="321"/>
                    <a:pt x="213" y="321"/>
                    <a:pt x="213" y="322"/>
                  </a:cubicBezTo>
                  <a:cubicBezTo>
                    <a:pt x="213" y="322"/>
                    <a:pt x="213" y="321"/>
                    <a:pt x="214" y="322"/>
                  </a:cubicBezTo>
                  <a:cubicBezTo>
                    <a:pt x="214" y="323"/>
                    <a:pt x="213" y="322"/>
                    <a:pt x="213" y="324"/>
                  </a:cubicBezTo>
                  <a:cubicBezTo>
                    <a:pt x="214" y="324"/>
                    <a:pt x="214" y="324"/>
                    <a:pt x="214" y="323"/>
                  </a:cubicBezTo>
                  <a:cubicBezTo>
                    <a:pt x="214" y="323"/>
                    <a:pt x="215" y="323"/>
                    <a:pt x="215" y="324"/>
                  </a:cubicBezTo>
                  <a:cubicBezTo>
                    <a:pt x="214" y="323"/>
                    <a:pt x="214" y="325"/>
                    <a:pt x="213" y="324"/>
                  </a:cubicBezTo>
                  <a:cubicBezTo>
                    <a:pt x="213" y="323"/>
                    <a:pt x="212" y="323"/>
                    <a:pt x="212" y="322"/>
                  </a:cubicBezTo>
                  <a:cubicBezTo>
                    <a:pt x="211" y="323"/>
                    <a:pt x="213" y="324"/>
                    <a:pt x="212" y="325"/>
                  </a:cubicBezTo>
                  <a:cubicBezTo>
                    <a:pt x="212" y="325"/>
                    <a:pt x="212" y="325"/>
                    <a:pt x="212" y="326"/>
                  </a:cubicBezTo>
                  <a:cubicBezTo>
                    <a:pt x="211" y="325"/>
                    <a:pt x="212" y="325"/>
                    <a:pt x="212" y="324"/>
                  </a:cubicBezTo>
                  <a:cubicBezTo>
                    <a:pt x="212" y="324"/>
                    <a:pt x="211" y="325"/>
                    <a:pt x="211" y="324"/>
                  </a:cubicBezTo>
                  <a:cubicBezTo>
                    <a:pt x="211" y="325"/>
                    <a:pt x="210" y="325"/>
                    <a:pt x="210" y="326"/>
                  </a:cubicBezTo>
                  <a:cubicBezTo>
                    <a:pt x="210" y="326"/>
                    <a:pt x="209" y="326"/>
                    <a:pt x="208" y="326"/>
                  </a:cubicBezTo>
                  <a:cubicBezTo>
                    <a:pt x="209" y="325"/>
                    <a:pt x="210" y="326"/>
                    <a:pt x="210" y="325"/>
                  </a:cubicBezTo>
                  <a:cubicBezTo>
                    <a:pt x="210" y="325"/>
                    <a:pt x="209" y="325"/>
                    <a:pt x="210" y="324"/>
                  </a:cubicBezTo>
                  <a:cubicBezTo>
                    <a:pt x="209" y="325"/>
                    <a:pt x="209" y="325"/>
                    <a:pt x="208" y="325"/>
                  </a:cubicBezTo>
                  <a:cubicBezTo>
                    <a:pt x="208" y="326"/>
                    <a:pt x="208" y="326"/>
                    <a:pt x="208" y="327"/>
                  </a:cubicBezTo>
                  <a:cubicBezTo>
                    <a:pt x="207" y="326"/>
                    <a:pt x="208" y="326"/>
                    <a:pt x="208" y="324"/>
                  </a:cubicBezTo>
                  <a:cubicBezTo>
                    <a:pt x="209" y="325"/>
                    <a:pt x="210" y="324"/>
                    <a:pt x="210" y="323"/>
                  </a:cubicBezTo>
                  <a:cubicBezTo>
                    <a:pt x="209" y="323"/>
                    <a:pt x="209" y="324"/>
                    <a:pt x="208" y="324"/>
                  </a:cubicBezTo>
                  <a:cubicBezTo>
                    <a:pt x="209" y="324"/>
                    <a:pt x="208" y="323"/>
                    <a:pt x="208" y="322"/>
                  </a:cubicBezTo>
                  <a:cubicBezTo>
                    <a:pt x="208" y="323"/>
                    <a:pt x="207" y="323"/>
                    <a:pt x="207" y="323"/>
                  </a:cubicBezTo>
                  <a:cubicBezTo>
                    <a:pt x="208" y="327"/>
                    <a:pt x="204" y="326"/>
                    <a:pt x="202" y="325"/>
                  </a:cubicBezTo>
                  <a:cubicBezTo>
                    <a:pt x="202" y="326"/>
                    <a:pt x="204" y="326"/>
                    <a:pt x="204" y="327"/>
                  </a:cubicBezTo>
                  <a:cubicBezTo>
                    <a:pt x="204" y="326"/>
                    <a:pt x="205" y="326"/>
                    <a:pt x="205" y="327"/>
                  </a:cubicBezTo>
                  <a:cubicBezTo>
                    <a:pt x="205" y="326"/>
                    <a:pt x="206" y="327"/>
                    <a:pt x="208" y="328"/>
                  </a:cubicBezTo>
                  <a:cubicBezTo>
                    <a:pt x="207" y="328"/>
                    <a:pt x="206" y="328"/>
                    <a:pt x="206" y="329"/>
                  </a:cubicBezTo>
                  <a:cubicBezTo>
                    <a:pt x="205" y="329"/>
                    <a:pt x="205" y="328"/>
                    <a:pt x="205" y="329"/>
                  </a:cubicBezTo>
                  <a:cubicBezTo>
                    <a:pt x="204" y="328"/>
                    <a:pt x="205" y="328"/>
                    <a:pt x="205" y="328"/>
                  </a:cubicBezTo>
                  <a:cubicBezTo>
                    <a:pt x="205" y="327"/>
                    <a:pt x="204" y="328"/>
                    <a:pt x="204" y="327"/>
                  </a:cubicBezTo>
                  <a:cubicBezTo>
                    <a:pt x="203" y="328"/>
                    <a:pt x="205" y="328"/>
                    <a:pt x="204" y="329"/>
                  </a:cubicBezTo>
                  <a:cubicBezTo>
                    <a:pt x="203" y="328"/>
                    <a:pt x="203" y="328"/>
                    <a:pt x="202" y="328"/>
                  </a:cubicBezTo>
                  <a:cubicBezTo>
                    <a:pt x="202" y="329"/>
                    <a:pt x="202" y="329"/>
                    <a:pt x="202" y="329"/>
                  </a:cubicBezTo>
                  <a:cubicBezTo>
                    <a:pt x="202" y="329"/>
                    <a:pt x="200" y="329"/>
                    <a:pt x="200" y="331"/>
                  </a:cubicBezTo>
                  <a:cubicBezTo>
                    <a:pt x="200" y="330"/>
                    <a:pt x="199" y="331"/>
                    <a:pt x="199" y="330"/>
                  </a:cubicBezTo>
                  <a:cubicBezTo>
                    <a:pt x="199" y="330"/>
                    <a:pt x="198" y="331"/>
                    <a:pt x="198" y="331"/>
                  </a:cubicBezTo>
                  <a:cubicBezTo>
                    <a:pt x="198" y="331"/>
                    <a:pt x="198" y="330"/>
                    <a:pt x="197" y="330"/>
                  </a:cubicBezTo>
                  <a:cubicBezTo>
                    <a:pt x="199" y="330"/>
                    <a:pt x="196" y="333"/>
                    <a:pt x="196" y="331"/>
                  </a:cubicBezTo>
                  <a:cubicBezTo>
                    <a:pt x="196" y="331"/>
                    <a:pt x="197" y="331"/>
                    <a:pt x="197" y="331"/>
                  </a:cubicBezTo>
                  <a:cubicBezTo>
                    <a:pt x="197" y="331"/>
                    <a:pt x="197" y="331"/>
                    <a:pt x="197" y="330"/>
                  </a:cubicBezTo>
                  <a:cubicBezTo>
                    <a:pt x="196" y="330"/>
                    <a:pt x="196" y="331"/>
                    <a:pt x="195" y="331"/>
                  </a:cubicBezTo>
                  <a:cubicBezTo>
                    <a:pt x="195" y="331"/>
                    <a:pt x="196" y="331"/>
                    <a:pt x="195" y="332"/>
                  </a:cubicBezTo>
                  <a:cubicBezTo>
                    <a:pt x="194" y="331"/>
                    <a:pt x="194" y="331"/>
                    <a:pt x="193" y="330"/>
                  </a:cubicBezTo>
                  <a:cubicBezTo>
                    <a:pt x="193" y="330"/>
                    <a:pt x="194" y="331"/>
                    <a:pt x="193" y="331"/>
                  </a:cubicBezTo>
                  <a:cubicBezTo>
                    <a:pt x="193" y="331"/>
                    <a:pt x="193" y="331"/>
                    <a:pt x="193" y="331"/>
                  </a:cubicBezTo>
                  <a:cubicBezTo>
                    <a:pt x="194" y="331"/>
                    <a:pt x="194" y="331"/>
                    <a:pt x="193" y="331"/>
                  </a:cubicBezTo>
                  <a:cubicBezTo>
                    <a:pt x="194" y="331"/>
                    <a:pt x="194" y="333"/>
                    <a:pt x="196" y="332"/>
                  </a:cubicBezTo>
                  <a:cubicBezTo>
                    <a:pt x="196" y="333"/>
                    <a:pt x="195" y="333"/>
                    <a:pt x="195" y="333"/>
                  </a:cubicBezTo>
                  <a:cubicBezTo>
                    <a:pt x="194" y="334"/>
                    <a:pt x="195" y="333"/>
                    <a:pt x="195" y="334"/>
                  </a:cubicBezTo>
                  <a:cubicBezTo>
                    <a:pt x="196" y="334"/>
                    <a:pt x="195" y="333"/>
                    <a:pt x="195" y="333"/>
                  </a:cubicBezTo>
                  <a:cubicBezTo>
                    <a:pt x="196" y="334"/>
                    <a:pt x="196" y="334"/>
                    <a:pt x="197" y="334"/>
                  </a:cubicBezTo>
                  <a:cubicBezTo>
                    <a:pt x="197" y="335"/>
                    <a:pt x="196" y="334"/>
                    <a:pt x="195" y="334"/>
                  </a:cubicBezTo>
                  <a:cubicBezTo>
                    <a:pt x="195" y="334"/>
                    <a:pt x="194" y="334"/>
                    <a:pt x="194" y="334"/>
                  </a:cubicBezTo>
                  <a:cubicBezTo>
                    <a:pt x="194" y="334"/>
                    <a:pt x="194" y="333"/>
                    <a:pt x="194" y="333"/>
                  </a:cubicBezTo>
                  <a:cubicBezTo>
                    <a:pt x="194" y="333"/>
                    <a:pt x="194" y="333"/>
                    <a:pt x="194" y="333"/>
                  </a:cubicBezTo>
                  <a:cubicBezTo>
                    <a:pt x="193" y="334"/>
                    <a:pt x="195" y="334"/>
                    <a:pt x="195" y="336"/>
                  </a:cubicBezTo>
                  <a:cubicBezTo>
                    <a:pt x="194" y="335"/>
                    <a:pt x="194" y="335"/>
                    <a:pt x="192" y="335"/>
                  </a:cubicBezTo>
                  <a:cubicBezTo>
                    <a:pt x="192" y="334"/>
                    <a:pt x="192" y="333"/>
                    <a:pt x="192" y="334"/>
                  </a:cubicBezTo>
                  <a:cubicBezTo>
                    <a:pt x="191" y="333"/>
                    <a:pt x="192" y="333"/>
                    <a:pt x="191" y="332"/>
                  </a:cubicBezTo>
                  <a:cubicBezTo>
                    <a:pt x="192" y="333"/>
                    <a:pt x="190" y="334"/>
                    <a:pt x="191" y="335"/>
                  </a:cubicBezTo>
                  <a:cubicBezTo>
                    <a:pt x="192" y="335"/>
                    <a:pt x="191" y="334"/>
                    <a:pt x="191" y="334"/>
                  </a:cubicBezTo>
                  <a:cubicBezTo>
                    <a:pt x="192" y="334"/>
                    <a:pt x="192" y="335"/>
                    <a:pt x="192" y="335"/>
                  </a:cubicBezTo>
                  <a:cubicBezTo>
                    <a:pt x="191" y="334"/>
                    <a:pt x="192" y="336"/>
                    <a:pt x="191" y="336"/>
                  </a:cubicBezTo>
                  <a:cubicBezTo>
                    <a:pt x="191" y="336"/>
                    <a:pt x="192" y="336"/>
                    <a:pt x="192" y="336"/>
                  </a:cubicBezTo>
                  <a:cubicBezTo>
                    <a:pt x="192" y="337"/>
                    <a:pt x="190" y="336"/>
                    <a:pt x="189" y="337"/>
                  </a:cubicBezTo>
                  <a:cubicBezTo>
                    <a:pt x="189" y="337"/>
                    <a:pt x="190" y="337"/>
                    <a:pt x="190" y="338"/>
                  </a:cubicBezTo>
                  <a:cubicBezTo>
                    <a:pt x="189" y="337"/>
                    <a:pt x="189" y="337"/>
                    <a:pt x="188" y="337"/>
                  </a:cubicBezTo>
                  <a:cubicBezTo>
                    <a:pt x="188" y="338"/>
                    <a:pt x="189" y="338"/>
                    <a:pt x="188" y="339"/>
                  </a:cubicBezTo>
                  <a:cubicBezTo>
                    <a:pt x="188" y="339"/>
                    <a:pt x="188" y="339"/>
                    <a:pt x="187" y="339"/>
                  </a:cubicBezTo>
                  <a:cubicBezTo>
                    <a:pt x="187" y="338"/>
                    <a:pt x="188" y="338"/>
                    <a:pt x="188" y="337"/>
                  </a:cubicBezTo>
                  <a:cubicBezTo>
                    <a:pt x="188" y="337"/>
                    <a:pt x="187" y="337"/>
                    <a:pt x="187" y="337"/>
                  </a:cubicBezTo>
                  <a:cubicBezTo>
                    <a:pt x="187" y="338"/>
                    <a:pt x="187" y="338"/>
                    <a:pt x="187" y="338"/>
                  </a:cubicBezTo>
                  <a:cubicBezTo>
                    <a:pt x="186" y="339"/>
                    <a:pt x="186" y="337"/>
                    <a:pt x="185" y="337"/>
                  </a:cubicBezTo>
                  <a:cubicBezTo>
                    <a:pt x="186" y="339"/>
                    <a:pt x="186" y="338"/>
                    <a:pt x="186" y="340"/>
                  </a:cubicBezTo>
                  <a:cubicBezTo>
                    <a:pt x="185" y="340"/>
                    <a:pt x="185" y="339"/>
                    <a:pt x="186" y="339"/>
                  </a:cubicBezTo>
                  <a:cubicBezTo>
                    <a:pt x="185" y="339"/>
                    <a:pt x="184" y="341"/>
                    <a:pt x="184" y="340"/>
                  </a:cubicBezTo>
                  <a:cubicBezTo>
                    <a:pt x="184" y="340"/>
                    <a:pt x="184" y="340"/>
                    <a:pt x="183" y="340"/>
                  </a:cubicBezTo>
                  <a:cubicBezTo>
                    <a:pt x="184" y="341"/>
                    <a:pt x="183" y="342"/>
                    <a:pt x="183" y="342"/>
                  </a:cubicBezTo>
                  <a:cubicBezTo>
                    <a:pt x="183" y="342"/>
                    <a:pt x="181" y="342"/>
                    <a:pt x="181" y="342"/>
                  </a:cubicBezTo>
                  <a:cubicBezTo>
                    <a:pt x="181" y="342"/>
                    <a:pt x="181" y="342"/>
                    <a:pt x="181" y="342"/>
                  </a:cubicBezTo>
                  <a:cubicBezTo>
                    <a:pt x="181" y="341"/>
                    <a:pt x="180" y="342"/>
                    <a:pt x="180" y="341"/>
                  </a:cubicBezTo>
                  <a:cubicBezTo>
                    <a:pt x="180" y="341"/>
                    <a:pt x="179" y="342"/>
                    <a:pt x="179" y="343"/>
                  </a:cubicBezTo>
                  <a:cubicBezTo>
                    <a:pt x="179" y="343"/>
                    <a:pt x="179" y="342"/>
                    <a:pt x="178" y="342"/>
                  </a:cubicBezTo>
                  <a:cubicBezTo>
                    <a:pt x="178" y="343"/>
                    <a:pt x="178" y="343"/>
                    <a:pt x="179" y="344"/>
                  </a:cubicBezTo>
                  <a:cubicBezTo>
                    <a:pt x="179" y="344"/>
                    <a:pt x="177" y="344"/>
                    <a:pt x="178" y="343"/>
                  </a:cubicBezTo>
                  <a:cubicBezTo>
                    <a:pt x="177" y="344"/>
                    <a:pt x="178" y="346"/>
                    <a:pt x="177" y="346"/>
                  </a:cubicBezTo>
                  <a:cubicBezTo>
                    <a:pt x="176" y="346"/>
                    <a:pt x="177" y="346"/>
                    <a:pt x="177" y="345"/>
                  </a:cubicBezTo>
                  <a:cubicBezTo>
                    <a:pt x="177" y="345"/>
                    <a:pt x="176" y="345"/>
                    <a:pt x="176" y="346"/>
                  </a:cubicBezTo>
                  <a:cubicBezTo>
                    <a:pt x="175" y="346"/>
                    <a:pt x="175" y="345"/>
                    <a:pt x="174" y="345"/>
                  </a:cubicBezTo>
                  <a:cubicBezTo>
                    <a:pt x="174" y="345"/>
                    <a:pt x="174" y="345"/>
                    <a:pt x="174" y="345"/>
                  </a:cubicBezTo>
                  <a:cubicBezTo>
                    <a:pt x="175" y="345"/>
                    <a:pt x="174" y="346"/>
                    <a:pt x="174" y="346"/>
                  </a:cubicBezTo>
                  <a:cubicBezTo>
                    <a:pt x="174" y="346"/>
                    <a:pt x="177" y="346"/>
                    <a:pt x="175" y="347"/>
                  </a:cubicBezTo>
                  <a:cubicBezTo>
                    <a:pt x="175" y="347"/>
                    <a:pt x="174" y="347"/>
                    <a:pt x="173" y="347"/>
                  </a:cubicBezTo>
                  <a:cubicBezTo>
                    <a:pt x="172" y="348"/>
                    <a:pt x="171" y="349"/>
                    <a:pt x="170" y="349"/>
                  </a:cubicBezTo>
                  <a:cubicBezTo>
                    <a:pt x="170" y="350"/>
                    <a:pt x="170" y="350"/>
                    <a:pt x="170" y="350"/>
                  </a:cubicBezTo>
                  <a:cubicBezTo>
                    <a:pt x="170" y="351"/>
                    <a:pt x="169" y="350"/>
                    <a:pt x="169" y="351"/>
                  </a:cubicBezTo>
                  <a:cubicBezTo>
                    <a:pt x="169" y="351"/>
                    <a:pt x="169" y="350"/>
                    <a:pt x="169" y="350"/>
                  </a:cubicBezTo>
                  <a:cubicBezTo>
                    <a:pt x="169" y="349"/>
                    <a:pt x="168" y="351"/>
                    <a:pt x="168" y="350"/>
                  </a:cubicBezTo>
                  <a:cubicBezTo>
                    <a:pt x="168" y="351"/>
                    <a:pt x="166" y="351"/>
                    <a:pt x="167" y="352"/>
                  </a:cubicBezTo>
                  <a:cubicBezTo>
                    <a:pt x="165" y="353"/>
                    <a:pt x="163" y="353"/>
                    <a:pt x="162" y="355"/>
                  </a:cubicBezTo>
                  <a:cubicBezTo>
                    <a:pt x="161" y="355"/>
                    <a:pt x="161" y="355"/>
                    <a:pt x="161" y="355"/>
                  </a:cubicBezTo>
                  <a:cubicBezTo>
                    <a:pt x="161" y="356"/>
                    <a:pt x="160" y="355"/>
                    <a:pt x="160" y="357"/>
                  </a:cubicBezTo>
                  <a:cubicBezTo>
                    <a:pt x="159" y="356"/>
                    <a:pt x="158" y="357"/>
                    <a:pt x="158" y="356"/>
                  </a:cubicBezTo>
                  <a:cubicBezTo>
                    <a:pt x="158" y="356"/>
                    <a:pt x="158" y="356"/>
                    <a:pt x="158" y="356"/>
                  </a:cubicBezTo>
                  <a:cubicBezTo>
                    <a:pt x="159" y="357"/>
                    <a:pt x="157" y="358"/>
                    <a:pt x="156" y="358"/>
                  </a:cubicBezTo>
                  <a:cubicBezTo>
                    <a:pt x="156" y="359"/>
                    <a:pt x="156" y="359"/>
                    <a:pt x="156" y="360"/>
                  </a:cubicBezTo>
                  <a:cubicBezTo>
                    <a:pt x="155" y="360"/>
                    <a:pt x="155" y="359"/>
                    <a:pt x="155" y="360"/>
                  </a:cubicBezTo>
                  <a:cubicBezTo>
                    <a:pt x="154" y="360"/>
                    <a:pt x="155" y="359"/>
                    <a:pt x="155" y="359"/>
                  </a:cubicBezTo>
                  <a:cubicBezTo>
                    <a:pt x="155" y="359"/>
                    <a:pt x="153" y="360"/>
                    <a:pt x="153" y="359"/>
                  </a:cubicBezTo>
                  <a:cubicBezTo>
                    <a:pt x="153" y="360"/>
                    <a:pt x="153" y="360"/>
                    <a:pt x="153" y="360"/>
                  </a:cubicBezTo>
                  <a:cubicBezTo>
                    <a:pt x="154" y="360"/>
                    <a:pt x="153" y="360"/>
                    <a:pt x="154" y="359"/>
                  </a:cubicBezTo>
                  <a:cubicBezTo>
                    <a:pt x="155" y="360"/>
                    <a:pt x="153" y="360"/>
                    <a:pt x="154" y="361"/>
                  </a:cubicBezTo>
                  <a:cubicBezTo>
                    <a:pt x="154" y="362"/>
                    <a:pt x="153" y="360"/>
                    <a:pt x="154" y="362"/>
                  </a:cubicBezTo>
                  <a:cubicBezTo>
                    <a:pt x="153" y="362"/>
                    <a:pt x="153" y="361"/>
                    <a:pt x="153" y="360"/>
                  </a:cubicBezTo>
                  <a:cubicBezTo>
                    <a:pt x="152" y="360"/>
                    <a:pt x="152" y="361"/>
                    <a:pt x="152" y="362"/>
                  </a:cubicBezTo>
                  <a:cubicBezTo>
                    <a:pt x="152" y="361"/>
                    <a:pt x="151" y="361"/>
                    <a:pt x="151" y="360"/>
                  </a:cubicBezTo>
                  <a:cubicBezTo>
                    <a:pt x="150" y="360"/>
                    <a:pt x="151" y="361"/>
                    <a:pt x="151" y="361"/>
                  </a:cubicBezTo>
                  <a:cubicBezTo>
                    <a:pt x="151" y="362"/>
                    <a:pt x="151" y="361"/>
                    <a:pt x="151" y="362"/>
                  </a:cubicBezTo>
                  <a:cubicBezTo>
                    <a:pt x="150" y="362"/>
                    <a:pt x="150" y="362"/>
                    <a:pt x="149" y="362"/>
                  </a:cubicBezTo>
                  <a:cubicBezTo>
                    <a:pt x="149" y="361"/>
                    <a:pt x="149" y="361"/>
                    <a:pt x="149" y="361"/>
                  </a:cubicBezTo>
                  <a:cubicBezTo>
                    <a:pt x="148" y="361"/>
                    <a:pt x="149" y="362"/>
                    <a:pt x="148" y="362"/>
                  </a:cubicBezTo>
                  <a:cubicBezTo>
                    <a:pt x="149" y="363"/>
                    <a:pt x="150" y="363"/>
                    <a:pt x="149" y="364"/>
                  </a:cubicBezTo>
                  <a:cubicBezTo>
                    <a:pt x="149" y="364"/>
                    <a:pt x="149" y="364"/>
                    <a:pt x="149" y="363"/>
                  </a:cubicBezTo>
                  <a:cubicBezTo>
                    <a:pt x="148" y="364"/>
                    <a:pt x="148" y="363"/>
                    <a:pt x="147" y="363"/>
                  </a:cubicBezTo>
                  <a:cubicBezTo>
                    <a:pt x="147" y="363"/>
                    <a:pt x="147" y="364"/>
                    <a:pt x="148" y="364"/>
                  </a:cubicBezTo>
                  <a:cubicBezTo>
                    <a:pt x="148" y="365"/>
                    <a:pt x="147" y="364"/>
                    <a:pt x="147" y="363"/>
                  </a:cubicBezTo>
                  <a:cubicBezTo>
                    <a:pt x="145" y="364"/>
                    <a:pt x="146" y="365"/>
                    <a:pt x="145" y="366"/>
                  </a:cubicBezTo>
                  <a:cubicBezTo>
                    <a:pt x="146" y="366"/>
                    <a:pt x="146" y="365"/>
                    <a:pt x="147" y="366"/>
                  </a:cubicBezTo>
                  <a:cubicBezTo>
                    <a:pt x="146" y="366"/>
                    <a:pt x="146" y="366"/>
                    <a:pt x="145" y="367"/>
                  </a:cubicBezTo>
                  <a:cubicBezTo>
                    <a:pt x="144" y="367"/>
                    <a:pt x="146" y="366"/>
                    <a:pt x="145" y="366"/>
                  </a:cubicBezTo>
                  <a:cubicBezTo>
                    <a:pt x="144" y="367"/>
                    <a:pt x="143" y="367"/>
                    <a:pt x="143" y="368"/>
                  </a:cubicBezTo>
                  <a:cubicBezTo>
                    <a:pt x="143" y="368"/>
                    <a:pt x="142" y="368"/>
                    <a:pt x="143" y="367"/>
                  </a:cubicBezTo>
                  <a:cubicBezTo>
                    <a:pt x="142" y="367"/>
                    <a:pt x="140" y="370"/>
                    <a:pt x="141" y="368"/>
                  </a:cubicBezTo>
                  <a:cubicBezTo>
                    <a:pt x="139" y="368"/>
                    <a:pt x="140" y="369"/>
                    <a:pt x="140" y="370"/>
                  </a:cubicBezTo>
                  <a:cubicBezTo>
                    <a:pt x="139" y="370"/>
                    <a:pt x="138" y="370"/>
                    <a:pt x="139" y="369"/>
                  </a:cubicBezTo>
                  <a:cubicBezTo>
                    <a:pt x="138" y="369"/>
                    <a:pt x="138" y="370"/>
                    <a:pt x="137" y="370"/>
                  </a:cubicBezTo>
                  <a:cubicBezTo>
                    <a:pt x="137" y="370"/>
                    <a:pt x="138" y="370"/>
                    <a:pt x="138" y="370"/>
                  </a:cubicBezTo>
                  <a:cubicBezTo>
                    <a:pt x="138" y="371"/>
                    <a:pt x="137" y="370"/>
                    <a:pt x="137" y="371"/>
                  </a:cubicBezTo>
                  <a:cubicBezTo>
                    <a:pt x="137" y="371"/>
                    <a:pt x="137" y="371"/>
                    <a:pt x="136" y="371"/>
                  </a:cubicBezTo>
                  <a:cubicBezTo>
                    <a:pt x="137" y="371"/>
                    <a:pt x="136" y="370"/>
                    <a:pt x="136" y="369"/>
                  </a:cubicBezTo>
                  <a:cubicBezTo>
                    <a:pt x="136" y="370"/>
                    <a:pt x="135" y="370"/>
                    <a:pt x="134" y="370"/>
                  </a:cubicBezTo>
                  <a:cubicBezTo>
                    <a:pt x="134" y="371"/>
                    <a:pt x="134" y="370"/>
                    <a:pt x="134" y="371"/>
                  </a:cubicBezTo>
                  <a:cubicBezTo>
                    <a:pt x="134" y="371"/>
                    <a:pt x="135" y="371"/>
                    <a:pt x="135" y="370"/>
                  </a:cubicBezTo>
                  <a:cubicBezTo>
                    <a:pt x="136" y="371"/>
                    <a:pt x="134" y="372"/>
                    <a:pt x="134" y="373"/>
                  </a:cubicBezTo>
                  <a:cubicBezTo>
                    <a:pt x="133" y="373"/>
                    <a:pt x="132" y="373"/>
                    <a:pt x="132" y="374"/>
                  </a:cubicBezTo>
                  <a:cubicBezTo>
                    <a:pt x="133" y="373"/>
                    <a:pt x="132" y="371"/>
                    <a:pt x="130" y="371"/>
                  </a:cubicBezTo>
                  <a:cubicBezTo>
                    <a:pt x="130" y="372"/>
                    <a:pt x="130" y="372"/>
                    <a:pt x="131" y="372"/>
                  </a:cubicBezTo>
                  <a:cubicBezTo>
                    <a:pt x="131" y="373"/>
                    <a:pt x="130" y="372"/>
                    <a:pt x="130" y="373"/>
                  </a:cubicBezTo>
                  <a:cubicBezTo>
                    <a:pt x="130" y="373"/>
                    <a:pt x="130" y="374"/>
                    <a:pt x="130" y="375"/>
                  </a:cubicBezTo>
                  <a:cubicBezTo>
                    <a:pt x="131" y="375"/>
                    <a:pt x="131" y="373"/>
                    <a:pt x="130" y="373"/>
                  </a:cubicBezTo>
                  <a:cubicBezTo>
                    <a:pt x="131" y="373"/>
                    <a:pt x="131" y="374"/>
                    <a:pt x="131" y="373"/>
                  </a:cubicBezTo>
                  <a:cubicBezTo>
                    <a:pt x="132" y="373"/>
                    <a:pt x="130" y="375"/>
                    <a:pt x="132" y="374"/>
                  </a:cubicBezTo>
                  <a:cubicBezTo>
                    <a:pt x="131" y="375"/>
                    <a:pt x="130" y="375"/>
                    <a:pt x="130" y="376"/>
                  </a:cubicBezTo>
                  <a:cubicBezTo>
                    <a:pt x="129" y="375"/>
                    <a:pt x="130" y="375"/>
                    <a:pt x="130" y="374"/>
                  </a:cubicBezTo>
                  <a:cubicBezTo>
                    <a:pt x="129" y="375"/>
                    <a:pt x="129" y="375"/>
                    <a:pt x="128" y="375"/>
                  </a:cubicBezTo>
                  <a:cubicBezTo>
                    <a:pt x="128" y="375"/>
                    <a:pt x="130" y="375"/>
                    <a:pt x="129" y="376"/>
                  </a:cubicBezTo>
                  <a:cubicBezTo>
                    <a:pt x="128" y="376"/>
                    <a:pt x="128" y="376"/>
                    <a:pt x="128" y="375"/>
                  </a:cubicBezTo>
                  <a:cubicBezTo>
                    <a:pt x="128" y="376"/>
                    <a:pt x="127" y="378"/>
                    <a:pt x="126" y="378"/>
                  </a:cubicBezTo>
                  <a:cubicBezTo>
                    <a:pt x="126" y="376"/>
                    <a:pt x="126" y="375"/>
                    <a:pt x="128" y="375"/>
                  </a:cubicBezTo>
                  <a:cubicBezTo>
                    <a:pt x="128" y="374"/>
                    <a:pt x="127" y="374"/>
                    <a:pt x="127" y="374"/>
                  </a:cubicBezTo>
                  <a:cubicBezTo>
                    <a:pt x="127" y="374"/>
                    <a:pt x="127" y="375"/>
                    <a:pt x="127" y="375"/>
                  </a:cubicBezTo>
                  <a:cubicBezTo>
                    <a:pt x="126" y="375"/>
                    <a:pt x="126" y="374"/>
                    <a:pt x="126" y="374"/>
                  </a:cubicBezTo>
                  <a:cubicBezTo>
                    <a:pt x="126" y="375"/>
                    <a:pt x="126" y="376"/>
                    <a:pt x="125" y="377"/>
                  </a:cubicBezTo>
                  <a:cubicBezTo>
                    <a:pt x="124" y="376"/>
                    <a:pt x="123" y="377"/>
                    <a:pt x="122" y="376"/>
                  </a:cubicBezTo>
                  <a:cubicBezTo>
                    <a:pt x="121" y="376"/>
                    <a:pt x="122" y="378"/>
                    <a:pt x="122" y="379"/>
                  </a:cubicBezTo>
                  <a:cubicBezTo>
                    <a:pt x="122" y="379"/>
                    <a:pt x="122" y="378"/>
                    <a:pt x="121" y="378"/>
                  </a:cubicBezTo>
                  <a:cubicBezTo>
                    <a:pt x="121" y="379"/>
                    <a:pt x="121" y="379"/>
                    <a:pt x="121" y="380"/>
                  </a:cubicBezTo>
                  <a:cubicBezTo>
                    <a:pt x="121" y="379"/>
                    <a:pt x="120" y="380"/>
                    <a:pt x="120" y="380"/>
                  </a:cubicBezTo>
                  <a:cubicBezTo>
                    <a:pt x="120" y="381"/>
                    <a:pt x="119" y="382"/>
                    <a:pt x="118" y="383"/>
                  </a:cubicBezTo>
                  <a:cubicBezTo>
                    <a:pt x="118" y="382"/>
                    <a:pt x="118" y="382"/>
                    <a:pt x="117" y="381"/>
                  </a:cubicBezTo>
                  <a:cubicBezTo>
                    <a:pt x="117" y="381"/>
                    <a:pt x="117" y="382"/>
                    <a:pt x="117" y="382"/>
                  </a:cubicBezTo>
                  <a:cubicBezTo>
                    <a:pt x="117" y="382"/>
                    <a:pt x="116" y="382"/>
                    <a:pt x="116" y="382"/>
                  </a:cubicBezTo>
                  <a:cubicBezTo>
                    <a:pt x="115" y="382"/>
                    <a:pt x="115" y="383"/>
                    <a:pt x="115" y="383"/>
                  </a:cubicBezTo>
                  <a:cubicBezTo>
                    <a:pt x="114" y="383"/>
                    <a:pt x="114" y="384"/>
                    <a:pt x="113" y="384"/>
                  </a:cubicBezTo>
                  <a:cubicBezTo>
                    <a:pt x="113" y="383"/>
                    <a:pt x="113" y="383"/>
                    <a:pt x="113" y="382"/>
                  </a:cubicBezTo>
                  <a:cubicBezTo>
                    <a:pt x="113" y="382"/>
                    <a:pt x="112" y="382"/>
                    <a:pt x="112" y="383"/>
                  </a:cubicBezTo>
                  <a:cubicBezTo>
                    <a:pt x="113" y="383"/>
                    <a:pt x="111" y="384"/>
                    <a:pt x="112" y="384"/>
                  </a:cubicBezTo>
                  <a:cubicBezTo>
                    <a:pt x="112" y="386"/>
                    <a:pt x="109" y="383"/>
                    <a:pt x="110" y="386"/>
                  </a:cubicBezTo>
                  <a:cubicBezTo>
                    <a:pt x="110" y="387"/>
                    <a:pt x="109" y="385"/>
                    <a:pt x="108" y="385"/>
                  </a:cubicBezTo>
                  <a:cubicBezTo>
                    <a:pt x="106" y="386"/>
                    <a:pt x="106" y="388"/>
                    <a:pt x="104" y="388"/>
                  </a:cubicBezTo>
                  <a:cubicBezTo>
                    <a:pt x="104" y="387"/>
                    <a:pt x="105" y="387"/>
                    <a:pt x="106" y="387"/>
                  </a:cubicBezTo>
                  <a:cubicBezTo>
                    <a:pt x="106" y="386"/>
                    <a:pt x="104" y="387"/>
                    <a:pt x="105" y="386"/>
                  </a:cubicBezTo>
                  <a:cubicBezTo>
                    <a:pt x="104" y="386"/>
                    <a:pt x="104" y="386"/>
                    <a:pt x="103" y="386"/>
                  </a:cubicBezTo>
                  <a:cubicBezTo>
                    <a:pt x="104" y="387"/>
                    <a:pt x="101" y="389"/>
                    <a:pt x="100" y="388"/>
                  </a:cubicBezTo>
                  <a:cubicBezTo>
                    <a:pt x="98" y="390"/>
                    <a:pt x="97" y="390"/>
                    <a:pt x="95" y="392"/>
                  </a:cubicBezTo>
                  <a:cubicBezTo>
                    <a:pt x="95" y="392"/>
                    <a:pt x="95" y="391"/>
                    <a:pt x="95" y="392"/>
                  </a:cubicBezTo>
                  <a:cubicBezTo>
                    <a:pt x="94" y="392"/>
                    <a:pt x="95" y="392"/>
                    <a:pt x="94" y="392"/>
                  </a:cubicBezTo>
                  <a:cubicBezTo>
                    <a:pt x="93" y="391"/>
                    <a:pt x="94" y="393"/>
                    <a:pt x="92" y="393"/>
                  </a:cubicBezTo>
                  <a:cubicBezTo>
                    <a:pt x="92" y="393"/>
                    <a:pt x="93" y="393"/>
                    <a:pt x="93" y="394"/>
                  </a:cubicBezTo>
                  <a:cubicBezTo>
                    <a:pt x="92" y="393"/>
                    <a:pt x="92" y="395"/>
                    <a:pt x="91" y="395"/>
                  </a:cubicBezTo>
                  <a:cubicBezTo>
                    <a:pt x="90" y="393"/>
                    <a:pt x="89" y="397"/>
                    <a:pt x="88" y="396"/>
                  </a:cubicBezTo>
                  <a:cubicBezTo>
                    <a:pt x="88" y="396"/>
                    <a:pt x="88" y="396"/>
                    <a:pt x="88" y="397"/>
                  </a:cubicBezTo>
                  <a:cubicBezTo>
                    <a:pt x="86" y="396"/>
                    <a:pt x="87" y="399"/>
                    <a:pt x="86" y="398"/>
                  </a:cubicBezTo>
                  <a:cubicBezTo>
                    <a:pt x="86" y="398"/>
                    <a:pt x="86" y="398"/>
                    <a:pt x="86" y="397"/>
                  </a:cubicBezTo>
                  <a:cubicBezTo>
                    <a:pt x="85" y="397"/>
                    <a:pt x="85" y="398"/>
                    <a:pt x="84" y="397"/>
                  </a:cubicBezTo>
                  <a:cubicBezTo>
                    <a:pt x="84" y="398"/>
                    <a:pt x="85" y="398"/>
                    <a:pt x="85" y="398"/>
                  </a:cubicBezTo>
                  <a:cubicBezTo>
                    <a:pt x="85" y="399"/>
                    <a:pt x="85" y="398"/>
                    <a:pt x="85" y="398"/>
                  </a:cubicBezTo>
                  <a:cubicBezTo>
                    <a:pt x="85" y="399"/>
                    <a:pt x="85" y="400"/>
                    <a:pt x="86" y="400"/>
                  </a:cubicBezTo>
                  <a:cubicBezTo>
                    <a:pt x="86" y="400"/>
                    <a:pt x="84" y="400"/>
                    <a:pt x="85" y="401"/>
                  </a:cubicBezTo>
                  <a:cubicBezTo>
                    <a:pt x="84" y="401"/>
                    <a:pt x="84" y="402"/>
                    <a:pt x="83" y="401"/>
                  </a:cubicBezTo>
                  <a:cubicBezTo>
                    <a:pt x="83" y="402"/>
                    <a:pt x="83" y="402"/>
                    <a:pt x="83" y="402"/>
                  </a:cubicBezTo>
                  <a:cubicBezTo>
                    <a:pt x="85" y="402"/>
                    <a:pt x="86" y="401"/>
                    <a:pt x="87" y="401"/>
                  </a:cubicBezTo>
                  <a:cubicBezTo>
                    <a:pt x="87" y="400"/>
                    <a:pt x="86" y="400"/>
                    <a:pt x="86" y="400"/>
                  </a:cubicBezTo>
                  <a:cubicBezTo>
                    <a:pt x="87" y="399"/>
                    <a:pt x="87" y="398"/>
                    <a:pt x="89" y="398"/>
                  </a:cubicBezTo>
                  <a:cubicBezTo>
                    <a:pt x="88" y="398"/>
                    <a:pt x="88" y="399"/>
                    <a:pt x="87" y="399"/>
                  </a:cubicBezTo>
                  <a:cubicBezTo>
                    <a:pt x="87" y="400"/>
                    <a:pt x="88" y="400"/>
                    <a:pt x="87" y="400"/>
                  </a:cubicBezTo>
                  <a:cubicBezTo>
                    <a:pt x="89" y="400"/>
                    <a:pt x="88" y="398"/>
                    <a:pt x="90" y="398"/>
                  </a:cubicBezTo>
                  <a:cubicBezTo>
                    <a:pt x="90" y="396"/>
                    <a:pt x="92" y="396"/>
                    <a:pt x="94" y="395"/>
                  </a:cubicBezTo>
                  <a:cubicBezTo>
                    <a:pt x="95" y="395"/>
                    <a:pt x="94" y="396"/>
                    <a:pt x="95" y="396"/>
                  </a:cubicBezTo>
                  <a:cubicBezTo>
                    <a:pt x="95" y="395"/>
                    <a:pt x="95" y="395"/>
                    <a:pt x="94" y="395"/>
                  </a:cubicBezTo>
                  <a:cubicBezTo>
                    <a:pt x="95" y="394"/>
                    <a:pt x="96" y="395"/>
                    <a:pt x="96" y="393"/>
                  </a:cubicBezTo>
                  <a:cubicBezTo>
                    <a:pt x="99" y="393"/>
                    <a:pt x="100" y="390"/>
                    <a:pt x="102" y="390"/>
                  </a:cubicBezTo>
                  <a:cubicBezTo>
                    <a:pt x="103" y="390"/>
                    <a:pt x="102" y="389"/>
                    <a:pt x="102" y="389"/>
                  </a:cubicBezTo>
                  <a:cubicBezTo>
                    <a:pt x="104" y="390"/>
                    <a:pt x="101" y="392"/>
                    <a:pt x="101" y="393"/>
                  </a:cubicBezTo>
                  <a:cubicBezTo>
                    <a:pt x="99" y="393"/>
                    <a:pt x="99" y="395"/>
                    <a:pt x="97" y="394"/>
                  </a:cubicBezTo>
                  <a:cubicBezTo>
                    <a:pt x="97" y="397"/>
                    <a:pt x="94" y="398"/>
                    <a:pt x="92" y="399"/>
                  </a:cubicBezTo>
                  <a:cubicBezTo>
                    <a:pt x="92" y="399"/>
                    <a:pt x="92" y="399"/>
                    <a:pt x="92" y="400"/>
                  </a:cubicBezTo>
                  <a:cubicBezTo>
                    <a:pt x="90" y="401"/>
                    <a:pt x="88" y="401"/>
                    <a:pt x="86" y="403"/>
                  </a:cubicBezTo>
                  <a:cubicBezTo>
                    <a:pt x="86" y="403"/>
                    <a:pt x="85" y="403"/>
                    <a:pt x="85" y="402"/>
                  </a:cubicBezTo>
                  <a:cubicBezTo>
                    <a:pt x="85" y="402"/>
                    <a:pt x="85" y="403"/>
                    <a:pt x="85" y="403"/>
                  </a:cubicBezTo>
                  <a:cubicBezTo>
                    <a:pt x="83" y="403"/>
                    <a:pt x="82" y="405"/>
                    <a:pt x="81" y="404"/>
                  </a:cubicBezTo>
                  <a:cubicBezTo>
                    <a:pt x="81" y="405"/>
                    <a:pt x="82" y="405"/>
                    <a:pt x="82" y="405"/>
                  </a:cubicBezTo>
                  <a:cubicBezTo>
                    <a:pt x="78" y="407"/>
                    <a:pt x="74" y="410"/>
                    <a:pt x="69" y="411"/>
                  </a:cubicBezTo>
                  <a:cubicBezTo>
                    <a:pt x="69" y="412"/>
                    <a:pt x="67" y="412"/>
                    <a:pt x="67" y="413"/>
                  </a:cubicBezTo>
                  <a:cubicBezTo>
                    <a:pt x="65" y="411"/>
                    <a:pt x="65" y="416"/>
                    <a:pt x="63" y="414"/>
                  </a:cubicBezTo>
                  <a:cubicBezTo>
                    <a:pt x="62" y="414"/>
                    <a:pt x="63" y="415"/>
                    <a:pt x="62" y="416"/>
                  </a:cubicBezTo>
                  <a:cubicBezTo>
                    <a:pt x="62" y="416"/>
                    <a:pt x="62" y="416"/>
                    <a:pt x="61" y="416"/>
                  </a:cubicBezTo>
                  <a:cubicBezTo>
                    <a:pt x="60" y="419"/>
                    <a:pt x="56" y="418"/>
                    <a:pt x="53" y="420"/>
                  </a:cubicBezTo>
                  <a:cubicBezTo>
                    <a:pt x="53" y="420"/>
                    <a:pt x="54" y="419"/>
                    <a:pt x="54" y="419"/>
                  </a:cubicBezTo>
                  <a:cubicBezTo>
                    <a:pt x="54" y="419"/>
                    <a:pt x="56" y="418"/>
                    <a:pt x="57" y="416"/>
                  </a:cubicBezTo>
                  <a:cubicBezTo>
                    <a:pt x="57" y="417"/>
                    <a:pt x="57" y="417"/>
                    <a:pt x="57" y="418"/>
                  </a:cubicBezTo>
                  <a:cubicBezTo>
                    <a:pt x="58" y="418"/>
                    <a:pt x="58" y="415"/>
                    <a:pt x="60" y="416"/>
                  </a:cubicBezTo>
                  <a:cubicBezTo>
                    <a:pt x="60" y="415"/>
                    <a:pt x="60" y="415"/>
                    <a:pt x="60" y="414"/>
                  </a:cubicBezTo>
                  <a:cubicBezTo>
                    <a:pt x="62" y="413"/>
                    <a:pt x="64" y="414"/>
                    <a:pt x="65" y="412"/>
                  </a:cubicBezTo>
                  <a:cubicBezTo>
                    <a:pt x="65" y="412"/>
                    <a:pt x="65" y="412"/>
                    <a:pt x="65" y="412"/>
                  </a:cubicBezTo>
                  <a:cubicBezTo>
                    <a:pt x="66" y="412"/>
                    <a:pt x="65" y="411"/>
                    <a:pt x="64" y="411"/>
                  </a:cubicBezTo>
                  <a:cubicBezTo>
                    <a:pt x="65" y="411"/>
                    <a:pt x="67" y="411"/>
                    <a:pt x="67" y="411"/>
                  </a:cubicBezTo>
                  <a:cubicBezTo>
                    <a:pt x="68" y="411"/>
                    <a:pt x="68" y="410"/>
                    <a:pt x="67" y="409"/>
                  </a:cubicBezTo>
                  <a:cubicBezTo>
                    <a:pt x="67" y="410"/>
                    <a:pt x="65" y="411"/>
                    <a:pt x="65" y="409"/>
                  </a:cubicBezTo>
                  <a:cubicBezTo>
                    <a:pt x="65" y="410"/>
                    <a:pt x="64" y="411"/>
                    <a:pt x="63" y="409"/>
                  </a:cubicBezTo>
                  <a:cubicBezTo>
                    <a:pt x="63" y="409"/>
                    <a:pt x="63" y="409"/>
                    <a:pt x="63" y="410"/>
                  </a:cubicBezTo>
                  <a:cubicBezTo>
                    <a:pt x="64" y="410"/>
                    <a:pt x="63" y="411"/>
                    <a:pt x="63" y="412"/>
                  </a:cubicBezTo>
                  <a:cubicBezTo>
                    <a:pt x="63" y="413"/>
                    <a:pt x="62" y="411"/>
                    <a:pt x="63" y="411"/>
                  </a:cubicBezTo>
                  <a:cubicBezTo>
                    <a:pt x="62" y="411"/>
                    <a:pt x="63" y="412"/>
                    <a:pt x="62" y="412"/>
                  </a:cubicBezTo>
                  <a:cubicBezTo>
                    <a:pt x="62" y="412"/>
                    <a:pt x="62" y="412"/>
                    <a:pt x="62" y="412"/>
                  </a:cubicBezTo>
                  <a:cubicBezTo>
                    <a:pt x="62" y="412"/>
                    <a:pt x="61" y="411"/>
                    <a:pt x="61" y="411"/>
                  </a:cubicBezTo>
                  <a:cubicBezTo>
                    <a:pt x="60" y="411"/>
                    <a:pt x="60" y="412"/>
                    <a:pt x="60" y="413"/>
                  </a:cubicBezTo>
                  <a:cubicBezTo>
                    <a:pt x="60" y="413"/>
                    <a:pt x="59" y="413"/>
                    <a:pt x="59" y="414"/>
                  </a:cubicBezTo>
                  <a:cubicBezTo>
                    <a:pt x="59" y="414"/>
                    <a:pt x="59" y="414"/>
                    <a:pt x="59" y="414"/>
                  </a:cubicBezTo>
                  <a:cubicBezTo>
                    <a:pt x="59" y="415"/>
                    <a:pt x="59" y="414"/>
                    <a:pt x="58" y="415"/>
                  </a:cubicBezTo>
                  <a:cubicBezTo>
                    <a:pt x="58" y="415"/>
                    <a:pt x="58" y="414"/>
                    <a:pt x="58" y="414"/>
                  </a:cubicBezTo>
                  <a:cubicBezTo>
                    <a:pt x="58" y="414"/>
                    <a:pt x="57" y="414"/>
                    <a:pt x="57" y="414"/>
                  </a:cubicBezTo>
                  <a:cubicBezTo>
                    <a:pt x="57" y="414"/>
                    <a:pt x="56" y="414"/>
                    <a:pt x="56" y="415"/>
                  </a:cubicBezTo>
                  <a:cubicBezTo>
                    <a:pt x="55" y="415"/>
                    <a:pt x="55" y="415"/>
                    <a:pt x="56" y="414"/>
                  </a:cubicBezTo>
                  <a:cubicBezTo>
                    <a:pt x="55" y="413"/>
                    <a:pt x="55" y="413"/>
                    <a:pt x="54" y="414"/>
                  </a:cubicBezTo>
                  <a:cubicBezTo>
                    <a:pt x="54" y="414"/>
                    <a:pt x="54" y="414"/>
                    <a:pt x="54" y="415"/>
                  </a:cubicBezTo>
                  <a:cubicBezTo>
                    <a:pt x="54" y="415"/>
                    <a:pt x="54" y="414"/>
                    <a:pt x="55" y="414"/>
                  </a:cubicBezTo>
                  <a:cubicBezTo>
                    <a:pt x="54" y="415"/>
                    <a:pt x="55" y="415"/>
                    <a:pt x="54" y="416"/>
                  </a:cubicBezTo>
                  <a:cubicBezTo>
                    <a:pt x="54" y="416"/>
                    <a:pt x="54" y="415"/>
                    <a:pt x="53" y="415"/>
                  </a:cubicBezTo>
                  <a:cubicBezTo>
                    <a:pt x="53" y="416"/>
                    <a:pt x="52" y="417"/>
                    <a:pt x="53" y="418"/>
                  </a:cubicBezTo>
                  <a:cubicBezTo>
                    <a:pt x="52" y="418"/>
                    <a:pt x="52" y="418"/>
                    <a:pt x="52" y="419"/>
                  </a:cubicBezTo>
                  <a:cubicBezTo>
                    <a:pt x="52" y="419"/>
                    <a:pt x="52" y="418"/>
                    <a:pt x="51" y="417"/>
                  </a:cubicBezTo>
                  <a:cubicBezTo>
                    <a:pt x="52" y="417"/>
                    <a:pt x="53" y="415"/>
                    <a:pt x="51" y="415"/>
                  </a:cubicBezTo>
                  <a:cubicBezTo>
                    <a:pt x="51" y="416"/>
                    <a:pt x="52" y="415"/>
                    <a:pt x="52" y="416"/>
                  </a:cubicBezTo>
                  <a:cubicBezTo>
                    <a:pt x="51" y="415"/>
                    <a:pt x="51" y="417"/>
                    <a:pt x="50" y="418"/>
                  </a:cubicBezTo>
                  <a:cubicBezTo>
                    <a:pt x="50" y="416"/>
                    <a:pt x="50" y="419"/>
                    <a:pt x="49" y="417"/>
                  </a:cubicBezTo>
                  <a:cubicBezTo>
                    <a:pt x="49" y="417"/>
                    <a:pt x="49" y="419"/>
                    <a:pt x="49" y="419"/>
                  </a:cubicBezTo>
                  <a:cubicBezTo>
                    <a:pt x="48" y="419"/>
                    <a:pt x="47" y="418"/>
                    <a:pt x="48" y="418"/>
                  </a:cubicBezTo>
                  <a:cubicBezTo>
                    <a:pt x="47" y="418"/>
                    <a:pt x="47" y="419"/>
                    <a:pt x="47" y="420"/>
                  </a:cubicBezTo>
                  <a:cubicBezTo>
                    <a:pt x="45" y="418"/>
                    <a:pt x="46" y="420"/>
                    <a:pt x="45" y="420"/>
                  </a:cubicBezTo>
                  <a:cubicBezTo>
                    <a:pt x="46" y="421"/>
                    <a:pt x="45" y="421"/>
                    <a:pt x="45" y="421"/>
                  </a:cubicBezTo>
                  <a:cubicBezTo>
                    <a:pt x="44" y="421"/>
                    <a:pt x="43" y="421"/>
                    <a:pt x="43" y="420"/>
                  </a:cubicBezTo>
                  <a:cubicBezTo>
                    <a:pt x="43" y="420"/>
                    <a:pt x="43" y="420"/>
                    <a:pt x="43" y="420"/>
                  </a:cubicBezTo>
                  <a:cubicBezTo>
                    <a:pt x="42" y="420"/>
                    <a:pt x="40" y="423"/>
                    <a:pt x="40" y="422"/>
                  </a:cubicBezTo>
                  <a:cubicBezTo>
                    <a:pt x="39" y="422"/>
                    <a:pt x="40" y="422"/>
                    <a:pt x="40" y="423"/>
                  </a:cubicBezTo>
                  <a:cubicBezTo>
                    <a:pt x="39" y="422"/>
                    <a:pt x="38" y="423"/>
                    <a:pt x="38" y="423"/>
                  </a:cubicBezTo>
                  <a:cubicBezTo>
                    <a:pt x="38" y="424"/>
                    <a:pt x="37" y="423"/>
                    <a:pt x="38" y="423"/>
                  </a:cubicBezTo>
                  <a:cubicBezTo>
                    <a:pt x="37" y="422"/>
                    <a:pt x="37" y="424"/>
                    <a:pt x="36" y="423"/>
                  </a:cubicBezTo>
                  <a:cubicBezTo>
                    <a:pt x="37" y="424"/>
                    <a:pt x="36" y="423"/>
                    <a:pt x="36" y="424"/>
                  </a:cubicBezTo>
                  <a:cubicBezTo>
                    <a:pt x="35" y="424"/>
                    <a:pt x="35" y="424"/>
                    <a:pt x="36" y="423"/>
                  </a:cubicBezTo>
                  <a:cubicBezTo>
                    <a:pt x="35" y="423"/>
                    <a:pt x="36" y="425"/>
                    <a:pt x="35" y="425"/>
                  </a:cubicBezTo>
                  <a:cubicBezTo>
                    <a:pt x="35" y="425"/>
                    <a:pt x="35" y="426"/>
                    <a:pt x="36" y="426"/>
                  </a:cubicBezTo>
                  <a:cubicBezTo>
                    <a:pt x="34" y="426"/>
                    <a:pt x="33" y="425"/>
                    <a:pt x="31" y="426"/>
                  </a:cubicBezTo>
                  <a:cubicBezTo>
                    <a:pt x="31" y="427"/>
                    <a:pt x="31" y="427"/>
                    <a:pt x="31" y="427"/>
                  </a:cubicBezTo>
                  <a:cubicBezTo>
                    <a:pt x="30" y="427"/>
                    <a:pt x="31" y="427"/>
                    <a:pt x="30" y="427"/>
                  </a:cubicBezTo>
                  <a:cubicBezTo>
                    <a:pt x="30" y="427"/>
                    <a:pt x="30" y="428"/>
                    <a:pt x="29" y="427"/>
                  </a:cubicBezTo>
                  <a:cubicBezTo>
                    <a:pt x="29" y="427"/>
                    <a:pt x="29" y="428"/>
                    <a:pt x="29" y="428"/>
                  </a:cubicBezTo>
                  <a:cubicBezTo>
                    <a:pt x="29" y="428"/>
                    <a:pt x="29" y="428"/>
                    <a:pt x="29" y="427"/>
                  </a:cubicBezTo>
                  <a:cubicBezTo>
                    <a:pt x="30" y="428"/>
                    <a:pt x="29" y="428"/>
                    <a:pt x="29" y="429"/>
                  </a:cubicBezTo>
                  <a:cubicBezTo>
                    <a:pt x="28" y="428"/>
                    <a:pt x="28" y="428"/>
                    <a:pt x="28" y="429"/>
                  </a:cubicBezTo>
                  <a:cubicBezTo>
                    <a:pt x="28" y="428"/>
                    <a:pt x="28" y="428"/>
                    <a:pt x="28" y="428"/>
                  </a:cubicBezTo>
                  <a:cubicBezTo>
                    <a:pt x="27" y="428"/>
                    <a:pt x="26" y="428"/>
                    <a:pt x="26" y="429"/>
                  </a:cubicBezTo>
                  <a:cubicBezTo>
                    <a:pt x="25" y="428"/>
                    <a:pt x="23" y="429"/>
                    <a:pt x="22" y="430"/>
                  </a:cubicBezTo>
                  <a:cubicBezTo>
                    <a:pt x="19" y="429"/>
                    <a:pt x="21" y="431"/>
                    <a:pt x="20" y="432"/>
                  </a:cubicBezTo>
                  <a:cubicBezTo>
                    <a:pt x="18" y="431"/>
                    <a:pt x="18" y="432"/>
                    <a:pt x="17" y="431"/>
                  </a:cubicBezTo>
                  <a:cubicBezTo>
                    <a:pt x="16" y="431"/>
                    <a:pt x="16" y="433"/>
                    <a:pt x="15" y="432"/>
                  </a:cubicBezTo>
                  <a:cubicBezTo>
                    <a:pt x="15" y="433"/>
                    <a:pt x="16" y="433"/>
                    <a:pt x="16" y="432"/>
                  </a:cubicBezTo>
                  <a:cubicBezTo>
                    <a:pt x="17" y="433"/>
                    <a:pt x="16" y="433"/>
                    <a:pt x="16" y="434"/>
                  </a:cubicBezTo>
                  <a:cubicBezTo>
                    <a:pt x="16" y="434"/>
                    <a:pt x="15" y="433"/>
                    <a:pt x="15" y="432"/>
                  </a:cubicBezTo>
                  <a:cubicBezTo>
                    <a:pt x="13" y="433"/>
                    <a:pt x="10" y="434"/>
                    <a:pt x="9" y="433"/>
                  </a:cubicBezTo>
                  <a:cubicBezTo>
                    <a:pt x="9" y="433"/>
                    <a:pt x="9" y="433"/>
                    <a:pt x="9" y="433"/>
                  </a:cubicBezTo>
                  <a:cubicBezTo>
                    <a:pt x="8" y="433"/>
                    <a:pt x="6" y="433"/>
                    <a:pt x="5" y="432"/>
                  </a:cubicBezTo>
                  <a:cubicBezTo>
                    <a:pt x="4" y="431"/>
                    <a:pt x="5" y="432"/>
                    <a:pt x="3" y="432"/>
                  </a:cubicBezTo>
                  <a:cubicBezTo>
                    <a:pt x="2" y="431"/>
                    <a:pt x="1" y="429"/>
                    <a:pt x="0" y="428"/>
                  </a:cubicBezTo>
                  <a:cubicBezTo>
                    <a:pt x="2" y="428"/>
                    <a:pt x="4" y="431"/>
                    <a:pt x="5" y="431"/>
                  </a:cubicBezTo>
                  <a:cubicBezTo>
                    <a:pt x="7" y="431"/>
                    <a:pt x="9" y="430"/>
                    <a:pt x="9" y="431"/>
                  </a:cubicBezTo>
                  <a:cubicBezTo>
                    <a:pt x="10" y="429"/>
                    <a:pt x="6" y="430"/>
                    <a:pt x="6" y="428"/>
                  </a:cubicBezTo>
                  <a:cubicBezTo>
                    <a:pt x="6" y="429"/>
                    <a:pt x="6" y="429"/>
                    <a:pt x="6" y="429"/>
                  </a:cubicBezTo>
                  <a:cubicBezTo>
                    <a:pt x="6" y="427"/>
                    <a:pt x="2" y="426"/>
                    <a:pt x="2" y="425"/>
                  </a:cubicBezTo>
                  <a:cubicBezTo>
                    <a:pt x="2" y="424"/>
                    <a:pt x="1" y="425"/>
                    <a:pt x="1" y="425"/>
                  </a:cubicBezTo>
                  <a:cubicBezTo>
                    <a:pt x="1" y="424"/>
                    <a:pt x="0" y="424"/>
                    <a:pt x="0" y="424"/>
                  </a:cubicBezTo>
                  <a:cubicBezTo>
                    <a:pt x="1" y="424"/>
                    <a:pt x="1" y="423"/>
                    <a:pt x="2" y="423"/>
                  </a:cubicBezTo>
                  <a:cubicBezTo>
                    <a:pt x="3" y="423"/>
                    <a:pt x="2" y="423"/>
                    <a:pt x="2" y="424"/>
                  </a:cubicBezTo>
                  <a:cubicBezTo>
                    <a:pt x="3" y="424"/>
                    <a:pt x="2" y="423"/>
                    <a:pt x="2" y="423"/>
                  </a:cubicBezTo>
                  <a:cubicBezTo>
                    <a:pt x="3" y="422"/>
                    <a:pt x="3" y="423"/>
                    <a:pt x="3" y="424"/>
                  </a:cubicBezTo>
                  <a:cubicBezTo>
                    <a:pt x="3" y="421"/>
                    <a:pt x="4" y="421"/>
                    <a:pt x="4" y="418"/>
                  </a:cubicBezTo>
                  <a:cubicBezTo>
                    <a:pt x="4" y="417"/>
                    <a:pt x="5" y="417"/>
                    <a:pt x="6" y="416"/>
                  </a:cubicBezTo>
                  <a:cubicBezTo>
                    <a:pt x="5" y="416"/>
                    <a:pt x="5" y="417"/>
                    <a:pt x="4" y="417"/>
                  </a:cubicBezTo>
                  <a:cubicBezTo>
                    <a:pt x="5" y="414"/>
                    <a:pt x="7" y="414"/>
                    <a:pt x="7" y="411"/>
                  </a:cubicBezTo>
                  <a:cubicBezTo>
                    <a:pt x="9" y="410"/>
                    <a:pt x="10" y="408"/>
                    <a:pt x="11" y="406"/>
                  </a:cubicBezTo>
                  <a:cubicBezTo>
                    <a:pt x="10" y="405"/>
                    <a:pt x="9" y="406"/>
                    <a:pt x="8" y="404"/>
                  </a:cubicBezTo>
                  <a:cubicBezTo>
                    <a:pt x="6" y="404"/>
                    <a:pt x="6" y="405"/>
                    <a:pt x="5" y="404"/>
                  </a:cubicBezTo>
                  <a:cubicBezTo>
                    <a:pt x="5" y="403"/>
                    <a:pt x="7" y="405"/>
                    <a:pt x="6" y="404"/>
                  </a:cubicBezTo>
                  <a:cubicBezTo>
                    <a:pt x="7" y="404"/>
                    <a:pt x="9" y="404"/>
                    <a:pt x="10" y="404"/>
                  </a:cubicBezTo>
                  <a:cubicBezTo>
                    <a:pt x="8" y="403"/>
                    <a:pt x="8" y="402"/>
                    <a:pt x="7" y="401"/>
                  </a:cubicBezTo>
                  <a:cubicBezTo>
                    <a:pt x="7" y="401"/>
                    <a:pt x="9" y="401"/>
                    <a:pt x="8" y="402"/>
                  </a:cubicBezTo>
                  <a:cubicBezTo>
                    <a:pt x="9" y="402"/>
                    <a:pt x="9" y="401"/>
                    <a:pt x="10" y="401"/>
                  </a:cubicBezTo>
                  <a:cubicBezTo>
                    <a:pt x="10" y="401"/>
                    <a:pt x="10" y="402"/>
                    <a:pt x="9" y="402"/>
                  </a:cubicBezTo>
                  <a:cubicBezTo>
                    <a:pt x="9" y="402"/>
                    <a:pt x="9" y="402"/>
                    <a:pt x="10" y="402"/>
                  </a:cubicBezTo>
                  <a:cubicBezTo>
                    <a:pt x="10" y="402"/>
                    <a:pt x="10" y="401"/>
                    <a:pt x="11" y="401"/>
                  </a:cubicBezTo>
                  <a:cubicBezTo>
                    <a:pt x="11" y="401"/>
                    <a:pt x="9" y="400"/>
                    <a:pt x="10" y="399"/>
                  </a:cubicBezTo>
                  <a:cubicBezTo>
                    <a:pt x="10" y="399"/>
                    <a:pt x="9" y="400"/>
                    <a:pt x="8" y="400"/>
                  </a:cubicBezTo>
                  <a:cubicBezTo>
                    <a:pt x="9" y="399"/>
                    <a:pt x="8" y="399"/>
                    <a:pt x="8" y="398"/>
                  </a:cubicBezTo>
                  <a:cubicBezTo>
                    <a:pt x="9" y="399"/>
                    <a:pt x="9" y="399"/>
                    <a:pt x="10" y="399"/>
                  </a:cubicBezTo>
                  <a:cubicBezTo>
                    <a:pt x="10" y="398"/>
                    <a:pt x="9" y="398"/>
                    <a:pt x="9" y="397"/>
                  </a:cubicBezTo>
                  <a:cubicBezTo>
                    <a:pt x="11" y="398"/>
                    <a:pt x="11" y="396"/>
                    <a:pt x="12" y="397"/>
                  </a:cubicBezTo>
                  <a:cubicBezTo>
                    <a:pt x="12" y="397"/>
                    <a:pt x="12" y="395"/>
                    <a:pt x="11" y="395"/>
                  </a:cubicBezTo>
                  <a:cubicBezTo>
                    <a:pt x="11" y="395"/>
                    <a:pt x="12" y="394"/>
                    <a:pt x="12" y="393"/>
                  </a:cubicBezTo>
                  <a:cubicBezTo>
                    <a:pt x="12" y="393"/>
                    <a:pt x="13" y="392"/>
                    <a:pt x="14" y="392"/>
                  </a:cubicBezTo>
                  <a:cubicBezTo>
                    <a:pt x="14" y="392"/>
                    <a:pt x="13" y="392"/>
                    <a:pt x="13" y="392"/>
                  </a:cubicBezTo>
                  <a:cubicBezTo>
                    <a:pt x="19" y="387"/>
                    <a:pt x="24" y="384"/>
                    <a:pt x="30" y="379"/>
                  </a:cubicBezTo>
                  <a:cubicBezTo>
                    <a:pt x="30" y="378"/>
                    <a:pt x="30" y="378"/>
                    <a:pt x="29" y="378"/>
                  </a:cubicBezTo>
                  <a:cubicBezTo>
                    <a:pt x="33" y="377"/>
                    <a:pt x="33" y="373"/>
                    <a:pt x="37" y="372"/>
                  </a:cubicBezTo>
                  <a:cubicBezTo>
                    <a:pt x="39" y="369"/>
                    <a:pt x="42" y="363"/>
                    <a:pt x="46" y="363"/>
                  </a:cubicBezTo>
                  <a:cubicBezTo>
                    <a:pt x="46" y="360"/>
                    <a:pt x="50" y="360"/>
                    <a:pt x="51" y="358"/>
                  </a:cubicBezTo>
                  <a:cubicBezTo>
                    <a:pt x="53" y="358"/>
                    <a:pt x="53" y="357"/>
                    <a:pt x="54" y="357"/>
                  </a:cubicBezTo>
                  <a:cubicBezTo>
                    <a:pt x="60" y="353"/>
                    <a:pt x="67" y="349"/>
                    <a:pt x="73" y="345"/>
                  </a:cubicBezTo>
                  <a:cubicBezTo>
                    <a:pt x="74" y="343"/>
                    <a:pt x="76" y="343"/>
                    <a:pt x="76" y="342"/>
                  </a:cubicBezTo>
                  <a:cubicBezTo>
                    <a:pt x="79" y="341"/>
                    <a:pt x="81" y="338"/>
                    <a:pt x="84" y="337"/>
                  </a:cubicBezTo>
                  <a:cubicBezTo>
                    <a:pt x="84" y="336"/>
                    <a:pt x="84" y="335"/>
                    <a:pt x="85" y="336"/>
                  </a:cubicBezTo>
                  <a:cubicBezTo>
                    <a:pt x="85" y="335"/>
                    <a:pt x="85" y="335"/>
                    <a:pt x="85" y="334"/>
                  </a:cubicBezTo>
                  <a:cubicBezTo>
                    <a:pt x="86" y="334"/>
                    <a:pt x="87" y="334"/>
                    <a:pt x="88" y="334"/>
                  </a:cubicBezTo>
                  <a:cubicBezTo>
                    <a:pt x="88" y="333"/>
                    <a:pt x="87" y="334"/>
                    <a:pt x="87" y="333"/>
                  </a:cubicBezTo>
                  <a:cubicBezTo>
                    <a:pt x="87" y="333"/>
                    <a:pt x="88" y="333"/>
                    <a:pt x="88" y="332"/>
                  </a:cubicBezTo>
                  <a:cubicBezTo>
                    <a:pt x="88" y="332"/>
                    <a:pt x="89" y="332"/>
                    <a:pt x="89" y="333"/>
                  </a:cubicBezTo>
                  <a:cubicBezTo>
                    <a:pt x="89" y="332"/>
                    <a:pt x="88" y="332"/>
                    <a:pt x="89" y="332"/>
                  </a:cubicBezTo>
                  <a:cubicBezTo>
                    <a:pt x="89" y="332"/>
                    <a:pt x="89" y="331"/>
                    <a:pt x="88" y="330"/>
                  </a:cubicBezTo>
                  <a:cubicBezTo>
                    <a:pt x="90" y="330"/>
                    <a:pt x="90" y="329"/>
                    <a:pt x="91" y="330"/>
                  </a:cubicBezTo>
                  <a:cubicBezTo>
                    <a:pt x="92" y="328"/>
                    <a:pt x="93" y="327"/>
                    <a:pt x="94" y="326"/>
                  </a:cubicBezTo>
                  <a:cubicBezTo>
                    <a:pt x="94" y="326"/>
                    <a:pt x="96" y="327"/>
                    <a:pt x="96" y="325"/>
                  </a:cubicBezTo>
                  <a:cubicBezTo>
                    <a:pt x="96" y="325"/>
                    <a:pt x="95" y="325"/>
                    <a:pt x="95" y="324"/>
                  </a:cubicBezTo>
                  <a:cubicBezTo>
                    <a:pt x="96" y="325"/>
                    <a:pt x="96" y="324"/>
                    <a:pt x="97" y="325"/>
                  </a:cubicBezTo>
                  <a:cubicBezTo>
                    <a:pt x="97" y="324"/>
                    <a:pt x="96" y="324"/>
                    <a:pt x="96" y="323"/>
                  </a:cubicBezTo>
                  <a:cubicBezTo>
                    <a:pt x="97" y="323"/>
                    <a:pt x="97" y="324"/>
                    <a:pt x="98" y="324"/>
                  </a:cubicBezTo>
                  <a:cubicBezTo>
                    <a:pt x="98" y="323"/>
                    <a:pt x="97" y="323"/>
                    <a:pt x="98" y="323"/>
                  </a:cubicBezTo>
                  <a:cubicBezTo>
                    <a:pt x="98" y="322"/>
                    <a:pt x="97" y="323"/>
                    <a:pt x="97" y="322"/>
                  </a:cubicBezTo>
                  <a:cubicBezTo>
                    <a:pt x="97" y="322"/>
                    <a:pt x="98" y="322"/>
                    <a:pt x="98" y="322"/>
                  </a:cubicBezTo>
                  <a:cubicBezTo>
                    <a:pt x="98" y="321"/>
                    <a:pt x="99" y="319"/>
                    <a:pt x="100" y="320"/>
                  </a:cubicBezTo>
                  <a:cubicBezTo>
                    <a:pt x="102" y="315"/>
                    <a:pt x="107" y="311"/>
                    <a:pt x="111" y="309"/>
                  </a:cubicBezTo>
                  <a:cubicBezTo>
                    <a:pt x="117" y="304"/>
                    <a:pt x="123" y="299"/>
                    <a:pt x="130" y="296"/>
                  </a:cubicBezTo>
                  <a:cubicBezTo>
                    <a:pt x="141" y="289"/>
                    <a:pt x="154" y="282"/>
                    <a:pt x="166" y="277"/>
                  </a:cubicBezTo>
                  <a:cubicBezTo>
                    <a:pt x="167" y="275"/>
                    <a:pt x="170" y="276"/>
                    <a:pt x="171" y="274"/>
                  </a:cubicBezTo>
                  <a:cubicBezTo>
                    <a:pt x="171" y="274"/>
                    <a:pt x="171" y="274"/>
                    <a:pt x="172" y="274"/>
                  </a:cubicBezTo>
                  <a:cubicBezTo>
                    <a:pt x="184" y="267"/>
                    <a:pt x="197" y="262"/>
                    <a:pt x="209" y="256"/>
                  </a:cubicBezTo>
                  <a:cubicBezTo>
                    <a:pt x="209" y="255"/>
                    <a:pt x="210" y="255"/>
                    <a:pt x="209" y="255"/>
                  </a:cubicBezTo>
                  <a:cubicBezTo>
                    <a:pt x="210" y="254"/>
                    <a:pt x="210" y="255"/>
                    <a:pt x="211" y="255"/>
                  </a:cubicBezTo>
                  <a:cubicBezTo>
                    <a:pt x="215" y="252"/>
                    <a:pt x="220" y="250"/>
                    <a:pt x="225" y="248"/>
                  </a:cubicBezTo>
                  <a:cubicBezTo>
                    <a:pt x="225" y="247"/>
                    <a:pt x="226" y="248"/>
                    <a:pt x="226" y="247"/>
                  </a:cubicBezTo>
                  <a:cubicBezTo>
                    <a:pt x="224" y="247"/>
                    <a:pt x="223" y="247"/>
                    <a:pt x="221" y="248"/>
                  </a:cubicBezTo>
                  <a:cubicBezTo>
                    <a:pt x="220" y="248"/>
                    <a:pt x="219" y="250"/>
                    <a:pt x="218" y="249"/>
                  </a:cubicBezTo>
                  <a:cubicBezTo>
                    <a:pt x="218" y="250"/>
                    <a:pt x="217" y="250"/>
                    <a:pt x="217" y="251"/>
                  </a:cubicBezTo>
                  <a:cubicBezTo>
                    <a:pt x="214" y="251"/>
                    <a:pt x="212" y="253"/>
                    <a:pt x="209" y="253"/>
                  </a:cubicBezTo>
                  <a:cubicBezTo>
                    <a:pt x="209" y="254"/>
                    <a:pt x="210" y="254"/>
                    <a:pt x="209" y="254"/>
                  </a:cubicBezTo>
                  <a:cubicBezTo>
                    <a:pt x="209" y="254"/>
                    <a:pt x="208" y="254"/>
                    <a:pt x="207" y="254"/>
                  </a:cubicBezTo>
                  <a:cubicBezTo>
                    <a:pt x="207" y="255"/>
                    <a:pt x="207" y="255"/>
                    <a:pt x="207" y="255"/>
                  </a:cubicBezTo>
                  <a:cubicBezTo>
                    <a:pt x="206" y="255"/>
                    <a:pt x="207" y="255"/>
                    <a:pt x="207" y="255"/>
                  </a:cubicBezTo>
                  <a:cubicBezTo>
                    <a:pt x="205" y="255"/>
                    <a:pt x="202" y="256"/>
                    <a:pt x="201" y="257"/>
                  </a:cubicBezTo>
                  <a:cubicBezTo>
                    <a:pt x="198" y="258"/>
                    <a:pt x="195" y="259"/>
                    <a:pt x="194" y="261"/>
                  </a:cubicBezTo>
                  <a:cubicBezTo>
                    <a:pt x="193" y="260"/>
                    <a:pt x="191" y="262"/>
                    <a:pt x="190" y="261"/>
                  </a:cubicBezTo>
                  <a:cubicBezTo>
                    <a:pt x="190" y="261"/>
                    <a:pt x="190" y="262"/>
                    <a:pt x="190" y="262"/>
                  </a:cubicBezTo>
                  <a:cubicBezTo>
                    <a:pt x="189" y="262"/>
                    <a:pt x="188" y="262"/>
                    <a:pt x="188" y="263"/>
                  </a:cubicBezTo>
                  <a:cubicBezTo>
                    <a:pt x="187" y="263"/>
                    <a:pt x="188" y="262"/>
                    <a:pt x="187" y="262"/>
                  </a:cubicBezTo>
                  <a:cubicBezTo>
                    <a:pt x="187" y="263"/>
                    <a:pt x="185" y="264"/>
                    <a:pt x="184" y="265"/>
                  </a:cubicBezTo>
                  <a:cubicBezTo>
                    <a:pt x="184" y="265"/>
                    <a:pt x="183" y="264"/>
                    <a:pt x="181" y="265"/>
                  </a:cubicBezTo>
                  <a:cubicBezTo>
                    <a:pt x="178" y="266"/>
                    <a:pt x="173" y="269"/>
                    <a:pt x="170" y="269"/>
                  </a:cubicBezTo>
                  <a:cubicBezTo>
                    <a:pt x="169" y="272"/>
                    <a:pt x="165" y="271"/>
                    <a:pt x="164" y="273"/>
                  </a:cubicBezTo>
                  <a:cubicBezTo>
                    <a:pt x="162" y="271"/>
                    <a:pt x="161" y="275"/>
                    <a:pt x="159" y="273"/>
                  </a:cubicBezTo>
                  <a:cubicBezTo>
                    <a:pt x="158" y="273"/>
                    <a:pt x="159" y="275"/>
                    <a:pt x="160" y="274"/>
                  </a:cubicBezTo>
                  <a:cubicBezTo>
                    <a:pt x="159" y="275"/>
                    <a:pt x="157" y="274"/>
                    <a:pt x="157" y="276"/>
                  </a:cubicBezTo>
                  <a:cubicBezTo>
                    <a:pt x="152" y="277"/>
                    <a:pt x="147" y="279"/>
                    <a:pt x="142" y="281"/>
                  </a:cubicBezTo>
                  <a:cubicBezTo>
                    <a:pt x="138" y="281"/>
                    <a:pt x="134" y="286"/>
                    <a:pt x="130" y="285"/>
                  </a:cubicBezTo>
                  <a:cubicBezTo>
                    <a:pt x="129" y="285"/>
                    <a:pt x="130" y="285"/>
                    <a:pt x="130" y="286"/>
                  </a:cubicBezTo>
                  <a:cubicBezTo>
                    <a:pt x="123" y="288"/>
                    <a:pt x="116" y="292"/>
                    <a:pt x="110" y="292"/>
                  </a:cubicBezTo>
                  <a:cubicBezTo>
                    <a:pt x="110" y="293"/>
                    <a:pt x="111" y="292"/>
                    <a:pt x="111" y="293"/>
                  </a:cubicBezTo>
                  <a:cubicBezTo>
                    <a:pt x="107" y="295"/>
                    <a:pt x="101" y="296"/>
                    <a:pt x="97" y="298"/>
                  </a:cubicBezTo>
                  <a:cubicBezTo>
                    <a:pt x="97" y="298"/>
                    <a:pt x="97" y="298"/>
                    <a:pt x="97" y="297"/>
                  </a:cubicBezTo>
                  <a:cubicBezTo>
                    <a:pt x="96" y="297"/>
                    <a:pt x="96" y="298"/>
                    <a:pt x="96" y="299"/>
                  </a:cubicBezTo>
                  <a:cubicBezTo>
                    <a:pt x="93" y="299"/>
                    <a:pt x="91" y="300"/>
                    <a:pt x="88" y="300"/>
                  </a:cubicBezTo>
                  <a:cubicBezTo>
                    <a:pt x="86" y="301"/>
                    <a:pt x="84" y="301"/>
                    <a:pt x="81" y="301"/>
                  </a:cubicBezTo>
                  <a:cubicBezTo>
                    <a:pt x="78" y="299"/>
                    <a:pt x="75" y="297"/>
                    <a:pt x="74" y="294"/>
                  </a:cubicBezTo>
                  <a:cubicBezTo>
                    <a:pt x="73" y="286"/>
                    <a:pt x="81" y="283"/>
                    <a:pt x="84" y="278"/>
                  </a:cubicBezTo>
                  <a:cubicBezTo>
                    <a:pt x="84" y="278"/>
                    <a:pt x="84" y="278"/>
                    <a:pt x="84" y="279"/>
                  </a:cubicBezTo>
                  <a:cubicBezTo>
                    <a:pt x="85" y="278"/>
                    <a:pt x="84" y="278"/>
                    <a:pt x="84" y="278"/>
                  </a:cubicBezTo>
                  <a:cubicBezTo>
                    <a:pt x="85" y="277"/>
                    <a:pt x="86" y="275"/>
                    <a:pt x="87" y="275"/>
                  </a:cubicBezTo>
                  <a:cubicBezTo>
                    <a:pt x="95" y="268"/>
                    <a:pt x="102" y="260"/>
                    <a:pt x="112" y="255"/>
                  </a:cubicBezTo>
                  <a:cubicBezTo>
                    <a:pt x="133" y="243"/>
                    <a:pt x="154" y="230"/>
                    <a:pt x="177" y="219"/>
                  </a:cubicBezTo>
                  <a:cubicBezTo>
                    <a:pt x="183" y="216"/>
                    <a:pt x="188" y="213"/>
                    <a:pt x="195" y="211"/>
                  </a:cubicBezTo>
                  <a:cubicBezTo>
                    <a:pt x="196" y="210"/>
                    <a:pt x="196" y="209"/>
                    <a:pt x="198" y="209"/>
                  </a:cubicBezTo>
                  <a:cubicBezTo>
                    <a:pt x="218" y="199"/>
                    <a:pt x="239" y="190"/>
                    <a:pt x="260" y="181"/>
                  </a:cubicBezTo>
                  <a:cubicBezTo>
                    <a:pt x="261" y="181"/>
                    <a:pt x="263" y="181"/>
                    <a:pt x="264" y="180"/>
                  </a:cubicBezTo>
                  <a:cubicBezTo>
                    <a:pt x="267" y="179"/>
                    <a:pt x="271" y="178"/>
                    <a:pt x="274" y="176"/>
                  </a:cubicBezTo>
                  <a:cubicBezTo>
                    <a:pt x="281" y="174"/>
                    <a:pt x="287" y="172"/>
                    <a:pt x="294" y="169"/>
                  </a:cubicBezTo>
                  <a:cubicBezTo>
                    <a:pt x="302" y="165"/>
                    <a:pt x="311" y="163"/>
                    <a:pt x="319" y="159"/>
                  </a:cubicBezTo>
                  <a:cubicBezTo>
                    <a:pt x="341" y="153"/>
                    <a:pt x="362" y="145"/>
                    <a:pt x="383" y="140"/>
                  </a:cubicBezTo>
                  <a:cubicBezTo>
                    <a:pt x="389" y="137"/>
                    <a:pt x="396" y="136"/>
                    <a:pt x="402" y="134"/>
                  </a:cubicBezTo>
                  <a:cubicBezTo>
                    <a:pt x="420" y="129"/>
                    <a:pt x="437" y="123"/>
                    <a:pt x="456" y="119"/>
                  </a:cubicBezTo>
                  <a:cubicBezTo>
                    <a:pt x="458" y="118"/>
                    <a:pt x="462" y="118"/>
                    <a:pt x="465" y="116"/>
                  </a:cubicBezTo>
                  <a:cubicBezTo>
                    <a:pt x="465" y="116"/>
                    <a:pt x="465" y="116"/>
                    <a:pt x="465" y="117"/>
                  </a:cubicBezTo>
                  <a:cubicBezTo>
                    <a:pt x="468" y="115"/>
                    <a:pt x="472" y="114"/>
                    <a:pt x="474" y="114"/>
                  </a:cubicBezTo>
                  <a:cubicBezTo>
                    <a:pt x="478" y="112"/>
                    <a:pt x="485" y="111"/>
                    <a:pt x="490" y="109"/>
                  </a:cubicBezTo>
                  <a:cubicBezTo>
                    <a:pt x="493" y="109"/>
                    <a:pt x="495" y="107"/>
                    <a:pt x="498" y="108"/>
                  </a:cubicBezTo>
                  <a:cubicBezTo>
                    <a:pt x="498" y="108"/>
                    <a:pt x="498" y="107"/>
                    <a:pt x="498" y="107"/>
                  </a:cubicBezTo>
                  <a:cubicBezTo>
                    <a:pt x="509" y="104"/>
                    <a:pt x="519" y="102"/>
                    <a:pt x="530" y="100"/>
                  </a:cubicBezTo>
                  <a:cubicBezTo>
                    <a:pt x="530" y="100"/>
                    <a:pt x="531" y="99"/>
                    <a:pt x="532" y="99"/>
                  </a:cubicBezTo>
                  <a:cubicBezTo>
                    <a:pt x="538" y="97"/>
                    <a:pt x="544" y="96"/>
                    <a:pt x="550" y="94"/>
                  </a:cubicBezTo>
                  <a:cubicBezTo>
                    <a:pt x="563" y="90"/>
                    <a:pt x="577" y="87"/>
                    <a:pt x="590" y="84"/>
                  </a:cubicBezTo>
                  <a:cubicBezTo>
                    <a:pt x="597" y="83"/>
                    <a:pt x="604" y="81"/>
                    <a:pt x="610" y="80"/>
                  </a:cubicBezTo>
                  <a:cubicBezTo>
                    <a:pt x="612" y="80"/>
                    <a:pt x="614" y="79"/>
                    <a:pt x="617" y="79"/>
                  </a:cubicBezTo>
                  <a:cubicBezTo>
                    <a:pt x="620" y="78"/>
                    <a:pt x="622" y="77"/>
                    <a:pt x="626" y="77"/>
                  </a:cubicBezTo>
                  <a:cubicBezTo>
                    <a:pt x="630" y="76"/>
                    <a:pt x="635" y="75"/>
                    <a:pt x="639" y="74"/>
                  </a:cubicBezTo>
                  <a:cubicBezTo>
                    <a:pt x="654" y="71"/>
                    <a:pt x="668" y="67"/>
                    <a:pt x="683" y="65"/>
                  </a:cubicBezTo>
                  <a:cubicBezTo>
                    <a:pt x="692" y="63"/>
                    <a:pt x="700" y="61"/>
                    <a:pt x="709" y="59"/>
                  </a:cubicBezTo>
                  <a:cubicBezTo>
                    <a:pt x="710" y="58"/>
                    <a:pt x="712" y="59"/>
                    <a:pt x="713" y="58"/>
                  </a:cubicBezTo>
                  <a:cubicBezTo>
                    <a:pt x="719" y="58"/>
                    <a:pt x="726" y="56"/>
                    <a:pt x="732" y="55"/>
                  </a:cubicBezTo>
                  <a:cubicBezTo>
                    <a:pt x="735" y="54"/>
                    <a:pt x="738" y="53"/>
                    <a:pt x="741" y="53"/>
                  </a:cubicBezTo>
                  <a:cubicBezTo>
                    <a:pt x="745" y="52"/>
                    <a:pt x="749" y="51"/>
                    <a:pt x="752" y="51"/>
                  </a:cubicBezTo>
                  <a:cubicBezTo>
                    <a:pt x="761" y="49"/>
                    <a:pt x="771" y="47"/>
                    <a:pt x="780" y="45"/>
                  </a:cubicBezTo>
                  <a:cubicBezTo>
                    <a:pt x="781" y="45"/>
                    <a:pt x="784" y="44"/>
                    <a:pt x="785" y="45"/>
                  </a:cubicBezTo>
                  <a:cubicBezTo>
                    <a:pt x="803" y="40"/>
                    <a:pt x="821" y="37"/>
                    <a:pt x="838" y="32"/>
                  </a:cubicBezTo>
                  <a:cubicBezTo>
                    <a:pt x="839" y="31"/>
                    <a:pt x="841" y="30"/>
                    <a:pt x="842" y="28"/>
                  </a:cubicBezTo>
                  <a:cubicBezTo>
                    <a:pt x="838" y="25"/>
                    <a:pt x="833" y="26"/>
                    <a:pt x="828" y="24"/>
                  </a:cubicBezTo>
                  <a:cubicBezTo>
                    <a:pt x="827" y="23"/>
                    <a:pt x="827" y="25"/>
                    <a:pt x="826" y="24"/>
                  </a:cubicBezTo>
                  <a:cubicBezTo>
                    <a:pt x="821" y="23"/>
                    <a:pt x="815" y="23"/>
                    <a:pt x="812" y="23"/>
                  </a:cubicBezTo>
                  <a:cubicBezTo>
                    <a:pt x="812" y="23"/>
                    <a:pt x="812" y="23"/>
                    <a:pt x="811" y="23"/>
                  </a:cubicBezTo>
                  <a:cubicBezTo>
                    <a:pt x="805" y="24"/>
                    <a:pt x="797" y="22"/>
                    <a:pt x="791" y="24"/>
                  </a:cubicBezTo>
                  <a:cubicBezTo>
                    <a:pt x="790" y="24"/>
                    <a:pt x="790" y="24"/>
                    <a:pt x="790" y="23"/>
                  </a:cubicBezTo>
                  <a:cubicBezTo>
                    <a:pt x="779" y="24"/>
                    <a:pt x="770" y="26"/>
                    <a:pt x="757" y="25"/>
                  </a:cubicBezTo>
                  <a:cubicBezTo>
                    <a:pt x="755" y="27"/>
                    <a:pt x="752" y="26"/>
                    <a:pt x="750" y="26"/>
                  </a:cubicBezTo>
                  <a:cubicBezTo>
                    <a:pt x="747" y="27"/>
                    <a:pt x="745" y="27"/>
                    <a:pt x="742" y="27"/>
                  </a:cubicBezTo>
                  <a:cubicBezTo>
                    <a:pt x="739" y="28"/>
                    <a:pt x="734" y="28"/>
                    <a:pt x="730" y="28"/>
                  </a:cubicBezTo>
                  <a:cubicBezTo>
                    <a:pt x="729" y="28"/>
                    <a:pt x="729" y="28"/>
                    <a:pt x="729" y="28"/>
                  </a:cubicBezTo>
                  <a:cubicBezTo>
                    <a:pt x="723" y="29"/>
                    <a:pt x="715" y="30"/>
                    <a:pt x="708" y="31"/>
                  </a:cubicBezTo>
                  <a:cubicBezTo>
                    <a:pt x="707" y="31"/>
                    <a:pt x="707" y="30"/>
                    <a:pt x="707" y="30"/>
                  </a:cubicBezTo>
                  <a:cubicBezTo>
                    <a:pt x="701" y="32"/>
                    <a:pt x="693" y="32"/>
                    <a:pt x="688" y="33"/>
                  </a:cubicBezTo>
                  <a:cubicBezTo>
                    <a:pt x="688" y="33"/>
                    <a:pt x="688" y="32"/>
                    <a:pt x="687" y="32"/>
                  </a:cubicBezTo>
                  <a:cubicBezTo>
                    <a:pt x="687" y="32"/>
                    <a:pt x="688" y="32"/>
                    <a:pt x="688" y="33"/>
                  </a:cubicBezTo>
                  <a:cubicBezTo>
                    <a:pt x="682" y="34"/>
                    <a:pt x="674" y="34"/>
                    <a:pt x="668" y="35"/>
                  </a:cubicBezTo>
                  <a:cubicBezTo>
                    <a:pt x="667" y="35"/>
                    <a:pt x="666" y="35"/>
                    <a:pt x="665" y="35"/>
                  </a:cubicBezTo>
                  <a:cubicBezTo>
                    <a:pt x="662" y="37"/>
                    <a:pt x="657" y="36"/>
                    <a:pt x="654" y="37"/>
                  </a:cubicBezTo>
                  <a:cubicBezTo>
                    <a:pt x="647" y="37"/>
                    <a:pt x="642" y="40"/>
                    <a:pt x="637" y="39"/>
                  </a:cubicBezTo>
                  <a:cubicBezTo>
                    <a:pt x="636" y="39"/>
                    <a:pt x="636" y="40"/>
                    <a:pt x="636" y="40"/>
                  </a:cubicBezTo>
                  <a:cubicBezTo>
                    <a:pt x="635" y="40"/>
                    <a:pt x="634" y="40"/>
                    <a:pt x="634" y="40"/>
                  </a:cubicBezTo>
                  <a:cubicBezTo>
                    <a:pt x="633" y="40"/>
                    <a:pt x="633" y="41"/>
                    <a:pt x="633" y="41"/>
                  </a:cubicBezTo>
                  <a:cubicBezTo>
                    <a:pt x="632" y="41"/>
                    <a:pt x="630" y="42"/>
                    <a:pt x="629" y="41"/>
                  </a:cubicBezTo>
                  <a:cubicBezTo>
                    <a:pt x="628" y="41"/>
                    <a:pt x="628" y="42"/>
                    <a:pt x="628" y="42"/>
                  </a:cubicBezTo>
                  <a:cubicBezTo>
                    <a:pt x="614" y="42"/>
                    <a:pt x="603" y="47"/>
                    <a:pt x="590" y="48"/>
                  </a:cubicBezTo>
                  <a:cubicBezTo>
                    <a:pt x="587" y="50"/>
                    <a:pt x="583" y="50"/>
                    <a:pt x="581" y="50"/>
                  </a:cubicBezTo>
                  <a:cubicBezTo>
                    <a:pt x="580" y="50"/>
                    <a:pt x="578" y="51"/>
                    <a:pt x="576" y="51"/>
                  </a:cubicBezTo>
                  <a:cubicBezTo>
                    <a:pt x="567" y="54"/>
                    <a:pt x="556" y="56"/>
                    <a:pt x="546" y="58"/>
                  </a:cubicBezTo>
                  <a:cubicBezTo>
                    <a:pt x="545" y="58"/>
                    <a:pt x="543" y="58"/>
                    <a:pt x="543" y="59"/>
                  </a:cubicBezTo>
                  <a:cubicBezTo>
                    <a:pt x="542" y="59"/>
                    <a:pt x="542" y="59"/>
                    <a:pt x="541" y="59"/>
                  </a:cubicBezTo>
                  <a:cubicBezTo>
                    <a:pt x="540" y="60"/>
                    <a:pt x="536" y="61"/>
                    <a:pt x="533" y="61"/>
                  </a:cubicBezTo>
                  <a:cubicBezTo>
                    <a:pt x="530" y="62"/>
                    <a:pt x="525" y="64"/>
                    <a:pt x="522" y="64"/>
                  </a:cubicBezTo>
                  <a:cubicBezTo>
                    <a:pt x="519" y="65"/>
                    <a:pt x="517" y="66"/>
                    <a:pt x="513" y="66"/>
                  </a:cubicBezTo>
                  <a:cubicBezTo>
                    <a:pt x="509" y="68"/>
                    <a:pt x="504" y="70"/>
                    <a:pt x="500" y="70"/>
                  </a:cubicBezTo>
                  <a:cubicBezTo>
                    <a:pt x="495" y="72"/>
                    <a:pt x="488" y="73"/>
                    <a:pt x="483" y="74"/>
                  </a:cubicBezTo>
                  <a:cubicBezTo>
                    <a:pt x="477" y="76"/>
                    <a:pt x="471" y="80"/>
                    <a:pt x="464" y="80"/>
                  </a:cubicBezTo>
                  <a:cubicBezTo>
                    <a:pt x="464" y="80"/>
                    <a:pt x="464" y="81"/>
                    <a:pt x="464" y="81"/>
                  </a:cubicBezTo>
                  <a:cubicBezTo>
                    <a:pt x="460" y="82"/>
                    <a:pt x="454" y="84"/>
                    <a:pt x="449" y="84"/>
                  </a:cubicBezTo>
                  <a:cubicBezTo>
                    <a:pt x="449" y="85"/>
                    <a:pt x="448" y="85"/>
                    <a:pt x="448" y="86"/>
                  </a:cubicBezTo>
                  <a:cubicBezTo>
                    <a:pt x="445" y="85"/>
                    <a:pt x="441" y="89"/>
                    <a:pt x="438" y="88"/>
                  </a:cubicBezTo>
                  <a:cubicBezTo>
                    <a:pt x="438" y="88"/>
                    <a:pt x="438" y="88"/>
                    <a:pt x="438" y="88"/>
                  </a:cubicBezTo>
                  <a:cubicBezTo>
                    <a:pt x="437" y="88"/>
                    <a:pt x="436" y="90"/>
                    <a:pt x="435" y="88"/>
                  </a:cubicBezTo>
                  <a:cubicBezTo>
                    <a:pt x="435" y="88"/>
                    <a:pt x="435" y="90"/>
                    <a:pt x="435" y="90"/>
                  </a:cubicBezTo>
                  <a:cubicBezTo>
                    <a:pt x="433" y="89"/>
                    <a:pt x="432" y="90"/>
                    <a:pt x="431" y="91"/>
                  </a:cubicBezTo>
                  <a:cubicBezTo>
                    <a:pt x="424" y="91"/>
                    <a:pt x="419" y="94"/>
                    <a:pt x="413" y="95"/>
                  </a:cubicBezTo>
                  <a:cubicBezTo>
                    <a:pt x="412" y="96"/>
                    <a:pt x="411" y="97"/>
                    <a:pt x="409" y="97"/>
                  </a:cubicBezTo>
                  <a:cubicBezTo>
                    <a:pt x="407" y="97"/>
                    <a:pt x="407" y="99"/>
                    <a:pt x="405" y="98"/>
                  </a:cubicBezTo>
                  <a:cubicBezTo>
                    <a:pt x="405" y="98"/>
                    <a:pt x="405" y="98"/>
                    <a:pt x="405" y="98"/>
                  </a:cubicBezTo>
                  <a:cubicBezTo>
                    <a:pt x="401" y="99"/>
                    <a:pt x="397" y="101"/>
                    <a:pt x="393" y="102"/>
                  </a:cubicBezTo>
                  <a:cubicBezTo>
                    <a:pt x="393" y="102"/>
                    <a:pt x="392" y="102"/>
                    <a:pt x="392" y="103"/>
                  </a:cubicBezTo>
                  <a:cubicBezTo>
                    <a:pt x="387" y="102"/>
                    <a:pt x="384" y="106"/>
                    <a:pt x="379" y="106"/>
                  </a:cubicBezTo>
                  <a:cubicBezTo>
                    <a:pt x="378" y="106"/>
                    <a:pt x="378" y="107"/>
                    <a:pt x="377" y="107"/>
                  </a:cubicBezTo>
                  <a:cubicBezTo>
                    <a:pt x="374" y="106"/>
                    <a:pt x="373" y="110"/>
                    <a:pt x="369" y="109"/>
                  </a:cubicBezTo>
                  <a:cubicBezTo>
                    <a:pt x="363" y="112"/>
                    <a:pt x="356" y="112"/>
                    <a:pt x="350" y="115"/>
                  </a:cubicBezTo>
                  <a:cubicBezTo>
                    <a:pt x="347" y="115"/>
                    <a:pt x="344" y="118"/>
                    <a:pt x="341" y="118"/>
                  </a:cubicBezTo>
                  <a:cubicBezTo>
                    <a:pt x="339" y="119"/>
                    <a:pt x="338" y="119"/>
                    <a:pt x="336" y="119"/>
                  </a:cubicBezTo>
                  <a:cubicBezTo>
                    <a:pt x="333" y="120"/>
                    <a:pt x="330" y="121"/>
                    <a:pt x="327" y="121"/>
                  </a:cubicBezTo>
                  <a:cubicBezTo>
                    <a:pt x="326" y="122"/>
                    <a:pt x="325" y="123"/>
                    <a:pt x="324" y="122"/>
                  </a:cubicBezTo>
                  <a:cubicBezTo>
                    <a:pt x="323" y="124"/>
                    <a:pt x="320" y="123"/>
                    <a:pt x="319" y="125"/>
                  </a:cubicBezTo>
                  <a:cubicBezTo>
                    <a:pt x="316" y="125"/>
                    <a:pt x="313" y="126"/>
                    <a:pt x="310" y="128"/>
                  </a:cubicBezTo>
                  <a:cubicBezTo>
                    <a:pt x="309" y="128"/>
                    <a:pt x="308" y="128"/>
                    <a:pt x="308" y="128"/>
                  </a:cubicBezTo>
                  <a:cubicBezTo>
                    <a:pt x="304" y="130"/>
                    <a:pt x="299" y="131"/>
                    <a:pt x="295" y="132"/>
                  </a:cubicBezTo>
                  <a:cubicBezTo>
                    <a:pt x="294" y="134"/>
                    <a:pt x="290" y="133"/>
                    <a:pt x="289" y="135"/>
                  </a:cubicBezTo>
                  <a:cubicBezTo>
                    <a:pt x="288" y="133"/>
                    <a:pt x="286" y="137"/>
                    <a:pt x="285" y="135"/>
                  </a:cubicBezTo>
                  <a:cubicBezTo>
                    <a:pt x="283" y="136"/>
                    <a:pt x="281" y="136"/>
                    <a:pt x="280" y="138"/>
                  </a:cubicBezTo>
                  <a:cubicBezTo>
                    <a:pt x="278" y="137"/>
                    <a:pt x="275" y="138"/>
                    <a:pt x="274" y="140"/>
                  </a:cubicBezTo>
                  <a:cubicBezTo>
                    <a:pt x="273" y="139"/>
                    <a:pt x="272" y="140"/>
                    <a:pt x="271" y="141"/>
                  </a:cubicBezTo>
                  <a:cubicBezTo>
                    <a:pt x="269" y="141"/>
                    <a:pt x="264" y="143"/>
                    <a:pt x="261" y="144"/>
                  </a:cubicBezTo>
                  <a:cubicBezTo>
                    <a:pt x="260" y="144"/>
                    <a:pt x="258" y="146"/>
                    <a:pt x="256" y="145"/>
                  </a:cubicBezTo>
                  <a:cubicBezTo>
                    <a:pt x="256" y="145"/>
                    <a:pt x="256" y="145"/>
                    <a:pt x="256" y="145"/>
                  </a:cubicBezTo>
                  <a:cubicBezTo>
                    <a:pt x="253" y="145"/>
                    <a:pt x="252" y="148"/>
                    <a:pt x="249" y="148"/>
                  </a:cubicBezTo>
                  <a:cubicBezTo>
                    <a:pt x="247" y="149"/>
                    <a:pt x="245" y="148"/>
                    <a:pt x="244" y="150"/>
                  </a:cubicBezTo>
                  <a:cubicBezTo>
                    <a:pt x="239" y="149"/>
                    <a:pt x="236" y="154"/>
                    <a:pt x="232" y="153"/>
                  </a:cubicBezTo>
                  <a:cubicBezTo>
                    <a:pt x="230" y="155"/>
                    <a:pt x="227" y="155"/>
                    <a:pt x="225" y="157"/>
                  </a:cubicBezTo>
                  <a:cubicBezTo>
                    <a:pt x="222" y="156"/>
                    <a:pt x="219" y="159"/>
                    <a:pt x="216" y="160"/>
                  </a:cubicBezTo>
                  <a:cubicBezTo>
                    <a:pt x="214" y="160"/>
                    <a:pt x="212" y="159"/>
                    <a:pt x="210" y="161"/>
                  </a:cubicBezTo>
                  <a:cubicBezTo>
                    <a:pt x="204" y="162"/>
                    <a:pt x="197" y="165"/>
                    <a:pt x="191" y="166"/>
                  </a:cubicBezTo>
                  <a:cubicBezTo>
                    <a:pt x="187" y="168"/>
                    <a:pt x="182" y="167"/>
                    <a:pt x="177" y="169"/>
                  </a:cubicBezTo>
                  <a:cubicBezTo>
                    <a:pt x="177" y="168"/>
                    <a:pt x="177" y="168"/>
                    <a:pt x="177" y="168"/>
                  </a:cubicBezTo>
                  <a:cubicBezTo>
                    <a:pt x="166" y="171"/>
                    <a:pt x="155" y="167"/>
                    <a:pt x="149" y="160"/>
                  </a:cubicBezTo>
                  <a:cubicBezTo>
                    <a:pt x="148" y="158"/>
                    <a:pt x="146" y="157"/>
                    <a:pt x="148" y="154"/>
                  </a:cubicBezTo>
                  <a:cubicBezTo>
                    <a:pt x="149" y="152"/>
                    <a:pt x="151" y="151"/>
                    <a:pt x="154" y="148"/>
                  </a:cubicBezTo>
                  <a:cubicBezTo>
                    <a:pt x="156" y="146"/>
                    <a:pt x="157" y="144"/>
                    <a:pt x="159" y="143"/>
                  </a:cubicBezTo>
                  <a:cubicBezTo>
                    <a:pt x="161" y="141"/>
                    <a:pt x="164" y="139"/>
                    <a:pt x="166" y="138"/>
                  </a:cubicBezTo>
                  <a:cubicBezTo>
                    <a:pt x="166" y="138"/>
                    <a:pt x="166" y="138"/>
                    <a:pt x="166" y="138"/>
                  </a:cubicBezTo>
                  <a:cubicBezTo>
                    <a:pt x="169" y="134"/>
                    <a:pt x="173" y="132"/>
                    <a:pt x="176" y="128"/>
                  </a:cubicBezTo>
                  <a:cubicBezTo>
                    <a:pt x="177" y="128"/>
                    <a:pt x="177" y="128"/>
                    <a:pt x="178" y="128"/>
                  </a:cubicBezTo>
                  <a:cubicBezTo>
                    <a:pt x="181" y="124"/>
                    <a:pt x="187" y="122"/>
                    <a:pt x="191" y="118"/>
                  </a:cubicBezTo>
                  <a:cubicBezTo>
                    <a:pt x="197" y="115"/>
                    <a:pt x="203" y="111"/>
                    <a:pt x="209" y="108"/>
                  </a:cubicBezTo>
                  <a:cubicBezTo>
                    <a:pt x="218" y="103"/>
                    <a:pt x="228" y="99"/>
                    <a:pt x="238" y="94"/>
                  </a:cubicBezTo>
                  <a:cubicBezTo>
                    <a:pt x="250" y="87"/>
                    <a:pt x="264" y="82"/>
                    <a:pt x="277" y="75"/>
                  </a:cubicBezTo>
                  <a:cubicBezTo>
                    <a:pt x="288" y="72"/>
                    <a:pt x="298" y="66"/>
                    <a:pt x="308" y="62"/>
                  </a:cubicBezTo>
                  <a:cubicBezTo>
                    <a:pt x="314" y="60"/>
                    <a:pt x="320" y="57"/>
                    <a:pt x="325" y="55"/>
                  </a:cubicBezTo>
                  <a:cubicBezTo>
                    <a:pt x="329" y="54"/>
                    <a:pt x="334" y="53"/>
                    <a:pt x="338" y="50"/>
                  </a:cubicBezTo>
                  <a:cubicBezTo>
                    <a:pt x="354" y="44"/>
                    <a:pt x="370" y="38"/>
                    <a:pt x="387" y="33"/>
                  </a:cubicBezTo>
                  <a:cubicBezTo>
                    <a:pt x="417" y="23"/>
                    <a:pt x="447" y="14"/>
                    <a:pt x="480" y="8"/>
                  </a:cubicBezTo>
                  <a:cubicBezTo>
                    <a:pt x="486" y="7"/>
                    <a:pt x="492" y="5"/>
                    <a:pt x="498" y="5"/>
                  </a:cubicBezTo>
                  <a:cubicBezTo>
                    <a:pt x="502" y="4"/>
                    <a:pt x="507" y="3"/>
                    <a:pt x="511" y="3"/>
                  </a:cubicBezTo>
                  <a:cubicBezTo>
                    <a:pt x="512" y="3"/>
                    <a:pt x="512" y="3"/>
                    <a:pt x="512" y="2"/>
                  </a:cubicBezTo>
                  <a:cubicBezTo>
                    <a:pt x="513" y="2"/>
                    <a:pt x="513" y="3"/>
                    <a:pt x="514" y="3"/>
                  </a:cubicBezTo>
                  <a:cubicBezTo>
                    <a:pt x="514" y="2"/>
                    <a:pt x="516" y="3"/>
                    <a:pt x="517" y="2"/>
                  </a:cubicBezTo>
                  <a:cubicBezTo>
                    <a:pt x="518" y="2"/>
                    <a:pt x="518" y="2"/>
                    <a:pt x="518" y="2"/>
                  </a:cubicBezTo>
                  <a:cubicBezTo>
                    <a:pt x="524" y="0"/>
                    <a:pt x="530" y="0"/>
                    <a:pt x="537" y="0"/>
                  </a:cubicBezTo>
                  <a:cubicBezTo>
                    <a:pt x="533" y="6"/>
                    <a:pt x="524" y="4"/>
                    <a:pt x="521" y="9"/>
                  </a:cubicBezTo>
                  <a:cubicBezTo>
                    <a:pt x="520" y="10"/>
                    <a:pt x="518" y="9"/>
                    <a:pt x="517" y="10"/>
                  </a:cubicBezTo>
                  <a:cubicBezTo>
                    <a:pt x="517" y="10"/>
                    <a:pt x="517" y="11"/>
                    <a:pt x="517" y="11"/>
                  </a:cubicBezTo>
                  <a:cubicBezTo>
                    <a:pt x="516" y="13"/>
                    <a:pt x="512" y="13"/>
                    <a:pt x="511" y="14"/>
                  </a:cubicBezTo>
                  <a:cubicBezTo>
                    <a:pt x="507" y="15"/>
                    <a:pt x="503" y="17"/>
                    <a:pt x="498" y="17"/>
                  </a:cubicBezTo>
                  <a:cubicBezTo>
                    <a:pt x="494" y="19"/>
                    <a:pt x="490" y="20"/>
                    <a:pt x="486" y="20"/>
                  </a:cubicBezTo>
                  <a:cubicBezTo>
                    <a:pt x="484" y="21"/>
                    <a:pt x="482" y="22"/>
                    <a:pt x="479" y="21"/>
                  </a:cubicBezTo>
                  <a:cubicBezTo>
                    <a:pt x="473" y="24"/>
                    <a:pt x="464" y="25"/>
                    <a:pt x="457" y="27"/>
                  </a:cubicBezTo>
                  <a:cubicBezTo>
                    <a:pt x="454" y="28"/>
                    <a:pt x="450" y="29"/>
                    <a:pt x="446" y="30"/>
                  </a:cubicBezTo>
                  <a:cubicBezTo>
                    <a:pt x="444" y="31"/>
                    <a:pt x="442" y="31"/>
                    <a:pt x="439" y="31"/>
                  </a:cubicBezTo>
                  <a:cubicBezTo>
                    <a:pt x="434" y="34"/>
                    <a:pt x="428" y="35"/>
                    <a:pt x="422" y="36"/>
                  </a:cubicBezTo>
                  <a:cubicBezTo>
                    <a:pt x="415" y="40"/>
                    <a:pt x="407" y="40"/>
                    <a:pt x="400" y="44"/>
                  </a:cubicBezTo>
                  <a:cubicBezTo>
                    <a:pt x="390" y="45"/>
                    <a:pt x="382" y="50"/>
                    <a:pt x="372" y="52"/>
                  </a:cubicBezTo>
                  <a:cubicBezTo>
                    <a:pt x="368" y="54"/>
                    <a:pt x="363" y="54"/>
                    <a:pt x="360" y="57"/>
                  </a:cubicBezTo>
                  <a:cubicBezTo>
                    <a:pt x="357" y="57"/>
                    <a:pt x="354" y="58"/>
                    <a:pt x="352" y="60"/>
                  </a:cubicBezTo>
                  <a:cubicBezTo>
                    <a:pt x="352" y="60"/>
                    <a:pt x="351" y="59"/>
                    <a:pt x="351" y="59"/>
                  </a:cubicBezTo>
                  <a:cubicBezTo>
                    <a:pt x="350" y="61"/>
                    <a:pt x="347" y="61"/>
                    <a:pt x="346" y="62"/>
                  </a:cubicBezTo>
                  <a:cubicBezTo>
                    <a:pt x="342" y="62"/>
                    <a:pt x="340" y="65"/>
                    <a:pt x="336" y="65"/>
                  </a:cubicBezTo>
                  <a:cubicBezTo>
                    <a:pt x="334" y="66"/>
                    <a:pt x="333" y="67"/>
                    <a:pt x="330" y="68"/>
                  </a:cubicBezTo>
                  <a:cubicBezTo>
                    <a:pt x="327" y="70"/>
                    <a:pt x="322" y="70"/>
                    <a:pt x="318" y="73"/>
                  </a:cubicBezTo>
                  <a:cubicBezTo>
                    <a:pt x="316" y="74"/>
                    <a:pt x="314" y="75"/>
                    <a:pt x="312" y="76"/>
                  </a:cubicBezTo>
                  <a:cubicBezTo>
                    <a:pt x="310" y="76"/>
                    <a:pt x="309" y="77"/>
                    <a:pt x="307" y="77"/>
                  </a:cubicBezTo>
                  <a:cubicBezTo>
                    <a:pt x="307" y="77"/>
                    <a:pt x="307" y="78"/>
                    <a:pt x="307" y="78"/>
                  </a:cubicBezTo>
                  <a:cubicBezTo>
                    <a:pt x="303" y="78"/>
                    <a:pt x="301" y="81"/>
                    <a:pt x="297" y="82"/>
                  </a:cubicBezTo>
                  <a:cubicBezTo>
                    <a:pt x="295" y="82"/>
                    <a:pt x="295" y="84"/>
                    <a:pt x="292" y="84"/>
                  </a:cubicBezTo>
                  <a:cubicBezTo>
                    <a:pt x="291" y="85"/>
                    <a:pt x="288" y="84"/>
                    <a:pt x="287" y="86"/>
                  </a:cubicBezTo>
                  <a:cubicBezTo>
                    <a:pt x="285" y="87"/>
                    <a:pt x="283" y="88"/>
                    <a:pt x="282" y="89"/>
                  </a:cubicBezTo>
                  <a:cubicBezTo>
                    <a:pt x="280" y="90"/>
                    <a:pt x="276" y="90"/>
                    <a:pt x="274" y="92"/>
                  </a:cubicBezTo>
                  <a:cubicBezTo>
                    <a:pt x="273" y="92"/>
                    <a:pt x="271" y="93"/>
                    <a:pt x="270" y="94"/>
                  </a:cubicBezTo>
                  <a:cubicBezTo>
                    <a:pt x="266" y="95"/>
                    <a:pt x="263" y="97"/>
                    <a:pt x="259" y="99"/>
                  </a:cubicBezTo>
                  <a:cubicBezTo>
                    <a:pt x="257" y="100"/>
                    <a:pt x="254" y="101"/>
                    <a:pt x="252" y="103"/>
                  </a:cubicBezTo>
                  <a:cubicBezTo>
                    <a:pt x="248" y="104"/>
                    <a:pt x="243" y="106"/>
                    <a:pt x="240" y="109"/>
                  </a:cubicBezTo>
                  <a:cubicBezTo>
                    <a:pt x="236" y="109"/>
                    <a:pt x="236" y="113"/>
                    <a:pt x="232" y="112"/>
                  </a:cubicBezTo>
                  <a:cubicBezTo>
                    <a:pt x="231" y="113"/>
                    <a:pt x="230" y="114"/>
                    <a:pt x="229" y="115"/>
                  </a:cubicBezTo>
                  <a:cubicBezTo>
                    <a:pt x="225" y="116"/>
                    <a:pt x="221" y="118"/>
                    <a:pt x="217" y="119"/>
                  </a:cubicBezTo>
                  <a:cubicBezTo>
                    <a:pt x="216" y="120"/>
                    <a:pt x="214" y="121"/>
                    <a:pt x="212" y="122"/>
                  </a:cubicBezTo>
                  <a:cubicBezTo>
                    <a:pt x="212" y="122"/>
                    <a:pt x="212" y="122"/>
                    <a:pt x="212" y="122"/>
                  </a:cubicBezTo>
                  <a:cubicBezTo>
                    <a:pt x="211" y="122"/>
                    <a:pt x="210" y="123"/>
                    <a:pt x="209" y="123"/>
                  </a:cubicBezTo>
                  <a:cubicBezTo>
                    <a:pt x="206" y="126"/>
                    <a:pt x="202" y="127"/>
                    <a:pt x="198" y="129"/>
                  </a:cubicBezTo>
                  <a:cubicBezTo>
                    <a:pt x="196" y="130"/>
                    <a:pt x="195" y="132"/>
                    <a:pt x="192" y="133"/>
                  </a:cubicBezTo>
                  <a:cubicBezTo>
                    <a:pt x="190" y="134"/>
                    <a:pt x="188" y="135"/>
                    <a:pt x="186" y="135"/>
                  </a:cubicBezTo>
                  <a:cubicBezTo>
                    <a:pt x="186" y="137"/>
                    <a:pt x="184" y="136"/>
                    <a:pt x="184" y="138"/>
                  </a:cubicBezTo>
                  <a:cubicBezTo>
                    <a:pt x="185" y="139"/>
                    <a:pt x="186" y="139"/>
                    <a:pt x="186" y="140"/>
                  </a:cubicBezTo>
                  <a:cubicBezTo>
                    <a:pt x="191" y="140"/>
                    <a:pt x="196" y="142"/>
                    <a:pt x="200" y="140"/>
                  </a:cubicBezTo>
                  <a:cubicBezTo>
                    <a:pt x="211" y="139"/>
                    <a:pt x="221" y="136"/>
                    <a:pt x="231" y="133"/>
                  </a:cubicBezTo>
                  <a:cubicBezTo>
                    <a:pt x="233" y="133"/>
                    <a:pt x="234" y="132"/>
                    <a:pt x="236" y="131"/>
                  </a:cubicBezTo>
                  <a:cubicBezTo>
                    <a:pt x="240" y="131"/>
                    <a:pt x="244" y="127"/>
                    <a:pt x="249" y="127"/>
                  </a:cubicBezTo>
                  <a:cubicBezTo>
                    <a:pt x="251" y="127"/>
                    <a:pt x="253" y="125"/>
                    <a:pt x="255" y="125"/>
                  </a:cubicBezTo>
                  <a:cubicBezTo>
                    <a:pt x="259" y="123"/>
                    <a:pt x="265" y="122"/>
                    <a:pt x="269" y="120"/>
                  </a:cubicBezTo>
                  <a:cubicBezTo>
                    <a:pt x="271" y="120"/>
                    <a:pt x="273" y="118"/>
                    <a:pt x="275" y="117"/>
                  </a:cubicBezTo>
                  <a:cubicBezTo>
                    <a:pt x="280" y="116"/>
                    <a:pt x="285" y="115"/>
                    <a:pt x="290" y="113"/>
                  </a:cubicBezTo>
                  <a:cubicBezTo>
                    <a:pt x="328" y="100"/>
                    <a:pt x="368" y="88"/>
                    <a:pt x="407" y="76"/>
                  </a:cubicBezTo>
                  <a:cubicBezTo>
                    <a:pt x="414" y="74"/>
                    <a:pt x="422" y="72"/>
                    <a:pt x="429" y="70"/>
                  </a:cubicBezTo>
                  <a:cubicBezTo>
                    <a:pt x="458" y="63"/>
                    <a:pt x="486" y="54"/>
                    <a:pt x="515" y="48"/>
                  </a:cubicBezTo>
                  <a:cubicBezTo>
                    <a:pt x="521" y="46"/>
                    <a:pt x="529" y="44"/>
                    <a:pt x="535" y="43"/>
                  </a:cubicBezTo>
                  <a:cubicBezTo>
                    <a:pt x="535" y="42"/>
                    <a:pt x="538" y="42"/>
                    <a:pt x="540" y="43"/>
                  </a:cubicBezTo>
                  <a:cubicBezTo>
                    <a:pt x="540" y="42"/>
                    <a:pt x="540" y="42"/>
                    <a:pt x="540" y="42"/>
                  </a:cubicBezTo>
                  <a:cubicBezTo>
                    <a:pt x="542" y="42"/>
                    <a:pt x="544" y="41"/>
                    <a:pt x="546" y="41"/>
                  </a:cubicBezTo>
                  <a:cubicBezTo>
                    <a:pt x="547" y="41"/>
                    <a:pt x="547" y="40"/>
                    <a:pt x="547" y="40"/>
                  </a:cubicBezTo>
                  <a:cubicBezTo>
                    <a:pt x="548" y="40"/>
                    <a:pt x="551" y="39"/>
                    <a:pt x="552" y="39"/>
                  </a:cubicBezTo>
                  <a:cubicBezTo>
                    <a:pt x="552" y="39"/>
                    <a:pt x="552" y="39"/>
                    <a:pt x="552" y="39"/>
                  </a:cubicBezTo>
                  <a:cubicBezTo>
                    <a:pt x="553" y="38"/>
                    <a:pt x="555" y="38"/>
                    <a:pt x="556" y="38"/>
                  </a:cubicBezTo>
                  <a:cubicBezTo>
                    <a:pt x="556" y="38"/>
                    <a:pt x="557" y="38"/>
                    <a:pt x="556" y="38"/>
                  </a:cubicBezTo>
                  <a:cubicBezTo>
                    <a:pt x="557" y="38"/>
                    <a:pt x="557" y="38"/>
                    <a:pt x="557" y="37"/>
                  </a:cubicBezTo>
                  <a:cubicBezTo>
                    <a:pt x="569" y="35"/>
                    <a:pt x="582" y="32"/>
                    <a:pt x="594" y="29"/>
                  </a:cubicBezTo>
                  <a:cubicBezTo>
                    <a:pt x="597" y="29"/>
                    <a:pt x="600" y="29"/>
                    <a:pt x="603" y="28"/>
                  </a:cubicBezTo>
                  <a:cubicBezTo>
                    <a:pt x="610" y="26"/>
                    <a:pt x="617" y="25"/>
                    <a:pt x="625" y="24"/>
                  </a:cubicBezTo>
                  <a:cubicBezTo>
                    <a:pt x="661" y="18"/>
                    <a:pt x="700" y="13"/>
                    <a:pt x="738" y="10"/>
                  </a:cubicBezTo>
                  <a:cubicBezTo>
                    <a:pt x="741" y="10"/>
                    <a:pt x="747" y="10"/>
                    <a:pt x="751" y="9"/>
                  </a:cubicBezTo>
                  <a:cubicBezTo>
                    <a:pt x="762" y="8"/>
                    <a:pt x="773" y="8"/>
                    <a:pt x="784" y="7"/>
                  </a:cubicBezTo>
                  <a:cubicBezTo>
                    <a:pt x="788" y="7"/>
                    <a:pt x="793" y="6"/>
                    <a:pt x="798" y="6"/>
                  </a:cubicBezTo>
                  <a:cubicBezTo>
                    <a:pt x="813" y="6"/>
                    <a:pt x="828" y="7"/>
                    <a:pt x="843" y="8"/>
                  </a:cubicBezTo>
                  <a:cubicBezTo>
                    <a:pt x="851" y="9"/>
                    <a:pt x="861" y="10"/>
                    <a:pt x="869" y="12"/>
                  </a:cubicBezTo>
                  <a:cubicBezTo>
                    <a:pt x="872" y="13"/>
                    <a:pt x="876" y="15"/>
                    <a:pt x="877" y="19"/>
                  </a:cubicBezTo>
                  <a:cubicBezTo>
                    <a:pt x="876" y="20"/>
                    <a:pt x="877" y="22"/>
                    <a:pt x="875" y="23"/>
                  </a:cubicBezTo>
                  <a:cubicBezTo>
                    <a:pt x="875" y="23"/>
                    <a:pt x="875" y="24"/>
                    <a:pt x="875" y="24"/>
                  </a:cubicBezTo>
                  <a:cubicBezTo>
                    <a:pt x="875" y="24"/>
                    <a:pt x="875" y="24"/>
                    <a:pt x="874" y="24"/>
                  </a:cubicBezTo>
                  <a:cubicBezTo>
                    <a:pt x="874" y="26"/>
                    <a:pt x="873" y="25"/>
                    <a:pt x="873" y="27"/>
                  </a:cubicBezTo>
                  <a:cubicBezTo>
                    <a:pt x="871" y="27"/>
                    <a:pt x="869" y="30"/>
                    <a:pt x="867" y="31"/>
                  </a:cubicBezTo>
                  <a:cubicBezTo>
                    <a:pt x="866" y="31"/>
                    <a:pt x="866" y="31"/>
                    <a:pt x="865" y="31"/>
                  </a:cubicBezTo>
                  <a:cubicBezTo>
                    <a:pt x="864" y="32"/>
                    <a:pt x="861" y="34"/>
                    <a:pt x="858" y="35"/>
                  </a:cubicBezTo>
                  <a:cubicBezTo>
                    <a:pt x="857" y="35"/>
                    <a:pt x="856" y="35"/>
                    <a:pt x="855" y="36"/>
                  </a:cubicBezTo>
                  <a:cubicBezTo>
                    <a:pt x="854" y="36"/>
                    <a:pt x="854" y="36"/>
                    <a:pt x="852" y="36"/>
                  </a:cubicBezTo>
                  <a:cubicBezTo>
                    <a:pt x="848" y="38"/>
                    <a:pt x="843" y="40"/>
                    <a:pt x="839" y="41"/>
                  </a:cubicBezTo>
                  <a:cubicBezTo>
                    <a:pt x="839" y="42"/>
                    <a:pt x="839" y="42"/>
                    <a:pt x="838" y="42"/>
                  </a:cubicBezTo>
                  <a:cubicBezTo>
                    <a:pt x="840" y="44"/>
                    <a:pt x="842" y="41"/>
                    <a:pt x="844" y="41"/>
                  </a:cubicBezTo>
                  <a:cubicBezTo>
                    <a:pt x="844" y="41"/>
                    <a:pt x="844" y="41"/>
                    <a:pt x="844" y="42"/>
                  </a:cubicBezTo>
                  <a:cubicBezTo>
                    <a:pt x="857" y="41"/>
                    <a:pt x="871" y="39"/>
                    <a:pt x="885" y="39"/>
                  </a:cubicBezTo>
                  <a:cubicBezTo>
                    <a:pt x="888" y="39"/>
                    <a:pt x="890" y="39"/>
                    <a:pt x="894" y="40"/>
                  </a:cubicBezTo>
                  <a:cubicBezTo>
                    <a:pt x="896" y="40"/>
                    <a:pt x="898" y="39"/>
                    <a:pt x="900" y="41"/>
                  </a:cubicBezTo>
                  <a:cubicBezTo>
                    <a:pt x="901" y="41"/>
                    <a:pt x="901" y="41"/>
                    <a:pt x="902" y="41"/>
                  </a:cubicBezTo>
                  <a:cubicBezTo>
                    <a:pt x="902" y="41"/>
                    <a:pt x="902" y="41"/>
                    <a:pt x="902" y="42"/>
                  </a:cubicBezTo>
                  <a:cubicBezTo>
                    <a:pt x="902" y="41"/>
                    <a:pt x="902" y="41"/>
                    <a:pt x="903" y="42"/>
                  </a:cubicBezTo>
                  <a:cubicBezTo>
                    <a:pt x="903" y="41"/>
                    <a:pt x="902" y="41"/>
                    <a:pt x="903" y="41"/>
                  </a:cubicBezTo>
                  <a:cubicBezTo>
                    <a:pt x="904" y="41"/>
                    <a:pt x="904" y="42"/>
                    <a:pt x="905" y="42"/>
                  </a:cubicBezTo>
                  <a:cubicBezTo>
                    <a:pt x="904" y="44"/>
                    <a:pt x="906" y="45"/>
                    <a:pt x="906" y="45"/>
                  </a:cubicBezTo>
                  <a:cubicBezTo>
                    <a:pt x="905" y="49"/>
                    <a:pt x="899" y="50"/>
                    <a:pt x="898" y="52"/>
                  </a:cubicBezTo>
                  <a:cubicBezTo>
                    <a:pt x="897" y="53"/>
                    <a:pt x="898" y="52"/>
                    <a:pt x="897" y="52"/>
                  </a:cubicBezTo>
                  <a:close/>
                  <a:moveTo>
                    <a:pt x="866" y="77"/>
                  </a:moveTo>
                  <a:cubicBezTo>
                    <a:pt x="866" y="76"/>
                    <a:pt x="865" y="76"/>
                    <a:pt x="865" y="76"/>
                  </a:cubicBezTo>
                  <a:cubicBezTo>
                    <a:pt x="865" y="76"/>
                    <a:pt x="865" y="76"/>
                    <a:pt x="864" y="76"/>
                  </a:cubicBezTo>
                  <a:cubicBezTo>
                    <a:pt x="864" y="75"/>
                    <a:pt x="865" y="75"/>
                    <a:pt x="864" y="75"/>
                  </a:cubicBezTo>
                  <a:cubicBezTo>
                    <a:pt x="864" y="75"/>
                    <a:pt x="864" y="75"/>
                    <a:pt x="864" y="74"/>
                  </a:cubicBezTo>
                  <a:cubicBezTo>
                    <a:pt x="864" y="74"/>
                    <a:pt x="864" y="74"/>
                    <a:pt x="864" y="74"/>
                  </a:cubicBezTo>
                  <a:cubicBezTo>
                    <a:pt x="864" y="74"/>
                    <a:pt x="863" y="74"/>
                    <a:pt x="863" y="74"/>
                  </a:cubicBezTo>
                  <a:cubicBezTo>
                    <a:pt x="864" y="74"/>
                    <a:pt x="862" y="75"/>
                    <a:pt x="863" y="75"/>
                  </a:cubicBezTo>
                  <a:cubicBezTo>
                    <a:pt x="863" y="75"/>
                    <a:pt x="865" y="77"/>
                    <a:pt x="866" y="77"/>
                  </a:cubicBezTo>
                  <a:close/>
                  <a:moveTo>
                    <a:pt x="850" y="83"/>
                  </a:moveTo>
                  <a:cubicBezTo>
                    <a:pt x="850" y="82"/>
                    <a:pt x="850" y="82"/>
                    <a:pt x="850" y="82"/>
                  </a:cubicBezTo>
                  <a:cubicBezTo>
                    <a:pt x="849" y="82"/>
                    <a:pt x="849" y="82"/>
                    <a:pt x="849" y="83"/>
                  </a:cubicBezTo>
                  <a:cubicBezTo>
                    <a:pt x="849" y="83"/>
                    <a:pt x="850" y="83"/>
                    <a:pt x="850" y="83"/>
                  </a:cubicBezTo>
                  <a:close/>
                  <a:moveTo>
                    <a:pt x="798" y="99"/>
                  </a:moveTo>
                  <a:cubicBezTo>
                    <a:pt x="798" y="99"/>
                    <a:pt x="797" y="99"/>
                    <a:pt x="797" y="99"/>
                  </a:cubicBezTo>
                  <a:cubicBezTo>
                    <a:pt x="798" y="99"/>
                    <a:pt x="797" y="100"/>
                    <a:pt x="798" y="101"/>
                  </a:cubicBezTo>
                  <a:cubicBezTo>
                    <a:pt x="797" y="99"/>
                    <a:pt x="798" y="100"/>
                    <a:pt x="798" y="99"/>
                  </a:cubicBezTo>
                  <a:close/>
                  <a:moveTo>
                    <a:pt x="653" y="137"/>
                  </a:moveTo>
                  <a:cubicBezTo>
                    <a:pt x="654" y="136"/>
                    <a:pt x="652" y="137"/>
                    <a:pt x="652" y="136"/>
                  </a:cubicBezTo>
                  <a:cubicBezTo>
                    <a:pt x="652" y="137"/>
                    <a:pt x="652" y="137"/>
                    <a:pt x="652" y="137"/>
                  </a:cubicBezTo>
                  <a:cubicBezTo>
                    <a:pt x="652" y="138"/>
                    <a:pt x="653" y="136"/>
                    <a:pt x="653" y="137"/>
                  </a:cubicBezTo>
                  <a:close/>
                  <a:moveTo>
                    <a:pt x="271" y="286"/>
                  </a:moveTo>
                  <a:cubicBezTo>
                    <a:pt x="271" y="287"/>
                    <a:pt x="271" y="287"/>
                    <a:pt x="271" y="288"/>
                  </a:cubicBezTo>
                  <a:cubicBezTo>
                    <a:pt x="272" y="288"/>
                    <a:pt x="272" y="287"/>
                    <a:pt x="272" y="287"/>
                  </a:cubicBezTo>
                  <a:cubicBezTo>
                    <a:pt x="272" y="287"/>
                    <a:pt x="271" y="287"/>
                    <a:pt x="271" y="286"/>
                  </a:cubicBezTo>
                  <a:close/>
                  <a:moveTo>
                    <a:pt x="281" y="283"/>
                  </a:moveTo>
                  <a:cubicBezTo>
                    <a:pt x="281" y="283"/>
                    <a:pt x="281" y="283"/>
                    <a:pt x="280" y="283"/>
                  </a:cubicBezTo>
                  <a:cubicBezTo>
                    <a:pt x="280" y="283"/>
                    <a:pt x="280" y="283"/>
                    <a:pt x="280" y="282"/>
                  </a:cubicBezTo>
                  <a:cubicBezTo>
                    <a:pt x="279" y="283"/>
                    <a:pt x="278" y="283"/>
                    <a:pt x="279" y="284"/>
                  </a:cubicBezTo>
                  <a:cubicBezTo>
                    <a:pt x="279" y="283"/>
                    <a:pt x="279" y="284"/>
                    <a:pt x="279" y="284"/>
                  </a:cubicBezTo>
                  <a:cubicBezTo>
                    <a:pt x="280" y="284"/>
                    <a:pt x="280" y="284"/>
                    <a:pt x="282" y="283"/>
                  </a:cubicBezTo>
                  <a:cubicBezTo>
                    <a:pt x="282" y="283"/>
                    <a:pt x="282" y="283"/>
                    <a:pt x="282" y="283"/>
                  </a:cubicBezTo>
                  <a:cubicBezTo>
                    <a:pt x="282" y="283"/>
                    <a:pt x="282" y="283"/>
                    <a:pt x="282" y="283"/>
                  </a:cubicBezTo>
                  <a:cubicBezTo>
                    <a:pt x="282" y="283"/>
                    <a:pt x="282" y="282"/>
                    <a:pt x="282" y="282"/>
                  </a:cubicBezTo>
                  <a:cubicBezTo>
                    <a:pt x="281" y="282"/>
                    <a:pt x="282" y="283"/>
                    <a:pt x="281" y="283"/>
                  </a:cubicBezTo>
                  <a:close/>
                  <a:moveTo>
                    <a:pt x="194" y="314"/>
                  </a:moveTo>
                  <a:cubicBezTo>
                    <a:pt x="193" y="314"/>
                    <a:pt x="192" y="315"/>
                    <a:pt x="191" y="316"/>
                  </a:cubicBezTo>
                  <a:cubicBezTo>
                    <a:pt x="192" y="316"/>
                    <a:pt x="193" y="315"/>
                    <a:pt x="194" y="314"/>
                  </a:cubicBezTo>
                  <a:close/>
                  <a:moveTo>
                    <a:pt x="94" y="378"/>
                  </a:moveTo>
                  <a:cubicBezTo>
                    <a:pt x="93" y="378"/>
                    <a:pt x="92" y="378"/>
                    <a:pt x="92" y="378"/>
                  </a:cubicBezTo>
                  <a:cubicBezTo>
                    <a:pt x="92" y="379"/>
                    <a:pt x="91" y="379"/>
                    <a:pt x="91" y="379"/>
                  </a:cubicBezTo>
                  <a:cubicBezTo>
                    <a:pt x="92" y="380"/>
                    <a:pt x="92" y="379"/>
                    <a:pt x="92" y="380"/>
                  </a:cubicBezTo>
                  <a:cubicBezTo>
                    <a:pt x="93" y="380"/>
                    <a:pt x="93" y="379"/>
                    <a:pt x="94" y="378"/>
                  </a:cubicBezTo>
                  <a:cubicBezTo>
                    <a:pt x="94" y="378"/>
                    <a:pt x="94" y="378"/>
                    <a:pt x="94" y="378"/>
                  </a:cubicBezTo>
                  <a:close/>
                  <a:moveTo>
                    <a:pt x="120" y="365"/>
                  </a:moveTo>
                  <a:cubicBezTo>
                    <a:pt x="120" y="365"/>
                    <a:pt x="120" y="365"/>
                    <a:pt x="120" y="366"/>
                  </a:cubicBezTo>
                  <a:cubicBezTo>
                    <a:pt x="119" y="366"/>
                    <a:pt x="119" y="367"/>
                    <a:pt x="118" y="367"/>
                  </a:cubicBezTo>
                  <a:cubicBezTo>
                    <a:pt x="120" y="367"/>
                    <a:pt x="120" y="367"/>
                    <a:pt x="121" y="367"/>
                  </a:cubicBezTo>
                  <a:cubicBezTo>
                    <a:pt x="121" y="366"/>
                    <a:pt x="121" y="364"/>
                    <a:pt x="120" y="365"/>
                  </a:cubicBezTo>
                  <a:close/>
                  <a:moveTo>
                    <a:pt x="218" y="315"/>
                  </a:moveTo>
                  <a:cubicBezTo>
                    <a:pt x="219" y="315"/>
                    <a:pt x="219" y="315"/>
                    <a:pt x="220" y="315"/>
                  </a:cubicBezTo>
                  <a:cubicBezTo>
                    <a:pt x="220" y="314"/>
                    <a:pt x="218" y="314"/>
                    <a:pt x="218" y="315"/>
                  </a:cubicBezTo>
                  <a:close/>
                  <a:moveTo>
                    <a:pt x="247" y="301"/>
                  </a:moveTo>
                  <a:cubicBezTo>
                    <a:pt x="248" y="301"/>
                    <a:pt x="247" y="302"/>
                    <a:pt x="247" y="302"/>
                  </a:cubicBezTo>
                  <a:cubicBezTo>
                    <a:pt x="248" y="302"/>
                    <a:pt x="248" y="302"/>
                    <a:pt x="248" y="302"/>
                  </a:cubicBezTo>
                  <a:cubicBezTo>
                    <a:pt x="248" y="302"/>
                    <a:pt x="248" y="301"/>
                    <a:pt x="248" y="301"/>
                  </a:cubicBezTo>
                  <a:cubicBezTo>
                    <a:pt x="248" y="301"/>
                    <a:pt x="247" y="300"/>
                    <a:pt x="247" y="301"/>
                  </a:cubicBezTo>
                  <a:close/>
                  <a:moveTo>
                    <a:pt x="211" y="324"/>
                  </a:moveTo>
                  <a:cubicBezTo>
                    <a:pt x="211" y="322"/>
                    <a:pt x="212" y="323"/>
                    <a:pt x="212" y="322"/>
                  </a:cubicBezTo>
                  <a:cubicBezTo>
                    <a:pt x="211" y="323"/>
                    <a:pt x="210" y="323"/>
                    <a:pt x="210" y="323"/>
                  </a:cubicBezTo>
                  <a:cubicBezTo>
                    <a:pt x="210" y="323"/>
                    <a:pt x="210" y="324"/>
                    <a:pt x="211" y="324"/>
                  </a:cubicBezTo>
                  <a:close/>
                  <a:moveTo>
                    <a:pt x="209" y="323"/>
                  </a:moveTo>
                  <a:cubicBezTo>
                    <a:pt x="210" y="323"/>
                    <a:pt x="210" y="322"/>
                    <a:pt x="210" y="322"/>
                  </a:cubicBezTo>
                  <a:cubicBezTo>
                    <a:pt x="210" y="321"/>
                    <a:pt x="212" y="322"/>
                    <a:pt x="211" y="321"/>
                  </a:cubicBezTo>
                  <a:cubicBezTo>
                    <a:pt x="209" y="320"/>
                    <a:pt x="210" y="321"/>
                    <a:pt x="209" y="323"/>
                  </a:cubicBezTo>
                  <a:close/>
                  <a:moveTo>
                    <a:pt x="107" y="386"/>
                  </a:moveTo>
                  <a:cubicBezTo>
                    <a:pt x="106" y="385"/>
                    <a:pt x="108" y="386"/>
                    <a:pt x="108" y="385"/>
                  </a:cubicBezTo>
                  <a:cubicBezTo>
                    <a:pt x="107" y="385"/>
                    <a:pt x="107" y="384"/>
                    <a:pt x="106" y="384"/>
                  </a:cubicBezTo>
                  <a:cubicBezTo>
                    <a:pt x="105" y="385"/>
                    <a:pt x="106" y="386"/>
                    <a:pt x="105" y="386"/>
                  </a:cubicBezTo>
                  <a:cubicBezTo>
                    <a:pt x="105" y="385"/>
                    <a:pt x="105" y="385"/>
                    <a:pt x="105" y="385"/>
                  </a:cubicBezTo>
                  <a:cubicBezTo>
                    <a:pt x="105" y="385"/>
                    <a:pt x="105" y="385"/>
                    <a:pt x="104" y="385"/>
                  </a:cubicBezTo>
                  <a:cubicBezTo>
                    <a:pt x="105" y="386"/>
                    <a:pt x="105" y="385"/>
                    <a:pt x="105" y="386"/>
                  </a:cubicBezTo>
                  <a:cubicBezTo>
                    <a:pt x="106" y="387"/>
                    <a:pt x="106" y="386"/>
                    <a:pt x="107" y="386"/>
                  </a:cubicBezTo>
                  <a:close/>
                  <a:moveTo>
                    <a:pt x="83" y="401"/>
                  </a:moveTo>
                  <a:cubicBezTo>
                    <a:pt x="84" y="401"/>
                    <a:pt x="84" y="401"/>
                    <a:pt x="84" y="401"/>
                  </a:cubicBezTo>
                  <a:cubicBezTo>
                    <a:pt x="84" y="400"/>
                    <a:pt x="85" y="400"/>
                    <a:pt x="84" y="399"/>
                  </a:cubicBezTo>
                  <a:cubicBezTo>
                    <a:pt x="84" y="400"/>
                    <a:pt x="83" y="400"/>
                    <a:pt x="83" y="401"/>
                  </a:cubicBezTo>
                  <a:close/>
                  <a:moveTo>
                    <a:pt x="82" y="404"/>
                  </a:moveTo>
                  <a:cubicBezTo>
                    <a:pt x="83" y="404"/>
                    <a:pt x="83" y="402"/>
                    <a:pt x="84" y="403"/>
                  </a:cubicBezTo>
                  <a:cubicBezTo>
                    <a:pt x="84" y="402"/>
                    <a:pt x="83" y="402"/>
                    <a:pt x="82" y="402"/>
                  </a:cubicBezTo>
                  <a:cubicBezTo>
                    <a:pt x="82" y="403"/>
                    <a:pt x="82" y="403"/>
                    <a:pt x="82" y="404"/>
                  </a:cubicBezTo>
                  <a:close/>
                  <a:moveTo>
                    <a:pt x="895" y="66"/>
                  </a:moveTo>
                  <a:cubicBezTo>
                    <a:pt x="894" y="67"/>
                    <a:pt x="895" y="67"/>
                    <a:pt x="895" y="67"/>
                  </a:cubicBezTo>
                  <a:cubicBezTo>
                    <a:pt x="895" y="67"/>
                    <a:pt x="894" y="67"/>
                    <a:pt x="895" y="68"/>
                  </a:cubicBezTo>
                  <a:cubicBezTo>
                    <a:pt x="895" y="67"/>
                    <a:pt x="896" y="68"/>
                    <a:pt x="896" y="67"/>
                  </a:cubicBezTo>
                  <a:cubicBezTo>
                    <a:pt x="896" y="67"/>
                    <a:pt x="896" y="67"/>
                    <a:pt x="896" y="66"/>
                  </a:cubicBezTo>
                  <a:cubicBezTo>
                    <a:pt x="895" y="67"/>
                    <a:pt x="895" y="66"/>
                    <a:pt x="895" y="66"/>
                  </a:cubicBezTo>
                  <a:close/>
                  <a:moveTo>
                    <a:pt x="886" y="71"/>
                  </a:moveTo>
                  <a:cubicBezTo>
                    <a:pt x="886" y="72"/>
                    <a:pt x="884" y="71"/>
                    <a:pt x="885" y="70"/>
                  </a:cubicBezTo>
                  <a:cubicBezTo>
                    <a:pt x="884" y="70"/>
                    <a:pt x="884" y="71"/>
                    <a:pt x="883" y="71"/>
                  </a:cubicBezTo>
                  <a:cubicBezTo>
                    <a:pt x="883" y="70"/>
                    <a:pt x="883" y="70"/>
                    <a:pt x="883" y="71"/>
                  </a:cubicBezTo>
                  <a:cubicBezTo>
                    <a:pt x="883" y="71"/>
                    <a:pt x="883" y="71"/>
                    <a:pt x="884" y="71"/>
                  </a:cubicBezTo>
                  <a:cubicBezTo>
                    <a:pt x="884" y="71"/>
                    <a:pt x="884" y="71"/>
                    <a:pt x="884" y="71"/>
                  </a:cubicBezTo>
                  <a:cubicBezTo>
                    <a:pt x="885" y="71"/>
                    <a:pt x="885" y="71"/>
                    <a:pt x="884" y="71"/>
                  </a:cubicBezTo>
                  <a:cubicBezTo>
                    <a:pt x="884" y="71"/>
                    <a:pt x="885" y="72"/>
                    <a:pt x="885" y="72"/>
                  </a:cubicBezTo>
                  <a:cubicBezTo>
                    <a:pt x="886" y="72"/>
                    <a:pt x="887" y="72"/>
                    <a:pt x="887" y="72"/>
                  </a:cubicBezTo>
                  <a:cubicBezTo>
                    <a:pt x="887" y="72"/>
                    <a:pt x="886" y="71"/>
                    <a:pt x="886" y="71"/>
                  </a:cubicBezTo>
                  <a:close/>
                  <a:moveTo>
                    <a:pt x="878" y="76"/>
                  </a:moveTo>
                  <a:cubicBezTo>
                    <a:pt x="879" y="75"/>
                    <a:pt x="879" y="76"/>
                    <a:pt x="879" y="76"/>
                  </a:cubicBezTo>
                  <a:cubicBezTo>
                    <a:pt x="880" y="76"/>
                    <a:pt x="880" y="76"/>
                    <a:pt x="880" y="75"/>
                  </a:cubicBezTo>
                  <a:cubicBezTo>
                    <a:pt x="879" y="75"/>
                    <a:pt x="878" y="75"/>
                    <a:pt x="878" y="76"/>
                  </a:cubicBezTo>
                  <a:close/>
                  <a:moveTo>
                    <a:pt x="876" y="76"/>
                  </a:moveTo>
                  <a:cubicBezTo>
                    <a:pt x="877" y="77"/>
                    <a:pt x="876" y="77"/>
                    <a:pt x="877" y="77"/>
                  </a:cubicBezTo>
                  <a:cubicBezTo>
                    <a:pt x="877" y="77"/>
                    <a:pt x="877" y="77"/>
                    <a:pt x="877" y="76"/>
                  </a:cubicBezTo>
                  <a:cubicBezTo>
                    <a:pt x="877" y="76"/>
                    <a:pt x="876" y="76"/>
                    <a:pt x="876" y="76"/>
                  </a:cubicBezTo>
                  <a:close/>
                  <a:moveTo>
                    <a:pt x="874" y="77"/>
                  </a:moveTo>
                  <a:cubicBezTo>
                    <a:pt x="873" y="76"/>
                    <a:pt x="873" y="77"/>
                    <a:pt x="872" y="77"/>
                  </a:cubicBezTo>
                  <a:cubicBezTo>
                    <a:pt x="873" y="78"/>
                    <a:pt x="874" y="77"/>
                    <a:pt x="874" y="77"/>
                  </a:cubicBezTo>
                  <a:close/>
                  <a:moveTo>
                    <a:pt x="868" y="76"/>
                  </a:moveTo>
                  <a:cubicBezTo>
                    <a:pt x="869" y="76"/>
                    <a:pt x="869" y="76"/>
                    <a:pt x="870" y="75"/>
                  </a:cubicBezTo>
                  <a:cubicBezTo>
                    <a:pt x="869" y="75"/>
                    <a:pt x="869" y="74"/>
                    <a:pt x="869" y="75"/>
                  </a:cubicBezTo>
                  <a:cubicBezTo>
                    <a:pt x="869" y="76"/>
                    <a:pt x="868" y="76"/>
                    <a:pt x="868" y="76"/>
                  </a:cubicBezTo>
                  <a:close/>
                  <a:moveTo>
                    <a:pt x="866" y="73"/>
                  </a:moveTo>
                  <a:cubicBezTo>
                    <a:pt x="866" y="74"/>
                    <a:pt x="867" y="74"/>
                    <a:pt x="866" y="75"/>
                  </a:cubicBezTo>
                  <a:cubicBezTo>
                    <a:pt x="869" y="75"/>
                    <a:pt x="867" y="74"/>
                    <a:pt x="866" y="73"/>
                  </a:cubicBezTo>
                  <a:close/>
                  <a:moveTo>
                    <a:pt x="869" y="25"/>
                  </a:moveTo>
                  <a:cubicBezTo>
                    <a:pt x="869" y="25"/>
                    <a:pt x="868" y="25"/>
                    <a:pt x="868" y="26"/>
                  </a:cubicBezTo>
                  <a:cubicBezTo>
                    <a:pt x="869" y="26"/>
                    <a:pt x="870" y="26"/>
                    <a:pt x="869" y="25"/>
                  </a:cubicBezTo>
                  <a:cubicBezTo>
                    <a:pt x="869" y="25"/>
                    <a:pt x="870" y="25"/>
                    <a:pt x="870" y="25"/>
                  </a:cubicBezTo>
                  <a:cubicBezTo>
                    <a:pt x="869" y="25"/>
                    <a:pt x="869" y="25"/>
                    <a:pt x="869" y="25"/>
                  </a:cubicBezTo>
                  <a:close/>
                  <a:moveTo>
                    <a:pt x="861" y="51"/>
                  </a:moveTo>
                  <a:cubicBezTo>
                    <a:pt x="860" y="51"/>
                    <a:pt x="860" y="51"/>
                    <a:pt x="859" y="52"/>
                  </a:cubicBezTo>
                  <a:cubicBezTo>
                    <a:pt x="860" y="52"/>
                    <a:pt x="861" y="52"/>
                    <a:pt x="861" y="51"/>
                  </a:cubicBezTo>
                  <a:cubicBezTo>
                    <a:pt x="861" y="51"/>
                    <a:pt x="861" y="51"/>
                    <a:pt x="861" y="51"/>
                  </a:cubicBezTo>
                  <a:close/>
                  <a:moveTo>
                    <a:pt x="845" y="83"/>
                  </a:moveTo>
                  <a:cubicBezTo>
                    <a:pt x="846" y="84"/>
                    <a:pt x="847" y="84"/>
                    <a:pt x="847" y="84"/>
                  </a:cubicBezTo>
                  <a:cubicBezTo>
                    <a:pt x="847" y="84"/>
                    <a:pt x="847" y="84"/>
                    <a:pt x="846" y="84"/>
                  </a:cubicBezTo>
                  <a:cubicBezTo>
                    <a:pt x="847" y="85"/>
                    <a:pt x="848" y="85"/>
                    <a:pt x="848" y="86"/>
                  </a:cubicBezTo>
                  <a:cubicBezTo>
                    <a:pt x="848" y="85"/>
                    <a:pt x="848" y="85"/>
                    <a:pt x="848" y="84"/>
                  </a:cubicBezTo>
                  <a:cubicBezTo>
                    <a:pt x="846" y="83"/>
                    <a:pt x="847" y="82"/>
                    <a:pt x="845" y="83"/>
                  </a:cubicBezTo>
                  <a:close/>
                  <a:moveTo>
                    <a:pt x="846" y="80"/>
                  </a:moveTo>
                  <a:cubicBezTo>
                    <a:pt x="845" y="80"/>
                    <a:pt x="845" y="80"/>
                    <a:pt x="846" y="79"/>
                  </a:cubicBezTo>
                  <a:cubicBezTo>
                    <a:pt x="846" y="79"/>
                    <a:pt x="847" y="79"/>
                    <a:pt x="846" y="78"/>
                  </a:cubicBezTo>
                  <a:cubicBezTo>
                    <a:pt x="846" y="79"/>
                    <a:pt x="846" y="77"/>
                    <a:pt x="847" y="77"/>
                  </a:cubicBezTo>
                  <a:cubicBezTo>
                    <a:pt x="845" y="77"/>
                    <a:pt x="845" y="79"/>
                    <a:pt x="843" y="78"/>
                  </a:cubicBezTo>
                  <a:cubicBezTo>
                    <a:pt x="843" y="79"/>
                    <a:pt x="843" y="79"/>
                    <a:pt x="843" y="79"/>
                  </a:cubicBezTo>
                  <a:cubicBezTo>
                    <a:pt x="844" y="79"/>
                    <a:pt x="844" y="80"/>
                    <a:pt x="845" y="81"/>
                  </a:cubicBezTo>
                  <a:cubicBezTo>
                    <a:pt x="846" y="80"/>
                    <a:pt x="845" y="81"/>
                    <a:pt x="846" y="80"/>
                  </a:cubicBezTo>
                  <a:close/>
                  <a:moveTo>
                    <a:pt x="840" y="85"/>
                  </a:moveTo>
                  <a:cubicBezTo>
                    <a:pt x="841" y="85"/>
                    <a:pt x="840" y="86"/>
                    <a:pt x="841" y="86"/>
                  </a:cubicBezTo>
                  <a:cubicBezTo>
                    <a:pt x="841" y="86"/>
                    <a:pt x="842" y="86"/>
                    <a:pt x="842" y="86"/>
                  </a:cubicBezTo>
                  <a:cubicBezTo>
                    <a:pt x="842" y="86"/>
                    <a:pt x="842" y="86"/>
                    <a:pt x="842" y="85"/>
                  </a:cubicBezTo>
                  <a:cubicBezTo>
                    <a:pt x="841" y="86"/>
                    <a:pt x="841" y="85"/>
                    <a:pt x="840" y="85"/>
                  </a:cubicBezTo>
                  <a:close/>
                  <a:moveTo>
                    <a:pt x="843" y="80"/>
                  </a:moveTo>
                  <a:cubicBezTo>
                    <a:pt x="842" y="79"/>
                    <a:pt x="842" y="80"/>
                    <a:pt x="842" y="81"/>
                  </a:cubicBezTo>
                  <a:cubicBezTo>
                    <a:pt x="843" y="81"/>
                    <a:pt x="843" y="80"/>
                    <a:pt x="843" y="80"/>
                  </a:cubicBezTo>
                  <a:close/>
                  <a:moveTo>
                    <a:pt x="839" y="87"/>
                  </a:moveTo>
                  <a:cubicBezTo>
                    <a:pt x="841" y="87"/>
                    <a:pt x="840" y="88"/>
                    <a:pt x="841" y="88"/>
                  </a:cubicBezTo>
                  <a:cubicBezTo>
                    <a:pt x="841" y="87"/>
                    <a:pt x="841" y="87"/>
                    <a:pt x="841" y="87"/>
                  </a:cubicBezTo>
                  <a:cubicBezTo>
                    <a:pt x="841" y="87"/>
                    <a:pt x="839" y="86"/>
                    <a:pt x="839" y="87"/>
                  </a:cubicBezTo>
                  <a:close/>
                  <a:moveTo>
                    <a:pt x="836" y="89"/>
                  </a:moveTo>
                  <a:cubicBezTo>
                    <a:pt x="836" y="89"/>
                    <a:pt x="837" y="90"/>
                    <a:pt x="838" y="90"/>
                  </a:cubicBezTo>
                  <a:cubicBezTo>
                    <a:pt x="838" y="88"/>
                    <a:pt x="839" y="90"/>
                    <a:pt x="839" y="89"/>
                  </a:cubicBezTo>
                  <a:cubicBezTo>
                    <a:pt x="839" y="89"/>
                    <a:pt x="839" y="88"/>
                    <a:pt x="838" y="88"/>
                  </a:cubicBezTo>
                  <a:cubicBezTo>
                    <a:pt x="838" y="88"/>
                    <a:pt x="838" y="88"/>
                    <a:pt x="837" y="88"/>
                  </a:cubicBezTo>
                  <a:cubicBezTo>
                    <a:pt x="837" y="88"/>
                    <a:pt x="838" y="89"/>
                    <a:pt x="837" y="89"/>
                  </a:cubicBezTo>
                  <a:cubicBezTo>
                    <a:pt x="837" y="87"/>
                    <a:pt x="834" y="89"/>
                    <a:pt x="836" y="89"/>
                  </a:cubicBezTo>
                  <a:close/>
                  <a:moveTo>
                    <a:pt x="836" y="85"/>
                  </a:moveTo>
                  <a:cubicBezTo>
                    <a:pt x="836" y="86"/>
                    <a:pt x="836" y="86"/>
                    <a:pt x="836" y="86"/>
                  </a:cubicBezTo>
                  <a:cubicBezTo>
                    <a:pt x="837" y="86"/>
                    <a:pt x="837" y="88"/>
                    <a:pt x="838" y="87"/>
                  </a:cubicBezTo>
                  <a:cubicBezTo>
                    <a:pt x="837" y="87"/>
                    <a:pt x="837" y="87"/>
                    <a:pt x="837" y="86"/>
                  </a:cubicBezTo>
                  <a:cubicBezTo>
                    <a:pt x="838" y="86"/>
                    <a:pt x="838" y="87"/>
                    <a:pt x="839" y="86"/>
                  </a:cubicBezTo>
                  <a:cubicBezTo>
                    <a:pt x="838" y="86"/>
                    <a:pt x="839" y="85"/>
                    <a:pt x="838" y="85"/>
                  </a:cubicBezTo>
                  <a:cubicBezTo>
                    <a:pt x="838" y="86"/>
                    <a:pt x="838" y="86"/>
                    <a:pt x="838" y="86"/>
                  </a:cubicBezTo>
                  <a:cubicBezTo>
                    <a:pt x="838" y="85"/>
                    <a:pt x="837" y="85"/>
                    <a:pt x="837" y="85"/>
                  </a:cubicBezTo>
                  <a:cubicBezTo>
                    <a:pt x="838" y="85"/>
                    <a:pt x="837" y="84"/>
                    <a:pt x="838" y="84"/>
                  </a:cubicBezTo>
                  <a:cubicBezTo>
                    <a:pt x="838" y="84"/>
                    <a:pt x="838" y="85"/>
                    <a:pt x="839" y="85"/>
                  </a:cubicBezTo>
                  <a:cubicBezTo>
                    <a:pt x="839" y="84"/>
                    <a:pt x="839" y="84"/>
                    <a:pt x="839" y="84"/>
                  </a:cubicBezTo>
                  <a:cubicBezTo>
                    <a:pt x="838" y="84"/>
                    <a:pt x="838" y="83"/>
                    <a:pt x="839" y="83"/>
                  </a:cubicBezTo>
                  <a:cubicBezTo>
                    <a:pt x="838" y="82"/>
                    <a:pt x="838" y="83"/>
                    <a:pt x="838" y="83"/>
                  </a:cubicBezTo>
                  <a:cubicBezTo>
                    <a:pt x="838" y="82"/>
                    <a:pt x="838" y="82"/>
                    <a:pt x="837" y="82"/>
                  </a:cubicBezTo>
                  <a:cubicBezTo>
                    <a:pt x="837" y="83"/>
                    <a:pt x="838" y="83"/>
                    <a:pt x="838" y="84"/>
                  </a:cubicBezTo>
                  <a:cubicBezTo>
                    <a:pt x="837" y="84"/>
                    <a:pt x="838" y="86"/>
                    <a:pt x="836" y="85"/>
                  </a:cubicBezTo>
                  <a:close/>
                  <a:moveTo>
                    <a:pt x="833" y="84"/>
                  </a:moveTo>
                  <a:cubicBezTo>
                    <a:pt x="834" y="83"/>
                    <a:pt x="834" y="86"/>
                    <a:pt x="836" y="84"/>
                  </a:cubicBezTo>
                  <a:cubicBezTo>
                    <a:pt x="835" y="83"/>
                    <a:pt x="835" y="85"/>
                    <a:pt x="834" y="84"/>
                  </a:cubicBezTo>
                  <a:cubicBezTo>
                    <a:pt x="834" y="83"/>
                    <a:pt x="834" y="83"/>
                    <a:pt x="834" y="82"/>
                  </a:cubicBezTo>
                  <a:cubicBezTo>
                    <a:pt x="834" y="83"/>
                    <a:pt x="834" y="82"/>
                    <a:pt x="834" y="82"/>
                  </a:cubicBezTo>
                  <a:cubicBezTo>
                    <a:pt x="833" y="83"/>
                    <a:pt x="832" y="83"/>
                    <a:pt x="833" y="84"/>
                  </a:cubicBezTo>
                  <a:close/>
                  <a:moveTo>
                    <a:pt x="831" y="87"/>
                  </a:moveTo>
                  <a:cubicBezTo>
                    <a:pt x="832" y="88"/>
                    <a:pt x="834" y="86"/>
                    <a:pt x="835" y="87"/>
                  </a:cubicBezTo>
                  <a:cubicBezTo>
                    <a:pt x="836" y="86"/>
                    <a:pt x="835" y="86"/>
                    <a:pt x="835" y="85"/>
                  </a:cubicBezTo>
                  <a:cubicBezTo>
                    <a:pt x="835" y="86"/>
                    <a:pt x="835" y="86"/>
                    <a:pt x="835" y="86"/>
                  </a:cubicBezTo>
                  <a:cubicBezTo>
                    <a:pt x="833" y="86"/>
                    <a:pt x="832" y="87"/>
                    <a:pt x="831" y="87"/>
                  </a:cubicBezTo>
                  <a:close/>
                  <a:moveTo>
                    <a:pt x="834" y="88"/>
                  </a:moveTo>
                  <a:cubicBezTo>
                    <a:pt x="833" y="88"/>
                    <a:pt x="831" y="89"/>
                    <a:pt x="831" y="88"/>
                  </a:cubicBezTo>
                  <a:cubicBezTo>
                    <a:pt x="831" y="88"/>
                    <a:pt x="831" y="88"/>
                    <a:pt x="831" y="89"/>
                  </a:cubicBezTo>
                  <a:cubicBezTo>
                    <a:pt x="831" y="89"/>
                    <a:pt x="832" y="89"/>
                    <a:pt x="832" y="89"/>
                  </a:cubicBezTo>
                  <a:cubicBezTo>
                    <a:pt x="833" y="88"/>
                    <a:pt x="834" y="88"/>
                    <a:pt x="835" y="89"/>
                  </a:cubicBezTo>
                  <a:cubicBezTo>
                    <a:pt x="835" y="88"/>
                    <a:pt x="835" y="88"/>
                    <a:pt x="834" y="88"/>
                  </a:cubicBezTo>
                  <a:close/>
                  <a:moveTo>
                    <a:pt x="830" y="82"/>
                  </a:moveTo>
                  <a:cubicBezTo>
                    <a:pt x="829" y="83"/>
                    <a:pt x="830" y="83"/>
                    <a:pt x="829" y="83"/>
                  </a:cubicBezTo>
                  <a:cubicBezTo>
                    <a:pt x="830" y="82"/>
                    <a:pt x="828" y="83"/>
                    <a:pt x="828" y="83"/>
                  </a:cubicBezTo>
                  <a:cubicBezTo>
                    <a:pt x="828" y="83"/>
                    <a:pt x="827" y="84"/>
                    <a:pt x="827" y="85"/>
                  </a:cubicBezTo>
                  <a:cubicBezTo>
                    <a:pt x="828" y="85"/>
                    <a:pt x="829" y="83"/>
                    <a:pt x="830" y="84"/>
                  </a:cubicBezTo>
                  <a:cubicBezTo>
                    <a:pt x="831" y="86"/>
                    <a:pt x="833" y="86"/>
                    <a:pt x="833" y="85"/>
                  </a:cubicBezTo>
                  <a:cubicBezTo>
                    <a:pt x="833" y="85"/>
                    <a:pt x="833" y="84"/>
                    <a:pt x="832" y="84"/>
                  </a:cubicBezTo>
                  <a:cubicBezTo>
                    <a:pt x="833" y="84"/>
                    <a:pt x="833" y="83"/>
                    <a:pt x="832" y="83"/>
                  </a:cubicBezTo>
                  <a:cubicBezTo>
                    <a:pt x="832" y="84"/>
                    <a:pt x="831" y="83"/>
                    <a:pt x="830" y="84"/>
                  </a:cubicBezTo>
                  <a:cubicBezTo>
                    <a:pt x="830" y="83"/>
                    <a:pt x="831" y="83"/>
                    <a:pt x="830" y="83"/>
                  </a:cubicBezTo>
                  <a:cubicBezTo>
                    <a:pt x="830" y="84"/>
                    <a:pt x="831" y="82"/>
                    <a:pt x="830" y="82"/>
                  </a:cubicBezTo>
                  <a:close/>
                  <a:moveTo>
                    <a:pt x="836" y="60"/>
                  </a:moveTo>
                  <a:cubicBezTo>
                    <a:pt x="837" y="59"/>
                    <a:pt x="838" y="59"/>
                    <a:pt x="838" y="58"/>
                  </a:cubicBezTo>
                  <a:cubicBezTo>
                    <a:pt x="837" y="58"/>
                    <a:pt x="837" y="58"/>
                    <a:pt x="836" y="58"/>
                  </a:cubicBezTo>
                  <a:cubicBezTo>
                    <a:pt x="835" y="60"/>
                    <a:pt x="834" y="57"/>
                    <a:pt x="834" y="60"/>
                  </a:cubicBezTo>
                  <a:cubicBezTo>
                    <a:pt x="835" y="60"/>
                    <a:pt x="836" y="58"/>
                    <a:pt x="836" y="60"/>
                  </a:cubicBezTo>
                  <a:close/>
                  <a:moveTo>
                    <a:pt x="830" y="88"/>
                  </a:moveTo>
                  <a:cubicBezTo>
                    <a:pt x="829" y="89"/>
                    <a:pt x="829" y="87"/>
                    <a:pt x="827" y="87"/>
                  </a:cubicBezTo>
                  <a:cubicBezTo>
                    <a:pt x="827" y="88"/>
                    <a:pt x="829" y="89"/>
                    <a:pt x="831" y="89"/>
                  </a:cubicBezTo>
                  <a:cubicBezTo>
                    <a:pt x="830" y="89"/>
                    <a:pt x="830" y="88"/>
                    <a:pt x="830" y="88"/>
                  </a:cubicBezTo>
                  <a:close/>
                  <a:moveTo>
                    <a:pt x="827" y="89"/>
                  </a:moveTo>
                  <a:cubicBezTo>
                    <a:pt x="827" y="90"/>
                    <a:pt x="826" y="90"/>
                    <a:pt x="826" y="90"/>
                  </a:cubicBezTo>
                  <a:cubicBezTo>
                    <a:pt x="827" y="90"/>
                    <a:pt x="827" y="91"/>
                    <a:pt x="828" y="90"/>
                  </a:cubicBezTo>
                  <a:cubicBezTo>
                    <a:pt x="827" y="90"/>
                    <a:pt x="828" y="90"/>
                    <a:pt x="828" y="90"/>
                  </a:cubicBezTo>
                  <a:cubicBezTo>
                    <a:pt x="827" y="90"/>
                    <a:pt x="827" y="89"/>
                    <a:pt x="827" y="89"/>
                  </a:cubicBezTo>
                  <a:close/>
                  <a:moveTo>
                    <a:pt x="825" y="89"/>
                  </a:moveTo>
                  <a:cubicBezTo>
                    <a:pt x="825" y="90"/>
                    <a:pt x="826" y="90"/>
                    <a:pt x="826" y="90"/>
                  </a:cubicBezTo>
                  <a:cubicBezTo>
                    <a:pt x="826" y="89"/>
                    <a:pt x="825" y="89"/>
                    <a:pt x="825" y="89"/>
                  </a:cubicBezTo>
                  <a:close/>
                  <a:moveTo>
                    <a:pt x="825" y="85"/>
                  </a:moveTo>
                  <a:cubicBezTo>
                    <a:pt x="825" y="85"/>
                    <a:pt x="825" y="85"/>
                    <a:pt x="825" y="86"/>
                  </a:cubicBezTo>
                  <a:cubicBezTo>
                    <a:pt x="825" y="86"/>
                    <a:pt x="825" y="86"/>
                    <a:pt x="825" y="86"/>
                  </a:cubicBezTo>
                  <a:cubicBezTo>
                    <a:pt x="826" y="85"/>
                    <a:pt x="826" y="86"/>
                    <a:pt x="826" y="86"/>
                  </a:cubicBezTo>
                  <a:cubicBezTo>
                    <a:pt x="826" y="85"/>
                    <a:pt x="826" y="84"/>
                    <a:pt x="826" y="84"/>
                  </a:cubicBezTo>
                  <a:cubicBezTo>
                    <a:pt x="826" y="84"/>
                    <a:pt x="825" y="85"/>
                    <a:pt x="825" y="85"/>
                  </a:cubicBezTo>
                  <a:close/>
                  <a:moveTo>
                    <a:pt x="824" y="88"/>
                  </a:moveTo>
                  <a:cubicBezTo>
                    <a:pt x="825" y="88"/>
                    <a:pt x="825" y="88"/>
                    <a:pt x="826" y="89"/>
                  </a:cubicBezTo>
                  <a:cubicBezTo>
                    <a:pt x="826" y="87"/>
                    <a:pt x="824" y="88"/>
                    <a:pt x="824" y="88"/>
                  </a:cubicBezTo>
                  <a:close/>
                  <a:moveTo>
                    <a:pt x="826" y="61"/>
                  </a:moveTo>
                  <a:cubicBezTo>
                    <a:pt x="827" y="60"/>
                    <a:pt x="828" y="61"/>
                    <a:pt x="828" y="60"/>
                  </a:cubicBezTo>
                  <a:cubicBezTo>
                    <a:pt x="827" y="60"/>
                    <a:pt x="827" y="60"/>
                    <a:pt x="826" y="60"/>
                  </a:cubicBezTo>
                  <a:cubicBezTo>
                    <a:pt x="826" y="61"/>
                    <a:pt x="826" y="61"/>
                    <a:pt x="826" y="61"/>
                  </a:cubicBezTo>
                  <a:cubicBezTo>
                    <a:pt x="825" y="61"/>
                    <a:pt x="822" y="62"/>
                    <a:pt x="823" y="63"/>
                  </a:cubicBezTo>
                  <a:cubicBezTo>
                    <a:pt x="824" y="61"/>
                    <a:pt x="827" y="63"/>
                    <a:pt x="828" y="61"/>
                  </a:cubicBezTo>
                  <a:cubicBezTo>
                    <a:pt x="828" y="60"/>
                    <a:pt x="826" y="62"/>
                    <a:pt x="826" y="61"/>
                  </a:cubicBezTo>
                  <a:close/>
                  <a:moveTo>
                    <a:pt x="821" y="93"/>
                  </a:moveTo>
                  <a:cubicBezTo>
                    <a:pt x="821" y="94"/>
                    <a:pt x="821" y="95"/>
                    <a:pt x="821" y="95"/>
                  </a:cubicBezTo>
                  <a:cubicBezTo>
                    <a:pt x="821" y="93"/>
                    <a:pt x="823" y="94"/>
                    <a:pt x="823" y="93"/>
                  </a:cubicBezTo>
                  <a:cubicBezTo>
                    <a:pt x="822" y="93"/>
                    <a:pt x="822" y="93"/>
                    <a:pt x="821" y="93"/>
                  </a:cubicBezTo>
                  <a:close/>
                  <a:moveTo>
                    <a:pt x="822" y="90"/>
                  </a:moveTo>
                  <a:cubicBezTo>
                    <a:pt x="822" y="91"/>
                    <a:pt x="821" y="90"/>
                    <a:pt x="820" y="91"/>
                  </a:cubicBezTo>
                  <a:cubicBezTo>
                    <a:pt x="821" y="92"/>
                    <a:pt x="821" y="91"/>
                    <a:pt x="822" y="91"/>
                  </a:cubicBezTo>
                  <a:cubicBezTo>
                    <a:pt x="822" y="91"/>
                    <a:pt x="822" y="90"/>
                    <a:pt x="822" y="90"/>
                  </a:cubicBezTo>
                  <a:close/>
                  <a:moveTo>
                    <a:pt x="817" y="91"/>
                  </a:moveTo>
                  <a:cubicBezTo>
                    <a:pt x="817" y="91"/>
                    <a:pt x="817" y="92"/>
                    <a:pt x="817" y="92"/>
                  </a:cubicBezTo>
                  <a:cubicBezTo>
                    <a:pt x="818" y="92"/>
                    <a:pt x="818" y="92"/>
                    <a:pt x="819" y="91"/>
                  </a:cubicBezTo>
                  <a:cubicBezTo>
                    <a:pt x="818" y="91"/>
                    <a:pt x="818" y="91"/>
                    <a:pt x="817" y="91"/>
                  </a:cubicBezTo>
                  <a:close/>
                  <a:moveTo>
                    <a:pt x="821" y="61"/>
                  </a:moveTo>
                  <a:cubicBezTo>
                    <a:pt x="821" y="62"/>
                    <a:pt x="820" y="61"/>
                    <a:pt x="819" y="63"/>
                  </a:cubicBezTo>
                  <a:cubicBezTo>
                    <a:pt x="820" y="63"/>
                    <a:pt x="820" y="63"/>
                    <a:pt x="820" y="64"/>
                  </a:cubicBezTo>
                  <a:cubicBezTo>
                    <a:pt x="821" y="64"/>
                    <a:pt x="821" y="63"/>
                    <a:pt x="822" y="64"/>
                  </a:cubicBezTo>
                  <a:cubicBezTo>
                    <a:pt x="822" y="62"/>
                    <a:pt x="823" y="62"/>
                    <a:pt x="824" y="61"/>
                  </a:cubicBezTo>
                  <a:cubicBezTo>
                    <a:pt x="822" y="60"/>
                    <a:pt x="822" y="62"/>
                    <a:pt x="821" y="61"/>
                  </a:cubicBezTo>
                  <a:close/>
                  <a:moveTo>
                    <a:pt x="812" y="93"/>
                  </a:moveTo>
                  <a:cubicBezTo>
                    <a:pt x="812" y="92"/>
                    <a:pt x="813" y="94"/>
                    <a:pt x="813" y="93"/>
                  </a:cubicBezTo>
                  <a:cubicBezTo>
                    <a:pt x="812" y="93"/>
                    <a:pt x="813" y="92"/>
                    <a:pt x="813" y="92"/>
                  </a:cubicBezTo>
                  <a:cubicBezTo>
                    <a:pt x="812" y="92"/>
                    <a:pt x="812" y="90"/>
                    <a:pt x="812" y="91"/>
                  </a:cubicBezTo>
                  <a:cubicBezTo>
                    <a:pt x="813" y="92"/>
                    <a:pt x="812" y="93"/>
                    <a:pt x="812" y="93"/>
                  </a:cubicBezTo>
                  <a:close/>
                  <a:moveTo>
                    <a:pt x="813" y="86"/>
                  </a:moveTo>
                  <a:cubicBezTo>
                    <a:pt x="813" y="86"/>
                    <a:pt x="812" y="86"/>
                    <a:pt x="812" y="87"/>
                  </a:cubicBezTo>
                  <a:cubicBezTo>
                    <a:pt x="813" y="87"/>
                    <a:pt x="814" y="87"/>
                    <a:pt x="814" y="86"/>
                  </a:cubicBezTo>
                  <a:cubicBezTo>
                    <a:pt x="814" y="86"/>
                    <a:pt x="813" y="85"/>
                    <a:pt x="813" y="86"/>
                  </a:cubicBezTo>
                  <a:close/>
                  <a:moveTo>
                    <a:pt x="817" y="63"/>
                  </a:moveTo>
                  <a:cubicBezTo>
                    <a:pt x="817" y="63"/>
                    <a:pt x="816" y="64"/>
                    <a:pt x="817" y="64"/>
                  </a:cubicBezTo>
                  <a:cubicBezTo>
                    <a:pt x="817" y="63"/>
                    <a:pt x="818" y="63"/>
                    <a:pt x="817" y="63"/>
                  </a:cubicBezTo>
                  <a:close/>
                  <a:moveTo>
                    <a:pt x="811" y="93"/>
                  </a:moveTo>
                  <a:cubicBezTo>
                    <a:pt x="811" y="93"/>
                    <a:pt x="812" y="93"/>
                    <a:pt x="812" y="92"/>
                  </a:cubicBezTo>
                  <a:cubicBezTo>
                    <a:pt x="811" y="92"/>
                    <a:pt x="811" y="92"/>
                    <a:pt x="811" y="92"/>
                  </a:cubicBezTo>
                  <a:cubicBezTo>
                    <a:pt x="811" y="93"/>
                    <a:pt x="810" y="92"/>
                    <a:pt x="810" y="92"/>
                  </a:cubicBezTo>
                  <a:cubicBezTo>
                    <a:pt x="810" y="92"/>
                    <a:pt x="810" y="93"/>
                    <a:pt x="810" y="93"/>
                  </a:cubicBezTo>
                  <a:cubicBezTo>
                    <a:pt x="810" y="93"/>
                    <a:pt x="811" y="94"/>
                    <a:pt x="811" y="93"/>
                  </a:cubicBezTo>
                  <a:cubicBezTo>
                    <a:pt x="811" y="93"/>
                    <a:pt x="811" y="93"/>
                    <a:pt x="811" y="93"/>
                  </a:cubicBezTo>
                  <a:close/>
                  <a:moveTo>
                    <a:pt x="811" y="63"/>
                  </a:moveTo>
                  <a:cubicBezTo>
                    <a:pt x="813" y="64"/>
                    <a:pt x="812" y="64"/>
                    <a:pt x="813" y="63"/>
                  </a:cubicBezTo>
                  <a:cubicBezTo>
                    <a:pt x="814" y="64"/>
                    <a:pt x="815" y="64"/>
                    <a:pt x="814" y="63"/>
                  </a:cubicBezTo>
                  <a:cubicBezTo>
                    <a:pt x="815" y="63"/>
                    <a:pt x="814" y="64"/>
                    <a:pt x="815" y="64"/>
                  </a:cubicBezTo>
                  <a:cubicBezTo>
                    <a:pt x="815" y="63"/>
                    <a:pt x="817" y="63"/>
                    <a:pt x="816" y="62"/>
                  </a:cubicBezTo>
                  <a:cubicBezTo>
                    <a:pt x="816" y="64"/>
                    <a:pt x="812" y="62"/>
                    <a:pt x="811" y="63"/>
                  </a:cubicBezTo>
                  <a:close/>
                  <a:moveTo>
                    <a:pt x="811" y="85"/>
                  </a:moveTo>
                  <a:cubicBezTo>
                    <a:pt x="812" y="85"/>
                    <a:pt x="811" y="86"/>
                    <a:pt x="811" y="86"/>
                  </a:cubicBezTo>
                  <a:cubicBezTo>
                    <a:pt x="811" y="86"/>
                    <a:pt x="811" y="86"/>
                    <a:pt x="812" y="86"/>
                  </a:cubicBezTo>
                  <a:cubicBezTo>
                    <a:pt x="812" y="85"/>
                    <a:pt x="811" y="84"/>
                    <a:pt x="811" y="85"/>
                  </a:cubicBezTo>
                  <a:close/>
                  <a:moveTo>
                    <a:pt x="808" y="92"/>
                  </a:moveTo>
                  <a:cubicBezTo>
                    <a:pt x="808" y="92"/>
                    <a:pt x="808" y="93"/>
                    <a:pt x="808" y="93"/>
                  </a:cubicBezTo>
                  <a:cubicBezTo>
                    <a:pt x="808" y="93"/>
                    <a:pt x="808" y="92"/>
                    <a:pt x="809" y="92"/>
                  </a:cubicBezTo>
                  <a:cubicBezTo>
                    <a:pt x="808" y="92"/>
                    <a:pt x="808" y="92"/>
                    <a:pt x="808" y="92"/>
                  </a:cubicBezTo>
                  <a:close/>
                  <a:moveTo>
                    <a:pt x="807" y="92"/>
                  </a:moveTo>
                  <a:cubicBezTo>
                    <a:pt x="807" y="92"/>
                    <a:pt x="807" y="91"/>
                    <a:pt x="806" y="92"/>
                  </a:cubicBezTo>
                  <a:cubicBezTo>
                    <a:pt x="807" y="92"/>
                    <a:pt x="807" y="94"/>
                    <a:pt x="807" y="94"/>
                  </a:cubicBezTo>
                  <a:cubicBezTo>
                    <a:pt x="807" y="94"/>
                    <a:pt x="807" y="93"/>
                    <a:pt x="807" y="92"/>
                  </a:cubicBezTo>
                  <a:close/>
                  <a:moveTo>
                    <a:pt x="805" y="95"/>
                  </a:moveTo>
                  <a:cubicBezTo>
                    <a:pt x="806" y="95"/>
                    <a:pt x="806" y="95"/>
                    <a:pt x="807" y="95"/>
                  </a:cubicBezTo>
                  <a:cubicBezTo>
                    <a:pt x="806" y="94"/>
                    <a:pt x="806" y="94"/>
                    <a:pt x="805" y="95"/>
                  </a:cubicBezTo>
                  <a:close/>
                  <a:moveTo>
                    <a:pt x="808" y="64"/>
                  </a:moveTo>
                  <a:cubicBezTo>
                    <a:pt x="808" y="65"/>
                    <a:pt x="809" y="64"/>
                    <a:pt x="809" y="65"/>
                  </a:cubicBezTo>
                  <a:cubicBezTo>
                    <a:pt x="808" y="65"/>
                    <a:pt x="808" y="64"/>
                    <a:pt x="807" y="64"/>
                  </a:cubicBezTo>
                  <a:cubicBezTo>
                    <a:pt x="805" y="65"/>
                    <a:pt x="803" y="66"/>
                    <a:pt x="801" y="65"/>
                  </a:cubicBezTo>
                  <a:cubicBezTo>
                    <a:pt x="801" y="65"/>
                    <a:pt x="801" y="66"/>
                    <a:pt x="802" y="66"/>
                  </a:cubicBezTo>
                  <a:cubicBezTo>
                    <a:pt x="801" y="66"/>
                    <a:pt x="799" y="65"/>
                    <a:pt x="799" y="66"/>
                  </a:cubicBezTo>
                  <a:cubicBezTo>
                    <a:pt x="799" y="66"/>
                    <a:pt x="800" y="66"/>
                    <a:pt x="800" y="66"/>
                  </a:cubicBezTo>
                  <a:cubicBezTo>
                    <a:pt x="799" y="66"/>
                    <a:pt x="798" y="68"/>
                    <a:pt x="797" y="67"/>
                  </a:cubicBezTo>
                  <a:cubicBezTo>
                    <a:pt x="797" y="67"/>
                    <a:pt x="797" y="66"/>
                    <a:pt x="797" y="65"/>
                  </a:cubicBezTo>
                  <a:cubicBezTo>
                    <a:pt x="796" y="65"/>
                    <a:pt x="796" y="65"/>
                    <a:pt x="796" y="66"/>
                  </a:cubicBezTo>
                  <a:cubicBezTo>
                    <a:pt x="796" y="66"/>
                    <a:pt x="797" y="66"/>
                    <a:pt x="797" y="66"/>
                  </a:cubicBezTo>
                  <a:cubicBezTo>
                    <a:pt x="795" y="66"/>
                    <a:pt x="797" y="67"/>
                    <a:pt x="797" y="67"/>
                  </a:cubicBezTo>
                  <a:cubicBezTo>
                    <a:pt x="796" y="67"/>
                    <a:pt x="796" y="66"/>
                    <a:pt x="795" y="66"/>
                  </a:cubicBezTo>
                  <a:cubicBezTo>
                    <a:pt x="795" y="67"/>
                    <a:pt x="794" y="66"/>
                    <a:pt x="794" y="67"/>
                  </a:cubicBezTo>
                  <a:cubicBezTo>
                    <a:pt x="795" y="67"/>
                    <a:pt x="794" y="68"/>
                    <a:pt x="794" y="68"/>
                  </a:cubicBezTo>
                  <a:cubicBezTo>
                    <a:pt x="794" y="68"/>
                    <a:pt x="794" y="69"/>
                    <a:pt x="794" y="69"/>
                  </a:cubicBezTo>
                  <a:cubicBezTo>
                    <a:pt x="794" y="68"/>
                    <a:pt x="794" y="67"/>
                    <a:pt x="793" y="67"/>
                  </a:cubicBezTo>
                  <a:cubicBezTo>
                    <a:pt x="793" y="67"/>
                    <a:pt x="793" y="67"/>
                    <a:pt x="793" y="67"/>
                  </a:cubicBezTo>
                  <a:cubicBezTo>
                    <a:pt x="792" y="68"/>
                    <a:pt x="794" y="67"/>
                    <a:pt x="793" y="68"/>
                  </a:cubicBezTo>
                  <a:cubicBezTo>
                    <a:pt x="792" y="67"/>
                    <a:pt x="792" y="68"/>
                    <a:pt x="792" y="68"/>
                  </a:cubicBezTo>
                  <a:cubicBezTo>
                    <a:pt x="792" y="68"/>
                    <a:pt x="792" y="68"/>
                    <a:pt x="792" y="68"/>
                  </a:cubicBezTo>
                  <a:cubicBezTo>
                    <a:pt x="792" y="68"/>
                    <a:pt x="791" y="68"/>
                    <a:pt x="791" y="68"/>
                  </a:cubicBezTo>
                  <a:cubicBezTo>
                    <a:pt x="791" y="69"/>
                    <a:pt x="791" y="69"/>
                    <a:pt x="790" y="69"/>
                  </a:cubicBezTo>
                  <a:cubicBezTo>
                    <a:pt x="789" y="69"/>
                    <a:pt x="790" y="68"/>
                    <a:pt x="789" y="67"/>
                  </a:cubicBezTo>
                  <a:cubicBezTo>
                    <a:pt x="788" y="68"/>
                    <a:pt x="790" y="68"/>
                    <a:pt x="789" y="69"/>
                  </a:cubicBezTo>
                  <a:cubicBezTo>
                    <a:pt x="789" y="69"/>
                    <a:pt x="787" y="68"/>
                    <a:pt x="788" y="69"/>
                  </a:cubicBezTo>
                  <a:cubicBezTo>
                    <a:pt x="788" y="69"/>
                    <a:pt x="788" y="69"/>
                    <a:pt x="788" y="69"/>
                  </a:cubicBezTo>
                  <a:cubicBezTo>
                    <a:pt x="788" y="69"/>
                    <a:pt x="788" y="69"/>
                    <a:pt x="788" y="70"/>
                  </a:cubicBezTo>
                  <a:cubicBezTo>
                    <a:pt x="788" y="69"/>
                    <a:pt x="787" y="70"/>
                    <a:pt x="787" y="69"/>
                  </a:cubicBezTo>
                  <a:cubicBezTo>
                    <a:pt x="786" y="68"/>
                    <a:pt x="785" y="70"/>
                    <a:pt x="785" y="69"/>
                  </a:cubicBezTo>
                  <a:cubicBezTo>
                    <a:pt x="784" y="69"/>
                    <a:pt x="783" y="68"/>
                    <a:pt x="783" y="69"/>
                  </a:cubicBezTo>
                  <a:cubicBezTo>
                    <a:pt x="784" y="70"/>
                    <a:pt x="784" y="69"/>
                    <a:pt x="785" y="70"/>
                  </a:cubicBezTo>
                  <a:cubicBezTo>
                    <a:pt x="785" y="70"/>
                    <a:pt x="785" y="70"/>
                    <a:pt x="786" y="71"/>
                  </a:cubicBezTo>
                  <a:cubicBezTo>
                    <a:pt x="785" y="71"/>
                    <a:pt x="785" y="69"/>
                    <a:pt x="785" y="71"/>
                  </a:cubicBezTo>
                  <a:cubicBezTo>
                    <a:pt x="785" y="72"/>
                    <a:pt x="786" y="71"/>
                    <a:pt x="785" y="72"/>
                  </a:cubicBezTo>
                  <a:cubicBezTo>
                    <a:pt x="786" y="72"/>
                    <a:pt x="789" y="70"/>
                    <a:pt x="789" y="72"/>
                  </a:cubicBezTo>
                  <a:cubicBezTo>
                    <a:pt x="789" y="71"/>
                    <a:pt x="790" y="70"/>
                    <a:pt x="791" y="71"/>
                  </a:cubicBezTo>
                  <a:cubicBezTo>
                    <a:pt x="791" y="70"/>
                    <a:pt x="792" y="69"/>
                    <a:pt x="793" y="70"/>
                  </a:cubicBezTo>
                  <a:cubicBezTo>
                    <a:pt x="793" y="69"/>
                    <a:pt x="794" y="69"/>
                    <a:pt x="794" y="69"/>
                  </a:cubicBezTo>
                  <a:cubicBezTo>
                    <a:pt x="794" y="69"/>
                    <a:pt x="795" y="69"/>
                    <a:pt x="795" y="69"/>
                  </a:cubicBezTo>
                  <a:cubicBezTo>
                    <a:pt x="796" y="68"/>
                    <a:pt x="799" y="67"/>
                    <a:pt x="800" y="67"/>
                  </a:cubicBezTo>
                  <a:cubicBezTo>
                    <a:pt x="800" y="68"/>
                    <a:pt x="798" y="68"/>
                    <a:pt x="799" y="68"/>
                  </a:cubicBezTo>
                  <a:cubicBezTo>
                    <a:pt x="800" y="68"/>
                    <a:pt x="804" y="68"/>
                    <a:pt x="802" y="67"/>
                  </a:cubicBezTo>
                  <a:cubicBezTo>
                    <a:pt x="803" y="67"/>
                    <a:pt x="803" y="66"/>
                    <a:pt x="803" y="66"/>
                  </a:cubicBezTo>
                  <a:cubicBezTo>
                    <a:pt x="804" y="67"/>
                    <a:pt x="803" y="68"/>
                    <a:pt x="803" y="68"/>
                  </a:cubicBezTo>
                  <a:cubicBezTo>
                    <a:pt x="805" y="67"/>
                    <a:pt x="808" y="66"/>
                    <a:pt x="809" y="67"/>
                  </a:cubicBezTo>
                  <a:cubicBezTo>
                    <a:pt x="808" y="66"/>
                    <a:pt x="809" y="66"/>
                    <a:pt x="809" y="64"/>
                  </a:cubicBezTo>
                  <a:cubicBezTo>
                    <a:pt x="809" y="64"/>
                    <a:pt x="808" y="63"/>
                    <a:pt x="808" y="64"/>
                  </a:cubicBezTo>
                  <a:close/>
                  <a:moveTo>
                    <a:pt x="810" y="65"/>
                  </a:moveTo>
                  <a:cubicBezTo>
                    <a:pt x="810" y="64"/>
                    <a:pt x="811" y="65"/>
                    <a:pt x="811" y="65"/>
                  </a:cubicBezTo>
                  <a:cubicBezTo>
                    <a:pt x="811" y="65"/>
                    <a:pt x="811" y="64"/>
                    <a:pt x="811" y="64"/>
                  </a:cubicBezTo>
                  <a:cubicBezTo>
                    <a:pt x="811" y="64"/>
                    <a:pt x="810" y="65"/>
                    <a:pt x="810" y="63"/>
                  </a:cubicBezTo>
                  <a:cubicBezTo>
                    <a:pt x="810" y="64"/>
                    <a:pt x="810" y="64"/>
                    <a:pt x="809" y="64"/>
                  </a:cubicBezTo>
                  <a:cubicBezTo>
                    <a:pt x="810" y="64"/>
                    <a:pt x="809" y="65"/>
                    <a:pt x="810" y="65"/>
                  </a:cubicBezTo>
                  <a:close/>
                  <a:moveTo>
                    <a:pt x="805" y="93"/>
                  </a:moveTo>
                  <a:cubicBezTo>
                    <a:pt x="805" y="93"/>
                    <a:pt x="804" y="93"/>
                    <a:pt x="805" y="94"/>
                  </a:cubicBezTo>
                  <a:cubicBezTo>
                    <a:pt x="805" y="94"/>
                    <a:pt x="806" y="94"/>
                    <a:pt x="806" y="93"/>
                  </a:cubicBezTo>
                  <a:cubicBezTo>
                    <a:pt x="806" y="93"/>
                    <a:pt x="805" y="93"/>
                    <a:pt x="805" y="93"/>
                  </a:cubicBezTo>
                  <a:close/>
                  <a:moveTo>
                    <a:pt x="803" y="95"/>
                  </a:moveTo>
                  <a:cubicBezTo>
                    <a:pt x="803" y="95"/>
                    <a:pt x="802" y="95"/>
                    <a:pt x="802" y="95"/>
                  </a:cubicBezTo>
                  <a:cubicBezTo>
                    <a:pt x="802" y="96"/>
                    <a:pt x="802" y="96"/>
                    <a:pt x="802" y="96"/>
                  </a:cubicBezTo>
                  <a:cubicBezTo>
                    <a:pt x="802" y="97"/>
                    <a:pt x="802" y="96"/>
                    <a:pt x="803" y="96"/>
                  </a:cubicBezTo>
                  <a:cubicBezTo>
                    <a:pt x="803" y="96"/>
                    <a:pt x="803" y="96"/>
                    <a:pt x="803" y="96"/>
                  </a:cubicBezTo>
                  <a:cubicBezTo>
                    <a:pt x="803" y="96"/>
                    <a:pt x="803" y="96"/>
                    <a:pt x="803" y="95"/>
                  </a:cubicBezTo>
                  <a:close/>
                  <a:moveTo>
                    <a:pt x="804" y="87"/>
                  </a:moveTo>
                  <a:cubicBezTo>
                    <a:pt x="803" y="86"/>
                    <a:pt x="803" y="87"/>
                    <a:pt x="803" y="87"/>
                  </a:cubicBezTo>
                  <a:cubicBezTo>
                    <a:pt x="803" y="87"/>
                    <a:pt x="803" y="87"/>
                    <a:pt x="802" y="87"/>
                  </a:cubicBezTo>
                  <a:cubicBezTo>
                    <a:pt x="803" y="88"/>
                    <a:pt x="803" y="87"/>
                    <a:pt x="804" y="87"/>
                  </a:cubicBezTo>
                  <a:cubicBezTo>
                    <a:pt x="804" y="88"/>
                    <a:pt x="804" y="88"/>
                    <a:pt x="804" y="88"/>
                  </a:cubicBezTo>
                  <a:cubicBezTo>
                    <a:pt x="804" y="87"/>
                    <a:pt x="804" y="87"/>
                    <a:pt x="804" y="87"/>
                  </a:cubicBezTo>
                  <a:close/>
                  <a:moveTo>
                    <a:pt x="799" y="96"/>
                  </a:moveTo>
                  <a:cubicBezTo>
                    <a:pt x="798" y="96"/>
                    <a:pt x="798" y="96"/>
                    <a:pt x="798" y="96"/>
                  </a:cubicBezTo>
                  <a:cubicBezTo>
                    <a:pt x="798" y="96"/>
                    <a:pt x="798" y="96"/>
                    <a:pt x="798" y="97"/>
                  </a:cubicBezTo>
                  <a:cubicBezTo>
                    <a:pt x="798" y="97"/>
                    <a:pt x="798" y="97"/>
                    <a:pt x="798" y="97"/>
                  </a:cubicBezTo>
                  <a:cubicBezTo>
                    <a:pt x="798" y="96"/>
                    <a:pt x="798" y="98"/>
                    <a:pt x="799" y="98"/>
                  </a:cubicBezTo>
                  <a:cubicBezTo>
                    <a:pt x="799" y="97"/>
                    <a:pt x="798" y="97"/>
                    <a:pt x="799" y="96"/>
                  </a:cubicBezTo>
                  <a:close/>
                  <a:moveTo>
                    <a:pt x="794" y="98"/>
                  </a:moveTo>
                  <a:cubicBezTo>
                    <a:pt x="794" y="97"/>
                    <a:pt x="795" y="98"/>
                    <a:pt x="795" y="97"/>
                  </a:cubicBezTo>
                  <a:cubicBezTo>
                    <a:pt x="794" y="97"/>
                    <a:pt x="795" y="97"/>
                    <a:pt x="795" y="96"/>
                  </a:cubicBezTo>
                  <a:cubicBezTo>
                    <a:pt x="794" y="97"/>
                    <a:pt x="793" y="97"/>
                    <a:pt x="792" y="97"/>
                  </a:cubicBezTo>
                  <a:cubicBezTo>
                    <a:pt x="793" y="98"/>
                    <a:pt x="794" y="97"/>
                    <a:pt x="794" y="98"/>
                  </a:cubicBezTo>
                  <a:cubicBezTo>
                    <a:pt x="793" y="98"/>
                    <a:pt x="793" y="98"/>
                    <a:pt x="794" y="98"/>
                  </a:cubicBezTo>
                  <a:close/>
                  <a:moveTo>
                    <a:pt x="792" y="98"/>
                  </a:moveTo>
                  <a:cubicBezTo>
                    <a:pt x="791" y="98"/>
                    <a:pt x="792" y="97"/>
                    <a:pt x="791" y="97"/>
                  </a:cubicBezTo>
                  <a:cubicBezTo>
                    <a:pt x="791" y="97"/>
                    <a:pt x="790" y="97"/>
                    <a:pt x="790" y="97"/>
                  </a:cubicBezTo>
                  <a:cubicBezTo>
                    <a:pt x="791" y="97"/>
                    <a:pt x="791" y="99"/>
                    <a:pt x="792" y="98"/>
                  </a:cubicBezTo>
                  <a:close/>
                  <a:moveTo>
                    <a:pt x="789" y="98"/>
                  </a:moveTo>
                  <a:cubicBezTo>
                    <a:pt x="789" y="99"/>
                    <a:pt x="789" y="99"/>
                    <a:pt x="790" y="99"/>
                  </a:cubicBezTo>
                  <a:cubicBezTo>
                    <a:pt x="790" y="98"/>
                    <a:pt x="790" y="98"/>
                    <a:pt x="789" y="98"/>
                  </a:cubicBezTo>
                  <a:close/>
                  <a:moveTo>
                    <a:pt x="788" y="98"/>
                  </a:moveTo>
                  <a:cubicBezTo>
                    <a:pt x="788" y="98"/>
                    <a:pt x="787" y="98"/>
                    <a:pt x="787" y="97"/>
                  </a:cubicBezTo>
                  <a:cubicBezTo>
                    <a:pt x="788" y="97"/>
                    <a:pt x="789" y="97"/>
                    <a:pt x="789" y="96"/>
                  </a:cubicBezTo>
                  <a:cubicBezTo>
                    <a:pt x="787" y="96"/>
                    <a:pt x="787" y="98"/>
                    <a:pt x="786" y="98"/>
                  </a:cubicBezTo>
                  <a:cubicBezTo>
                    <a:pt x="787" y="98"/>
                    <a:pt x="786" y="99"/>
                    <a:pt x="786" y="100"/>
                  </a:cubicBezTo>
                  <a:cubicBezTo>
                    <a:pt x="787" y="98"/>
                    <a:pt x="788" y="98"/>
                    <a:pt x="788" y="98"/>
                  </a:cubicBezTo>
                  <a:close/>
                  <a:moveTo>
                    <a:pt x="785" y="100"/>
                  </a:moveTo>
                  <a:cubicBezTo>
                    <a:pt x="785" y="99"/>
                    <a:pt x="786" y="100"/>
                    <a:pt x="786" y="99"/>
                  </a:cubicBezTo>
                  <a:cubicBezTo>
                    <a:pt x="785" y="99"/>
                    <a:pt x="787" y="98"/>
                    <a:pt x="786" y="98"/>
                  </a:cubicBezTo>
                  <a:cubicBezTo>
                    <a:pt x="786" y="99"/>
                    <a:pt x="785" y="98"/>
                    <a:pt x="785" y="99"/>
                  </a:cubicBezTo>
                  <a:cubicBezTo>
                    <a:pt x="785" y="99"/>
                    <a:pt x="786" y="99"/>
                    <a:pt x="785" y="99"/>
                  </a:cubicBezTo>
                  <a:cubicBezTo>
                    <a:pt x="785" y="100"/>
                    <a:pt x="784" y="99"/>
                    <a:pt x="785" y="100"/>
                  </a:cubicBezTo>
                  <a:close/>
                  <a:moveTo>
                    <a:pt x="790" y="73"/>
                  </a:moveTo>
                  <a:cubicBezTo>
                    <a:pt x="790" y="72"/>
                    <a:pt x="788" y="72"/>
                    <a:pt x="788" y="73"/>
                  </a:cubicBezTo>
                  <a:cubicBezTo>
                    <a:pt x="789" y="72"/>
                    <a:pt x="789" y="74"/>
                    <a:pt x="790" y="73"/>
                  </a:cubicBezTo>
                  <a:cubicBezTo>
                    <a:pt x="789" y="73"/>
                    <a:pt x="791" y="72"/>
                    <a:pt x="790" y="72"/>
                  </a:cubicBezTo>
                  <a:cubicBezTo>
                    <a:pt x="790" y="72"/>
                    <a:pt x="790" y="73"/>
                    <a:pt x="790" y="73"/>
                  </a:cubicBezTo>
                  <a:close/>
                  <a:moveTo>
                    <a:pt x="785" y="98"/>
                  </a:moveTo>
                  <a:cubicBezTo>
                    <a:pt x="787" y="97"/>
                    <a:pt x="785" y="96"/>
                    <a:pt x="785" y="95"/>
                  </a:cubicBezTo>
                  <a:cubicBezTo>
                    <a:pt x="785" y="96"/>
                    <a:pt x="785" y="97"/>
                    <a:pt x="785" y="98"/>
                  </a:cubicBezTo>
                  <a:close/>
                  <a:moveTo>
                    <a:pt x="784" y="97"/>
                  </a:moveTo>
                  <a:cubicBezTo>
                    <a:pt x="784" y="97"/>
                    <a:pt x="783" y="97"/>
                    <a:pt x="783" y="98"/>
                  </a:cubicBezTo>
                  <a:cubicBezTo>
                    <a:pt x="782" y="98"/>
                    <a:pt x="782" y="97"/>
                    <a:pt x="781" y="97"/>
                  </a:cubicBezTo>
                  <a:cubicBezTo>
                    <a:pt x="781" y="97"/>
                    <a:pt x="781" y="97"/>
                    <a:pt x="780" y="97"/>
                  </a:cubicBezTo>
                  <a:cubicBezTo>
                    <a:pt x="780" y="98"/>
                    <a:pt x="781" y="99"/>
                    <a:pt x="781" y="100"/>
                  </a:cubicBezTo>
                  <a:cubicBezTo>
                    <a:pt x="781" y="100"/>
                    <a:pt x="780" y="99"/>
                    <a:pt x="780" y="99"/>
                  </a:cubicBezTo>
                  <a:cubicBezTo>
                    <a:pt x="781" y="99"/>
                    <a:pt x="781" y="99"/>
                    <a:pt x="781" y="99"/>
                  </a:cubicBezTo>
                  <a:cubicBezTo>
                    <a:pt x="780" y="99"/>
                    <a:pt x="780" y="98"/>
                    <a:pt x="780" y="98"/>
                  </a:cubicBezTo>
                  <a:cubicBezTo>
                    <a:pt x="780" y="99"/>
                    <a:pt x="780" y="100"/>
                    <a:pt x="781" y="100"/>
                  </a:cubicBezTo>
                  <a:cubicBezTo>
                    <a:pt x="781" y="99"/>
                    <a:pt x="783" y="101"/>
                    <a:pt x="783" y="100"/>
                  </a:cubicBezTo>
                  <a:cubicBezTo>
                    <a:pt x="782" y="100"/>
                    <a:pt x="782" y="100"/>
                    <a:pt x="782" y="100"/>
                  </a:cubicBezTo>
                  <a:cubicBezTo>
                    <a:pt x="783" y="100"/>
                    <a:pt x="782" y="99"/>
                    <a:pt x="782" y="98"/>
                  </a:cubicBezTo>
                  <a:cubicBezTo>
                    <a:pt x="781" y="98"/>
                    <a:pt x="782" y="99"/>
                    <a:pt x="782" y="99"/>
                  </a:cubicBezTo>
                  <a:cubicBezTo>
                    <a:pt x="781" y="99"/>
                    <a:pt x="781" y="98"/>
                    <a:pt x="782" y="98"/>
                  </a:cubicBezTo>
                  <a:cubicBezTo>
                    <a:pt x="782" y="98"/>
                    <a:pt x="783" y="98"/>
                    <a:pt x="784" y="98"/>
                  </a:cubicBezTo>
                  <a:cubicBezTo>
                    <a:pt x="784" y="98"/>
                    <a:pt x="783" y="98"/>
                    <a:pt x="784" y="99"/>
                  </a:cubicBezTo>
                  <a:cubicBezTo>
                    <a:pt x="783" y="99"/>
                    <a:pt x="783" y="99"/>
                    <a:pt x="783" y="99"/>
                  </a:cubicBezTo>
                  <a:cubicBezTo>
                    <a:pt x="783" y="99"/>
                    <a:pt x="783" y="100"/>
                    <a:pt x="784" y="100"/>
                  </a:cubicBezTo>
                  <a:cubicBezTo>
                    <a:pt x="784" y="98"/>
                    <a:pt x="785" y="99"/>
                    <a:pt x="785" y="97"/>
                  </a:cubicBezTo>
                  <a:cubicBezTo>
                    <a:pt x="784" y="97"/>
                    <a:pt x="785" y="96"/>
                    <a:pt x="784" y="97"/>
                  </a:cubicBezTo>
                  <a:close/>
                  <a:moveTo>
                    <a:pt x="784" y="94"/>
                  </a:moveTo>
                  <a:cubicBezTo>
                    <a:pt x="784" y="94"/>
                    <a:pt x="785" y="93"/>
                    <a:pt x="784" y="93"/>
                  </a:cubicBezTo>
                  <a:cubicBezTo>
                    <a:pt x="784" y="94"/>
                    <a:pt x="783" y="94"/>
                    <a:pt x="784" y="95"/>
                  </a:cubicBezTo>
                  <a:cubicBezTo>
                    <a:pt x="784" y="94"/>
                    <a:pt x="786" y="95"/>
                    <a:pt x="786" y="94"/>
                  </a:cubicBezTo>
                  <a:cubicBezTo>
                    <a:pt x="786" y="94"/>
                    <a:pt x="785" y="94"/>
                    <a:pt x="784" y="94"/>
                  </a:cubicBezTo>
                  <a:close/>
                  <a:moveTo>
                    <a:pt x="787" y="72"/>
                  </a:moveTo>
                  <a:cubicBezTo>
                    <a:pt x="786" y="73"/>
                    <a:pt x="788" y="73"/>
                    <a:pt x="788" y="74"/>
                  </a:cubicBezTo>
                  <a:cubicBezTo>
                    <a:pt x="788" y="74"/>
                    <a:pt x="789" y="74"/>
                    <a:pt x="789" y="74"/>
                  </a:cubicBezTo>
                  <a:cubicBezTo>
                    <a:pt x="788" y="73"/>
                    <a:pt x="787" y="73"/>
                    <a:pt x="787" y="72"/>
                  </a:cubicBezTo>
                  <a:close/>
                  <a:moveTo>
                    <a:pt x="786" y="73"/>
                  </a:moveTo>
                  <a:cubicBezTo>
                    <a:pt x="786" y="73"/>
                    <a:pt x="786" y="72"/>
                    <a:pt x="786" y="72"/>
                  </a:cubicBezTo>
                  <a:cubicBezTo>
                    <a:pt x="785" y="73"/>
                    <a:pt x="785" y="73"/>
                    <a:pt x="786" y="74"/>
                  </a:cubicBezTo>
                  <a:cubicBezTo>
                    <a:pt x="785" y="74"/>
                    <a:pt x="785" y="74"/>
                    <a:pt x="785" y="74"/>
                  </a:cubicBezTo>
                  <a:cubicBezTo>
                    <a:pt x="786" y="74"/>
                    <a:pt x="784" y="75"/>
                    <a:pt x="785" y="75"/>
                  </a:cubicBezTo>
                  <a:cubicBezTo>
                    <a:pt x="785" y="74"/>
                    <a:pt x="785" y="76"/>
                    <a:pt x="786" y="76"/>
                  </a:cubicBezTo>
                  <a:cubicBezTo>
                    <a:pt x="785" y="75"/>
                    <a:pt x="787" y="74"/>
                    <a:pt x="786" y="73"/>
                  </a:cubicBezTo>
                  <a:close/>
                  <a:moveTo>
                    <a:pt x="784" y="74"/>
                  </a:moveTo>
                  <a:cubicBezTo>
                    <a:pt x="784" y="74"/>
                    <a:pt x="783" y="74"/>
                    <a:pt x="783" y="74"/>
                  </a:cubicBezTo>
                  <a:cubicBezTo>
                    <a:pt x="784" y="73"/>
                    <a:pt x="784" y="74"/>
                    <a:pt x="784" y="74"/>
                  </a:cubicBezTo>
                  <a:cubicBezTo>
                    <a:pt x="784" y="73"/>
                    <a:pt x="784" y="73"/>
                    <a:pt x="784" y="73"/>
                  </a:cubicBezTo>
                  <a:cubicBezTo>
                    <a:pt x="784" y="74"/>
                    <a:pt x="783" y="73"/>
                    <a:pt x="782" y="74"/>
                  </a:cubicBezTo>
                  <a:cubicBezTo>
                    <a:pt x="783" y="74"/>
                    <a:pt x="781" y="74"/>
                    <a:pt x="781" y="74"/>
                  </a:cubicBezTo>
                  <a:cubicBezTo>
                    <a:pt x="781" y="74"/>
                    <a:pt x="782" y="76"/>
                    <a:pt x="782" y="75"/>
                  </a:cubicBezTo>
                  <a:cubicBezTo>
                    <a:pt x="781" y="74"/>
                    <a:pt x="783" y="74"/>
                    <a:pt x="783" y="74"/>
                  </a:cubicBezTo>
                  <a:cubicBezTo>
                    <a:pt x="783" y="75"/>
                    <a:pt x="782" y="77"/>
                    <a:pt x="782" y="77"/>
                  </a:cubicBezTo>
                  <a:cubicBezTo>
                    <a:pt x="783" y="76"/>
                    <a:pt x="783" y="75"/>
                    <a:pt x="783" y="75"/>
                  </a:cubicBezTo>
                  <a:cubicBezTo>
                    <a:pt x="784" y="76"/>
                    <a:pt x="784" y="74"/>
                    <a:pt x="784" y="75"/>
                  </a:cubicBezTo>
                  <a:cubicBezTo>
                    <a:pt x="784" y="75"/>
                    <a:pt x="784" y="75"/>
                    <a:pt x="785" y="75"/>
                  </a:cubicBezTo>
                  <a:cubicBezTo>
                    <a:pt x="785" y="75"/>
                    <a:pt x="784" y="75"/>
                    <a:pt x="784" y="74"/>
                  </a:cubicBezTo>
                  <a:close/>
                  <a:moveTo>
                    <a:pt x="778" y="100"/>
                  </a:moveTo>
                  <a:cubicBezTo>
                    <a:pt x="778" y="101"/>
                    <a:pt x="779" y="101"/>
                    <a:pt x="779" y="102"/>
                  </a:cubicBezTo>
                  <a:cubicBezTo>
                    <a:pt x="779" y="101"/>
                    <a:pt x="780" y="102"/>
                    <a:pt x="780" y="101"/>
                  </a:cubicBezTo>
                  <a:cubicBezTo>
                    <a:pt x="779" y="101"/>
                    <a:pt x="780" y="101"/>
                    <a:pt x="780" y="100"/>
                  </a:cubicBezTo>
                  <a:cubicBezTo>
                    <a:pt x="779" y="100"/>
                    <a:pt x="780" y="100"/>
                    <a:pt x="779" y="100"/>
                  </a:cubicBezTo>
                  <a:cubicBezTo>
                    <a:pt x="779" y="100"/>
                    <a:pt x="779" y="101"/>
                    <a:pt x="779" y="101"/>
                  </a:cubicBezTo>
                  <a:cubicBezTo>
                    <a:pt x="779" y="101"/>
                    <a:pt x="779" y="101"/>
                    <a:pt x="778" y="100"/>
                  </a:cubicBezTo>
                  <a:close/>
                  <a:moveTo>
                    <a:pt x="779" y="102"/>
                  </a:moveTo>
                  <a:cubicBezTo>
                    <a:pt x="779" y="103"/>
                    <a:pt x="778" y="103"/>
                    <a:pt x="778" y="102"/>
                  </a:cubicBezTo>
                  <a:cubicBezTo>
                    <a:pt x="778" y="102"/>
                    <a:pt x="778" y="102"/>
                    <a:pt x="778" y="101"/>
                  </a:cubicBezTo>
                  <a:cubicBezTo>
                    <a:pt x="777" y="101"/>
                    <a:pt x="778" y="103"/>
                    <a:pt x="776" y="102"/>
                  </a:cubicBezTo>
                  <a:cubicBezTo>
                    <a:pt x="776" y="103"/>
                    <a:pt x="777" y="103"/>
                    <a:pt x="777" y="103"/>
                  </a:cubicBezTo>
                  <a:cubicBezTo>
                    <a:pt x="778" y="102"/>
                    <a:pt x="779" y="105"/>
                    <a:pt x="780" y="103"/>
                  </a:cubicBezTo>
                  <a:cubicBezTo>
                    <a:pt x="779" y="103"/>
                    <a:pt x="779" y="102"/>
                    <a:pt x="779" y="102"/>
                  </a:cubicBezTo>
                  <a:close/>
                  <a:moveTo>
                    <a:pt x="780" y="71"/>
                  </a:moveTo>
                  <a:cubicBezTo>
                    <a:pt x="780" y="72"/>
                    <a:pt x="781" y="72"/>
                    <a:pt x="781" y="72"/>
                  </a:cubicBezTo>
                  <a:cubicBezTo>
                    <a:pt x="780" y="72"/>
                    <a:pt x="780" y="72"/>
                    <a:pt x="780" y="73"/>
                  </a:cubicBezTo>
                  <a:cubicBezTo>
                    <a:pt x="780" y="71"/>
                    <a:pt x="779" y="73"/>
                    <a:pt x="780" y="72"/>
                  </a:cubicBezTo>
                  <a:cubicBezTo>
                    <a:pt x="779" y="71"/>
                    <a:pt x="780" y="71"/>
                    <a:pt x="780" y="71"/>
                  </a:cubicBezTo>
                  <a:cubicBezTo>
                    <a:pt x="780" y="70"/>
                    <a:pt x="779" y="71"/>
                    <a:pt x="779" y="71"/>
                  </a:cubicBezTo>
                  <a:cubicBezTo>
                    <a:pt x="779" y="71"/>
                    <a:pt x="779" y="70"/>
                    <a:pt x="780" y="70"/>
                  </a:cubicBezTo>
                  <a:cubicBezTo>
                    <a:pt x="778" y="70"/>
                    <a:pt x="777" y="70"/>
                    <a:pt x="775" y="71"/>
                  </a:cubicBezTo>
                  <a:cubicBezTo>
                    <a:pt x="776" y="72"/>
                    <a:pt x="776" y="72"/>
                    <a:pt x="776" y="73"/>
                  </a:cubicBezTo>
                  <a:cubicBezTo>
                    <a:pt x="776" y="73"/>
                    <a:pt x="776" y="73"/>
                    <a:pt x="775" y="73"/>
                  </a:cubicBezTo>
                  <a:cubicBezTo>
                    <a:pt x="775" y="73"/>
                    <a:pt x="775" y="73"/>
                    <a:pt x="776" y="72"/>
                  </a:cubicBezTo>
                  <a:cubicBezTo>
                    <a:pt x="776" y="72"/>
                    <a:pt x="775" y="72"/>
                    <a:pt x="775" y="71"/>
                  </a:cubicBezTo>
                  <a:cubicBezTo>
                    <a:pt x="774" y="71"/>
                    <a:pt x="774" y="72"/>
                    <a:pt x="774" y="71"/>
                  </a:cubicBezTo>
                  <a:cubicBezTo>
                    <a:pt x="773" y="72"/>
                    <a:pt x="775" y="72"/>
                    <a:pt x="774" y="73"/>
                  </a:cubicBezTo>
                  <a:cubicBezTo>
                    <a:pt x="773" y="72"/>
                    <a:pt x="773" y="74"/>
                    <a:pt x="773" y="74"/>
                  </a:cubicBezTo>
                  <a:cubicBezTo>
                    <a:pt x="773" y="73"/>
                    <a:pt x="772" y="74"/>
                    <a:pt x="772" y="73"/>
                  </a:cubicBezTo>
                  <a:cubicBezTo>
                    <a:pt x="772" y="73"/>
                    <a:pt x="772" y="73"/>
                    <a:pt x="772" y="73"/>
                  </a:cubicBezTo>
                  <a:cubicBezTo>
                    <a:pt x="772" y="73"/>
                    <a:pt x="773" y="73"/>
                    <a:pt x="773" y="73"/>
                  </a:cubicBezTo>
                  <a:cubicBezTo>
                    <a:pt x="773" y="73"/>
                    <a:pt x="773" y="72"/>
                    <a:pt x="773" y="72"/>
                  </a:cubicBezTo>
                  <a:cubicBezTo>
                    <a:pt x="773" y="71"/>
                    <a:pt x="773" y="72"/>
                    <a:pt x="772" y="72"/>
                  </a:cubicBezTo>
                  <a:cubicBezTo>
                    <a:pt x="772" y="73"/>
                    <a:pt x="771" y="72"/>
                    <a:pt x="770" y="73"/>
                  </a:cubicBezTo>
                  <a:cubicBezTo>
                    <a:pt x="771" y="73"/>
                    <a:pt x="768" y="74"/>
                    <a:pt x="769" y="75"/>
                  </a:cubicBezTo>
                  <a:cubicBezTo>
                    <a:pt x="769" y="75"/>
                    <a:pt x="769" y="75"/>
                    <a:pt x="769" y="74"/>
                  </a:cubicBezTo>
                  <a:cubicBezTo>
                    <a:pt x="769" y="74"/>
                    <a:pt x="769" y="73"/>
                    <a:pt x="769" y="73"/>
                  </a:cubicBezTo>
                  <a:cubicBezTo>
                    <a:pt x="768" y="73"/>
                    <a:pt x="768" y="75"/>
                    <a:pt x="767" y="74"/>
                  </a:cubicBezTo>
                  <a:cubicBezTo>
                    <a:pt x="767" y="75"/>
                    <a:pt x="766" y="74"/>
                    <a:pt x="766" y="75"/>
                  </a:cubicBezTo>
                  <a:cubicBezTo>
                    <a:pt x="766" y="75"/>
                    <a:pt x="766" y="75"/>
                    <a:pt x="767" y="76"/>
                  </a:cubicBezTo>
                  <a:cubicBezTo>
                    <a:pt x="767" y="75"/>
                    <a:pt x="768" y="75"/>
                    <a:pt x="768" y="75"/>
                  </a:cubicBezTo>
                  <a:cubicBezTo>
                    <a:pt x="768" y="75"/>
                    <a:pt x="768" y="75"/>
                    <a:pt x="769" y="75"/>
                  </a:cubicBezTo>
                  <a:cubicBezTo>
                    <a:pt x="768" y="76"/>
                    <a:pt x="768" y="76"/>
                    <a:pt x="769" y="77"/>
                  </a:cubicBezTo>
                  <a:cubicBezTo>
                    <a:pt x="769" y="76"/>
                    <a:pt x="769" y="76"/>
                    <a:pt x="770" y="76"/>
                  </a:cubicBezTo>
                  <a:cubicBezTo>
                    <a:pt x="770" y="76"/>
                    <a:pt x="770" y="78"/>
                    <a:pt x="771" y="78"/>
                  </a:cubicBezTo>
                  <a:cubicBezTo>
                    <a:pt x="771" y="77"/>
                    <a:pt x="771" y="77"/>
                    <a:pt x="771" y="77"/>
                  </a:cubicBezTo>
                  <a:cubicBezTo>
                    <a:pt x="771" y="78"/>
                    <a:pt x="771" y="77"/>
                    <a:pt x="772" y="77"/>
                  </a:cubicBezTo>
                  <a:cubicBezTo>
                    <a:pt x="772" y="79"/>
                    <a:pt x="773" y="78"/>
                    <a:pt x="774" y="78"/>
                  </a:cubicBezTo>
                  <a:cubicBezTo>
                    <a:pt x="774" y="78"/>
                    <a:pt x="773" y="79"/>
                    <a:pt x="774" y="79"/>
                  </a:cubicBezTo>
                  <a:cubicBezTo>
                    <a:pt x="774" y="79"/>
                    <a:pt x="776" y="78"/>
                    <a:pt x="776" y="78"/>
                  </a:cubicBezTo>
                  <a:cubicBezTo>
                    <a:pt x="776" y="79"/>
                    <a:pt x="775" y="79"/>
                    <a:pt x="776" y="80"/>
                  </a:cubicBezTo>
                  <a:cubicBezTo>
                    <a:pt x="776" y="79"/>
                    <a:pt x="776" y="77"/>
                    <a:pt x="777" y="78"/>
                  </a:cubicBezTo>
                  <a:cubicBezTo>
                    <a:pt x="777" y="78"/>
                    <a:pt x="778" y="78"/>
                    <a:pt x="778" y="78"/>
                  </a:cubicBezTo>
                  <a:cubicBezTo>
                    <a:pt x="777" y="77"/>
                    <a:pt x="777" y="76"/>
                    <a:pt x="777" y="76"/>
                  </a:cubicBezTo>
                  <a:cubicBezTo>
                    <a:pt x="776" y="77"/>
                    <a:pt x="778" y="77"/>
                    <a:pt x="777" y="78"/>
                  </a:cubicBezTo>
                  <a:cubicBezTo>
                    <a:pt x="776" y="76"/>
                    <a:pt x="775" y="77"/>
                    <a:pt x="774" y="76"/>
                  </a:cubicBezTo>
                  <a:cubicBezTo>
                    <a:pt x="775" y="76"/>
                    <a:pt x="775" y="76"/>
                    <a:pt x="775" y="76"/>
                  </a:cubicBezTo>
                  <a:cubicBezTo>
                    <a:pt x="775" y="76"/>
                    <a:pt x="775" y="76"/>
                    <a:pt x="776" y="76"/>
                  </a:cubicBezTo>
                  <a:cubicBezTo>
                    <a:pt x="775" y="76"/>
                    <a:pt x="776" y="75"/>
                    <a:pt x="775" y="75"/>
                  </a:cubicBezTo>
                  <a:cubicBezTo>
                    <a:pt x="775" y="75"/>
                    <a:pt x="774" y="75"/>
                    <a:pt x="774" y="76"/>
                  </a:cubicBezTo>
                  <a:cubicBezTo>
                    <a:pt x="774" y="76"/>
                    <a:pt x="774" y="77"/>
                    <a:pt x="773" y="77"/>
                  </a:cubicBezTo>
                  <a:cubicBezTo>
                    <a:pt x="774" y="76"/>
                    <a:pt x="772" y="76"/>
                    <a:pt x="771" y="76"/>
                  </a:cubicBezTo>
                  <a:cubicBezTo>
                    <a:pt x="772" y="76"/>
                    <a:pt x="772" y="76"/>
                    <a:pt x="772" y="76"/>
                  </a:cubicBezTo>
                  <a:cubicBezTo>
                    <a:pt x="772" y="76"/>
                    <a:pt x="771" y="76"/>
                    <a:pt x="771" y="76"/>
                  </a:cubicBezTo>
                  <a:cubicBezTo>
                    <a:pt x="771" y="75"/>
                    <a:pt x="772" y="75"/>
                    <a:pt x="772" y="75"/>
                  </a:cubicBezTo>
                  <a:cubicBezTo>
                    <a:pt x="772" y="75"/>
                    <a:pt x="774" y="74"/>
                    <a:pt x="775" y="75"/>
                  </a:cubicBezTo>
                  <a:cubicBezTo>
                    <a:pt x="775" y="73"/>
                    <a:pt x="777" y="75"/>
                    <a:pt x="778" y="73"/>
                  </a:cubicBezTo>
                  <a:cubicBezTo>
                    <a:pt x="778" y="75"/>
                    <a:pt x="781" y="72"/>
                    <a:pt x="781" y="73"/>
                  </a:cubicBezTo>
                  <a:cubicBezTo>
                    <a:pt x="782" y="71"/>
                    <a:pt x="782" y="72"/>
                    <a:pt x="784" y="72"/>
                  </a:cubicBezTo>
                  <a:cubicBezTo>
                    <a:pt x="784" y="71"/>
                    <a:pt x="783" y="71"/>
                    <a:pt x="783" y="69"/>
                  </a:cubicBezTo>
                  <a:cubicBezTo>
                    <a:pt x="783" y="70"/>
                    <a:pt x="783" y="70"/>
                    <a:pt x="783" y="70"/>
                  </a:cubicBezTo>
                  <a:cubicBezTo>
                    <a:pt x="783" y="69"/>
                    <a:pt x="783" y="69"/>
                    <a:pt x="783" y="69"/>
                  </a:cubicBezTo>
                  <a:cubicBezTo>
                    <a:pt x="782" y="69"/>
                    <a:pt x="780" y="70"/>
                    <a:pt x="781" y="71"/>
                  </a:cubicBezTo>
                  <a:cubicBezTo>
                    <a:pt x="781" y="70"/>
                    <a:pt x="781" y="70"/>
                    <a:pt x="782" y="70"/>
                  </a:cubicBezTo>
                  <a:cubicBezTo>
                    <a:pt x="782" y="70"/>
                    <a:pt x="782" y="70"/>
                    <a:pt x="782" y="71"/>
                  </a:cubicBezTo>
                  <a:cubicBezTo>
                    <a:pt x="782" y="71"/>
                    <a:pt x="781" y="71"/>
                    <a:pt x="780" y="71"/>
                  </a:cubicBezTo>
                  <a:close/>
                  <a:moveTo>
                    <a:pt x="779" y="95"/>
                  </a:moveTo>
                  <a:cubicBezTo>
                    <a:pt x="779" y="95"/>
                    <a:pt x="780" y="95"/>
                    <a:pt x="780" y="94"/>
                  </a:cubicBezTo>
                  <a:cubicBezTo>
                    <a:pt x="780" y="94"/>
                    <a:pt x="779" y="94"/>
                    <a:pt x="779" y="94"/>
                  </a:cubicBezTo>
                  <a:cubicBezTo>
                    <a:pt x="780" y="94"/>
                    <a:pt x="779" y="95"/>
                    <a:pt x="779" y="95"/>
                  </a:cubicBezTo>
                  <a:close/>
                  <a:moveTo>
                    <a:pt x="781" y="75"/>
                  </a:moveTo>
                  <a:cubicBezTo>
                    <a:pt x="781" y="75"/>
                    <a:pt x="781" y="76"/>
                    <a:pt x="780" y="76"/>
                  </a:cubicBezTo>
                  <a:cubicBezTo>
                    <a:pt x="780" y="76"/>
                    <a:pt x="780" y="76"/>
                    <a:pt x="779" y="76"/>
                  </a:cubicBezTo>
                  <a:cubicBezTo>
                    <a:pt x="779" y="76"/>
                    <a:pt x="779" y="77"/>
                    <a:pt x="779" y="77"/>
                  </a:cubicBezTo>
                  <a:cubicBezTo>
                    <a:pt x="779" y="77"/>
                    <a:pt x="780" y="78"/>
                    <a:pt x="780" y="78"/>
                  </a:cubicBezTo>
                  <a:cubicBezTo>
                    <a:pt x="781" y="76"/>
                    <a:pt x="782" y="77"/>
                    <a:pt x="782" y="76"/>
                  </a:cubicBezTo>
                  <a:cubicBezTo>
                    <a:pt x="781" y="76"/>
                    <a:pt x="782" y="76"/>
                    <a:pt x="781" y="75"/>
                  </a:cubicBezTo>
                  <a:close/>
                  <a:moveTo>
                    <a:pt x="773" y="101"/>
                  </a:moveTo>
                  <a:cubicBezTo>
                    <a:pt x="773" y="101"/>
                    <a:pt x="772" y="101"/>
                    <a:pt x="773" y="102"/>
                  </a:cubicBezTo>
                  <a:cubicBezTo>
                    <a:pt x="773" y="103"/>
                    <a:pt x="773" y="102"/>
                    <a:pt x="774" y="103"/>
                  </a:cubicBezTo>
                  <a:cubicBezTo>
                    <a:pt x="774" y="102"/>
                    <a:pt x="774" y="102"/>
                    <a:pt x="775" y="102"/>
                  </a:cubicBezTo>
                  <a:cubicBezTo>
                    <a:pt x="774" y="102"/>
                    <a:pt x="775" y="102"/>
                    <a:pt x="775" y="101"/>
                  </a:cubicBezTo>
                  <a:cubicBezTo>
                    <a:pt x="774" y="102"/>
                    <a:pt x="774" y="100"/>
                    <a:pt x="773" y="101"/>
                  </a:cubicBezTo>
                  <a:close/>
                  <a:moveTo>
                    <a:pt x="772" y="101"/>
                  </a:moveTo>
                  <a:cubicBezTo>
                    <a:pt x="772" y="101"/>
                    <a:pt x="772" y="102"/>
                    <a:pt x="771" y="102"/>
                  </a:cubicBezTo>
                  <a:cubicBezTo>
                    <a:pt x="772" y="102"/>
                    <a:pt x="772" y="103"/>
                    <a:pt x="773" y="103"/>
                  </a:cubicBezTo>
                  <a:cubicBezTo>
                    <a:pt x="773" y="102"/>
                    <a:pt x="772" y="102"/>
                    <a:pt x="772" y="101"/>
                  </a:cubicBezTo>
                  <a:close/>
                  <a:moveTo>
                    <a:pt x="771" y="101"/>
                  </a:moveTo>
                  <a:cubicBezTo>
                    <a:pt x="771" y="101"/>
                    <a:pt x="771" y="102"/>
                    <a:pt x="770" y="102"/>
                  </a:cubicBezTo>
                  <a:cubicBezTo>
                    <a:pt x="770" y="102"/>
                    <a:pt x="769" y="102"/>
                    <a:pt x="769" y="102"/>
                  </a:cubicBezTo>
                  <a:cubicBezTo>
                    <a:pt x="770" y="102"/>
                    <a:pt x="771" y="104"/>
                    <a:pt x="772" y="103"/>
                  </a:cubicBezTo>
                  <a:cubicBezTo>
                    <a:pt x="772" y="103"/>
                    <a:pt x="772" y="103"/>
                    <a:pt x="772" y="103"/>
                  </a:cubicBezTo>
                  <a:cubicBezTo>
                    <a:pt x="771" y="102"/>
                    <a:pt x="770" y="103"/>
                    <a:pt x="770" y="102"/>
                  </a:cubicBezTo>
                  <a:cubicBezTo>
                    <a:pt x="771" y="102"/>
                    <a:pt x="771" y="102"/>
                    <a:pt x="771" y="101"/>
                  </a:cubicBezTo>
                  <a:close/>
                  <a:moveTo>
                    <a:pt x="772" y="100"/>
                  </a:moveTo>
                  <a:cubicBezTo>
                    <a:pt x="773" y="100"/>
                    <a:pt x="774" y="101"/>
                    <a:pt x="774" y="100"/>
                  </a:cubicBezTo>
                  <a:cubicBezTo>
                    <a:pt x="773" y="100"/>
                    <a:pt x="772" y="99"/>
                    <a:pt x="772" y="100"/>
                  </a:cubicBezTo>
                  <a:close/>
                  <a:moveTo>
                    <a:pt x="772" y="79"/>
                  </a:moveTo>
                  <a:cubicBezTo>
                    <a:pt x="772" y="79"/>
                    <a:pt x="771" y="80"/>
                    <a:pt x="772" y="80"/>
                  </a:cubicBezTo>
                  <a:cubicBezTo>
                    <a:pt x="772" y="79"/>
                    <a:pt x="772" y="80"/>
                    <a:pt x="773" y="80"/>
                  </a:cubicBezTo>
                  <a:cubicBezTo>
                    <a:pt x="773" y="80"/>
                    <a:pt x="773" y="79"/>
                    <a:pt x="773" y="79"/>
                  </a:cubicBezTo>
                  <a:cubicBezTo>
                    <a:pt x="773" y="79"/>
                    <a:pt x="772" y="78"/>
                    <a:pt x="772" y="79"/>
                  </a:cubicBezTo>
                  <a:close/>
                  <a:moveTo>
                    <a:pt x="767" y="105"/>
                  </a:moveTo>
                  <a:cubicBezTo>
                    <a:pt x="766" y="105"/>
                    <a:pt x="766" y="104"/>
                    <a:pt x="765" y="105"/>
                  </a:cubicBezTo>
                  <a:cubicBezTo>
                    <a:pt x="766" y="105"/>
                    <a:pt x="766" y="105"/>
                    <a:pt x="766" y="106"/>
                  </a:cubicBezTo>
                  <a:cubicBezTo>
                    <a:pt x="767" y="105"/>
                    <a:pt x="767" y="105"/>
                    <a:pt x="767" y="104"/>
                  </a:cubicBezTo>
                  <a:cubicBezTo>
                    <a:pt x="767" y="104"/>
                    <a:pt x="767" y="105"/>
                    <a:pt x="767" y="105"/>
                  </a:cubicBezTo>
                  <a:close/>
                  <a:moveTo>
                    <a:pt x="769" y="81"/>
                  </a:moveTo>
                  <a:cubicBezTo>
                    <a:pt x="770" y="81"/>
                    <a:pt x="770" y="82"/>
                    <a:pt x="771" y="82"/>
                  </a:cubicBezTo>
                  <a:cubicBezTo>
                    <a:pt x="770" y="81"/>
                    <a:pt x="770" y="81"/>
                    <a:pt x="770" y="81"/>
                  </a:cubicBezTo>
                  <a:cubicBezTo>
                    <a:pt x="771" y="81"/>
                    <a:pt x="771" y="81"/>
                    <a:pt x="770" y="80"/>
                  </a:cubicBezTo>
                  <a:cubicBezTo>
                    <a:pt x="771" y="80"/>
                    <a:pt x="771" y="79"/>
                    <a:pt x="771" y="79"/>
                  </a:cubicBezTo>
                  <a:cubicBezTo>
                    <a:pt x="770" y="79"/>
                    <a:pt x="771" y="78"/>
                    <a:pt x="771" y="78"/>
                  </a:cubicBezTo>
                  <a:cubicBezTo>
                    <a:pt x="770" y="78"/>
                    <a:pt x="771" y="79"/>
                    <a:pt x="770" y="79"/>
                  </a:cubicBezTo>
                  <a:cubicBezTo>
                    <a:pt x="771" y="78"/>
                    <a:pt x="768" y="78"/>
                    <a:pt x="769" y="79"/>
                  </a:cubicBezTo>
                  <a:cubicBezTo>
                    <a:pt x="769" y="79"/>
                    <a:pt x="769" y="79"/>
                    <a:pt x="769" y="79"/>
                  </a:cubicBezTo>
                  <a:cubicBezTo>
                    <a:pt x="768" y="79"/>
                    <a:pt x="768" y="79"/>
                    <a:pt x="768" y="78"/>
                  </a:cubicBezTo>
                  <a:cubicBezTo>
                    <a:pt x="769" y="76"/>
                    <a:pt x="766" y="77"/>
                    <a:pt x="768" y="76"/>
                  </a:cubicBezTo>
                  <a:cubicBezTo>
                    <a:pt x="767" y="76"/>
                    <a:pt x="767" y="76"/>
                    <a:pt x="767" y="75"/>
                  </a:cubicBezTo>
                  <a:cubicBezTo>
                    <a:pt x="767" y="76"/>
                    <a:pt x="765" y="76"/>
                    <a:pt x="765" y="75"/>
                  </a:cubicBezTo>
                  <a:cubicBezTo>
                    <a:pt x="765" y="75"/>
                    <a:pt x="765" y="75"/>
                    <a:pt x="765" y="75"/>
                  </a:cubicBezTo>
                  <a:cubicBezTo>
                    <a:pt x="764" y="75"/>
                    <a:pt x="764" y="75"/>
                    <a:pt x="764" y="74"/>
                  </a:cubicBezTo>
                  <a:cubicBezTo>
                    <a:pt x="764" y="74"/>
                    <a:pt x="763" y="75"/>
                    <a:pt x="763" y="76"/>
                  </a:cubicBezTo>
                  <a:cubicBezTo>
                    <a:pt x="763" y="75"/>
                    <a:pt x="764" y="75"/>
                    <a:pt x="764" y="75"/>
                  </a:cubicBezTo>
                  <a:cubicBezTo>
                    <a:pt x="763" y="76"/>
                    <a:pt x="765" y="76"/>
                    <a:pt x="765" y="76"/>
                  </a:cubicBezTo>
                  <a:cubicBezTo>
                    <a:pt x="764" y="76"/>
                    <a:pt x="764" y="77"/>
                    <a:pt x="763" y="77"/>
                  </a:cubicBezTo>
                  <a:cubicBezTo>
                    <a:pt x="763" y="76"/>
                    <a:pt x="763" y="76"/>
                    <a:pt x="763" y="76"/>
                  </a:cubicBezTo>
                  <a:cubicBezTo>
                    <a:pt x="763" y="76"/>
                    <a:pt x="762" y="77"/>
                    <a:pt x="763" y="77"/>
                  </a:cubicBezTo>
                  <a:cubicBezTo>
                    <a:pt x="765" y="77"/>
                    <a:pt x="766" y="79"/>
                    <a:pt x="764" y="80"/>
                  </a:cubicBezTo>
                  <a:cubicBezTo>
                    <a:pt x="765" y="81"/>
                    <a:pt x="765" y="80"/>
                    <a:pt x="766" y="81"/>
                  </a:cubicBezTo>
                  <a:cubicBezTo>
                    <a:pt x="766" y="80"/>
                    <a:pt x="766" y="79"/>
                    <a:pt x="765" y="78"/>
                  </a:cubicBezTo>
                  <a:cubicBezTo>
                    <a:pt x="767" y="79"/>
                    <a:pt x="767" y="78"/>
                    <a:pt x="768" y="79"/>
                  </a:cubicBezTo>
                  <a:cubicBezTo>
                    <a:pt x="767" y="79"/>
                    <a:pt x="767" y="79"/>
                    <a:pt x="766" y="79"/>
                  </a:cubicBezTo>
                  <a:cubicBezTo>
                    <a:pt x="766" y="80"/>
                    <a:pt x="767" y="81"/>
                    <a:pt x="768" y="81"/>
                  </a:cubicBezTo>
                  <a:cubicBezTo>
                    <a:pt x="768" y="82"/>
                    <a:pt x="767" y="81"/>
                    <a:pt x="767" y="82"/>
                  </a:cubicBezTo>
                  <a:cubicBezTo>
                    <a:pt x="767" y="82"/>
                    <a:pt x="767" y="82"/>
                    <a:pt x="767" y="82"/>
                  </a:cubicBezTo>
                  <a:cubicBezTo>
                    <a:pt x="767" y="82"/>
                    <a:pt x="767" y="82"/>
                    <a:pt x="768" y="82"/>
                  </a:cubicBezTo>
                  <a:cubicBezTo>
                    <a:pt x="769" y="81"/>
                    <a:pt x="768" y="83"/>
                    <a:pt x="769" y="83"/>
                  </a:cubicBezTo>
                  <a:cubicBezTo>
                    <a:pt x="769" y="82"/>
                    <a:pt x="769" y="82"/>
                    <a:pt x="769" y="81"/>
                  </a:cubicBezTo>
                  <a:close/>
                  <a:moveTo>
                    <a:pt x="763" y="81"/>
                  </a:moveTo>
                  <a:cubicBezTo>
                    <a:pt x="764" y="81"/>
                    <a:pt x="764" y="81"/>
                    <a:pt x="764" y="81"/>
                  </a:cubicBezTo>
                  <a:cubicBezTo>
                    <a:pt x="764" y="81"/>
                    <a:pt x="764" y="81"/>
                    <a:pt x="764" y="80"/>
                  </a:cubicBezTo>
                  <a:cubicBezTo>
                    <a:pt x="763" y="80"/>
                    <a:pt x="762" y="80"/>
                    <a:pt x="763" y="81"/>
                  </a:cubicBezTo>
                  <a:cubicBezTo>
                    <a:pt x="763" y="81"/>
                    <a:pt x="763" y="81"/>
                    <a:pt x="763" y="81"/>
                  </a:cubicBezTo>
                  <a:cubicBezTo>
                    <a:pt x="762" y="81"/>
                    <a:pt x="760" y="80"/>
                    <a:pt x="762" y="79"/>
                  </a:cubicBezTo>
                  <a:cubicBezTo>
                    <a:pt x="761" y="79"/>
                    <a:pt x="761" y="79"/>
                    <a:pt x="760" y="79"/>
                  </a:cubicBezTo>
                  <a:cubicBezTo>
                    <a:pt x="761" y="81"/>
                    <a:pt x="760" y="80"/>
                    <a:pt x="760" y="81"/>
                  </a:cubicBezTo>
                  <a:cubicBezTo>
                    <a:pt x="761" y="81"/>
                    <a:pt x="761" y="80"/>
                    <a:pt x="761" y="81"/>
                  </a:cubicBezTo>
                  <a:cubicBezTo>
                    <a:pt x="760" y="80"/>
                    <a:pt x="760" y="83"/>
                    <a:pt x="759" y="83"/>
                  </a:cubicBezTo>
                  <a:cubicBezTo>
                    <a:pt x="759" y="82"/>
                    <a:pt x="760" y="82"/>
                    <a:pt x="759" y="82"/>
                  </a:cubicBezTo>
                  <a:cubicBezTo>
                    <a:pt x="759" y="82"/>
                    <a:pt x="758" y="83"/>
                    <a:pt x="758" y="83"/>
                  </a:cubicBezTo>
                  <a:cubicBezTo>
                    <a:pt x="758" y="83"/>
                    <a:pt x="758" y="83"/>
                    <a:pt x="758" y="83"/>
                  </a:cubicBezTo>
                  <a:cubicBezTo>
                    <a:pt x="758" y="85"/>
                    <a:pt x="756" y="84"/>
                    <a:pt x="756" y="85"/>
                  </a:cubicBezTo>
                  <a:cubicBezTo>
                    <a:pt x="756" y="85"/>
                    <a:pt x="756" y="84"/>
                    <a:pt x="756" y="84"/>
                  </a:cubicBezTo>
                  <a:cubicBezTo>
                    <a:pt x="755" y="84"/>
                    <a:pt x="754" y="84"/>
                    <a:pt x="754" y="86"/>
                  </a:cubicBezTo>
                  <a:cubicBezTo>
                    <a:pt x="755" y="86"/>
                    <a:pt x="755" y="85"/>
                    <a:pt x="755" y="85"/>
                  </a:cubicBezTo>
                  <a:cubicBezTo>
                    <a:pt x="755" y="86"/>
                    <a:pt x="755" y="86"/>
                    <a:pt x="756" y="86"/>
                  </a:cubicBezTo>
                  <a:cubicBezTo>
                    <a:pt x="755" y="86"/>
                    <a:pt x="756" y="86"/>
                    <a:pt x="756" y="86"/>
                  </a:cubicBezTo>
                  <a:cubicBezTo>
                    <a:pt x="756" y="86"/>
                    <a:pt x="756" y="87"/>
                    <a:pt x="757" y="87"/>
                  </a:cubicBezTo>
                  <a:cubicBezTo>
                    <a:pt x="757" y="86"/>
                    <a:pt x="758" y="87"/>
                    <a:pt x="758" y="87"/>
                  </a:cubicBezTo>
                  <a:cubicBezTo>
                    <a:pt x="758" y="86"/>
                    <a:pt x="758" y="84"/>
                    <a:pt x="759" y="84"/>
                  </a:cubicBezTo>
                  <a:cubicBezTo>
                    <a:pt x="759" y="84"/>
                    <a:pt x="760" y="84"/>
                    <a:pt x="760" y="85"/>
                  </a:cubicBezTo>
                  <a:cubicBezTo>
                    <a:pt x="760" y="85"/>
                    <a:pt x="760" y="86"/>
                    <a:pt x="761" y="85"/>
                  </a:cubicBezTo>
                  <a:cubicBezTo>
                    <a:pt x="761" y="85"/>
                    <a:pt x="762" y="84"/>
                    <a:pt x="763" y="84"/>
                  </a:cubicBezTo>
                  <a:cubicBezTo>
                    <a:pt x="763" y="84"/>
                    <a:pt x="762" y="84"/>
                    <a:pt x="762" y="84"/>
                  </a:cubicBezTo>
                  <a:cubicBezTo>
                    <a:pt x="762" y="83"/>
                    <a:pt x="762" y="83"/>
                    <a:pt x="762" y="83"/>
                  </a:cubicBezTo>
                  <a:cubicBezTo>
                    <a:pt x="762" y="83"/>
                    <a:pt x="763" y="83"/>
                    <a:pt x="763" y="83"/>
                  </a:cubicBezTo>
                  <a:cubicBezTo>
                    <a:pt x="762" y="84"/>
                    <a:pt x="763" y="84"/>
                    <a:pt x="763" y="84"/>
                  </a:cubicBezTo>
                  <a:cubicBezTo>
                    <a:pt x="764" y="84"/>
                    <a:pt x="764" y="84"/>
                    <a:pt x="764" y="84"/>
                  </a:cubicBezTo>
                  <a:cubicBezTo>
                    <a:pt x="764" y="83"/>
                    <a:pt x="765" y="83"/>
                    <a:pt x="765" y="83"/>
                  </a:cubicBezTo>
                  <a:cubicBezTo>
                    <a:pt x="765" y="83"/>
                    <a:pt x="764" y="83"/>
                    <a:pt x="764" y="83"/>
                  </a:cubicBezTo>
                  <a:cubicBezTo>
                    <a:pt x="764" y="83"/>
                    <a:pt x="764" y="82"/>
                    <a:pt x="764" y="82"/>
                  </a:cubicBezTo>
                  <a:cubicBezTo>
                    <a:pt x="765" y="82"/>
                    <a:pt x="765" y="82"/>
                    <a:pt x="765" y="81"/>
                  </a:cubicBezTo>
                  <a:cubicBezTo>
                    <a:pt x="765" y="81"/>
                    <a:pt x="764" y="82"/>
                    <a:pt x="763" y="81"/>
                  </a:cubicBezTo>
                  <a:close/>
                  <a:moveTo>
                    <a:pt x="766" y="84"/>
                  </a:moveTo>
                  <a:cubicBezTo>
                    <a:pt x="767" y="83"/>
                    <a:pt x="766" y="83"/>
                    <a:pt x="766" y="82"/>
                  </a:cubicBezTo>
                  <a:cubicBezTo>
                    <a:pt x="765" y="81"/>
                    <a:pt x="765" y="82"/>
                    <a:pt x="765" y="83"/>
                  </a:cubicBezTo>
                  <a:cubicBezTo>
                    <a:pt x="766" y="82"/>
                    <a:pt x="766" y="84"/>
                    <a:pt x="766" y="84"/>
                  </a:cubicBezTo>
                  <a:close/>
                  <a:moveTo>
                    <a:pt x="763" y="104"/>
                  </a:moveTo>
                  <a:cubicBezTo>
                    <a:pt x="764" y="105"/>
                    <a:pt x="765" y="104"/>
                    <a:pt x="766" y="104"/>
                  </a:cubicBezTo>
                  <a:cubicBezTo>
                    <a:pt x="765" y="104"/>
                    <a:pt x="764" y="105"/>
                    <a:pt x="763" y="104"/>
                  </a:cubicBezTo>
                  <a:close/>
                  <a:moveTo>
                    <a:pt x="765" y="98"/>
                  </a:moveTo>
                  <a:cubicBezTo>
                    <a:pt x="765" y="98"/>
                    <a:pt x="766" y="98"/>
                    <a:pt x="766" y="98"/>
                  </a:cubicBezTo>
                  <a:cubicBezTo>
                    <a:pt x="765" y="98"/>
                    <a:pt x="765" y="98"/>
                    <a:pt x="765" y="97"/>
                  </a:cubicBezTo>
                  <a:cubicBezTo>
                    <a:pt x="765" y="99"/>
                    <a:pt x="764" y="98"/>
                    <a:pt x="764" y="99"/>
                  </a:cubicBezTo>
                  <a:cubicBezTo>
                    <a:pt x="765" y="100"/>
                    <a:pt x="765" y="98"/>
                    <a:pt x="765" y="100"/>
                  </a:cubicBezTo>
                  <a:cubicBezTo>
                    <a:pt x="766" y="100"/>
                    <a:pt x="765" y="99"/>
                    <a:pt x="766" y="99"/>
                  </a:cubicBezTo>
                  <a:cubicBezTo>
                    <a:pt x="765" y="99"/>
                    <a:pt x="765" y="99"/>
                    <a:pt x="765" y="98"/>
                  </a:cubicBezTo>
                  <a:cubicBezTo>
                    <a:pt x="765" y="98"/>
                    <a:pt x="765" y="98"/>
                    <a:pt x="766" y="98"/>
                  </a:cubicBezTo>
                  <a:cubicBezTo>
                    <a:pt x="766" y="98"/>
                    <a:pt x="766" y="97"/>
                    <a:pt x="765" y="98"/>
                  </a:cubicBezTo>
                  <a:close/>
                  <a:moveTo>
                    <a:pt x="765" y="101"/>
                  </a:moveTo>
                  <a:cubicBezTo>
                    <a:pt x="764" y="101"/>
                    <a:pt x="764" y="102"/>
                    <a:pt x="763" y="102"/>
                  </a:cubicBezTo>
                  <a:cubicBezTo>
                    <a:pt x="764" y="102"/>
                    <a:pt x="765" y="102"/>
                    <a:pt x="765" y="102"/>
                  </a:cubicBezTo>
                  <a:cubicBezTo>
                    <a:pt x="765" y="102"/>
                    <a:pt x="765" y="102"/>
                    <a:pt x="765" y="101"/>
                  </a:cubicBezTo>
                  <a:close/>
                  <a:moveTo>
                    <a:pt x="761" y="107"/>
                  </a:moveTo>
                  <a:cubicBezTo>
                    <a:pt x="760" y="106"/>
                    <a:pt x="762" y="105"/>
                    <a:pt x="762" y="106"/>
                  </a:cubicBezTo>
                  <a:cubicBezTo>
                    <a:pt x="762" y="105"/>
                    <a:pt x="763" y="105"/>
                    <a:pt x="763" y="105"/>
                  </a:cubicBezTo>
                  <a:cubicBezTo>
                    <a:pt x="762" y="105"/>
                    <a:pt x="763" y="104"/>
                    <a:pt x="762" y="104"/>
                  </a:cubicBezTo>
                  <a:cubicBezTo>
                    <a:pt x="762" y="104"/>
                    <a:pt x="762" y="105"/>
                    <a:pt x="761" y="105"/>
                  </a:cubicBezTo>
                  <a:cubicBezTo>
                    <a:pt x="760" y="105"/>
                    <a:pt x="760" y="106"/>
                    <a:pt x="759" y="105"/>
                  </a:cubicBezTo>
                  <a:cubicBezTo>
                    <a:pt x="758" y="106"/>
                    <a:pt x="760" y="107"/>
                    <a:pt x="759" y="107"/>
                  </a:cubicBezTo>
                  <a:cubicBezTo>
                    <a:pt x="760" y="107"/>
                    <a:pt x="760" y="106"/>
                    <a:pt x="761" y="107"/>
                  </a:cubicBezTo>
                  <a:close/>
                  <a:moveTo>
                    <a:pt x="763" y="103"/>
                  </a:moveTo>
                  <a:cubicBezTo>
                    <a:pt x="763" y="103"/>
                    <a:pt x="763" y="103"/>
                    <a:pt x="763" y="102"/>
                  </a:cubicBezTo>
                  <a:cubicBezTo>
                    <a:pt x="763" y="102"/>
                    <a:pt x="762" y="102"/>
                    <a:pt x="762" y="101"/>
                  </a:cubicBezTo>
                  <a:cubicBezTo>
                    <a:pt x="761" y="101"/>
                    <a:pt x="762" y="101"/>
                    <a:pt x="760" y="101"/>
                  </a:cubicBezTo>
                  <a:cubicBezTo>
                    <a:pt x="760" y="102"/>
                    <a:pt x="761" y="102"/>
                    <a:pt x="761" y="103"/>
                  </a:cubicBezTo>
                  <a:cubicBezTo>
                    <a:pt x="761" y="102"/>
                    <a:pt x="761" y="102"/>
                    <a:pt x="761" y="102"/>
                  </a:cubicBezTo>
                  <a:cubicBezTo>
                    <a:pt x="761" y="102"/>
                    <a:pt x="761" y="102"/>
                    <a:pt x="762" y="102"/>
                  </a:cubicBezTo>
                  <a:cubicBezTo>
                    <a:pt x="762" y="102"/>
                    <a:pt x="761" y="102"/>
                    <a:pt x="762" y="103"/>
                  </a:cubicBezTo>
                  <a:cubicBezTo>
                    <a:pt x="762" y="103"/>
                    <a:pt x="762" y="102"/>
                    <a:pt x="762" y="102"/>
                  </a:cubicBezTo>
                  <a:cubicBezTo>
                    <a:pt x="763" y="102"/>
                    <a:pt x="762" y="104"/>
                    <a:pt x="763" y="103"/>
                  </a:cubicBezTo>
                  <a:close/>
                  <a:moveTo>
                    <a:pt x="760" y="103"/>
                  </a:moveTo>
                  <a:cubicBezTo>
                    <a:pt x="760" y="104"/>
                    <a:pt x="759" y="102"/>
                    <a:pt x="759" y="103"/>
                  </a:cubicBezTo>
                  <a:cubicBezTo>
                    <a:pt x="759" y="103"/>
                    <a:pt x="759" y="104"/>
                    <a:pt x="759" y="104"/>
                  </a:cubicBezTo>
                  <a:cubicBezTo>
                    <a:pt x="760" y="104"/>
                    <a:pt x="760" y="103"/>
                    <a:pt x="761" y="104"/>
                  </a:cubicBezTo>
                  <a:cubicBezTo>
                    <a:pt x="761" y="104"/>
                    <a:pt x="761" y="105"/>
                    <a:pt x="761" y="105"/>
                  </a:cubicBezTo>
                  <a:cubicBezTo>
                    <a:pt x="761" y="104"/>
                    <a:pt x="761" y="103"/>
                    <a:pt x="760" y="103"/>
                  </a:cubicBezTo>
                  <a:close/>
                  <a:moveTo>
                    <a:pt x="759" y="101"/>
                  </a:moveTo>
                  <a:cubicBezTo>
                    <a:pt x="759" y="100"/>
                    <a:pt x="759" y="100"/>
                    <a:pt x="759" y="100"/>
                  </a:cubicBezTo>
                  <a:cubicBezTo>
                    <a:pt x="758" y="100"/>
                    <a:pt x="756" y="100"/>
                    <a:pt x="756" y="101"/>
                  </a:cubicBezTo>
                  <a:cubicBezTo>
                    <a:pt x="756" y="101"/>
                    <a:pt x="757" y="101"/>
                    <a:pt x="758" y="101"/>
                  </a:cubicBezTo>
                  <a:cubicBezTo>
                    <a:pt x="757" y="100"/>
                    <a:pt x="758" y="100"/>
                    <a:pt x="759" y="101"/>
                  </a:cubicBezTo>
                  <a:close/>
                  <a:moveTo>
                    <a:pt x="754" y="107"/>
                  </a:moveTo>
                  <a:cubicBezTo>
                    <a:pt x="755" y="107"/>
                    <a:pt x="755" y="108"/>
                    <a:pt x="756" y="108"/>
                  </a:cubicBezTo>
                  <a:cubicBezTo>
                    <a:pt x="756" y="107"/>
                    <a:pt x="755" y="106"/>
                    <a:pt x="754" y="107"/>
                  </a:cubicBezTo>
                  <a:close/>
                  <a:moveTo>
                    <a:pt x="754" y="109"/>
                  </a:moveTo>
                  <a:cubicBezTo>
                    <a:pt x="755" y="109"/>
                    <a:pt x="755" y="110"/>
                    <a:pt x="755" y="109"/>
                  </a:cubicBezTo>
                  <a:cubicBezTo>
                    <a:pt x="755" y="108"/>
                    <a:pt x="754" y="108"/>
                    <a:pt x="754" y="109"/>
                  </a:cubicBezTo>
                  <a:close/>
                  <a:moveTo>
                    <a:pt x="755" y="104"/>
                  </a:moveTo>
                  <a:cubicBezTo>
                    <a:pt x="755" y="103"/>
                    <a:pt x="753" y="104"/>
                    <a:pt x="752" y="104"/>
                  </a:cubicBezTo>
                  <a:cubicBezTo>
                    <a:pt x="752" y="105"/>
                    <a:pt x="752" y="106"/>
                    <a:pt x="753" y="107"/>
                  </a:cubicBezTo>
                  <a:cubicBezTo>
                    <a:pt x="753" y="106"/>
                    <a:pt x="753" y="105"/>
                    <a:pt x="754" y="104"/>
                  </a:cubicBezTo>
                  <a:cubicBezTo>
                    <a:pt x="754" y="105"/>
                    <a:pt x="755" y="105"/>
                    <a:pt x="755" y="104"/>
                  </a:cubicBezTo>
                  <a:close/>
                  <a:moveTo>
                    <a:pt x="754" y="107"/>
                  </a:moveTo>
                  <a:cubicBezTo>
                    <a:pt x="753" y="108"/>
                    <a:pt x="754" y="108"/>
                    <a:pt x="754" y="108"/>
                  </a:cubicBezTo>
                  <a:cubicBezTo>
                    <a:pt x="755" y="107"/>
                    <a:pt x="754" y="107"/>
                    <a:pt x="754" y="107"/>
                  </a:cubicBezTo>
                  <a:close/>
                  <a:moveTo>
                    <a:pt x="759" y="80"/>
                  </a:moveTo>
                  <a:cubicBezTo>
                    <a:pt x="758" y="80"/>
                    <a:pt x="757" y="80"/>
                    <a:pt x="757" y="80"/>
                  </a:cubicBezTo>
                  <a:cubicBezTo>
                    <a:pt x="757" y="81"/>
                    <a:pt x="757" y="81"/>
                    <a:pt x="757" y="81"/>
                  </a:cubicBezTo>
                  <a:cubicBezTo>
                    <a:pt x="757" y="81"/>
                    <a:pt x="757" y="82"/>
                    <a:pt x="757" y="82"/>
                  </a:cubicBezTo>
                  <a:cubicBezTo>
                    <a:pt x="758" y="82"/>
                    <a:pt x="758" y="82"/>
                    <a:pt x="758" y="82"/>
                  </a:cubicBezTo>
                  <a:cubicBezTo>
                    <a:pt x="758" y="81"/>
                    <a:pt x="759" y="81"/>
                    <a:pt x="758" y="80"/>
                  </a:cubicBezTo>
                  <a:cubicBezTo>
                    <a:pt x="758" y="81"/>
                    <a:pt x="759" y="81"/>
                    <a:pt x="759" y="80"/>
                  </a:cubicBezTo>
                  <a:close/>
                  <a:moveTo>
                    <a:pt x="756" y="82"/>
                  </a:moveTo>
                  <a:cubicBezTo>
                    <a:pt x="756" y="83"/>
                    <a:pt x="756" y="83"/>
                    <a:pt x="756" y="83"/>
                  </a:cubicBezTo>
                  <a:cubicBezTo>
                    <a:pt x="756" y="83"/>
                    <a:pt x="756" y="84"/>
                    <a:pt x="756" y="84"/>
                  </a:cubicBezTo>
                  <a:cubicBezTo>
                    <a:pt x="756" y="84"/>
                    <a:pt x="757" y="84"/>
                    <a:pt x="757" y="83"/>
                  </a:cubicBezTo>
                  <a:cubicBezTo>
                    <a:pt x="757" y="83"/>
                    <a:pt x="757" y="83"/>
                    <a:pt x="757" y="83"/>
                  </a:cubicBezTo>
                  <a:cubicBezTo>
                    <a:pt x="757" y="83"/>
                    <a:pt x="757" y="83"/>
                    <a:pt x="757" y="83"/>
                  </a:cubicBezTo>
                  <a:cubicBezTo>
                    <a:pt x="757" y="83"/>
                    <a:pt x="756" y="82"/>
                    <a:pt x="756" y="82"/>
                  </a:cubicBezTo>
                  <a:close/>
                  <a:moveTo>
                    <a:pt x="752" y="103"/>
                  </a:moveTo>
                  <a:cubicBezTo>
                    <a:pt x="751" y="104"/>
                    <a:pt x="753" y="103"/>
                    <a:pt x="753" y="104"/>
                  </a:cubicBezTo>
                  <a:cubicBezTo>
                    <a:pt x="753" y="104"/>
                    <a:pt x="753" y="104"/>
                    <a:pt x="753" y="104"/>
                  </a:cubicBezTo>
                  <a:cubicBezTo>
                    <a:pt x="752" y="103"/>
                    <a:pt x="753" y="103"/>
                    <a:pt x="752" y="103"/>
                  </a:cubicBezTo>
                  <a:close/>
                  <a:moveTo>
                    <a:pt x="752" y="103"/>
                  </a:moveTo>
                  <a:cubicBezTo>
                    <a:pt x="752" y="102"/>
                    <a:pt x="752" y="103"/>
                    <a:pt x="753" y="103"/>
                  </a:cubicBezTo>
                  <a:cubicBezTo>
                    <a:pt x="753" y="102"/>
                    <a:pt x="753" y="102"/>
                    <a:pt x="753" y="102"/>
                  </a:cubicBezTo>
                  <a:cubicBezTo>
                    <a:pt x="752" y="101"/>
                    <a:pt x="751" y="102"/>
                    <a:pt x="752" y="103"/>
                  </a:cubicBezTo>
                  <a:close/>
                  <a:moveTo>
                    <a:pt x="752" y="102"/>
                  </a:moveTo>
                  <a:cubicBezTo>
                    <a:pt x="751" y="101"/>
                    <a:pt x="753" y="102"/>
                    <a:pt x="753" y="101"/>
                  </a:cubicBezTo>
                  <a:cubicBezTo>
                    <a:pt x="753" y="100"/>
                    <a:pt x="752" y="100"/>
                    <a:pt x="751" y="100"/>
                  </a:cubicBezTo>
                  <a:cubicBezTo>
                    <a:pt x="752" y="101"/>
                    <a:pt x="752" y="100"/>
                    <a:pt x="752" y="101"/>
                  </a:cubicBezTo>
                  <a:cubicBezTo>
                    <a:pt x="752" y="101"/>
                    <a:pt x="751" y="101"/>
                    <a:pt x="751" y="101"/>
                  </a:cubicBezTo>
                  <a:cubicBezTo>
                    <a:pt x="751" y="101"/>
                    <a:pt x="751" y="102"/>
                    <a:pt x="751" y="102"/>
                  </a:cubicBezTo>
                  <a:cubicBezTo>
                    <a:pt x="751" y="102"/>
                    <a:pt x="751" y="102"/>
                    <a:pt x="752" y="102"/>
                  </a:cubicBezTo>
                  <a:close/>
                  <a:moveTo>
                    <a:pt x="755" y="78"/>
                  </a:moveTo>
                  <a:cubicBezTo>
                    <a:pt x="755" y="79"/>
                    <a:pt x="754" y="79"/>
                    <a:pt x="754" y="78"/>
                  </a:cubicBezTo>
                  <a:cubicBezTo>
                    <a:pt x="754" y="79"/>
                    <a:pt x="753" y="79"/>
                    <a:pt x="754" y="79"/>
                  </a:cubicBezTo>
                  <a:cubicBezTo>
                    <a:pt x="754" y="80"/>
                    <a:pt x="754" y="80"/>
                    <a:pt x="754" y="80"/>
                  </a:cubicBezTo>
                  <a:cubicBezTo>
                    <a:pt x="755" y="80"/>
                    <a:pt x="755" y="79"/>
                    <a:pt x="755" y="79"/>
                  </a:cubicBezTo>
                  <a:cubicBezTo>
                    <a:pt x="755" y="80"/>
                    <a:pt x="755" y="80"/>
                    <a:pt x="755" y="80"/>
                  </a:cubicBezTo>
                  <a:cubicBezTo>
                    <a:pt x="755" y="79"/>
                    <a:pt x="756" y="79"/>
                    <a:pt x="755" y="78"/>
                  </a:cubicBezTo>
                  <a:close/>
                  <a:moveTo>
                    <a:pt x="749" y="108"/>
                  </a:moveTo>
                  <a:cubicBezTo>
                    <a:pt x="748" y="109"/>
                    <a:pt x="747" y="109"/>
                    <a:pt x="746" y="109"/>
                  </a:cubicBezTo>
                  <a:cubicBezTo>
                    <a:pt x="746" y="110"/>
                    <a:pt x="747" y="110"/>
                    <a:pt x="747" y="111"/>
                  </a:cubicBezTo>
                  <a:cubicBezTo>
                    <a:pt x="748" y="109"/>
                    <a:pt x="749" y="110"/>
                    <a:pt x="749" y="108"/>
                  </a:cubicBezTo>
                  <a:cubicBezTo>
                    <a:pt x="749" y="109"/>
                    <a:pt x="750" y="109"/>
                    <a:pt x="750" y="109"/>
                  </a:cubicBezTo>
                  <a:cubicBezTo>
                    <a:pt x="750" y="109"/>
                    <a:pt x="750" y="108"/>
                    <a:pt x="750" y="108"/>
                  </a:cubicBezTo>
                  <a:cubicBezTo>
                    <a:pt x="750" y="108"/>
                    <a:pt x="751" y="108"/>
                    <a:pt x="751" y="108"/>
                  </a:cubicBezTo>
                  <a:cubicBezTo>
                    <a:pt x="750" y="108"/>
                    <a:pt x="749" y="108"/>
                    <a:pt x="749" y="108"/>
                  </a:cubicBezTo>
                  <a:close/>
                  <a:moveTo>
                    <a:pt x="749" y="105"/>
                  </a:moveTo>
                  <a:cubicBezTo>
                    <a:pt x="749" y="105"/>
                    <a:pt x="749" y="106"/>
                    <a:pt x="749" y="106"/>
                  </a:cubicBezTo>
                  <a:cubicBezTo>
                    <a:pt x="749" y="106"/>
                    <a:pt x="749" y="106"/>
                    <a:pt x="749" y="106"/>
                  </a:cubicBezTo>
                  <a:cubicBezTo>
                    <a:pt x="749" y="106"/>
                    <a:pt x="749" y="106"/>
                    <a:pt x="749" y="107"/>
                  </a:cubicBezTo>
                  <a:cubicBezTo>
                    <a:pt x="750" y="106"/>
                    <a:pt x="750" y="106"/>
                    <a:pt x="750" y="106"/>
                  </a:cubicBezTo>
                  <a:cubicBezTo>
                    <a:pt x="749" y="106"/>
                    <a:pt x="749" y="105"/>
                    <a:pt x="749" y="105"/>
                  </a:cubicBezTo>
                  <a:close/>
                  <a:moveTo>
                    <a:pt x="750" y="101"/>
                  </a:moveTo>
                  <a:cubicBezTo>
                    <a:pt x="750" y="101"/>
                    <a:pt x="749" y="101"/>
                    <a:pt x="749" y="101"/>
                  </a:cubicBezTo>
                  <a:cubicBezTo>
                    <a:pt x="749" y="101"/>
                    <a:pt x="749" y="101"/>
                    <a:pt x="749" y="101"/>
                  </a:cubicBezTo>
                  <a:cubicBezTo>
                    <a:pt x="749" y="101"/>
                    <a:pt x="749" y="103"/>
                    <a:pt x="750" y="102"/>
                  </a:cubicBezTo>
                  <a:cubicBezTo>
                    <a:pt x="750" y="102"/>
                    <a:pt x="750" y="102"/>
                    <a:pt x="750" y="101"/>
                  </a:cubicBezTo>
                  <a:close/>
                  <a:moveTo>
                    <a:pt x="749" y="86"/>
                  </a:moveTo>
                  <a:cubicBezTo>
                    <a:pt x="749" y="86"/>
                    <a:pt x="749" y="86"/>
                    <a:pt x="749" y="87"/>
                  </a:cubicBezTo>
                  <a:cubicBezTo>
                    <a:pt x="749" y="86"/>
                    <a:pt x="749" y="87"/>
                    <a:pt x="750" y="87"/>
                  </a:cubicBezTo>
                  <a:cubicBezTo>
                    <a:pt x="750" y="86"/>
                    <a:pt x="751" y="88"/>
                    <a:pt x="752" y="87"/>
                  </a:cubicBezTo>
                  <a:cubicBezTo>
                    <a:pt x="751" y="87"/>
                    <a:pt x="751" y="87"/>
                    <a:pt x="751" y="87"/>
                  </a:cubicBezTo>
                  <a:cubicBezTo>
                    <a:pt x="751" y="87"/>
                    <a:pt x="751" y="87"/>
                    <a:pt x="752" y="87"/>
                  </a:cubicBezTo>
                  <a:cubicBezTo>
                    <a:pt x="751" y="87"/>
                    <a:pt x="749" y="87"/>
                    <a:pt x="749" y="86"/>
                  </a:cubicBezTo>
                  <a:close/>
                  <a:moveTo>
                    <a:pt x="750" y="85"/>
                  </a:moveTo>
                  <a:cubicBezTo>
                    <a:pt x="751" y="85"/>
                    <a:pt x="752" y="84"/>
                    <a:pt x="752" y="83"/>
                  </a:cubicBezTo>
                  <a:cubicBezTo>
                    <a:pt x="751" y="84"/>
                    <a:pt x="750" y="84"/>
                    <a:pt x="750" y="85"/>
                  </a:cubicBezTo>
                  <a:close/>
                  <a:moveTo>
                    <a:pt x="747" y="102"/>
                  </a:moveTo>
                  <a:cubicBezTo>
                    <a:pt x="748" y="101"/>
                    <a:pt x="748" y="103"/>
                    <a:pt x="749" y="102"/>
                  </a:cubicBezTo>
                  <a:cubicBezTo>
                    <a:pt x="748" y="102"/>
                    <a:pt x="749" y="101"/>
                    <a:pt x="749" y="101"/>
                  </a:cubicBezTo>
                  <a:cubicBezTo>
                    <a:pt x="748" y="100"/>
                    <a:pt x="748" y="102"/>
                    <a:pt x="747" y="101"/>
                  </a:cubicBezTo>
                  <a:cubicBezTo>
                    <a:pt x="748" y="101"/>
                    <a:pt x="748" y="101"/>
                    <a:pt x="747" y="101"/>
                  </a:cubicBezTo>
                  <a:cubicBezTo>
                    <a:pt x="747" y="101"/>
                    <a:pt x="747" y="102"/>
                    <a:pt x="747" y="102"/>
                  </a:cubicBezTo>
                  <a:close/>
                  <a:moveTo>
                    <a:pt x="746" y="109"/>
                  </a:moveTo>
                  <a:cubicBezTo>
                    <a:pt x="745" y="109"/>
                    <a:pt x="746" y="111"/>
                    <a:pt x="745" y="111"/>
                  </a:cubicBezTo>
                  <a:cubicBezTo>
                    <a:pt x="745" y="110"/>
                    <a:pt x="745" y="110"/>
                    <a:pt x="745" y="110"/>
                  </a:cubicBezTo>
                  <a:cubicBezTo>
                    <a:pt x="746" y="111"/>
                    <a:pt x="746" y="112"/>
                    <a:pt x="747" y="112"/>
                  </a:cubicBezTo>
                  <a:cubicBezTo>
                    <a:pt x="746" y="111"/>
                    <a:pt x="746" y="110"/>
                    <a:pt x="746" y="109"/>
                  </a:cubicBezTo>
                  <a:close/>
                  <a:moveTo>
                    <a:pt x="744" y="106"/>
                  </a:moveTo>
                  <a:cubicBezTo>
                    <a:pt x="745" y="106"/>
                    <a:pt x="745" y="105"/>
                    <a:pt x="746" y="106"/>
                  </a:cubicBezTo>
                  <a:cubicBezTo>
                    <a:pt x="746" y="105"/>
                    <a:pt x="746" y="105"/>
                    <a:pt x="746" y="105"/>
                  </a:cubicBezTo>
                  <a:cubicBezTo>
                    <a:pt x="746" y="105"/>
                    <a:pt x="745" y="104"/>
                    <a:pt x="744" y="106"/>
                  </a:cubicBezTo>
                  <a:close/>
                  <a:moveTo>
                    <a:pt x="747" y="86"/>
                  </a:moveTo>
                  <a:cubicBezTo>
                    <a:pt x="747" y="85"/>
                    <a:pt x="747" y="85"/>
                    <a:pt x="747" y="85"/>
                  </a:cubicBezTo>
                  <a:cubicBezTo>
                    <a:pt x="747" y="85"/>
                    <a:pt x="747" y="84"/>
                    <a:pt x="747" y="84"/>
                  </a:cubicBezTo>
                  <a:cubicBezTo>
                    <a:pt x="747" y="85"/>
                    <a:pt x="747" y="85"/>
                    <a:pt x="746" y="85"/>
                  </a:cubicBezTo>
                  <a:cubicBezTo>
                    <a:pt x="746" y="85"/>
                    <a:pt x="746" y="85"/>
                    <a:pt x="746" y="85"/>
                  </a:cubicBezTo>
                  <a:cubicBezTo>
                    <a:pt x="746" y="86"/>
                    <a:pt x="747" y="86"/>
                    <a:pt x="748" y="86"/>
                  </a:cubicBezTo>
                  <a:cubicBezTo>
                    <a:pt x="748" y="85"/>
                    <a:pt x="749" y="86"/>
                    <a:pt x="749" y="85"/>
                  </a:cubicBezTo>
                  <a:cubicBezTo>
                    <a:pt x="748" y="84"/>
                    <a:pt x="748" y="86"/>
                    <a:pt x="747" y="86"/>
                  </a:cubicBezTo>
                  <a:close/>
                  <a:moveTo>
                    <a:pt x="743" y="110"/>
                  </a:moveTo>
                  <a:cubicBezTo>
                    <a:pt x="743" y="110"/>
                    <a:pt x="744" y="110"/>
                    <a:pt x="744" y="109"/>
                  </a:cubicBezTo>
                  <a:cubicBezTo>
                    <a:pt x="743" y="109"/>
                    <a:pt x="743" y="110"/>
                    <a:pt x="743" y="110"/>
                  </a:cubicBezTo>
                  <a:close/>
                  <a:moveTo>
                    <a:pt x="747" y="79"/>
                  </a:moveTo>
                  <a:cubicBezTo>
                    <a:pt x="747" y="79"/>
                    <a:pt x="747" y="79"/>
                    <a:pt x="747" y="79"/>
                  </a:cubicBezTo>
                  <a:cubicBezTo>
                    <a:pt x="746" y="79"/>
                    <a:pt x="747" y="79"/>
                    <a:pt x="747" y="80"/>
                  </a:cubicBezTo>
                  <a:cubicBezTo>
                    <a:pt x="747" y="78"/>
                    <a:pt x="748" y="81"/>
                    <a:pt x="748" y="80"/>
                  </a:cubicBezTo>
                  <a:cubicBezTo>
                    <a:pt x="747" y="79"/>
                    <a:pt x="750" y="79"/>
                    <a:pt x="749" y="78"/>
                  </a:cubicBezTo>
                  <a:cubicBezTo>
                    <a:pt x="749" y="78"/>
                    <a:pt x="748" y="79"/>
                    <a:pt x="747" y="78"/>
                  </a:cubicBezTo>
                  <a:cubicBezTo>
                    <a:pt x="747" y="79"/>
                    <a:pt x="747" y="79"/>
                    <a:pt x="747" y="79"/>
                  </a:cubicBezTo>
                  <a:close/>
                  <a:moveTo>
                    <a:pt x="743" y="106"/>
                  </a:moveTo>
                  <a:cubicBezTo>
                    <a:pt x="742" y="107"/>
                    <a:pt x="743" y="108"/>
                    <a:pt x="743" y="108"/>
                  </a:cubicBezTo>
                  <a:cubicBezTo>
                    <a:pt x="743" y="108"/>
                    <a:pt x="743" y="109"/>
                    <a:pt x="743" y="109"/>
                  </a:cubicBezTo>
                  <a:cubicBezTo>
                    <a:pt x="743" y="108"/>
                    <a:pt x="744" y="107"/>
                    <a:pt x="744" y="107"/>
                  </a:cubicBezTo>
                  <a:cubicBezTo>
                    <a:pt x="744" y="107"/>
                    <a:pt x="744" y="107"/>
                    <a:pt x="743" y="106"/>
                  </a:cubicBezTo>
                  <a:close/>
                  <a:moveTo>
                    <a:pt x="745" y="90"/>
                  </a:moveTo>
                  <a:cubicBezTo>
                    <a:pt x="745" y="91"/>
                    <a:pt x="746" y="91"/>
                    <a:pt x="747" y="90"/>
                  </a:cubicBezTo>
                  <a:cubicBezTo>
                    <a:pt x="745" y="90"/>
                    <a:pt x="746" y="90"/>
                    <a:pt x="745" y="90"/>
                  </a:cubicBezTo>
                  <a:close/>
                  <a:moveTo>
                    <a:pt x="742" y="112"/>
                  </a:moveTo>
                  <a:cubicBezTo>
                    <a:pt x="742" y="111"/>
                    <a:pt x="742" y="112"/>
                    <a:pt x="743" y="112"/>
                  </a:cubicBezTo>
                  <a:cubicBezTo>
                    <a:pt x="743" y="112"/>
                    <a:pt x="743" y="112"/>
                    <a:pt x="743" y="111"/>
                  </a:cubicBezTo>
                  <a:cubicBezTo>
                    <a:pt x="743" y="111"/>
                    <a:pt x="743" y="111"/>
                    <a:pt x="743" y="111"/>
                  </a:cubicBezTo>
                  <a:cubicBezTo>
                    <a:pt x="743" y="111"/>
                    <a:pt x="742" y="111"/>
                    <a:pt x="742" y="111"/>
                  </a:cubicBezTo>
                  <a:cubicBezTo>
                    <a:pt x="742" y="111"/>
                    <a:pt x="741" y="113"/>
                    <a:pt x="742" y="112"/>
                  </a:cubicBezTo>
                  <a:close/>
                  <a:moveTo>
                    <a:pt x="739" y="109"/>
                  </a:moveTo>
                  <a:cubicBezTo>
                    <a:pt x="739" y="109"/>
                    <a:pt x="738" y="108"/>
                    <a:pt x="737" y="108"/>
                  </a:cubicBezTo>
                  <a:cubicBezTo>
                    <a:pt x="739" y="109"/>
                    <a:pt x="736" y="109"/>
                    <a:pt x="737" y="110"/>
                  </a:cubicBezTo>
                  <a:cubicBezTo>
                    <a:pt x="738" y="109"/>
                    <a:pt x="742" y="109"/>
                    <a:pt x="742" y="108"/>
                  </a:cubicBezTo>
                  <a:cubicBezTo>
                    <a:pt x="741" y="108"/>
                    <a:pt x="740" y="108"/>
                    <a:pt x="739" y="109"/>
                  </a:cubicBezTo>
                  <a:close/>
                  <a:moveTo>
                    <a:pt x="743" y="87"/>
                  </a:moveTo>
                  <a:cubicBezTo>
                    <a:pt x="743" y="88"/>
                    <a:pt x="745" y="89"/>
                    <a:pt x="745" y="88"/>
                  </a:cubicBezTo>
                  <a:cubicBezTo>
                    <a:pt x="744" y="89"/>
                    <a:pt x="744" y="87"/>
                    <a:pt x="743" y="87"/>
                  </a:cubicBezTo>
                  <a:close/>
                  <a:moveTo>
                    <a:pt x="740" y="113"/>
                  </a:moveTo>
                  <a:cubicBezTo>
                    <a:pt x="740" y="112"/>
                    <a:pt x="740" y="112"/>
                    <a:pt x="741" y="111"/>
                  </a:cubicBezTo>
                  <a:cubicBezTo>
                    <a:pt x="740" y="111"/>
                    <a:pt x="740" y="112"/>
                    <a:pt x="739" y="111"/>
                  </a:cubicBezTo>
                  <a:cubicBezTo>
                    <a:pt x="739" y="111"/>
                    <a:pt x="739" y="111"/>
                    <a:pt x="739" y="111"/>
                  </a:cubicBezTo>
                  <a:cubicBezTo>
                    <a:pt x="739" y="111"/>
                    <a:pt x="740" y="111"/>
                    <a:pt x="740" y="110"/>
                  </a:cubicBezTo>
                  <a:cubicBezTo>
                    <a:pt x="738" y="111"/>
                    <a:pt x="737" y="110"/>
                    <a:pt x="737" y="112"/>
                  </a:cubicBezTo>
                  <a:cubicBezTo>
                    <a:pt x="737" y="112"/>
                    <a:pt x="737" y="111"/>
                    <a:pt x="737" y="112"/>
                  </a:cubicBezTo>
                  <a:cubicBezTo>
                    <a:pt x="737" y="112"/>
                    <a:pt x="736" y="112"/>
                    <a:pt x="736" y="112"/>
                  </a:cubicBezTo>
                  <a:cubicBezTo>
                    <a:pt x="736" y="113"/>
                    <a:pt x="735" y="111"/>
                    <a:pt x="735" y="112"/>
                  </a:cubicBezTo>
                  <a:cubicBezTo>
                    <a:pt x="736" y="113"/>
                    <a:pt x="736" y="112"/>
                    <a:pt x="736" y="112"/>
                  </a:cubicBezTo>
                  <a:cubicBezTo>
                    <a:pt x="736" y="113"/>
                    <a:pt x="737" y="114"/>
                    <a:pt x="737" y="114"/>
                  </a:cubicBezTo>
                  <a:cubicBezTo>
                    <a:pt x="737" y="114"/>
                    <a:pt x="738" y="114"/>
                    <a:pt x="738" y="114"/>
                  </a:cubicBezTo>
                  <a:cubicBezTo>
                    <a:pt x="738" y="113"/>
                    <a:pt x="739" y="113"/>
                    <a:pt x="739" y="112"/>
                  </a:cubicBezTo>
                  <a:cubicBezTo>
                    <a:pt x="739" y="112"/>
                    <a:pt x="738" y="112"/>
                    <a:pt x="738" y="112"/>
                  </a:cubicBezTo>
                  <a:cubicBezTo>
                    <a:pt x="738" y="111"/>
                    <a:pt x="738" y="111"/>
                    <a:pt x="738" y="111"/>
                  </a:cubicBezTo>
                  <a:cubicBezTo>
                    <a:pt x="738" y="112"/>
                    <a:pt x="740" y="113"/>
                    <a:pt x="740" y="113"/>
                  </a:cubicBezTo>
                  <a:close/>
                  <a:moveTo>
                    <a:pt x="740" y="113"/>
                  </a:moveTo>
                  <a:cubicBezTo>
                    <a:pt x="739" y="113"/>
                    <a:pt x="739" y="113"/>
                    <a:pt x="739" y="113"/>
                  </a:cubicBezTo>
                  <a:cubicBezTo>
                    <a:pt x="739" y="114"/>
                    <a:pt x="740" y="114"/>
                    <a:pt x="740" y="114"/>
                  </a:cubicBezTo>
                  <a:cubicBezTo>
                    <a:pt x="740" y="114"/>
                    <a:pt x="740" y="114"/>
                    <a:pt x="740" y="113"/>
                  </a:cubicBezTo>
                  <a:close/>
                  <a:moveTo>
                    <a:pt x="743" y="89"/>
                  </a:moveTo>
                  <a:cubicBezTo>
                    <a:pt x="742" y="90"/>
                    <a:pt x="743" y="91"/>
                    <a:pt x="743" y="91"/>
                  </a:cubicBezTo>
                  <a:cubicBezTo>
                    <a:pt x="743" y="91"/>
                    <a:pt x="743" y="91"/>
                    <a:pt x="743" y="91"/>
                  </a:cubicBezTo>
                  <a:cubicBezTo>
                    <a:pt x="743" y="91"/>
                    <a:pt x="744" y="91"/>
                    <a:pt x="744" y="91"/>
                  </a:cubicBezTo>
                  <a:cubicBezTo>
                    <a:pt x="743" y="90"/>
                    <a:pt x="743" y="90"/>
                    <a:pt x="743" y="89"/>
                  </a:cubicBezTo>
                  <a:close/>
                  <a:moveTo>
                    <a:pt x="742" y="85"/>
                  </a:moveTo>
                  <a:cubicBezTo>
                    <a:pt x="742" y="85"/>
                    <a:pt x="742" y="85"/>
                    <a:pt x="743" y="85"/>
                  </a:cubicBezTo>
                  <a:cubicBezTo>
                    <a:pt x="743" y="85"/>
                    <a:pt x="743" y="85"/>
                    <a:pt x="743" y="84"/>
                  </a:cubicBezTo>
                  <a:cubicBezTo>
                    <a:pt x="742" y="84"/>
                    <a:pt x="742" y="84"/>
                    <a:pt x="742" y="85"/>
                  </a:cubicBezTo>
                  <a:close/>
                  <a:moveTo>
                    <a:pt x="740" y="87"/>
                  </a:moveTo>
                  <a:cubicBezTo>
                    <a:pt x="742" y="88"/>
                    <a:pt x="740" y="89"/>
                    <a:pt x="740" y="89"/>
                  </a:cubicBezTo>
                  <a:cubicBezTo>
                    <a:pt x="740" y="89"/>
                    <a:pt x="741" y="89"/>
                    <a:pt x="741" y="88"/>
                  </a:cubicBezTo>
                  <a:cubicBezTo>
                    <a:pt x="740" y="88"/>
                    <a:pt x="742" y="87"/>
                    <a:pt x="741" y="87"/>
                  </a:cubicBezTo>
                  <a:cubicBezTo>
                    <a:pt x="741" y="88"/>
                    <a:pt x="740" y="87"/>
                    <a:pt x="740" y="87"/>
                  </a:cubicBezTo>
                  <a:close/>
                  <a:moveTo>
                    <a:pt x="739" y="84"/>
                  </a:moveTo>
                  <a:cubicBezTo>
                    <a:pt x="739" y="85"/>
                    <a:pt x="740" y="84"/>
                    <a:pt x="741" y="85"/>
                  </a:cubicBezTo>
                  <a:cubicBezTo>
                    <a:pt x="741" y="85"/>
                    <a:pt x="742" y="84"/>
                    <a:pt x="742" y="84"/>
                  </a:cubicBezTo>
                  <a:cubicBezTo>
                    <a:pt x="741" y="83"/>
                    <a:pt x="739" y="83"/>
                    <a:pt x="739" y="84"/>
                  </a:cubicBezTo>
                  <a:close/>
                  <a:moveTo>
                    <a:pt x="735" y="112"/>
                  </a:moveTo>
                  <a:cubicBezTo>
                    <a:pt x="734" y="113"/>
                    <a:pt x="733" y="113"/>
                    <a:pt x="732" y="113"/>
                  </a:cubicBezTo>
                  <a:cubicBezTo>
                    <a:pt x="733" y="114"/>
                    <a:pt x="734" y="115"/>
                    <a:pt x="735" y="114"/>
                  </a:cubicBezTo>
                  <a:cubicBezTo>
                    <a:pt x="735" y="114"/>
                    <a:pt x="734" y="113"/>
                    <a:pt x="734" y="113"/>
                  </a:cubicBezTo>
                  <a:cubicBezTo>
                    <a:pt x="735" y="113"/>
                    <a:pt x="735" y="114"/>
                    <a:pt x="736" y="115"/>
                  </a:cubicBezTo>
                  <a:cubicBezTo>
                    <a:pt x="736" y="115"/>
                    <a:pt x="736" y="114"/>
                    <a:pt x="736" y="114"/>
                  </a:cubicBezTo>
                  <a:cubicBezTo>
                    <a:pt x="736" y="113"/>
                    <a:pt x="735" y="113"/>
                    <a:pt x="735" y="112"/>
                  </a:cubicBezTo>
                  <a:close/>
                  <a:moveTo>
                    <a:pt x="736" y="90"/>
                  </a:moveTo>
                  <a:cubicBezTo>
                    <a:pt x="736" y="90"/>
                    <a:pt x="737" y="90"/>
                    <a:pt x="737" y="90"/>
                  </a:cubicBezTo>
                  <a:cubicBezTo>
                    <a:pt x="737" y="90"/>
                    <a:pt x="736" y="91"/>
                    <a:pt x="736" y="91"/>
                  </a:cubicBezTo>
                  <a:cubicBezTo>
                    <a:pt x="737" y="91"/>
                    <a:pt x="737" y="92"/>
                    <a:pt x="736" y="92"/>
                  </a:cubicBezTo>
                  <a:cubicBezTo>
                    <a:pt x="737" y="92"/>
                    <a:pt x="737" y="93"/>
                    <a:pt x="738" y="93"/>
                  </a:cubicBezTo>
                  <a:cubicBezTo>
                    <a:pt x="738" y="92"/>
                    <a:pt x="739" y="91"/>
                    <a:pt x="738" y="91"/>
                  </a:cubicBezTo>
                  <a:cubicBezTo>
                    <a:pt x="738" y="91"/>
                    <a:pt x="738" y="90"/>
                    <a:pt x="737" y="90"/>
                  </a:cubicBezTo>
                  <a:cubicBezTo>
                    <a:pt x="737" y="89"/>
                    <a:pt x="738" y="90"/>
                    <a:pt x="738" y="89"/>
                  </a:cubicBezTo>
                  <a:cubicBezTo>
                    <a:pt x="737" y="89"/>
                    <a:pt x="738" y="88"/>
                    <a:pt x="737" y="88"/>
                  </a:cubicBezTo>
                  <a:cubicBezTo>
                    <a:pt x="738" y="89"/>
                    <a:pt x="736" y="88"/>
                    <a:pt x="737" y="89"/>
                  </a:cubicBezTo>
                  <a:cubicBezTo>
                    <a:pt x="737" y="89"/>
                    <a:pt x="737" y="89"/>
                    <a:pt x="737" y="89"/>
                  </a:cubicBezTo>
                  <a:cubicBezTo>
                    <a:pt x="737" y="89"/>
                    <a:pt x="737" y="89"/>
                    <a:pt x="737" y="89"/>
                  </a:cubicBezTo>
                  <a:cubicBezTo>
                    <a:pt x="737" y="89"/>
                    <a:pt x="737" y="89"/>
                    <a:pt x="736" y="90"/>
                  </a:cubicBezTo>
                  <a:close/>
                  <a:moveTo>
                    <a:pt x="738" y="88"/>
                  </a:moveTo>
                  <a:cubicBezTo>
                    <a:pt x="738" y="88"/>
                    <a:pt x="738" y="89"/>
                    <a:pt x="739" y="90"/>
                  </a:cubicBezTo>
                  <a:cubicBezTo>
                    <a:pt x="739" y="89"/>
                    <a:pt x="739" y="88"/>
                    <a:pt x="738" y="88"/>
                  </a:cubicBezTo>
                  <a:close/>
                  <a:moveTo>
                    <a:pt x="731" y="117"/>
                  </a:moveTo>
                  <a:cubicBezTo>
                    <a:pt x="731" y="116"/>
                    <a:pt x="732" y="118"/>
                    <a:pt x="733" y="117"/>
                  </a:cubicBezTo>
                  <a:cubicBezTo>
                    <a:pt x="732" y="117"/>
                    <a:pt x="732" y="116"/>
                    <a:pt x="732" y="116"/>
                  </a:cubicBezTo>
                  <a:cubicBezTo>
                    <a:pt x="732" y="116"/>
                    <a:pt x="730" y="117"/>
                    <a:pt x="731" y="117"/>
                  </a:cubicBezTo>
                  <a:close/>
                  <a:moveTo>
                    <a:pt x="732" y="112"/>
                  </a:moveTo>
                  <a:cubicBezTo>
                    <a:pt x="733" y="113"/>
                    <a:pt x="733" y="111"/>
                    <a:pt x="733" y="111"/>
                  </a:cubicBezTo>
                  <a:cubicBezTo>
                    <a:pt x="733" y="111"/>
                    <a:pt x="732" y="111"/>
                    <a:pt x="732" y="112"/>
                  </a:cubicBezTo>
                  <a:close/>
                  <a:moveTo>
                    <a:pt x="730" y="115"/>
                  </a:moveTo>
                  <a:cubicBezTo>
                    <a:pt x="730" y="114"/>
                    <a:pt x="732" y="116"/>
                    <a:pt x="732" y="115"/>
                  </a:cubicBezTo>
                  <a:cubicBezTo>
                    <a:pt x="732" y="114"/>
                    <a:pt x="732" y="113"/>
                    <a:pt x="732" y="112"/>
                  </a:cubicBezTo>
                  <a:cubicBezTo>
                    <a:pt x="732" y="112"/>
                    <a:pt x="731" y="112"/>
                    <a:pt x="731" y="112"/>
                  </a:cubicBezTo>
                  <a:cubicBezTo>
                    <a:pt x="731" y="112"/>
                    <a:pt x="732" y="112"/>
                    <a:pt x="732" y="112"/>
                  </a:cubicBezTo>
                  <a:cubicBezTo>
                    <a:pt x="731" y="111"/>
                    <a:pt x="731" y="113"/>
                    <a:pt x="731" y="113"/>
                  </a:cubicBezTo>
                  <a:cubicBezTo>
                    <a:pt x="731" y="113"/>
                    <a:pt x="731" y="113"/>
                    <a:pt x="731" y="113"/>
                  </a:cubicBezTo>
                  <a:cubicBezTo>
                    <a:pt x="731" y="112"/>
                    <a:pt x="729" y="113"/>
                    <a:pt x="729" y="113"/>
                  </a:cubicBezTo>
                  <a:cubicBezTo>
                    <a:pt x="729" y="113"/>
                    <a:pt x="728" y="113"/>
                    <a:pt x="729" y="114"/>
                  </a:cubicBezTo>
                  <a:cubicBezTo>
                    <a:pt x="730" y="113"/>
                    <a:pt x="731" y="114"/>
                    <a:pt x="731" y="115"/>
                  </a:cubicBezTo>
                  <a:cubicBezTo>
                    <a:pt x="731" y="114"/>
                    <a:pt x="729" y="114"/>
                    <a:pt x="730" y="115"/>
                  </a:cubicBezTo>
                  <a:close/>
                  <a:moveTo>
                    <a:pt x="734" y="91"/>
                  </a:moveTo>
                  <a:cubicBezTo>
                    <a:pt x="734" y="93"/>
                    <a:pt x="735" y="94"/>
                    <a:pt x="735" y="94"/>
                  </a:cubicBezTo>
                  <a:cubicBezTo>
                    <a:pt x="735" y="93"/>
                    <a:pt x="736" y="92"/>
                    <a:pt x="736" y="92"/>
                  </a:cubicBezTo>
                  <a:cubicBezTo>
                    <a:pt x="736" y="91"/>
                    <a:pt x="735" y="90"/>
                    <a:pt x="735" y="90"/>
                  </a:cubicBezTo>
                  <a:cubicBezTo>
                    <a:pt x="735" y="90"/>
                    <a:pt x="733" y="91"/>
                    <a:pt x="734" y="91"/>
                  </a:cubicBezTo>
                  <a:cubicBezTo>
                    <a:pt x="734" y="91"/>
                    <a:pt x="735" y="91"/>
                    <a:pt x="735" y="90"/>
                  </a:cubicBezTo>
                  <a:cubicBezTo>
                    <a:pt x="736" y="91"/>
                    <a:pt x="736" y="93"/>
                    <a:pt x="735" y="92"/>
                  </a:cubicBezTo>
                  <a:cubicBezTo>
                    <a:pt x="735" y="92"/>
                    <a:pt x="736" y="92"/>
                    <a:pt x="736" y="91"/>
                  </a:cubicBezTo>
                  <a:cubicBezTo>
                    <a:pt x="735" y="91"/>
                    <a:pt x="735" y="92"/>
                    <a:pt x="734" y="91"/>
                  </a:cubicBezTo>
                  <a:close/>
                  <a:moveTo>
                    <a:pt x="733" y="92"/>
                  </a:moveTo>
                  <a:cubicBezTo>
                    <a:pt x="733" y="92"/>
                    <a:pt x="734" y="92"/>
                    <a:pt x="734" y="92"/>
                  </a:cubicBezTo>
                  <a:cubicBezTo>
                    <a:pt x="733" y="92"/>
                    <a:pt x="732" y="91"/>
                    <a:pt x="731" y="92"/>
                  </a:cubicBezTo>
                  <a:cubicBezTo>
                    <a:pt x="733" y="92"/>
                    <a:pt x="730" y="93"/>
                    <a:pt x="731" y="94"/>
                  </a:cubicBezTo>
                  <a:cubicBezTo>
                    <a:pt x="732" y="93"/>
                    <a:pt x="733" y="94"/>
                    <a:pt x="734" y="93"/>
                  </a:cubicBezTo>
                  <a:cubicBezTo>
                    <a:pt x="734" y="93"/>
                    <a:pt x="733" y="92"/>
                    <a:pt x="733" y="92"/>
                  </a:cubicBezTo>
                  <a:close/>
                  <a:moveTo>
                    <a:pt x="727" y="115"/>
                  </a:moveTo>
                  <a:cubicBezTo>
                    <a:pt x="728" y="115"/>
                    <a:pt x="728" y="115"/>
                    <a:pt x="728" y="114"/>
                  </a:cubicBezTo>
                  <a:cubicBezTo>
                    <a:pt x="729" y="115"/>
                    <a:pt x="728" y="115"/>
                    <a:pt x="728" y="115"/>
                  </a:cubicBezTo>
                  <a:cubicBezTo>
                    <a:pt x="729" y="115"/>
                    <a:pt x="729" y="115"/>
                    <a:pt x="730" y="115"/>
                  </a:cubicBezTo>
                  <a:cubicBezTo>
                    <a:pt x="729" y="114"/>
                    <a:pt x="729" y="114"/>
                    <a:pt x="728" y="113"/>
                  </a:cubicBezTo>
                  <a:cubicBezTo>
                    <a:pt x="728" y="115"/>
                    <a:pt x="727" y="113"/>
                    <a:pt x="727" y="114"/>
                  </a:cubicBezTo>
                  <a:cubicBezTo>
                    <a:pt x="727" y="114"/>
                    <a:pt x="727" y="116"/>
                    <a:pt x="727" y="115"/>
                  </a:cubicBezTo>
                  <a:cubicBezTo>
                    <a:pt x="727" y="115"/>
                    <a:pt x="727" y="115"/>
                    <a:pt x="727" y="115"/>
                  </a:cubicBezTo>
                  <a:close/>
                  <a:moveTo>
                    <a:pt x="731" y="90"/>
                  </a:moveTo>
                  <a:cubicBezTo>
                    <a:pt x="732" y="90"/>
                    <a:pt x="731" y="90"/>
                    <a:pt x="731" y="91"/>
                  </a:cubicBezTo>
                  <a:cubicBezTo>
                    <a:pt x="731" y="91"/>
                    <a:pt x="731" y="91"/>
                    <a:pt x="732" y="92"/>
                  </a:cubicBezTo>
                  <a:cubicBezTo>
                    <a:pt x="731" y="91"/>
                    <a:pt x="732" y="91"/>
                    <a:pt x="732" y="91"/>
                  </a:cubicBezTo>
                  <a:cubicBezTo>
                    <a:pt x="732" y="91"/>
                    <a:pt x="732" y="89"/>
                    <a:pt x="731" y="90"/>
                  </a:cubicBezTo>
                  <a:close/>
                  <a:moveTo>
                    <a:pt x="725" y="114"/>
                  </a:moveTo>
                  <a:cubicBezTo>
                    <a:pt x="725" y="115"/>
                    <a:pt x="725" y="115"/>
                    <a:pt x="725" y="116"/>
                  </a:cubicBezTo>
                  <a:cubicBezTo>
                    <a:pt x="726" y="116"/>
                    <a:pt x="726" y="117"/>
                    <a:pt x="726" y="117"/>
                  </a:cubicBezTo>
                  <a:cubicBezTo>
                    <a:pt x="727" y="116"/>
                    <a:pt x="726" y="114"/>
                    <a:pt x="725" y="114"/>
                  </a:cubicBezTo>
                  <a:close/>
                  <a:moveTo>
                    <a:pt x="728" y="93"/>
                  </a:moveTo>
                  <a:cubicBezTo>
                    <a:pt x="728" y="93"/>
                    <a:pt x="728" y="94"/>
                    <a:pt x="728" y="94"/>
                  </a:cubicBezTo>
                  <a:cubicBezTo>
                    <a:pt x="728" y="93"/>
                    <a:pt x="728" y="93"/>
                    <a:pt x="728" y="93"/>
                  </a:cubicBezTo>
                  <a:cubicBezTo>
                    <a:pt x="728" y="94"/>
                    <a:pt x="728" y="94"/>
                    <a:pt x="728" y="95"/>
                  </a:cubicBezTo>
                  <a:cubicBezTo>
                    <a:pt x="729" y="94"/>
                    <a:pt x="730" y="93"/>
                    <a:pt x="729" y="93"/>
                  </a:cubicBezTo>
                  <a:cubicBezTo>
                    <a:pt x="729" y="94"/>
                    <a:pt x="729" y="93"/>
                    <a:pt x="728" y="93"/>
                  </a:cubicBezTo>
                  <a:close/>
                  <a:moveTo>
                    <a:pt x="728" y="91"/>
                  </a:moveTo>
                  <a:cubicBezTo>
                    <a:pt x="728" y="90"/>
                    <a:pt x="729" y="91"/>
                    <a:pt x="730" y="90"/>
                  </a:cubicBezTo>
                  <a:cubicBezTo>
                    <a:pt x="729" y="90"/>
                    <a:pt x="729" y="89"/>
                    <a:pt x="729" y="89"/>
                  </a:cubicBezTo>
                  <a:cubicBezTo>
                    <a:pt x="729" y="90"/>
                    <a:pt x="728" y="90"/>
                    <a:pt x="728" y="91"/>
                  </a:cubicBezTo>
                  <a:close/>
                  <a:moveTo>
                    <a:pt x="723" y="116"/>
                  </a:moveTo>
                  <a:cubicBezTo>
                    <a:pt x="723" y="115"/>
                    <a:pt x="723" y="115"/>
                    <a:pt x="723" y="115"/>
                  </a:cubicBezTo>
                  <a:cubicBezTo>
                    <a:pt x="723" y="116"/>
                    <a:pt x="723" y="117"/>
                    <a:pt x="722" y="117"/>
                  </a:cubicBezTo>
                  <a:cubicBezTo>
                    <a:pt x="723" y="117"/>
                    <a:pt x="722" y="119"/>
                    <a:pt x="723" y="118"/>
                  </a:cubicBezTo>
                  <a:cubicBezTo>
                    <a:pt x="723" y="118"/>
                    <a:pt x="723" y="118"/>
                    <a:pt x="724" y="118"/>
                  </a:cubicBezTo>
                  <a:cubicBezTo>
                    <a:pt x="723" y="117"/>
                    <a:pt x="724" y="117"/>
                    <a:pt x="724" y="117"/>
                  </a:cubicBezTo>
                  <a:cubicBezTo>
                    <a:pt x="724" y="117"/>
                    <a:pt x="723" y="117"/>
                    <a:pt x="723" y="116"/>
                  </a:cubicBezTo>
                  <a:cubicBezTo>
                    <a:pt x="724" y="116"/>
                    <a:pt x="724" y="116"/>
                    <a:pt x="725" y="115"/>
                  </a:cubicBezTo>
                  <a:cubicBezTo>
                    <a:pt x="723" y="116"/>
                    <a:pt x="724" y="114"/>
                    <a:pt x="724" y="114"/>
                  </a:cubicBezTo>
                  <a:cubicBezTo>
                    <a:pt x="723" y="115"/>
                    <a:pt x="724" y="115"/>
                    <a:pt x="723" y="116"/>
                  </a:cubicBezTo>
                  <a:close/>
                  <a:moveTo>
                    <a:pt x="722" y="119"/>
                  </a:moveTo>
                  <a:cubicBezTo>
                    <a:pt x="722" y="119"/>
                    <a:pt x="723" y="120"/>
                    <a:pt x="724" y="119"/>
                  </a:cubicBezTo>
                  <a:cubicBezTo>
                    <a:pt x="723" y="119"/>
                    <a:pt x="723" y="119"/>
                    <a:pt x="722" y="119"/>
                  </a:cubicBezTo>
                  <a:close/>
                  <a:moveTo>
                    <a:pt x="722" y="96"/>
                  </a:moveTo>
                  <a:cubicBezTo>
                    <a:pt x="723" y="96"/>
                    <a:pt x="722" y="97"/>
                    <a:pt x="723" y="97"/>
                  </a:cubicBezTo>
                  <a:cubicBezTo>
                    <a:pt x="724" y="96"/>
                    <a:pt x="725" y="97"/>
                    <a:pt x="726" y="96"/>
                  </a:cubicBezTo>
                  <a:cubicBezTo>
                    <a:pt x="724" y="95"/>
                    <a:pt x="723" y="96"/>
                    <a:pt x="722" y="96"/>
                  </a:cubicBezTo>
                  <a:close/>
                  <a:moveTo>
                    <a:pt x="724" y="95"/>
                  </a:moveTo>
                  <a:cubicBezTo>
                    <a:pt x="724" y="95"/>
                    <a:pt x="723" y="94"/>
                    <a:pt x="723" y="95"/>
                  </a:cubicBezTo>
                  <a:cubicBezTo>
                    <a:pt x="723" y="95"/>
                    <a:pt x="723" y="95"/>
                    <a:pt x="723" y="95"/>
                  </a:cubicBezTo>
                  <a:cubicBezTo>
                    <a:pt x="724" y="95"/>
                    <a:pt x="725" y="94"/>
                    <a:pt x="725" y="94"/>
                  </a:cubicBezTo>
                  <a:cubicBezTo>
                    <a:pt x="724" y="93"/>
                    <a:pt x="724" y="93"/>
                    <a:pt x="725" y="94"/>
                  </a:cubicBezTo>
                  <a:cubicBezTo>
                    <a:pt x="724" y="94"/>
                    <a:pt x="724" y="94"/>
                    <a:pt x="724" y="95"/>
                  </a:cubicBezTo>
                  <a:close/>
                  <a:moveTo>
                    <a:pt x="721" y="94"/>
                  </a:moveTo>
                  <a:cubicBezTo>
                    <a:pt x="720" y="94"/>
                    <a:pt x="721" y="95"/>
                    <a:pt x="721" y="95"/>
                  </a:cubicBezTo>
                  <a:cubicBezTo>
                    <a:pt x="721" y="94"/>
                    <a:pt x="723" y="95"/>
                    <a:pt x="722" y="94"/>
                  </a:cubicBezTo>
                  <a:cubicBezTo>
                    <a:pt x="721" y="94"/>
                    <a:pt x="721" y="94"/>
                    <a:pt x="721" y="94"/>
                  </a:cubicBezTo>
                  <a:close/>
                  <a:moveTo>
                    <a:pt x="719" y="91"/>
                  </a:moveTo>
                  <a:cubicBezTo>
                    <a:pt x="720" y="92"/>
                    <a:pt x="718" y="92"/>
                    <a:pt x="718" y="94"/>
                  </a:cubicBezTo>
                  <a:cubicBezTo>
                    <a:pt x="719" y="94"/>
                    <a:pt x="720" y="93"/>
                    <a:pt x="721" y="93"/>
                  </a:cubicBezTo>
                  <a:cubicBezTo>
                    <a:pt x="720" y="93"/>
                    <a:pt x="720" y="92"/>
                    <a:pt x="720" y="91"/>
                  </a:cubicBezTo>
                  <a:cubicBezTo>
                    <a:pt x="720" y="91"/>
                    <a:pt x="721" y="91"/>
                    <a:pt x="720" y="90"/>
                  </a:cubicBezTo>
                  <a:cubicBezTo>
                    <a:pt x="720" y="91"/>
                    <a:pt x="720" y="90"/>
                    <a:pt x="719" y="91"/>
                  </a:cubicBezTo>
                  <a:close/>
                  <a:moveTo>
                    <a:pt x="714" y="114"/>
                  </a:moveTo>
                  <a:cubicBezTo>
                    <a:pt x="714" y="115"/>
                    <a:pt x="713" y="116"/>
                    <a:pt x="714" y="116"/>
                  </a:cubicBezTo>
                  <a:cubicBezTo>
                    <a:pt x="714" y="115"/>
                    <a:pt x="715" y="115"/>
                    <a:pt x="715" y="115"/>
                  </a:cubicBezTo>
                  <a:cubicBezTo>
                    <a:pt x="714" y="115"/>
                    <a:pt x="714" y="115"/>
                    <a:pt x="714" y="114"/>
                  </a:cubicBezTo>
                  <a:close/>
                  <a:moveTo>
                    <a:pt x="717" y="92"/>
                  </a:moveTo>
                  <a:cubicBezTo>
                    <a:pt x="717" y="92"/>
                    <a:pt x="716" y="92"/>
                    <a:pt x="716" y="92"/>
                  </a:cubicBezTo>
                  <a:cubicBezTo>
                    <a:pt x="716" y="92"/>
                    <a:pt x="717" y="92"/>
                    <a:pt x="717" y="92"/>
                  </a:cubicBezTo>
                  <a:cubicBezTo>
                    <a:pt x="716" y="93"/>
                    <a:pt x="717" y="93"/>
                    <a:pt x="716" y="95"/>
                  </a:cubicBezTo>
                  <a:cubicBezTo>
                    <a:pt x="718" y="94"/>
                    <a:pt x="716" y="93"/>
                    <a:pt x="718" y="93"/>
                  </a:cubicBezTo>
                  <a:cubicBezTo>
                    <a:pt x="717" y="92"/>
                    <a:pt x="716" y="93"/>
                    <a:pt x="717" y="92"/>
                  </a:cubicBezTo>
                  <a:close/>
                  <a:moveTo>
                    <a:pt x="712" y="96"/>
                  </a:moveTo>
                  <a:cubicBezTo>
                    <a:pt x="712" y="96"/>
                    <a:pt x="712" y="96"/>
                    <a:pt x="712" y="96"/>
                  </a:cubicBezTo>
                  <a:cubicBezTo>
                    <a:pt x="711" y="97"/>
                    <a:pt x="713" y="98"/>
                    <a:pt x="713" y="98"/>
                  </a:cubicBezTo>
                  <a:cubicBezTo>
                    <a:pt x="712" y="98"/>
                    <a:pt x="713" y="96"/>
                    <a:pt x="712" y="96"/>
                  </a:cubicBezTo>
                  <a:close/>
                  <a:moveTo>
                    <a:pt x="710" y="94"/>
                  </a:moveTo>
                  <a:cubicBezTo>
                    <a:pt x="710" y="94"/>
                    <a:pt x="710" y="94"/>
                    <a:pt x="711" y="94"/>
                  </a:cubicBezTo>
                  <a:cubicBezTo>
                    <a:pt x="710" y="94"/>
                    <a:pt x="711" y="92"/>
                    <a:pt x="710" y="93"/>
                  </a:cubicBezTo>
                  <a:cubicBezTo>
                    <a:pt x="710" y="93"/>
                    <a:pt x="710" y="93"/>
                    <a:pt x="710" y="93"/>
                  </a:cubicBezTo>
                  <a:cubicBezTo>
                    <a:pt x="710" y="93"/>
                    <a:pt x="710" y="93"/>
                    <a:pt x="709" y="94"/>
                  </a:cubicBezTo>
                  <a:cubicBezTo>
                    <a:pt x="710" y="94"/>
                    <a:pt x="709" y="95"/>
                    <a:pt x="709" y="95"/>
                  </a:cubicBezTo>
                  <a:cubicBezTo>
                    <a:pt x="710" y="95"/>
                    <a:pt x="710" y="95"/>
                    <a:pt x="710" y="95"/>
                  </a:cubicBezTo>
                  <a:cubicBezTo>
                    <a:pt x="710" y="95"/>
                    <a:pt x="710" y="95"/>
                    <a:pt x="710" y="96"/>
                  </a:cubicBezTo>
                  <a:cubicBezTo>
                    <a:pt x="711" y="95"/>
                    <a:pt x="711" y="96"/>
                    <a:pt x="711" y="96"/>
                  </a:cubicBezTo>
                  <a:cubicBezTo>
                    <a:pt x="711" y="95"/>
                    <a:pt x="710" y="95"/>
                    <a:pt x="710" y="94"/>
                  </a:cubicBezTo>
                  <a:close/>
                  <a:moveTo>
                    <a:pt x="707" y="97"/>
                  </a:moveTo>
                  <a:cubicBezTo>
                    <a:pt x="707" y="97"/>
                    <a:pt x="709" y="97"/>
                    <a:pt x="708" y="98"/>
                  </a:cubicBezTo>
                  <a:cubicBezTo>
                    <a:pt x="709" y="98"/>
                    <a:pt x="709" y="98"/>
                    <a:pt x="709" y="97"/>
                  </a:cubicBezTo>
                  <a:cubicBezTo>
                    <a:pt x="708" y="97"/>
                    <a:pt x="709" y="97"/>
                    <a:pt x="708" y="96"/>
                  </a:cubicBezTo>
                  <a:cubicBezTo>
                    <a:pt x="708" y="96"/>
                    <a:pt x="706" y="97"/>
                    <a:pt x="707" y="97"/>
                  </a:cubicBezTo>
                  <a:close/>
                  <a:moveTo>
                    <a:pt x="708" y="101"/>
                  </a:moveTo>
                  <a:cubicBezTo>
                    <a:pt x="707" y="101"/>
                    <a:pt x="706" y="101"/>
                    <a:pt x="707" y="101"/>
                  </a:cubicBezTo>
                  <a:cubicBezTo>
                    <a:pt x="707" y="100"/>
                    <a:pt x="708" y="103"/>
                    <a:pt x="708" y="101"/>
                  </a:cubicBezTo>
                  <a:cubicBezTo>
                    <a:pt x="708" y="101"/>
                    <a:pt x="708" y="101"/>
                    <a:pt x="708" y="101"/>
                  </a:cubicBezTo>
                  <a:close/>
                  <a:moveTo>
                    <a:pt x="708" y="93"/>
                  </a:moveTo>
                  <a:cubicBezTo>
                    <a:pt x="708" y="94"/>
                    <a:pt x="708" y="94"/>
                    <a:pt x="708" y="94"/>
                  </a:cubicBezTo>
                  <a:cubicBezTo>
                    <a:pt x="708" y="94"/>
                    <a:pt x="707" y="94"/>
                    <a:pt x="707" y="95"/>
                  </a:cubicBezTo>
                  <a:cubicBezTo>
                    <a:pt x="708" y="95"/>
                    <a:pt x="708" y="95"/>
                    <a:pt x="708" y="95"/>
                  </a:cubicBezTo>
                  <a:cubicBezTo>
                    <a:pt x="708" y="95"/>
                    <a:pt x="707" y="94"/>
                    <a:pt x="708" y="95"/>
                  </a:cubicBezTo>
                  <a:cubicBezTo>
                    <a:pt x="709" y="94"/>
                    <a:pt x="709" y="94"/>
                    <a:pt x="709" y="93"/>
                  </a:cubicBezTo>
                  <a:cubicBezTo>
                    <a:pt x="708" y="94"/>
                    <a:pt x="707" y="93"/>
                    <a:pt x="708" y="93"/>
                  </a:cubicBezTo>
                  <a:close/>
                  <a:moveTo>
                    <a:pt x="702" y="102"/>
                  </a:moveTo>
                  <a:cubicBezTo>
                    <a:pt x="702" y="102"/>
                    <a:pt x="702" y="102"/>
                    <a:pt x="702" y="102"/>
                  </a:cubicBezTo>
                  <a:cubicBezTo>
                    <a:pt x="702" y="102"/>
                    <a:pt x="702" y="102"/>
                    <a:pt x="703" y="103"/>
                  </a:cubicBezTo>
                  <a:cubicBezTo>
                    <a:pt x="703" y="102"/>
                    <a:pt x="703" y="102"/>
                    <a:pt x="702" y="102"/>
                  </a:cubicBezTo>
                  <a:close/>
                  <a:moveTo>
                    <a:pt x="692" y="106"/>
                  </a:moveTo>
                  <a:cubicBezTo>
                    <a:pt x="692" y="105"/>
                    <a:pt x="693" y="106"/>
                    <a:pt x="693" y="105"/>
                  </a:cubicBezTo>
                  <a:cubicBezTo>
                    <a:pt x="693" y="105"/>
                    <a:pt x="692" y="104"/>
                    <a:pt x="692" y="105"/>
                  </a:cubicBezTo>
                  <a:cubicBezTo>
                    <a:pt x="692" y="105"/>
                    <a:pt x="692" y="105"/>
                    <a:pt x="692" y="105"/>
                  </a:cubicBezTo>
                  <a:cubicBezTo>
                    <a:pt x="692" y="105"/>
                    <a:pt x="692" y="106"/>
                    <a:pt x="692" y="106"/>
                  </a:cubicBezTo>
                  <a:close/>
                  <a:moveTo>
                    <a:pt x="687" y="124"/>
                  </a:moveTo>
                  <a:cubicBezTo>
                    <a:pt x="687" y="123"/>
                    <a:pt x="686" y="123"/>
                    <a:pt x="686" y="122"/>
                  </a:cubicBezTo>
                  <a:cubicBezTo>
                    <a:pt x="686" y="122"/>
                    <a:pt x="687" y="121"/>
                    <a:pt x="686" y="121"/>
                  </a:cubicBezTo>
                  <a:cubicBezTo>
                    <a:pt x="686" y="122"/>
                    <a:pt x="686" y="122"/>
                    <a:pt x="686" y="123"/>
                  </a:cubicBezTo>
                  <a:cubicBezTo>
                    <a:pt x="686" y="123"/>
                    <a:pt x="686" y="123"/>
                    <a:pt x="686" y="124"/>
                  </a:cubicBezTo>
                  <a:cubicBezTo>
                    <a:pt x="687" y="124"/>
                    <a:pt x="687" y="124"/>
                    <a:pt x="687" y="124"/>
                  </a:cubicBezTo>
                  <a:cubicBezTo>
                    <a:pt x="687" y="124"/>
                    <a:pt x="688" y="124"/>
                    <a:pt x="688" y="124"/>
                  </a:cubicBezTo>
                  <a:cubicBezTo>
                    <a:pt x="687" y="124"/>
                    <a:pt x="687" y="124"/>
                    <a:pt x="687" y="124"/>
                  </a:cubicBezTo>
                  <a:close/>
                  <a:moveTo>
                    <a:pt x="690" y="103"/>
                  </a:moveTo>
                  <a:cubicBezTo>
                    <a:pt x="690" y="103"/>
                    <a:pt x="691" y="102"/>
                    <a:pt x="690" y="102"/>
                  </a:cubicBezTo>
                  <a:cubicBezTo>
                    <a:pt x="690" y="103"/>
                    <a:pt x="690" y="102"/>
                    <a:pt x="689" y="103"/>
                  </a:cubicBezTo>
                  <a:cubicBezTo>
                    <a:pt x="690" y="103"/>
                    <a:pt x="691" y="104"/>
                    <a:pt x="690" y="103"/>
                  </a:cubicBezTo>
                  <a:cubicBezTo>
                    <a:pt x="691" y="103"/>
                    <a:pt x="690" y="103"/>
                    <a:pt x="690" y="103"/>
                  </a:cubicBezTo>
                  <a:close/>
                  <a:moveTo>
                    <a:pt x="687" y="103"/>
                  </a:moveTo>
                  <a:cubicBezTo>
                    <a:pt x="687" y="102"/>
                    <a:pt x="688" y="103"/>
                    <a:pt x="689" y="102"/>
                  </a:cubicBezTo>
                  <a:cubicBezTo>
                    <a:pt x="688" y="102"/>
                    <a:pt x="687" y="102"/>
                    <a:pt x="687" y="103"/>
                  </a:cubicBezTo>
                  <a:close/>
                  <a:moveTo>
                    <a:pt x="685" y="116"/>
                  </a:moveTo>
                  <a:cubicBezTo>
                    <a:pt x="685" y="116"/>
                    <a:pt x="685" y="116"/>
                    <a:pt x="685" y="116"/>
                  </a:cubicBezTo>
                  <a:cubicBezTo>
                    <a:pt x="685" y="116"/>
                    <a:pt x="685" y="116"/>
                    <a:pt x="685" y="117"/>
                  </a:cubicBezTo>
                  <a:cubicBezTo>
                    <a:pt x="685" y="117"/>
                    <a:pt x="686" y="117"/>
                    <a:pt x="686" y="116"/>
                  </a:cubicBezTo>
                  <a:cubicBezTo>
                    <a:pt x="686" y="116"/>
                    <a:pt x="686" y="115"/>
                    <a:pt x="685" y="116"/>
                  </a:cubicBezTo>
                  <a:close/>
                  <a:moveTo>
                    <a:pt x="681" y="102"/>
                  </a:moveTo>
                  <a:cubicBezTo>
                    <a:pt x="681" y="102"/>
                    <a:pt x="683" y="102"/>
                    <a:pt x="683" y="102"/>
                  </a:cubicBezTo>
                  <a:cubicBezTo>
                    <a:pt x="682" y="102"/>
                    <a:pt x="681" y="101"/>
                    <a:pt x="681" y="102"/>
                  </a:cubicBezTo>
                  <a:close/>
                  <a:moveTo>
                    <a:pt x="670" y="106"/>
                  </a:moveTo>
                  <a:cubicBezTo>
                    <a:pt x="671" y="106"/>
                    <a:pt x="671" y="104"/>
                    <a:pt x="672" y="106"/>
                  </a:cubicBezTo>
                  <a:cubicBezTo>
                    <a:pt x="672" y="105"/>
                    <a:pt x="673" y="105"/>
                    <a:pt x="672" y="104"/>
                  </a:cubicBezTo>
                  <a:cubicBezTo>
                    <a:pt x="672" y="105"/>
                    <a:pt x="671" y="105"/>
                    <a:pt x="670" y="106"/>
                  </a:cubicBezTo>
                  <a:close/>
                  <a:moveTo>
                    <a:pt x="663" y="131"/>
                  </a:moveTo>
                  <a:cubicBezTo>
                    <a:pt x="663" y="130"/>
                    <a:pt x="663" y="130"/>
                    <a:pt x="663" y="130"/>
                  </a:cubicBezTo>
                  <a:cubicBezTo>
                    <a:pt x="662" y="130"/>
                    <a:pt x="663" y="129"/>
                    <a:pt x="662" y="128"/>
                  </a:cubicBezTo>
                  <a:cubicBezTo>
                    <a:pt x="662" y="129"/>
                    <a:pt x="663" y="129"/>
                    <a:pt x="662" y="130"/>
                  </a:cubicBezTo>
                  <a:cubicBezTo>
                    <a:pt x="662" y="130"/>
                    <a:pt x="662" y="131"/>
                    <a:pt x="661" y="131"/>
                  </a:cubicBezTo>
                  <a:cubicBezTo>
                    <a:pt x="662" y="130"/>
                    <a:pt x="660" y="130"/>
                    <a:pt x="660" y="130"/>
                  </a:cubicBezTo>
                  <a:cubicBezTo>
                    <a:pt x="661" y="131"/>
                    <a:pt x="661" y="132"/>
                    <a:pt x="662" y="132"/>
                  </a:cubicBezTo>
                  <a:cubicBezTo>
                    <a:pt x="662" y="130"/>
                    <a:pt x="662" y="132"/>
                    <a:pt x="663" y="131"/>
                  </a:cubicBezTo>
                  <a:close/>
                  <a:moveTo>
                    <a:pt x="660" y="130"/>
                  </a:moveTo>
                  <a:cubicBezTo>
                    <a:pt x="661" y="129"/>
                    <a:pt x="661" y="129"/>
                    <a:pt x="661" y="128"/>
                  </a:cubicBezTo>
                  <a:cubicBezTo>
                    <a:pt x="660" y="128"/>
                    <a:pt x="660" y="129"/>
                    <a:pt x="660" y="130"/>
                  </a:cubicBezTo>
                  <a:close/>
                  <a:moveTo>
                    <a:pt x="663" y="111"/>
                  </a:moveTo>
                  <a:cubicBezTo>
                    <a:pt x="663" y="112"/>
                    <a:pt x="663" y="112"/>
                    <a:pt x="662" y="112"/>
                  </a:cubicBezTo>
                  <a:cubicBezTo>
                    <a:pt x="663" y="113"/>
                    <a:pt x="663" y="112"/>
                    <a:pt x="664" y="111"/>
                  </a:cubicBezTo>
                  <a:cubicBezTo>
                    <a:pt x="664" y="111"/>
                    <a:pt x="663" y="111"/>
                    <a:pt x="663" y="111"/>
                  </a:cubicBezTo>
                  <a:close/>
                  <a:moveTo>
                    <a:pt x="657" y="132"/>
                  </a:moveTo>
                  <a:cubicBezTo>
                    <a:pt x="657" y="132"/>
                    <a:pt x="659" y="133"/>
                    <a:pt x="659" y="133"/>
                  </a:cubicBezTo>
                  <a:cubicBezTo>
                    <a:pt x="659" y="131"/>
                    <a:pt x="659" y="131"/>
                    <a:pt x="659" y="130"/>
                  </a:cubicBezTo>
                  <a:cubicBezTo>
                    <a:pt x="658" y="131"/>
                    <a:pt x="658" y="131"/>
                    <a:pt x="659" y="132"/>
                  </a:cubicBezTo>
                  <a:cubicBezTo>
                    <a:pt x="658" y="132"/>
                    <a:pt x="658" y="130"/>
                    <a:pt x="657" y="131"/>
                  </a:cubicBezTo>
                  <a:cubicBezTo>
                    <a:pt x="657" y="132"/>
                    <a:pt x="657" y="130"/>
                    <a:pt x="657" y="130"/>
                  </a:cubicBezTo>
                  <a:cubicBezTo>
                    <a:pt x="656" y="130"/>
                    <a:pt x="656" y="130"/>
                    <a:pt x="656" y="131"/>
                  </a:cubicBezTo>
                  <a:cubicBezTo>
                    <a:pt x="657" y="131"/>
                    <a:pt x="657" y="132"/>
                    <a:pt x="657" y="132"/>
                  </a:cubicBezTo>
                  <a:close/>
                  <a:moveTo>
                    <a:pt x="656" y="132"/>
                  </a:moveTo>
                  <a:cubicBezTo>
                    <a:pt x="655" y="132"/>
                    <a:pt x="656" y="131"/>
                    <a:pt x="655" y="131"/>
                  </a:cubicBezTo>
                  <a:cubicBezTo>
                    <a:pt x="655" y="133"/>
                    <a:pt x="655" y="133"/>
                    <a:pt x="655" y="134"/>
                  </a:cubicBezTo>
                  <a:cubicBezTo>
                    <a:pt x="655" y="132"/>
                    <a:pt x="657" y="133"/>
                    <a:pt x="657" y="132"/>
                  </a:cubicBezTo>
                  <a:cubicBezTo>
                    <a:pt x="657" y="132"/>
                    <a:pt x="656" y="133"/>
                    <a:pt x="656" y="132"/>
                  </a:cubicBezTo>
                  <a:close/>
                  <a:moveTo>
                    <a:pt x="657" y="114"/>
                  </a:moveTo>
                  <a:cubicBezTo>
                    <a:pt x="658" y="114"/>
                    <a:pt x="659" y="114"/>
                    <a:pt x="659" y="114"/>
                  </a:cubicBezTo>
                  <a:cubicBezTo>
                    <a:pt x="658" y="113"/>
                    <a:pt x="657" y="114"/>
                    <a:pt x="657" y="114"/>
                  </a:cubicBezTo>
                  <a:close/>
                  <a:moveTo>
                    <a:pt x="649" y="131"/>
                  </a:moveTo>
                  <a:cubicBezTo>
                    <a:pt x="649" y="131"/>
                    <a:pt x="650" y="132"/>
                    <a:pt x="651" y="132"/>
                  </a:cubicBezTo>
                  <a:cubicBezTo>
                    <a:pt x="651" y="132"/>
                    <a:pt x="651" y="131"/>
                    <a:pt x="651" y="131"/>
                  </a:cubicBezTo>
                  <a:cubicBezTo>
                    <a:pt x="651" y="132"/>
                    <a:pt x="648" y="130"/>
                    <a:pt x="649" y="131"/>
                  </a:cubicBezTo>
                  <a:close/>
                  <a:moveTo>
                    <a:pt x="637" y="122"/>
                  </a:moveTo>
                  <a:cubicBezTo>
                    <a:pt x="636" y="122"/>
                    <a:pt x="637" y="121"/>
                    <a:pt x="637" y="120"/>
                  </a:cubicBezTo>
                  <a:cubicBezTo>
                    <a:pt x="636" y="121"/>
                    <a:pt x="636" y="122"/>
                    <a:pt x="635" y="123"/>
                  </a:cubicBezTo>
                  <a:cubicBezTo>
                    <a:pt x="635" y="123"/>
                    <a:pt x="635" y="123"/>
                    <a:pt x="636" y="123"/>
                  </a:cubicBezTo>
                  <a:cubicBezTo>
                    <a:pt x="636" y="121"/>
                    <a:pt x="636" y="122"/>
                    <a:pt x="637" y="122"/>
                  </a:cubicBezTo>
                  <a:close/>
                  <a:moveTo>
                    <a:pt x="621" y="127"/>
                  </a:moveTo>
                  <a:cubicBezTo>
                    <a:pt x="621" y="127"/>
                    <a:pt x="621" y="128"/>
                    <a:pt x="622" y="128"/>
                  </a:cubicBezTo>
                  <a:cubicBezTo>
                    <a:pt x="624" y="127"/>
                    <a:pt x="621" y="127"/>
                    <a:pt x="621" y="127"/>
                  </a:cubicBezTo>
                  <a:close/>
                  <a:moveTo>
                    <a:pt x="619" y="128"/>
                  </a:moveTo>
                  <a:cubicBezTo>
                    <a:pt x="619" y="127"/>
                    <a:pt x="619" y="128"/>
                    <a:pt x="620" y="127"/>
                  </a:cubicBezTo>
                  <a:cubicBezTo>
                    <a:pt x="619" y="126"/>
                    <a:pt x="618" y="128"/>
                    <a:pt x="619" y="128"/>
                  </a:cubicBezTo>
                  <a:close/>
                  <a:moveTo>
                    <a:pt x="612" y="145"/>
                  </a:moveTo>
                  <a:cubicBezTo>
                    <a:pt x="612" y="145"/>
                    <a:pt x="612" y="145"/>
                    <a:pt x="612" y="144"/>
                  </a:cubicBezTo>
                  <a:cubicBezTo>
                    <a:pt x="611" y="144"/>
                    <a:pt x="611" y="145"/>
                    <a:pt x="611" y="145"/>
                  </a:cubicBezTo>
                  <a:cubicBezTo>
                    <a:pt x="611" y="145"/>
                    <a:pt x="611" y="145"/>
                    <a:pt x="611" y="145"/>
                  </a:cubicBezTo>
                  <a:cubicBezTo>
                    <a:pt x="611" y="146"/>
                    <a:pt x="612" y="145"/>
                    <a:pt x="612" y="146"/>
                  </a:cubicBezTo>
                  <a:cubicBezTo>
                    <a:pt x="612" y="145"/>
                    <a:pt x="613" y="146"/>
                    <a:pt x="614" y="145"/>
                  </a:cubicBezTo>
                  <a:cubicBezTo>
                    <a:pt x="613" y="144"/>
                    <a:pt x="613" y="145"/>
                    <a:pt x="612" y="145"/>
                  </a:cubicBezTo>
                  <a:close/>
                  <a:moveTo>
                    <a:pt x="613" y="130"/>
                  </a:moveTo>
                  <a:cubicBezTo>
                    <a:pt x="614" y="129"/>
                    <a:pt x="614" y="130"/>
                    <a:pt x="614" y="130"/>
                  </a:cubicBezTo>
                  <a:cubicBezTo>
                    <a:pt x="615" y="130"/>
                    <a:pt x="614" y="131"/>
                    <a:pt x="615" y="131"/>
                  </a:cubicBezTo>
                  <a:cubicBezTo>
                    <a:pt x="615" y="130"/>
                    <a:pt x="615" y="130"/>
                    <a:pt x="615" y="130"/>
                  </a:cubicBezTo>
                  <a:cubicBezTo>
                    <a:pt x="615" y="130"/>
                    <a:pt x="615" y="130"/>
                    <a:pt x="615" y="130"/>
                  </a:cubicBezTo>
                  <a:cubicBezTo>
                    <a:pt x="614" y="130"/>
                    <a:pt x="613" y="129"/>
                    <a:pt x="613" y="130"/>
                  </a:cubicBezTo>
                  <a:close/>
                  <a:moveTo>
                    <a:pt x="610" y="146"/>
                  </a:moveTo>
                  <a:cubicBezTo>
                    <a:pt x="609" y="147"/>
                    <a:pt x="610" y="147"/>
                    <a:pt x="610" y="147"/>
                  </a:cubicBezTo>
                  <a:cubicBezTo>
                    <a:pt x="610" y="148"/>
                    <a:pt x="610" y="148"/>
                    <a:pt x="610" y="148"/>
                  </a:cubicBezTo>
                  <a:cubicBezTo>
                    <a:pt x="610" y="147"/>
                    <a:pt x="610" y="147"/>
                    <a:pt x="611" y="147"/>
                  </a:cubicBezTo>
                  <a:cubicBezTo>
                    <a:pt x="610" y="147"/>
                    <a:pt x="611" y="146"/>
                    <a:pt x="610" y="146"/>
                  </a:cubicBezTo>
                  <a:close/>
                  <a:moveTo>
                    <a:pt x="607" y="151"/>
                  </a:moveTo>
                  <a:cubicBezTo>
                    <a:pt x="607" y="150"/>
                    <a:pt x="609" y="150"/>
                    <a:pt x="609" y="150"/>
                  </a:cubicBezTo>
                  <a:cubicBezTo>
                    <a:pt x="608" y="150"/>
                    <a:pt x="610" y="150"/>
                    <a:pt x="610" y="150"/>
                  </a:cubicBezTo>
                  <a:cubicBezTo>
                    <a:pt x="609" y="150"/>
                    <a:pt x="611" y="148"/>
                    <a:pt x="610" y="148"/>
                  </a:cubicBezTo>
                  <a:cubicBezTo>
                    <a:pt x="610" y="149"/>
                    <a:pt x="608" y="149"/>
                    <a:pt x="609" y="150"/>
                  </a:cubicBezTo>
                  <a:cubicBezTo>
                    <a:pt x="609" y="149"/>
                    <a:pt x="609" y="149"/>
                    <a:pt x="609" y="149"/>
                  </a:cubicBezTo>
                  <a:cubicBezTo>
                    <a:pt x="609" y="150"/>
                    <a:pt x="609" y="150"/>
                    <a:pt x="608" y="150"/>
                  </a:cubicBezTo>
                  <a:cubicBezTo>
                    <a:pt x="608" y="149"/>
                    <a:pt x="607" y="149"/>
                    <a:pt x="607" y="149"/>
                  </a:cubicBezTo>
                  <a:cubicBezTo>
                    <a:pt x="608" y="150"/>
                    <a:pt x="607" y="150"/>
                    <a:pt x="606" y="149"/>
                  </a:cubicBezTo>
                  <a:cubicBezTo>
                    <a:pt x="606" y="150"/>
                    <a:pt x="607" y="150"/>
                    <a:pt x="606" y="150"/>
                  </a:cubicBezTo>
                  <a:cubicBezTo>
                    <a:pt x="606" y="150"/>
                    <a:pt x="606" y="150"/>
                    <a:pt x="605" y="150"/>
                  </a:cubicBezTo>
                  <a:cubicBezTo>
                    <a:pt x="605" y="151"/>
                    <a:pt x="603" y="150"/>
                    <a:pt x="603" y="151"/>
                  </a:cubicBezTo>
                  <a:cubicBezTo>
                    <a:pt x="604" y="151"/>
                    <a:pt x="604" y="151"/>
                    <a:pt x="604" y="151"/>
                  </a:cubicBezTo>
                  <a:cubicBezTo>
                    <a:pt x="604" y="151"/>
                    <a:pt x="604" y="151"/>
                    <a:pt x="604" y="151"/>
                  </a:cubicBezTo>
                  <a:cubicBezTo>
                    <a:pt x="604" y="152"/>
                    <a:pt x="604" y="152"/>
                    <a:pt x="604" y="152"/>
                  </a:cubicBezTo>
                  <a:cubicBezTo>
                    <a:pt x="605" y="150"/>
                    <a:pt x="604" y="152"/>
                    <a:pt x="605" y="152"/>
                  </a:cubicBezTo>
                  <a:cubicBezTo>
                    <a:pt x="606" y="151"/>
                    <a:pt x="607" y="151"/>
                    <a:pt x="607" y="151"/>
                  </a:cubicBezTo>
                  <a:close/>
                  <a:moveTo>
                    <a:pt x="609" y="146"/>
                  </a:moveTo>
                  <a:cubicBezTo>
                    <a:pt x="610" y="146"/>
                    <a:pt x="609" y="145"/>
                    <a:pt x="610" y="144"/>
                  </a:cubicBezTo>
                  <a:cubicBezTo>
                    <a:pt x="609" y="144"/>
                    <a:pt x="609" y="144"/>
                    <a:pt x="608" y="144"/>
                  </a:cubicBezTo>
                  <a:cubicBezTo>
                    <a:pt x="609" y="144"/>
                    <a:pt x="608" y="145"/>
                    <a:pt x="609" y="145"/>
                  </a:cubicBezTo>
                  <a:cubicBezTo>
                    <a:pt x="609" y="144"/>
                    <a:pt x="609" y="145"/>
                    <a:pt x="609" y="146"/>
                  </a:cubicBezTo>
                  <a:close/>
                  <a:moveTo>
                    <a:pt x="608" y="146"/>
                  </a:moveTo>
                  <a:cubicBezTo>
                    <a:pt x="609" y="147"/>
                    <a:pt x="609" y="148"/>
                    <a:pt x="609" y="147"/>
                  </a:cubicBezTo>
                  <a:cubicBezTo>
                    <a:pt x="609" y="147"/>
                    <a:pt x="610" y="147"/>
                    <a:pt x="609" y="146"/>
                  </a:cubicBezTo>
                  <a:cubicBezTo>
                    <a:pt x="609" y="146"/>
                    <a:pt x="609" y="147"/>
                    <a:pt x="609" y="146"/>
                  </a:cubicBezTo>
                  <a:cubicBezTo>
                    <a:pt x="609" y="146"/>
                    <a:pt x="608" y="146"/>
                    <a:pt x="608" y="146"/>
                  </a:cubicBezTo>
                  <a:close/>
                  <a:moveTo>
                    <a:pt x="603" y="150"/>
                  </a:moveTo>
                  <a:cubicBezTo>
                    <a:pt x="603" y="149"/>
                    <a:pt x="603" y="150"/>
                    <a:pt x="604" y="149"/>
                  </a:cubicBezTo>
                  <a:cubicBezTo>
                    <a:pt x="604" y="149"/>
                    <a:pt x="604" y="149"/>
                    <a:pt x="604" y="148"/>
                  </a:cubicBezTo>
                  <a:cubicBezTo>
                    <a:pt x="603" y="149"/>
                    <a:pt x="603" y="149"/>
                    <a:pt x="603" y="148"/>
                  </a:cubicBezTo>
                  <a:cubicBezTo>
                    <a:pt x="603" y="148"/>
                    <a:pt x="602" y="148"/>
                    <a:pt x="602" y="148"/>
                  </a:cubicBezTo>
                  <a:cubicBezTo>
                    <a:pt x="602" y="148"/>
                    <a:pt x="602" y="149"/>
                    <a:pt x="601" y="149"/>
                  </a:cubicBezTo>
                  <a:cubicBezTo>
                    <a:pt x="603" y="149"/>
                    <a:pt x="603" y="149"/>
                    <a:pt x="603" y="150"/>
                  </a:cubicBezTo>
                  <a:close/>
                  <a:moveTo>
                    <a:pt x="601" y="154"/>
                  </a:moveTo>
                  <a:cubicBezTo>
                    <a:pt x="601" y="153"/>
                    <a:pt x="601" y="152"/>
                    <a:pt x="600" y="153"/>
                  </a:cubicBezTo>
                  <a:cubicBezTo>
                    <a:pt x="601" y="153"/>
                    <a:pt x="600" y="155"/>
                    <a:pt x="601" y="155"/>
                  </a:cubicBezTo>
                  <a:cubicBezTo>
                    <a:pt x="601" y="153"/>
                    <a:pt x="603" y="153"/>
                    <a:pt x="603" y="152"/>
                  </a:cubicBezTo>
                  <a:cubicBezTo>
                    <a:pt x="602" y="152"/>
                    <a:pt x="603" y="151"/>
                    <a:pt x="602" y="151"/>
                  </a:cubicBezTo>
                  <a:cubicBezTo>
                    <a:pt x="602" y="151"/>
                    <a:pt x="602" y="152"/>
                    <a:pt x="601" y="151"/>
                  </a:cubicBezTo>
                  <a:cubicBezTo>
                    <a:pt x="601" y="152"/>
                    <a:pt x="602" y="152"/>
                    <a:pt x="601" y="152"/>
                  </a:cubicBezTo>
                  <a:cubicBezTo>
                    <a:pt x="601" y="152"/>
                    <a:pt x="601" y="152"/>
                    <a:pt x="600" y="152"/>
                  </a:cubicBezTo>
                  <a:cubicBezTo>
                    <a:pt x="601" y="152"/>
                    <a:pt x="601" y="152"/>
                    <a:pt x="601" y="153"/>
                  </a:cubicBezTo>
                  <a:cubicBezTo>
                    <a:pt x="601" y="153"/>
                    <a:pt x="602" y="153"/>
                    <a:pt x="602" y="153"/>
                  </a:cubicBezTo>
                  <a:cubicBezTo>
                    <a:pt x="601" y="153"/>
                    <a:pt x="601" y="154"/>
                    <a:pt x="601" y="154"/>
                  </a:cubicBezTo>
                  <a:close/>
                  <a:moveTo>
                    <a:pt x="601" y="151"/>
                  </a:moveTo>
                  <a:cubicBezTo>
                    <a:pt x="601" y="150"/>
                    <a:pt x="602" y="150"/>
                    <a:pt x="602" y="149"/>
                  </a:cubicBezTo>
                  <a:cubicBezTo>
                    <a:pt x="601" y="149"/>
                    <a:pt x="601" y="149"/>
                    <a:pt x="600" y="150"/>
                  </a:cubicBezTo>
                  <a:cubicBezTo>
                    <a:pt x="601" y="150"/>
                    <a:pt x="601" y="151"/>
                    <a:pt x="601" y="151"/>
                  </a:cubicBezTo>
                  <a:close/>
                  <a:moveTo>
                    <a:pt x="598" y="150"/>
                  </a:moveTo>
                  <a:cubicBezTo>
                    <a:pt x="599" y="150"/>
                    <a:pt x="599" y="151"/>
                    <a:pt x="599" y="151"/>
                  </a:cubicBezTo>
                  <a:cubicBezTo>
                    <a:pt x="599" y="151"/>
                    <a:pt x="599" y="151"/>
                    <a:pt x="600" y="151"/>
                  </a:cubicBezTo>
                  <a:cubicBezTo>
                    <a:pt x="599" y="150"/>
                    <a:pt x="599" y="149"/>
                    <a:pt x="598" y="150"/>
                  </a:cubicBezTo>
                  <a:close/>
                  <a:moveTo>
                    <a:pt x="596" y="151"/>
                  </a:moveTo>
                  <a:cubicBezTo>
                    <a:pt x="596" y="151"/>
                    <a:pt x="596" y="152"/>
                    <a:pt x="596" y="152"/>
                  </a:cubicBezTo>
                  <a:cubicBezTo>
                    <a:pt x="597" y="152"/>
                    <a:pt x="596" y="152"/>
                    <a:pt x="597" y="153"/>
                  </a:cubicBezTo>
                  <a:cubicBezTo>
                    <a:pt x="597" y="152"/>
                    <a:pt x="598" y="152"/>
                    <a:pt x="598" y="152"/>
                  </a:cubicBezTo>
                  <a:cubicBezTo>
                    <a:pt x="597" y="152"/>
                    <a:pt x="597" y="152"/>
                    <a:pt x="596" y="151"/>
                  </a:cubicBezTo>
                  <a:close/>
                  <a:moveTo>
                    <a:pt x="594" y="153"/>
                  </a:moveTo>
                  <a:cubicBezTo>
                    <a:pt x="594" y="153"/>
                    <a:pt x="594" y="152"/>
                    <a:pt x="594" y="152"/>
                  </a:cubicBezTo>
                  <a:cubicBezTo>
                    <a:pt x="593" y="152"/>
                    <a:pt x="593" y="152"/>
                    <a:pt x="593" y="153"/>
                  </a:cubicBezTo>
                  <a:cubicBezTo>
                    <a:pt x="594" y="153"/>
                    <a:pt x="594" y="153"/>
                    <a:pt x="594" y="153"/>
                  </a:cubicBezTo>
                  <a:close/>
                  <a:moveTo>
                    <a:pt x="590" y="154"/>
                  </a:moveTo>
                  <a:cubicBezTo>
                    <a:pt x="591" y="154"/>
                    <a:pt x="591" y="155"/>
                    <a:pt x="592" y="155"/>
                  </a:cubicBezTo>
                  <a:cubicBezTo>
                    <a:pt x="592" y="155"/>
                    <a:pt x="592" y="154"/>
                    <a:pt x="592" y="154"/>
                  </a:cubicBezTo>
                  <a:cubicBezTo>
                    <a:pt x="591" y="155"/>
                    <a:pt x="591" y="153"/>
                    <a:pt x="590" y="154"/>
                  </a:cubicBezTo>
                  <a:close/>
                  <a:moveTo>
                    <a:pt x="587" y="155"/>
                  </a:moveTo>
                  <a:cubicBezTo>
                    <a:pt x="587" y="155"/>
                    <a:pt x="588" y="155"/>
                    <a:pt x="588" y="156"/>
                  </a:cubicBezTo>
                  <a:cubicBezTo>
                    <a:pt x="589" y="155"/>
                    <a:pt x="588" y="154"/>
                    <a:pt x="589" y="154"/>
                  </a:cubicBezTo>
                  <a:cubicBezTo>
                    <a:pt x="588" y="153"/>
                    <a:pt x="589" y="155"/>
                    <a:pt x="587" y="155"/>
                  </a:cubicBezTo>
                  <a:cubicBezTo>
                    <a:pt x="587" y="154"/>
                    <a:pt x="587" y="154"/>
                    <a:pt x="587" y="155"/>
                  </a:cubicBezTo>
                  <a:close/>
                  <a:moveTo>
                    <a:pt x="585" y="158"/>
                  </a:moveTo>
                  <a:cubicBezTo>
                    <a:pt x="585" y="158"/>
                    <a:pt x="585" y="158"/>
                    <a:pt x="586" y="158"/>
                  </a:cubicBezTo>
                  <a:cubicBezTo>
                    <a:pt x="585" y="157"/>
                    <a:pt x="586" y="156"/>
                    <a:pt x="585" y="156"/>
                  </a:cubicBezTo>
                  <a:cubicBezTo>
                    <a:pt x="585" y="157"/>
                    <a:pt x="584" y="158"/>
                    <a:pt x="585" y="158"/>
                  </a:cubicBezTo>
                  <a:close/>
                  <a:moveTo>
                    <a:pt x="584" y="158"/>
                  </a:moveTo>
                  <a:cubicBezTo>
                    <a:pt x="583" y="158"/>
                    <a:pt x="584" y="157"/>
                    <a:pt x="583" y="157"/>
                  </a:cubicBezTo>
                  <a:cubicBezTo>
                    <a:pt x="583" y="157"/>
                    <a:pt x="582" y="157"/>
                    <a:pt x="582" y="157"/>
                  </a:cubicBezTo>
                  <a:cubicBezTo>
                    <a:pt x="582" y="158"/>
                    <a:pt x="583" y="158"/>
                    <a:pt x="583" y="158"/>
                  </a:cubicBezTo>
                  <a:cubicBezTo>
                    <a:pt x="582" y="158"/>
                    <a:pt x="582" y="159"/>
                    <a:pt x="581" y="159"/>
                  </a:cubicBezTo>
                  <a:cubicBezTo>
                    <a:pt x="582" y="159"/>
                    <a:pt x="582" y="159"/>
                    <a:pt x="582" y="159"/>
                  </a:cubicBezTo>
                  <a:cubicBezTo>
                    <a:pt x="582" y="159"/>
                    <a:pt x="582" y="159"/>
                    <a:pt x="582" y="158"/>
                  </a:cubicBezTo>
                  <a:cubicBezTo>
                    <a:pt x="583" y="159"/>
                    <a:pt x="583" y="158"/>
                    <a:pt x="584" y="158"/>
                  </a:cubicBezTo>
                  <a:cubicBezTo>
                    <a:pt x="584" y="158"/>
                    <a:pt x="583" y="158"/>
                    <a:pt x="583" y="159"/>
                  </a:cubicBezTo>
                  <a:cubicBezTo>
                    <a:pt x="584" y="159"/>
                    <a:pt x="584" y="159"/>
                    <a:pt x="584" y="159"/>
                  </a:cubicBezTo>
                  <a:cubicBezTo>
                    <a:pt x="584" y="158"/>
                    <a:pt x="584" y="158"/>
                    <a:pt x="584" y="158"/>
                  </a:cubicBezTo>
                  <a:close/>
                  <a:moveTo>
                    <a:pt x="588" y="156"/>
                  </a:moveTo>
                  <a:cubicBezTo>
                    <a:pt x="587" y="155"/>
                    <a:pt x="587" y="155"/>
                    <a:pt x="585" y="155"/>
                  </a:cubicBezTo>
                  <a:cubicBezTo>
                    <a:pt x="585" y="157"/>
                    <a:pt x="587" y="156"/>
                    <a:pt x="588" y="156"/>
                  </a:cubicBezTo>
                  <a:close/>
                  <a:moveTo>
                    <a:pt x="586" y="156"/>
                  </a:moveTo>
                  <a:cubicBezTo>
                    <a:pt x="586" y="157"/>
                    <a:pt x="586" y="157"/>
                    <a:pt x="586" y="157"/>
                  </a:cubicBezTo>
                  <a:cubicBezTo>
                    <a:pt x="586" y="157"/>
                    <a:pt x="587" y="157"/>
                    <a:pt x="587" y="157"/>
                  </a:cubicBezTo>
                  <a:cubicBezTo>
                    <a:pt x="587" y="157"/>
                    <a:pt x="587" y="157"/>
                    <a:pt x="586" y="156"/>
                  </a:cubicBezTo>
                  <a:close/>
                  <a:moveTo>
                    <a:pt x="584" y="152"/>
                  </a:moveTo>
                  <a:cubicBezTo>
                    <a:pt x="583" y="152"/>
                    <a:pt x="583" y="153"/>
                    <a:pt x="583" y="153"/>
                  </a:cubicBezTo>
                  <a:cubicBezTo>
                    <a:pt x="583" y="154"/>
                    <a:pt x="584" y="154"/>
                    <a:pt x="584" y="154"/>
                  </a:cubicBezTo>
                  <a:cubicBezTo>
                    <a:pt x="583" y="153"/>
                    <a:pt x="585" y="153"/>
                    <a:pt x="586" y="153"/>
                  </a:cubicBezTo>
                  <a:cubicBezTo>
                    <a:pt x="585" y="153"/>
                    <a:pt x="587" y="151"/>
                    <a:pt x="586" y="152"/>
                  </a:cubicBezTo>
                  <a:cubicBezTo>
                    <a:pt x="585" y="153"/>
                    <a:pt x="584" y="153"/>
                    <a:pt x="584" y="152"/>
                  </a:cubicBezTo>
                  <a:close/>
                  <a:moveTo>
                    <a:pt x="585" y="150"/>
                  </a:moveTo>
                  <a:cubicBezTo>
                    <a:pt x="585" y="149"/>
                    <a:pt x="586" y="150"/>
                    <a:pt x="586" y="150"/>
                  </a:cubicBezTo>
                  <a:cubicBezTo>
                    <a:pt x="586" y="150"/>
                    <a:pt x="586" y="149"/>
                    <a:pt x="585" y="149"/>
                  </a:cubicBezTo>
                  <a:cubicBezTo>
                    <a:pt x="585" y="150"/>
                    <a:pt x="585" y="150"/>
                    <a:pt x="585" y="150"/>
                  </a:cubicBezTo>
                  <a:close/>
                  <a:moveTo>
                    <a:pt x="580" y="158"/>
                  </a:moveTo>
                  <a:cubicBezTo>
                    <a:pt x="581" y="158"/>
                    <a:pt x="582" y="158"/>
                    <a:pt x="582" y="158"/>
                  </a:cubicBezTo>
                  <a:cubicBezTo>
                    <a:pt x="581" y="157"/>
                    <a:pt x="581" y="157"/>
                    <a:pt x="580" y="158"/>
                  </a:cubicBezTo>
                  <a:close/>
                  <a:moveTo>
                    <a:pt x="580" y="154"/>
                  </a:moveTo>
                  <a:cubicBezTo>
                    <a:pt x="580" y="154"/>
                    <a:pt x="580" y="153"/>
                    <a:pt x="580" y="153"/>
                  </a:cubicBezTo>
                  <a:cubicBezTo>
                    <a:pt x="580" y="153"/>
                    <a:pt x="580" y="154"/>
                    <a:pt x="580" y="154"/>
                  </a:cubicBezTo>
                  <a:cubicBezTo>
                    <a:pt x="580" y="154"/>
                    <a:pt x="580" y="154"/>
                    <a:pt x="581" y="155"/>
                  </a:cubicBezTo>
                  <a:cubicBezTo>
                    <a:pt x="581" y="154"/>
                    <a:pt x="582" y="154"/>
                    <a:pt x="582" y="154"/>
                  </a:cubicBezTo>
                  <a:cubicBezTo>
                    <a:pt x="581" y="153"/>
                    <a:pt x="581" y="154"/>
                    <a:pt x="580" y="154"/>
                  </a:cubicBezTo>
                  <a:close/>
                  <a:moveTo>
                    <a:pt x="585" y="114"/>
                  </a:moveTo>
                  <a:cubicBezTo>
                    <a:pt x="586" y="114"/>
                    <a:pt x="587" y="115"/>
                    <a:pt x="588" y="113"/>
                  </a:cubicBezTo>
                  <a:cubicBezTo>
                    <a:pt x="586" y="113"/>
                    <a:pt x="585" y="113"/>
                    <a:pt x="585" y="114"/>
                  </a:cubicBezTo>
                  <a:close/>
                  <a:moveTo>
                    <a:pt x="578" y="159"/>
                  </a:moveTo>
                  <a:cubicBezTo>
                    <a:pt x="578" y="159"/>
                    <a:pt x="578" y="159"/>
                    <a:pt x="578" y="160"/>
                  </a:cubicBezTo>
                  <a:cubicBezTo>
                    <a:pt x="578" y="160"/>
                    <a:pt x="578" y="160"/>
                    <a:pt x="578" y="160"/>
                  </a:cubicBezTo>
                  <a:cubicBezTo>
                    <a:pt x="577" y="160"/>
                    <a:pt x="577" y="159"/>
                    <a:pt x="577" y="159"/>
                  </a:cubicBezTo>
                  <a:cubicBezTo>
                    <a:pt x="577" y="160"/>
                    <a:pt x="576" y="160"/>
                    <a:pt x="576" y="161"/>
                  </a:cubicBezTo>
                  <a:cubicBezTo>
                    <a:pt x="576" y="160"/>
                    <a:pt x="577" y="160"/>
                    <a:pt x="576" y="160"/>
                  </a:cubicBezTo>
                  <a:cubicBezTo>
                    <a:pt x="576" y="161"/>
                    <a:pt x="575" y="161"/>
                    <a:pt x="574" y="161"/>
                  </a:cubicBezTo>
                  <a:cubicBezTo>
                    <a:pt x="575" y="161"/>
                    <a:pt x="574" y="162"/>
                    <a:pt x="575" y="162"/>
                  </a:cubicBezTo>
                  <a:cubicBezTo>
                    <a:pt x="575" y="162"/>
                    <a:pt x="574" y="163"/>
                    <a:pt x="575" y="163"/>
                  </a:cubicBezTo>
                  <a:cubicBezTo>
                    <a:pt x="575" y="162"/>
                    <a:pt x="576" y="162"/>
                    <a:pt x="575" y="162"/>
                  </a:cubicBezTo>
                  <a:cubicBezTo>
                    <a:pt x="576" y="163"/>
                    <a:pt x="577" y="160"/>
                    <a:pt x="578" y="161"/>
                  </a:cubicBezTo>
                  <a:cubicBezTo>
                    <a:pt x="578" y="160"/>
                    <a:pt x="579" y="160"/>
                    <a:pt x="579" y="160"/>
                  </a:cubicBezTo>
                  <a:cubicBezTo>
                    <a:pt x="578" y="160"/>
                    <a:pt x="580" y="158"/>
                    <a:pt x="579" y="159"/>
                  </a:cubicBezTo>
                  <a:cubicBezTo>
                    <a:pt x="579" y="161"/>
                    <a:pt x="578" y="158"/>
                    <a:pt x="578" y="159"/>
                  </a:cubicBezTo>
                  <a:close/>
                  <a:moveTo>
                    <a:pt x="578" y="153"/>
                  </a:moveTo>
                  <a:cubicBezTo>
                    <a:pt x="578" y="153"/>
                    <a:pt x="578" y="153"/>
                    <a:pt x="578" y="153"/>
                  </a:cubicBezTo>
                  <a:cubicBezTo>
                    <a:pt x="578" y="153"/>
                    <a:pt x="578" y="154"/>
                    <a:pt x="578" y="154"/>
                  </a:cubicBezTo>
                  <a:cubicBezTo>
                    <a:pt x="578" y="154"/>
                    <a:pt x="579" y="154"/>
                    <a:pt x="579" y="155"/>
                  </a:cubicBezTo>
                  <a:cubicBezTo>
                    <a:pt x="579" y="154"/>
                    <a:pt x="580" y="153"/>
                    <a:pt x="579" y="153"/>
                  </a:cubicBezTo>
                  <a:cubicBezTo>
                    <a:pt x="579" y="154"/>
                    <a:pt x="578" y="154"/>
                    <a:pt x="578" y="153"/>
                  </a:cubicBezTo>
                  <a:close/>
                  <a:moveTo>
                    <a:pt x="584" y="114"/>
                  </a:moveTo>
                  <a:cubicBezTo>
                    <a:pt x="581" y="116"/>
                    <a:pt x="576" y="116"/>
                    <a:pt x="572" y="118"/>
                  </a:cubicBezTo>
                  <a:cubicBezTo>
                    <a:pt x="570" y="117"/>
                    <a:pt x="570" y="118"/>
                    <a:pt x="569" y="118"/>
                  </a:cubicBezTo>
                  <a:cubicBezTo>
                    <a:pt x="568" y="118"/>
                    <a:pt x="566" y="120"/>
                    <a:pt x="564" y="119"/>
                  </a:cubicBezTo>
                  <a:cubicBezTo>
                    <a:pt x="564" y="120"/>
                    <a:pt x="561" y="121"/>
                    <a:pt x="560" y="120"/>
                  </a:cubicBezTo>
                  <a:cubicBezTo>
                    <a:pt x="559" y="121"/>
                    <a:pt x="560" y="121"/>
                    <a:pt x="559" y="121"/>
                  </a:cubicBezTo>
                  <a:cubicBezTo>
                    <a:pt x="558" y="121"/>
                    <a:pt x="555" y="124"/>
                    <a:pt x="552" y="123"/>
                  </a:cubicBezTo>
                  <a:cubicBezTo>
                    <a:pt x="552" y="124"/>
                    <a:pt x="550" y="124"/>
                    <a:pt x="549" y="124"/>
                  </a:cubicBezTo>
                  <a:cubicBezTo>
                    <a:pt x="548" y="125"/>
                    <a:pt x="544" y="126"/>
                    <a:pt x="542" y="126"/>
                  </a:cubicBezTo>
                  <a:cubicBezTo>
                    <a:pt x="535" y="130"/>
                    <a:pt x="524" y="131"/>
                    <a:pt x="518" y="135"/>
                  </a:cubicBezTo>
                  <a:cubicBezTo>
                    <a:pt x="518" y="134"/>
                    <a:pt x="518" y="135"/>
                    <a:pt x="517" y="135"/>
                  </a:cubicBezTo>
                  <a:cubicBezTo>
                    <a:pt x="512" y="136"/>
                    <a:pt x="507" y="138"/>
                    <a:pt x="502" y="140"/>
                  </a:cubicBezTo>
                  <a:cubicBezTo>
                    <a:pt x="501" y="140"/>
                    <a:pt x="501" y="140"/>
                    <a:pt x="501" y="140"/>
                  </a:cubicBezTo>
                  <a:cubicBezTo>
                    <a:pt x="498" y="142"/>
                    <a:pt x="495" y="142"/>
                    <a:pt x="492" y="144"/>
                  </a:cubicBezTo>
                  <a:cubicBezTo>
                    <a:pt x="490" y="143"/>
                    <a:pt x="488" y="146"/>
                    <a:pt x="486" y="145"/>
                  </a:cubicBezTo>
                  <a:cubicBezTo>
                    <a:pt x="486" y="146"/>
                    <a:pt x="484" y="145"/>
                    <a:pt x="483" y="146"/>
                  </a:cubicBezTo>
                  <a:cubicBezTo>
                    <a:pt x="483" y="147"/>
                    <a:pt x="481" y="147"/>
                    <a:pt x="480" y="147"/>
                  </a:cubicBezTo>
                  <a:cubicBezTo>
                    <a:pt x="479" y="147"/>
                    <a:pt x="480" y="148"/>
                    <a:pt x="479" y="148"/>
                  </a:cubicBezTo>
                  <a:cubicBezTo>
                    <a:pt x="474" y="150"/>
                    <a:pt x="470" y="151"/>
                    <a:pt x="466" y="153"/>
                  </a:cubicBezTo>
                  <a:cubicBezTo>
                    <a:pt x="465" y="152"/>
                    <a:pt x="465" y="152"/>
                    <a:pt x="465" y="152"/>
                  </a:cubicBezTo>
                  <a:cubicBezTo>
                    <a:pt x="464" y="152"/>
                    <a:pt x="464" y="153"/>
                    <a:pt x="464" y="153"/>
                  </a:cubicBezTo>
                  <a:cubicBezTo>
                    <a:pt x="460" y="154"/>
                    <a:pt x="457" y="157"/>
                    <a:pt x="452" y="157"/>
                  </a:cubicBezTo>
                  <a:cubicBezTo>
                    <a:pt x="453" y="157"/>
                    <a:pt x="452" y="158"/>
                    <a:pt x="451" y="158"/>
                  </a:cubicBezTo>
                  <a:cubicBezTo>
                    <a:pt x="446" y="158"/>
                    <a:pt x="441" y="162"/>
                    <a:pt x="436" y="162"/>
                  </a:cubicBezTo>
                  <a:cubicBezTo>
                    <a:pt x="436" y="162"/>
                    <a:pt x="436" y="163"/>
                    <a:pt x="436" y="163"/>
                  </a:cubicBezTo>
                  <a:cubicBezTo>
                    <a:pt x="435" y="163"/>
                    <a:pt x="434" y="164"/>
                    <a:pt x="433" y="164"/>
                  </a:cubicBezTo>
                  <a:cubicBezTo>
                    <a:pt x="430" y="166"/>
                    <a:pt x="425" y="166"/>
                    <a:pt x="423" y="168"/>
                  </a:cubicBezTo>
                  <a:cubicBezTo>
                    <a:pt x="422" y="167"/>
                    <a:pt x="422" y="169"/>
                    <a:pt x="420" y="169"/>
                  </a:cubicBezTo>
                  <a:cubicBezTo>
                    <a:pt x="420" y="169"/>
                    <a:pt x="420" y="168"/>
                    <a:pt x="420" y="168"/>
                  </a:cubicBezTo>
                  <a:cubicBezTo>
                    <a:pt x="419" y="169"/>
                    <a:pt x="420" y="168"/>
                    <a:pt x="420" y="169"/>
                  </a:cubicBezTo>
                  <a:cubicBezTo>
                    <a:pt x="420" y="169"/>
                    <a:pt x="419" y="169"/>
                    <a:pt x="419" y="169"/>
                  </a:cubicBezTo>
                  <a:cubicBezTo>
                    <a:pt x="419" y="169"/>
                    <a:pt x="419" y="170"/>
                    <a:pt x="418" y="170"/>
                  </a:cubicBezTo>
                  <a:cubicBezTo>
                    <a:pt x="416" y="170"/>
                    <a:pt x="415" y="171"/>
                    <a:pt x="413" y="172"/>
                  </a:cubicBezTo>
                  <a:cubicBezTo>
                    <a:pt x="416" y="173"/>
                    <a:pt x="418" y="170"/>
                    <a:pt x="421" y="170"/>
                  </a:cubicBezTo>
                  <a:cubicBezTo>
                    <a:pt x="428" y="167"/>
                    <a:pt x="434" y="165"/>
                    <a:pt x="442" y="164"/>
                  </a:cubicBezTo>
                  <a:cubicBezTo>
                    <a:pt x="445" y="162"/>
                    <a:pt x="450" y="160"/>
                    <a:pt x="454" y="159"/>
                  </a:cubicBezTo>
                  <a:cubicBezTo>
                    <a:pt x="458" y="158"/>
                    <a:pt x="462" y="157"/>
                    <a:pt x="466" y="156"/>
                  </a:cubicBezTo>
                  <a:cubicBezTo>
                    <a:pt x="466" y="156"/>
                    <a:pt x="466" y="155"/>
                    <a:pt x="467" y="155"/>
                  </a:cubicBezTo>
                  <a:cubicBezTo>
                    <a:pt x="484" y="151"/>
                    <a:pt x="498" y="144"/>
                    <a:pt x="514" y="140"/>
                  </a:cubicBezTo>
                  <a:cubicBezTo>
                    <a:pt x="521" y="137"/>
                    <a:pt x="528" y="134"/>
                    <a:pt x="535" y="132"/>
                  </a:cubicBezTo>
                  <a:cubicBezTo>
                    <a:pt x="547" y="127"/>
                    <a:pt x="560" y="124"/>
                    <a:pt x="572" y="119"/>
                  </a:cubicBezTo>
                  <a:cubicBezTo>
                    <a:pt x="573" y="119"/>
                    <a:pt x="573" y="119"/>
                    <a:pt x="574" y="119"/>
                  </a:cubicBezTo>
                  <a:cubicBezTo>
                    <a:pt x="574" y="118"/>
                    <a:pt x="574" y="118"/>
                    <a:pt x="575" y="119"/>
                  </a:cubicBezTo>
                  <a:cubicBezTo>
                    <a:pt x="575" y="118"/>
                    <a:pt x="575" y="118"/>
                    <a:pt x="576" y="118"/>
                  </a:cubicBezTo>
                  <a:cubicBezTo>
                    <a:pt x="579" y="117"/>
                    <a:pt x="581" y="116"/>
                    <a:pt x="584" y="115"/>
                  </a:cubicBezTo>
                  <a:cubicBezTo>
                    <a:pt x="584" y="115"/>
                    <a:pt x="585" y="115"/>
                    <a:pt x="584" y="115"/>
                  </a:cubicBezTo>
                  <a:cubicBezTo>
                    <a:pt x="584" y="115"/>
                    <a:pt x="584" y="114"/>
                    <a:pt x="584" y="114"/>
                  </a:cubicBezTo>
                  <a:close/>
                  <a:moveTo>
                    <a:pt x="574" y="156"/>
                  </a:moveTo>
                  <a:cubicBezTo>
                    <a:pt x="574" y="156"/>
                    <a:pt x="574" y="156"/>
                    <a:pt x="574" y="156"/>
                  </a:cubicBezTo>
                  <a:cubicBezTo>
                    <a:pt x="574" y="156"/>
                    <a:pt x="574" y="157"/>
                    <a:pt x="575" y="157"/>
                  </a:cubicBezTo>
                  <a:cubicBezTo>
                    <a:pt x="575" y="156"/>
                    <a:pt x="574" y="156"/>
                    <a:pt x="575" y="156"/>
                  </a:cubicBezTo>
                  <a:cubicBezTo>
                    <a:pt x="575" y="156"/>
                    <a:pt x="575" y="156"/>
                    <a:pt x="575" y="156"/>
                  </a:cubicBezTo>
                  <a:cubicBezTo>
                    <a:pt x="574" y="156"/>
                    <a:pt x="574" y="155"/>
                    <a:pt x="574" y="156"/>
                  </a:cubicBezTo>
                  <a:close/>
                  <a:moveTo>
                    <a:pt x="573" y="162"/>
                  </a:moveTo>
                  <a:cubicBezTo>
                    <a:pt x="573" y="161"/>
                    <a:pt x="574" y="162"/>
                    <a:pt x="574" y="162"/>
                  </a:cubicBezTo>
                  <a:cubicBezTo>
                    <a:pt x="574" y="161"/>
                    <a:pt x="574" y="161"/>
                    <a:pt x="574" y="161"/>
                  </a:cubicBezTo>
                  <a:cubicBezTo>
                    <a:pt x="573" y="160"/>
                    <a:pt x="572" y="161"/>
                    <a:pt x="572" y="162"/>
                  </a:cubicBezTo>
                  <a:cubicBezTo>
                    <a:pt x="573" y="161"/>
                    <a:pt x="573" y="161"/>
                    <a:pt x="574" y="161"/>
                  </a:cubicBezTo>
                  <a:cubicBezTo>
                    <a:pt x="574" y="161"/>
                    <a:pt x="572" y="162"/>
                    <a:pt x="573" y="162"/>
                  </a:cubicBezTo>
                  <a:close/>
                  <a:moveTo>
                    <a:pt x="572" y="163"/>
                  </a:moveTo>
                  <a:cubicBezTo>
                    <a:pt x="572" y="163"/>
                    <a:pt x="571" y="164"/>
                    <a:pt x="571" y="164"/>
                  </a:cubicBezTo>
                  <a:cubicBezTo>
                    <a:pt x="572" y="164"/>
                    <a:pt x="574" y="163"/>
                    <a:pt x="573" y="162"/>
                  </a:cubicBezTo>
                  <a:cubicBezTo>
                    <a:pt x="573" y="163"/>
                    <a:pt x="573" y="163"/>
                    <a:pt x="572" y="163"/>
                  </a:cubicBezTo>
                  <a:close/>
                  <a:moveTo>
                    <a:pt x="572" y="157"/>
                  </a:moveTo>
                  <a:cubicBezTo>
                    <a:pt x="571" y="157"/>
                    <a:pt x="572" y="157"/>
                    <a:pt x="572" y="156"/>
                  </a:cubicBezTo>
                  <a:cubicBezTo>
                    <a:pt x="571" y="157"/>
                    <a:pt x="571" y="157"/>
                    <a:pt x="570" y="158"/>
                  </a:cubicBezTo>
                  <a:cubicBezTo>
                    <a:pt x="569" y="157"/>
                    <a:pt x="570" y="158"/>
                    <a:pt x="569" y="158"/>
                  </a:cubicBezTo>
                  <a:cubicBezTo>
                    <a:pt x="569" y="158"/>
                    <a:pt x="569" y="158"/>
                    <a:pt x="569" y="157"/>
                  </a:cubicBezTo>
                  <a:cubicBezTo>
                    <a:pt x="569" y="157"/>
                    <a:pt x="569" y="157"/>
                    <a:pt x="569" y="157"/>
                  </a:cubicBezTo>
                  <a:cubicBezTo>
                    <a:pt x="569" y="157"/>
                    <a:pt x="568" y="157"/>
                    <a:pt x="568" y="157"/>
                  </a:cubicBezTo>
                  <a:cubicBezTo>
                    <a:pt x="568" y="158"/>
                    <a:pt x="569" y="158"/>
                    <a:pt x="569" y="159"/>
                  </a:cubicBezTo>
                  <a:cubicBezTo>
                    <a:pt x="569" y="157"/>
                    <a:pt x="570" y="160"/>
                    <a:pt x="571" y="159"/>
                  </a:cubicBezTo>
                  <a:cubicBezTo>
                    <a:pt x="571" y="158"/>
                    <a:pt x="572" y="157"/>
                    <a:pt x="573" y="157"/>
                  </a:cubicBezTo>
                  <a:cubicBezTo>
                    <a:pt x="573" y="157"/>
                    <a:pt x="573" y="156"/>
                    <a:pt x="573" y="156"/>
                  </a:cubicBezTo>
                  <a:cubicBezTo>
                    <a:pt x="573" y="157"/>
                    <a:pt x="572" y="157"/>
                    <a:pt x="572" y="157"/>
                  </a:cubicBezTo>
                  <a:close/>
                  <a:moveTo>
                    <a:pt x="573" y="144"/>
                  </a:moveTo>
                  <a:cubicBezTo>
                    <a:pt x="573" y="144"/>
                    <a:pt x="573" y="145"/>
                    <a:pt x="574" y="145"/>
                  </a:cubicBezTo>
                  <a:cubicBezTo>
                    <a:pt x="574" y="145"/>
                    <a:pt x="574" y="145"/>
                    <a:pt x="575" y="145"/>
                  </a:cubicBezTo>
                  <a:cubicBezTo>
                    <a:pt x="573" y="145"/>
                    <a:pt x="574" y="144"/>
                    <a:pt x="573" y="144"/>
                  </a:cubicBezTo>
                  <a:close/>
                  <a:moveTo>
                    <a:pt x="569" y="161"/>
                  </a:moveTo>
                  <a:cubicBezTo>
                    <a:pt x="570" y="161"/>
                    <a:pt x="570" y="161"/>
                    <a:pt x="570" y="162"/>
                  </a:cubicBezTo>
                  <a:cubicBezTo>
                    <a:pt x="571" y="161"/>
                    <a:pt x="570" y="161"/>
                    <a:pt x="570" y="160"/>
                  </a:cubicBezTo>
                  <a:cubicBezTo>
                    <a:pt x="571" y="161"/>
                    <a:pt x="571" y="160"/>
                    <a:pt x="571" y="160"/>
                  </a:cubicBezTo>
                  <a:cubicBezTo>
                    <a:pt x="570" y="160"/>
                    <a:pt x="570" y="160"/>
                    <a:pt x="569" y="161"/>
                  </a:cubicBezTo>
                  <a:close/>
                  <a:moveTo>
                    <a:pt x="569" y="162"/>
                  </a:moveTo>
                  <a:cubicBezTo>
                    <a:pt x="568" y="162"/>
                    <a:pt x="568" y="164"/>
                    <a:pt x="569" y="164"/>
                  </a:cubicBezTo>
                  <a:cubicBezTo>
                    <a:pt x="568" y="163"/>
                    <a:pt x="569" y="163"/>
                    <a:pt x="569" y="162"/>
                  </a:cubicBezTo>
                  <a:close/>
                  <a:moveTo>
                    <a:pt x="566" y="158"/>
                  </a:moveTo>
                  <a:cubicBezTo>
                    <a:pt x="568" y="158"/>
                    <a:pt x="567" y="160"/>
                    <a:pt x="568" y="160"/>
                  </a:cubicBezTo>
                  <a:cubicBezTo>
                    <a:pt x="569" y="159"/>
                    <a:pt x="568" y="159"/>
                    <a:pt x="568" y="159"/>
                  </a:cubicBezTo>
                  <a:cubicBezTo>
                    <a:pt x="568" y="159"/>
                    <a:pt x="566" y="157"/>
                    <a:pt x="566" y="158"/>
                  </a:cubicBezTo>
                  <a:close/>
                  <a:moveTo>
                    <a:pt x="568" y="161"/>
                  </a:moveTo>
                  <a:cubicBezTo>
                    <a:pt x="568" y="161"/>
                    <a:pt x="567" y="161"/>
                    <a:pt x="567" y="161"/>
                  </a:cubicBezTo>
                  <a:cubicBezTo>
                    <a:pt x="566" y="161"/>
                    <a:pt x="567" y="160"/>
                    <a:pt x="566" y="160"/>
                  </a:cubicBezTo>
                  <a:cubicBezTo>
                    <a:pt x="566" y="161"/>
                    <a:pt x="566" y="162"/>
                    <a:pt x="565" y="163"/>
                  </a:cubicBezTo>
                  <a:cubicBezTo>
                    <a:pt x="564" y="162"/>
                    <a:pt x="566" y="162"/>
                    <a:pt x="565" y="162"/>
                  </a:cubicBezTo>
                  <a:cubicBezTo>
                    <a:pt x="565" y="163"/>
                    <a:pt x="564" y="162"/>
                    <a:pt x="564" y="163"/>
                  </a:cubicBezTo>
                  <a:cubicBezTo>
                    <a:pt x="564" y="163"/>
                    <a:pt x="565" y="163"/>
                    <a:pt x="565" y="163"/>
                  </a:cubicBezTo>
                  <a:cubicBezTo>
                    <a:pt x="564" y="164"/>
                    <a:pt x="563" y="163"/>
                    <a:pt x="563" y="163"/>
                  </a:cubicBezTo>
                  <a:cubicBezTo>
                    <a:pt x="563" y="162"/>
                    <a:pt x="565" y="162"/>
                    <a:pt x="565" y="161"/>
                  </a:cubicBezTo>
                  <a:cubicBezTo>
                    <a:pt x="564" y="161"/>
                    <a:pt x="564" y="161"/>
                    <a:pt x="564" y="161"/>
                  </a:cubicBezTo>
                  <a:cubicBezTo>
                    <a:pt x="564" y="161"/>
                    <a:pt x="564" y="162"/>
                    <a:pt x="563" y="162"/>
                  </a:cubicBezTo>
                  <a:cubicBezTo>
                    <a:pt x="564" y="161"/>
                    <a:pt x="563" y="162"/>
                    <a:pt x="563" y="162"/>
                  </a:cubicBezTo>
                  <a:cubicBezTo>
                    <a:pt x="563" y="161"/>
                    <a:pt x="562" y="161"/>
                    <a:pt x="563" y="161"/>
                  </a:cubicBezTo>
                  <a:cubicBezTo>
                    <a:pt x="561" y="161"/>
                    <a:pt x="561" y="161"/>
                    <a:pt x="560" y="161"/>
                  </a:cubicBezTo>
                  <a:cubicBezTo>
                    <a:pt x="560" y="161"/>
                    <a:pt x="559" y="161"/>
                    <a:pt x="559" y="162"/>
                  </a:cubicBezTo>
                  <a:cubicBezTo>
                    <a:pt x="559" y="162"/>
                    <a:pt x="559" y="162"/>
                    <a:pt x="560" y="163"/>
                  </a:cubicBezTo>
                  <a:cubicBezTo>
                    <a:pt x="560" y="162"/>
                    <a:pt x="562" y="161"/>
                    <a:pt x="562" y="162"/>
                  </a:cubicBezTo>
                  <a:cubicBezTo>
                    <a:pt x="562" y="162"/>
                    <a:pt x="561" y="162"/>
                    <a:pt x="561" y="163"/>
                  </a:cubicBezTo>
                  <a:cubicBezTo>
                    <a:pt x="561" y="163"/>
                    <a:pt x="561" y="164"/>
                    <a:pt x="562" y="164"/>
                  </a:cubicBezTo>
                  <a:cubicBezTo>
                    <a:pt x="562" y="164"/>
                    <a:pt x="562" y="164"/>
                    <a:pt x="563" y="164"/>
                  </a:cubicBezTo>
                  <a:cubicBezTo>
                    <a:pt x="563" y="164"/>
                    <a:pt x="562" y="165"/>
                    <a:pt x="563" y="165"/>
                  </a:cubicBezTo>
                  <a:cubicBezTo>
                    <a:pt x="563" y="165"/>
                    <a:pt x="564" y="165"/>
                    <a:pt x="564" y="165"/>
                  </a:cubicBezTo>
                  <a:cubicBezTo>
                    <a:pt x="564" y="164"/>
                    <a:pt x="564" y="164"/>
                    <a:pt x="564" y="164"/>
                  </a:cubicBezTo>
                  <a:cubicBezTo>
                    <a:pt x="565" y="164"/>
                    <a:pt x="565" y="164"/>
                    <a:pt x="565" y="164"/>
                  </a:cubicBezTo>
                  <a:cubicBezTo>
                    <a:pt x="567" y="164"/>
                    <a:pt x="568" y="162"/>
                    <a:pt x="568" y="161"/>
                  </a:cubicBezTo>
                  <a:close/>
                  <a:moveTo>
                    <a:pt x="568" y="147"/>
                  </a:moveTo>
                  <a:cubicBezTo>
                    <a:pt x="568" y="147"/>
                    <a:pt x="568" y="147"/>
                    <a:pt x="568" y="146"/>
                  </a:cubicBezTo>
                  <a:cubicBezTo>
                    <a:pt x="568" y="146"/>
                    <a:pt x="568" y="147"/>
                    <a:pt x="567" y="147"/>
                  </a:cubicBezTo>
                  <a:cubicBezTo>
                    <a:pt x="568" y="147"/>
                    <a:pt x="568" y="147"/>
                    <a:pt x="568" y="148"/>
                  </a:cubicBezTo>
                  <a:cubicBezTo>
                    <a:pt x="568" y="147"/>
                    <a:pt x="568" y="147"/>
                    <a:pt x="569" y="147"/>
                  </a:cubicBezTo>
                  <a:cubicBezTo>
                    <a:pt x="568" y="147"/>
                    <a:pt x="568" y="147"/>
                    <a:pt x="568" y="147"/>
                  </a:cubicBezTo>
                  <a:close/>
                  <a:moveTo>
                    <a:pt x="565" y="158"/>
                  </a:moveTo>
                  <a:cubicBezTo>
                    <a:pt x="565" y="159"/>
                    <a:pt x="564" y="159"/>
                    <a:pt x="563" y="159"/>
                  </a:cubicBezTo>
                  <a:cubicBezTo>
                    <a:pt x="564" y="159"/>
                    <a:pt x="563" y="160"/>
                    <a:pt x="564" y="161"/>
                  </a:cubicBezTo>
                  <a:cubicBezTo>
                    <a:pt x="564" y="160"/>
                    <a:pt x="565" y="161"/>
                    <a:pt x="565" y="161"/>
                  </a:cubicBezTo>
                  <a:cubicBezTo>
                    <a:pt x="565" y="160"/>
                    <a:pt x="566" y="160"/>
                    <a:pt x="566" y="159"/>
                  </a:cubicBezTo>
                  <a:cubicBezTo>
                    <a:pt x="565" y="159"/>
                    <a:pt x="565" y="158"/>
                    <a:pt x="565" y="158"/>
                  </a:cubicBezTo>
                  <a:close/>
                  <a:moveTo>
                    <a:pt x="560" y="166"/>
                  </a:moveTo>
                  <a:cubicBezTo>
                    <a:pt x="560" y="165"/>
                    <a:pt x="560" y="164"/>
                    <a:pt x="560" y="165"/>
                  </a:cubicBezTo>
                  <a:cubicBezTo>
                    <a:pt x="560" y="165"/>
                    <a:pt x="559" y="165"/>
                    <a:pt x="558" y="165"/>
                  </a:cubicBezTo>
                  <a:cubicBezTo>
                    <a:pt x="558" y="166"/>
                    <a:pt x="559" y="166"/>
                    <a:pt x="559" y="167"/>
                  </a:cubicBezTo>
                  <a:cubicBezTo>
                    <a:pt x="560" y="166"/>
                    <a:pt x="559" y="166"/>
                    <a:pt x="559" y="166"/>
                  </a:cubicBezTo>
                  <a:cubicBezTo>
                    <a:pt x="560" y="166"/>
                    <a:pt x="560" y="167"/>
                    <a:pt x="561" y="166"/>
                  </a:cubicBezTo>
                  <a:cubicBezTo>
                    <a:pt x="560" y="166"/>
                    <a:pt x="561" y="165"/>
                    <a:pt x="560" y="165"/>
                  </a:cubicBezTo>
                  <a:cubicBezTo>
                    <a:pt x="560" y="166"/>
                    <a:pt x="560" y="165"/>
                    <a:pt x="560" y="166"/>
                  </a:cubicBezTo>
                  <a:close/>
                  <a:moveTo>
                    <a:pt x="558" y="163"/>
                  </a:moveTo>
                  <a:cubicBezTo>
                    <a:pt x="558" y="162"/>
                    <a:pt x="559" y="162"/>
                    <a:pt x="559" y="162"/>
                  </a:cubicBezTo>
                  <a:cubicBezTo>
                    <a:pt x="558" y="161"/>
                    <a:pt x="558" y="162"/>
                    <a:pt x="557" y="161"/>
                  </a:cubicBezTo>
                  <a:cubicBezTo>
                    <a:pt x="557" y="163"/>
                    <a:pt x="558" y="163"/>
                    <a:pt x="558" y="164"/>
                  </a:cubicBezTo>
                  <a:cubicBezTo>
                    <a:pt x="558" y="163"/>
                    <a:pt x="559" y="164"/>
                    <a:pt x="559" y="163"/>
                  </a:cubicBezTo>
                  <a:cubicBezTo>
                    <a:pt x="559" y="162"/>
                    <a:pt x="559" y="162"/>
                    <a:pt x="558" y="163"/>
                  </a:cubicBezTo>
                  <a:close/>
                  <a:moveTo>
                    <a:pt x="556" y="165"/>
                  </a:moveTo>
                  <a:cubicBezTo>
                    <a:pt x="556" y="164"/>
                    <a:pt x="555" y="164"/>
                    <a:pt x="556" y="164"/>
                  </a:cubicBezTo>
                  <a:cubicBezTo>
                    <a:pt x="555" y="163"/>
                    <a:pt x="555" y="164"/>
                    <a:pt x="555" y="164"/>
                  </a:cubicBezTo>
                  <a:cubicBezTo>
                    <a:pt x="555" y="163"/>
                    <a:pt x="555" y="163"/>
                    <a:pt x="555" y="162"/>
                  </a:cubicBezTo>
                  <a:cubicBezTo>
                    <a:pt x="554" y="163"/>
                    <a:pt x="555" y="161"/>
                    <a:pt x="554" y="162"/>
                  </a:cubicBezTo>
                  <a:cubicBezTo>
                    <a:pt x="555" y="162"/>
                    <a:pt x="554" y="163"/>
                    <a:pt x="554" y="164"/>
                  </a:cubicBezTo>
                  <a:cubicBezTo>
                    <a:pt x="554" y="164"/>
                    <a:pt x="555" y="164"/>
                    <a:pt x="555" y="164"/>
                  </a:cubicBezTo>
                  <a:cubicBezTo>
                    <a:pt x="555" y="166"/>
                    <a:pt x="554" y="165"/>
                    <a:pt x="554" y="165"/>
                  </a:cubicBezTo>
                  <a:cubicBezTo>
                    <a:pt x="554" y="166"/>
                    <a:pt x="554" y="165"/>
                    <a:pt x="555" y="165"/>
                  </a:cubicBezTo>
                  <a:cubicBezTo>
                    <a:pt x="555" y="166"/>
                    <a:pt x="556" y="165"/>
                    <a:pt x="556" y="166"/>
                  </a:cubicBezTo>
                  <a:cubicBezTo>
                    <a:pt x="554" y="166"/>
                    <a:pt x="555" y="168"/>
                    <a:pt x="554" y="168"/>
                  </a:cubicBezTo>
                  <a:cubicBezTo>
                    <a:pt x="554" y="168"/>
                    <a:pt x="555" y="168"/>
                    <a:pt x="555" y="167"/>
                  </a:cubicBezTo>
                  <a:cubicBezTo>
                    <a:pt x="555" y="168"/>
                    <a:pt x="555" y="168"/>
                    <a:pt x="555" y="169"/>
                  </a:cubicBezTo>
                  <a:cubicBezTo>
                    <a:pt x="557" y="169"/>
                    <a:pt x="556" y="167"/>
                    <a:pt x="557" y="167"/>
                  </a:cubicBezTo>
                  <a:cubicBezTo>
                    <a:pt x="557" y="167"/>
                    <a:pt x="557" y="167"/>
                    <a:pt x="557" y="167"/>
                  </a:cubicBezTo>
                  <a:cubicBezTo>
                    <a:pt x="557" y="167"/>
                    <a:pt x="558" y="167"/>
                    <a:pt x="558" y="168"/>
                  </a:cubicBezTo>
                  <a:cubicBezTo>
                    <a:pt x="558" y="167"/>
                    <a:pt x="558" y="167"/>
                    <a:pt x="558" y="166"/>
                  </a:cubicBezTo>
                  <a:cubicBezTo>
                    <a:pt x="558" y="166"/>
                    <a:pt x="557" y="166"/>
                    <a:pt x="557" y="165"/>
                  </a:cubicBezTo>
                  <a:cubicBezTo>
                    <a:pt x="557" y="166"/>
                    <a:pt x="557" y="167"/>
                    <a:pt x="556" y="167"/>
                  </a:cubicBezTo>
                  <a:cubicBezTo>
                    <a:pt x="557" y="166"/>
                    <a:pt x="555" y="167"/>
                    <a:pt x="555" y="166"/>
                  </a:cubicBezTo>
                  <a:cubicBezTo>
                    <a:pt x="556" y="166"/>
                    <a:pt x="556" y="165"/>
                    <a:pt x="557" y="164"/>
                  </a:cubicBezTo>
                  <a:cubicBezTo>
                    <a:pt x="556" y="163"/>
                    <a:pt x="556" y="165"/>
                    <a:pt x="556" y="165"/>
                  </a:cubicBezTo>
                  <a:close/>
                  <a:moveTo>
                    <a:pt x="554" y="164"/>
                  </a:moveTo>
                  <a:cubicBezTo>
                    <a:pt x="554" y="164"/>
                    <a:pt x="554" y="164"/>
                    <a:pt x="554" y="164"/>
                  </a:cubicBezTo>
                  <a:cubicBezTo>
                    <a:pt x="553" y="165"/>
                    <a:pt x="552" y="163"/>
                    <a:pt x="552" y="164"/>
                  </a:cubicBezTo>
                  <a:cubicBezTo>
                    <a:pt x="552" y="165"/>
                    <a:pt x="550" y="164"/>
                    <a:pt x="551" y="165"/>
                  </a:cubicBezTo>
                  <a:cubicBezTo>
                    <a:pt x="551" y="165"/>
                    <a:pt x="550" y="165"/>
                    <a:pt x="550" y="165"/>
                  </a:cubicBezTo>
                  <a:cubicBezTo>
                    <a:pt x="549" y="166"/>
                    <a:pt x="550" y="166"/>
                    <a:pt x="550" y="166"/>
                  </a:cubicBezTo>
                  <a:cubicBezTo>
                    <a:pt x="549" y="166"/>
                    <a:pt x="549" y="166"/>
                    <a:pt x="549" y="166"/>
                  </a:cubicBezTo>
                  <a:cubicBezTo>
                    <a:pt x="549" y="166"/>
                    <a:pt x="549" y="166"/>
                    <a:pt x="549" y="167"/>
                  </a:cubicBezTo>
                  <a:cubicBezTo>
                    <a:pt x="550" y="167"/>
                    <a:pt x="550" y="167"/>
                    <a:pt x="550" y="168"/>
                  </a:cubicBezTo>
                  <a:cubicBezTo>
                    <a:pt x="550" y="168"/>
                    <a:pt x="550" y="167"/>
                    <a:pt x="549" y="168"/>
                  </a:cubicBezTo>
                  <a:cubicBezTo>
                    <a:pt x="549" y="168"/>
                    <a:pt x="549" y="169"/>
                    <a:pt x="550" y="169"/>
                  </a:cubicBezTo>
                  <a:cubicBezTo>
                    <a:pt x="549" y="169"/>
                    <a:pt x="549" y="169"/>
                    <a:pt x="549" y="169"/>
                  </a:cubicBezTo>
                  <a:cubicBezTo>
                    <a:pt x="549" y="169"/>
                    <a:pt x="547" y="169"/>
                    <a:pt x="548" y="170"/>
                  </a:cubicBezTo>
                  <a:cubicBezTo>
                    <a:pt x="548" y="169"/>
                    <a:pt x="549" y="169"/>
                    <a:pt x="549" y="170"/>
                  </a:cubicBezTo>
                  <a:cubicBezTo>
                    <a:pt x="549" y="170"/>
                    <a:pt x="549" y="170"/>
                    <a:pt x="548" y="170"/>
                  </a:cubicBezTo>
                  <a:cubicBezTo>
                    <a:pt x="550" y="171"/>
                    <a:pt x="552" y="169"/>
                    <a:pt x="552" y="170"/>
                  </a:cubicBezTo>
                  <a:cubicBezTo>
                    <a:pt x="553" y="170"/>
                    <a:pt x="553" y="170"/>
                    <a:pt x="553" y="169"/>
                  </a:cubicBezTo>
                  <a:cubicBezTo>
                    <a:pt x="553" y="169"/>
                    <a:pt x="553" y="170"/>
                    <a:pt x="552" y="169"/>
                  </a:cubicBezTo>
                  <a:cubicBezTo>
                    <a:pt x="552" y="168"/>
                    <a:pt x="552" y="168"/>
                    <a:pt x="551" y="168"/>
                  </a:cubicBezTo>
                  <a:cubicBezTo>
                    <a:pt x="551" y="168"/>
                    <a:pt x="552" y="169"/>
                    <a:pt x="551" y="169"/>
                  </a:cubicBezTo>
                  <a:cubicBezTo>
                    <a:pt x="552" y="168"/>
                    <a:pt x="550" y="169"/>
                    <a:pt x="551" y="168"/>
                  </a:cubicBezTo>
                  <a:cubicBezTo>
                    <a:pt x="551" y="168"/>
                    <a:pt x="551" y="168"/>
                    <a:pt x="552" y="167"/>
                  </a:cubicBezTo>
                  <a:cubicBezTo>
                    <a:pt x="551" y="167"/>
                    <a:pt x="551" y="167"/>
                    <a:pt x="551" y="167"/>
                  </a:cubicBezTo>
                  <a:cubicBezTo>
                    <a:pt x="552" y="167"/>
                    <a:pt x="552" y="166"/>
                    <a:pt x="553" y="166"/>
                  </a:cubicBezTo>
                  <a:cubicBezTo>
                    <a:pt x="553" y="166"/>
                    <a:pt x="553" y="166"/>
                    <a:pt x="553" y="165"/>
                  </a:cubicBezTo>
                  <a:cubicBezTo>
                    <a:pt x="552" y="165"/>
                    <a:pt x="552" y="166"/>
                    <a:pt x="552" y="166"/>
                  </a:cubicBezTo>
                  <a:cubicBezTo>
                    <a:pt x="552" y="165"/>
                    <a:pt x="553" y="165"/>
                    <a:pt x="552" y="164"/>
                  </a:cubicBezTo>
                  <a:cubicBezTo>
                    <a:pt x="553" y="164"/>
                    <a:pt x="553" y="164"/>
                    <a:pt x="554" y="164"/>
                  </a:cubicBezTo>
                  <a:cubicBezTo>
                    <a:pt x="554" y="165"/>
                    <a:pt x="554" y="165"/>
                    <a:pt x="554" y="164"/>
                  </a:cubicBezTo>
                  <a:close/>
                  <a:moveTo>
                    <a:pt x="548" y="168"/>
                  </a:moveTo>
                  <a:cubicBezTo>
                    <a:pt x="548" y="168"/>
                    <a:pt x="549" y="166"/>
                    <a:pt x="548" y="166"/>
                  </a:cubicBezTo>
                  <a:cubicBezTo>
                    <a:pt x="548" y="166"/>
                    <a:pt x="548" y="167"/>
                    <a:pt x="548" y="167"/>
                  </a:cubicBezTo>
                  <a:cubicBezTo>
                    <a:pt x="548" y="167"/>
                    <a:pt x="547" y="167"/>
                    <a:pt x="547" y="167"/>
                  </a:cubicBezTo>
                  <a:cubicBezTo>
                    <a:pt x="547" y="166"/>
                    <a:pt x="547" y="166"/>
                    <a:pt x="547" y="165"/>
                  </a:cubicBezTo>
                  <a:cubicBezTo>
                    <a:pt x="547" y="166"/>
                    <a:pt x="546" y="165"/>
                    <a:pt x="546" y="166"/>
                  </a:cubicBezTo>
                  <a:cubicBezTo>
                    <a:pt x="546" y="166"/>
                    <a:pt x="546" y="166"/>
                    <a:pt x="547" y="166"/>
                  </a:cubicBezTo>
                  <a:cubicBezTo>
                    <a:pt x="546" y="166"/>
                    <a:pt x="547" y="167"/>
                    <a:pt x="546" y="167"/>
                  </a:cubicBezTo>
                  <a:cubicBezTo>
                    <a:pt x="546" y="166"/>
                    <a:pt x="546" y="165"/>
                    <a:pt x="545" y="166"/>
                  </a:cubicBezTo>
                  <a:cubicBezTo>
                    <a:pt x="546" y="166"/>
                    <a:pt x="546" y="166"/>
                    <a:pt x="546" y="167"/>
                  </a:cubicBezTo>
                  <a:cubicBezTo>
                    <a:pt x="546" y="167"/>
                    <a:pt x="546" y="167"/>
                    <a:pt x="546" y="168"/>
                  </a:cubicBezTo>
                  <a:cubicBezTo>
                    <a:pt x="546" y="168"/>
                    <a:pt x="546" y="168"/>
                    <a:pt x="545" y="168"/>
                  </a:cubicBezTo>
                  <a:cubicBezTo>
                    <a:pt x="545" y="168"/>
                    <a:pt x="545" y="167"/>
                    <a:pt x="545" y="167"/>
                  </a:cubicBezTo>
                  <a:cubicBezTo>
                    <a:pt x="544" y="167"/>
                    <a:pt x="544" y="167"/>
                    <a:pt x="543" y="168"/>
                  </a:cubicBezTo>
                  <a:cubicBezTo>
                    <a:pt x="543" y="167"/>
                    <a:pt x="544" y="167"/>
                    <a:pt x="544" y="167"/>
                  </a:cubicBezTo>
                  <a:cubicBezTo>
                    <a:pt x="542" y="168"/>
                    <a:pt x="542" y="170"/>
                    <a:pt x="539" y="168"/>
                  </a:cubicBezTo>
                  <a:cubicBezTo>
                    <a:pt x="539" y="169"/>
                    <a:pt x="540" y="169"/>
                    <a:pt x="540" y="169"/>
                  </a:cubicBezTo>
                  <a:cubicBezTo>
                    <a:pt x="540" y="169"/>
                    <a:pt x="539" y="170"/>
                    <a:pt x="539" y="170"/>
                  </a:cubicBezTo>
                  <a:cubicBezTo>
                    <a:pt x="540" y="170"/>
                    <a:pt x="540" y="170"/>
                    <a:pt x="540" y="170"/>
                  </a:cubicBezTo>
                  <a:cubicBezTo>
                    <a:pt x="540" y="170"/>
                    <a:pt x="540" y="170"/>
                    <a:pt x="540" y="171"/>
                  </a:cubicBezTo>
                  <a:cubicBezTo>
                    <a:pt x="540" y="171"/>
                    <a:pt x="540" y="170"/>
                    <a:pt x="539" y="170"/>
                  </a:cubicBezTo>
                  <a:cubicBezTo>
                    <a:pt x="539" y="172"/>
                    <a:pt x="540" y="171"/>
                    <a:pt x="540" y="171"/>
                  </a:cubicBezTo>
                  <a:cubicBezTo>
                    <a:pt x="540" y="171"/>
                    <a:pt x="540" y="171"/>
                    <a:pt x="541" y="171"/>
                  </a:cubicBezTo>
                  <a:cubicBezTo>
                    <a:pt x="541" y="170"/>
                    <a:pt x="541" y="172"/>
                    <a:pt x="542" y="171"/>
                  </a:cubicBezTo>
                  <a:cubicBezTo>
                    <a:pt x="542" y="171"/>
                    <a:pt x="541" y="171"/>
                    <a:pt x="541" y="170"/>
                  </a:cubicBezTo>
                  <a:cubicBezTo>
                    <a:pt x="542" y="170"/>
                    <a:pt x="544" y="171"/>
                    <a:pt x="543" y="169"/>
                  </a:cubicBezTo>
                  <a:cubicBezTo>
                    <a:pt x="544" y="169"/>
                    <a:pt x="545" y="170"/>
                    <a:pt x="545" y="170"/>
                  </a:cubicBezTo>
                  <a:cubicBezTo>
                    <a:pt x="545" y="168"/>
                    <a:pt x="547" y="169"/>
                    <a:pt x="548" y="167"/>
                  </a:cubicBezTo>
                  <a:cubicBezTo>
                    <a:pt x="548" y="169"/>
                    <a:pt x="545" y="170"/>
                    <a:pt x="548" y="171"/>
                  </a:cubicBezTo>
                  <a:cubicBezTo>
                    <a:pt x="548" y="171"/>
                    <a:pt x="549" y="171"/>
                    <a:pt x="549" y="170"/>
                  </a:cubicBezTo>
                  <a:cubicBezTo>
                    <a:pt x="548" y="170"/>
                    <a:pt x="547" y="170"/>
                    <a:pt x="547" y="169"/>
                  </a:cubicBezTo>
                  <a:cubicBezTo>
                    <a:pt x="548" y="169"/>
                    <a:pt x="548" y="169"/>
                    <a:pt x="548" y="168"/>
                  </a:cubicBezTo>
                  <a:close/>
                  <a:moveTo>
                    <a:pt x="538" y="170"/>
                  </a:moveTo>
                  <a:cubicBezTo>
                    <a:pt x="538" y="171"/>
                    <a:pt x="538" y="172"/>
                    <a:pt x="537" y="171"/>
                  </a:cubicBezTo>
                  <a:cubicBezTo>
                    <a:pt x="537" y="172"/>
                    <a:pt x="539" y="172"/>
                    <a:pt x="539" y="171"/>
                  </a:cubicBezTo>
                  <a:cubicBezTo>
                    <a:pt x="538" y="171"/>
                    <a:pt x="538" y="169"/>
                    <a:pt x="538" y="170"/>
                  </a:cubicBezTo>
                  <a:close/>
                  <a:moveTo>
                    <a:pt x="552" y="168"/>
                  </a:moveTo>
                  <a:cubicBezTo>
                    <a:pt x="553" y="168"/>
                    <a:pt x="553" y="169"/>
                    <a:pt x="553" y="168"/>
                  </a:cubicBezTo>
                  <a:cubicBezTo>
                    <a:pt x="553" y="168"/>
                    <a:pt x="552" y="168"/>
                    <a:pt x="552" y="167"/>
                  </a:cubicBezTo>
                  <a:cubicBezTo>
                    <a:pt x="554" y="167"/>
                    <a:pt x="553" y="166"/>
                    <a:pt x="554" y="165"/>
                  </a:cubicBezTo>
                  <a:cubicBezTo>
                    <a:pt x="553" y="166"/>
                    <a:pt x="553" y="167"/>
                    <a:pt x="552" y="168"/>
                  </a:cubicBezTo>
                  <a:close/>
                  <a:moveTo>
                    <a:pt x="547" y="171"/>
                  </a:moveTo>
                  <a:cubicBezTo>
                    <a:pt x="546" y="171"/>
                    <a:pt x="547" y="170"/>
                    <a:pt x="546" y="170"/>
                  </a:cubicBezTo>
                  <a:cubicBezTo>
                    <a:pt x="545" y="171"/>
                    <a:pt x="546" y="171"/>
                    <a:pt x="546" y="172"/>
                  </a:cubicBezTo>
                  <a:cubicBezTo>
                    <a:pt x="545" y="171"/>
                    <a:pt x="544" y="171"/>
                    <a:pt x="543" y="172"/>
                  </a:cubicBezTo>
                  <a:cubicBezTo>
                    <a:pt x="545" y="172"/>
                    <a:pt x="546" y="172"/>
                    <a:pt x="547" y="172"/>
                  </a:cubicBezTo>
                  <a:cubicBezTo>
                    <a:pt x="547" y="171"/>
                    <a:pt x="547" y="171"/>
                    <a:pt x="547" y="171"/>
                  </a:cubicBezTo>
                  <a:close/>
                  <a:moveTo>
                    <a:pt x="540" y="174"/>
                  </a:moveTo>
                  <a:cubicBezTo>
                    <a:pt x="540" y="173"/>
                    <a:pt x="540" y="173"/>
                    <a:pt x="540" y="173"/>
                  </a:cubicBezTo>
                  <a:cubicBezTo>
                    <a:pt x="540" y="172"/>
                    <a:pt x="539" y="174"/>
                    <a:pt x="540" y="174"/>
                  </a:cubicBezTo>
                  <a:cubicBezTo>
                    <a:pt x="540" y="173"/>
                    <a:pt x="541" y="175"/>
                    <a:pt x="541" y="174"/>
                  </a:cubicBezTo>
                  <a:cubicBezTo>
                    <a:pt x="540" y="174"/>
                    <a:pt x="540" y="174"/>
                    <a:pt x="540" y="174"/>
                  </a:cubicBezTo>
                  <a:close/>
                  <a:moveTo>
                    <a:pt x="539" y="175"/>
                  </a:moveTo>
                  <a:cubicBezTo>
                    <a:pt x="537" y="175"/>
                    <a:pt x="538" y="174"/>
                    <a:pt x="537" y="173"/>
                  </a:cubicBezTo>
                  <a:cubicBezTo>
                    <a:pt x="537" y="174"/>
                    <a:pt x="537" y="174"/>
                    <a:pt x="537" y="174"/>
                  </a:cubicBezTo>
                  <a:cubicBezTo>
                    <a:pt x="537" y="174"/>
                    <a:pt x="537" y="175"/>
                    <a:pt x="537" y="175"/>
                  </a:cubicBezTo>
                  <a:cubicBezTo>
                    <a:pt x="537" y="174"/>
                    <a:pt x="536" y="174"/>
                    <a:pt x="536" y="174"/>
                  </a:cubicBezTo>
                  <a:cubicBezTo>
                    <a:pt x="536" y="174"/>
                    <a:pt x="536" y="174"/>
                    <a:pt x="536" y="174"/>
                  </a:cubicBezTo>
                  <a:cubicBezTo>
                    <a:pt x="536" y="175"/>
                    <a:pt x="537" y="176"/>
                    <a:pt x="539" y="175"/>
                  </a:cubicBezTo>
                  <a:close/>
                  <a:moveTo>
                    <a:pt x="539" y="175"/>
                  </a:moveTo>
                  <a:cubicBezTo>
                    <a:pt x="539" y="175"/>
                    <a:pt x="539" y="174"/>
                    <a:pt x="539" y="174"/>
                  </a:cubicBezTo>
                  <a:cubicBezTo>
                    <a:pt x="539" y="175"/>
                    <a:pt x="538" y="174"/>
                    <a:pt x="538" y="174"/>
                  </a:cubicBezTo>
                  <a:cubicBezTo>
                    <a:pt x="538" y="175"/>
                    <a:pt x="539" y="175"/>
                    <a:pt x="539" y="175"/>
                  </a:cubicBezTo>
                  <a:close/>
                  <a:moveTo>
                    <a:pt x="536" y="173"/>
                  </a:moveTo>
                  <a:cubicBezTo>
                    <a:pt x="536" y="173"/>
                    <a:pt x="536" y="173"/>
                    <a:pt x="536" y="172"/>
                  </a:cubicBezTo>
                  <a:cubicBezTo>
                    <a:pt x="536" y="173"/>
                    <a:pt x="537" y="173"/>
                    <a:pt x="537" y="173"/>
                  </a:cubicBezTo>
                  <a:cubicBezTo>
                    <a:pt x="538" y="172"/>
                    <a:pt x="535" y="171"/>
                    <a:pt x="535" y="172"/>
                  </a:cubicBezTo>
                  <a:cubicBezTo>
                    <a:pt x="535" y="172"/>
                    <a:pt x="536" y="171"/>
                    <a:pt x="535" y="171"/>
                  </a:cubicBezTo>
                  <a:cubicBezTo>
                    <a:pt x="535" y="171"/>
                    <a:pt x="535" y="171"/>
                    <a:pt x="534" y="171"/>
                  </a:cubicBezTo>
                  <a:cubicBezTo>
                    <a:pt x="535" y="172"/>
                    <a:pt x="534" y="172"/>
                    <a:pt x="534" y="172"/>
                  </a:cubicBezTo>
                  <a:cubicBezTo>
                    <a:pt x="535" y="172"/>
                    <a:pt x="534" y="173"/>
                    <a:pt x="535" y="174"/>
                  </a:cubicBezTo>
                  <a:cubicBezTo>
                    <a:pt x="535" y="172"/>
                    <a:pt x="537" y="174"/>
                    <a:pt x="536" y="173"/>
                  </a:cubicBezTo>
                  <a:close/>
                  <a:moveTo>
                    <a:pt x="536" y="169"/>
                  </a:moveTo>
                  <a:cubicBezTo>
                    <a:pt x="536" y="169"/>
                    <a:pt x="536" y="170"/>
                    <a:pt x="536" y="170"/>
                  </a:cubicBezTo>
                  <a:cubicBezTo>
                    <a:pt x="537" y="169"/>
                    <a:pt x="538" y="169"/>
                    <a:pt x="537" y="169"/>
                  </a:cubicBezTo>
                  <a:cubicBezTo>
                    <a:pt x="537" y="170"/>
                    <a:pt x="536" y="169"/>
                    <a:pt x="536" y="169"/>
                  </a:cubicBezTo>
                  <a:close/>
                  <a:moveTo>
                    <a:pt x="543" y="120"/>
                  </a:moveTo>
                  <a:cubicBezTo>
                    <a:pt x="543" y="121"/>
                    <a:pt x="543" y="122"/>
                    <a:pt x="542" y="122"/>
                  </a:cubicBezTo>
                  <a:cubicBezTo>
                    <a:pt x="543" y="122"/>
                    <a:pt x="542" y="123"/>
                    <a:pt x="543" y="123"/>
                  </a:cubicBezTo>
                  <a:cubicBezTo>
                    <a:pt x="543" y="122"/>
                    <a:pt x="544" y="122"/>
                    <a:pt x="544" y="121"/>
                  </a:cubicBezTo>
                  <a:cubicBezTo>
                    <a:pt x="543" y="122"/>
                    <a:pt x="544" y="120"/>
                    <a:pt x="543" y="120"/>
                  </a:cubicBezTo>
                  <a:close/>
                  <a:moveTo>
                    <a:pt x="534" y="174"/>
                  </a:moveTo>
                  <a:cubicBezTo>
                    <a:pt x="534" y="173"/>
                    <a:pt x="534" y="173"/>
                    <a:pt x="534" y="172"/>
                  </a:cubicBezTo>
                  <a:cubicBezTo>
                    <a:pt x="533" y="171"/>
                    <a:pt x="532" y="173"/>
                    <a:pt x="533" y="171"/>
                  </a:cubicBezTo>
                  <a:cubicBezTo>
                    <a:pt x="532" y="171"/>
                    <a:pt x="532" y="172"/>
                    <a:pt x="532" y="173"/>
                  </a:cubicBezTo>
                  <a:cubicBezTo>
                    <a:pt x="531" y="173"/>
                    <a:pt x="531" y="175"/>
                    <a:pt x="530" y="174"/>
                  </a:cubicBezTo>
                  <a:cubicBezTo>
                    <a:pt x="530" y="174"/>
                    <a:pt x="530" y="175"/>
                    <a:pt x="530" y="175"/>
                  </a:cubicBezTo>
                  <a:cubicBezTo>
                    <a:pt x="531" y="175"/>
                    <a:pt x="531" y="174"/>
                    <a:pt x="531" y="175"/>
                  </a:cubicBezTo>
                  <a:cubicBezTo>
                    <a:pt x="532" y="174"/>
                    <a:pt x="532" y="175"/>
                    <a:pt x="532" y="175"/>
                  </a:cubicBezTo>
                  <a:cubicBezTo>
                    <a:pt x="531" y="174"/>
                    <a:pt x="533" y="173"/>
                    <a:pt x="534" y="174"/>
                  </a:cubicBezTo>
                  <a:close/>
                  <a:moveTo>
                    <a:pt x="529" y="163"/>
                  </a:moveTo>
                  <a:cubicBezTo>
                    <a:pt x="528" y="162"/>
                    <a:pt x="529" y="163"/>
                    <a:pt x="529" y="164"/>
                  </a:cubicBezTo>
                  <a:cubicBezTo>
                    <a:pt x="529" y="164"/>
                    <a:pt x="529" y="164"/>
                    <a:pt x="528" y="164"/>
                  </a:cubicBezTo>
                  <a:cubicBezTo>
                    <a:pt x="530" y="164"/>
                    <a:pt x="530" y="164"/>
                    <a:pt x="532" y="163"/>
                  </a:cubicBezTo>
                  <a:cubicBezTo>
                    <a:pt x="531" y="163"/>
                    <a:pt x="531" y="162"/>
                    <a:pt x="530" y="162"/>
                  </a:cubicBezTo>
                  <a:cubicBezTo>
                    <a:pt x="530" y="162"/>
                    <a:pt x="530" y="162"/>
                    <a:pt x="530" y="163"/>
                  </a:cubicBezTo>
                  <a:cubicBezTo>
                    <a:pt x="530" y="163"/>
                    <a:pt x="529" y="163"/>
                    <a:pt x="529" y="163"/>
                  </a:cubicBezTo>
                  <a:cubicBezTo>
                    <a:pt x="529" y="163"/>
                    <a:pt x="529" y="163"/>
                    <a:pt x="529" y="163"/>
                  </a:cubicBezTo>
                  <a:close/>
                  <a:moveTo>
                    <a:pt x="525" y="165"/>
                  </a:moveTo>
                  <a:cubicBezTo>
                    <a:pt x="526" y="166"/>
                    <a:pt x="526" y="165"/>
                    <a:pt x="526" y="165"/>
                  </a:cubicBezTo>
                  <a:cubicBezTo>
                    <a:pt x="526" y="165"/>
                    <a:pt x="527" y="165"/>
                    <a:pt x="527" y="165"/>
                  </a:cubicBezTo>
                  <a:cubicBezTo>
                    <a:pt x="526" y="164"/>
                    <a:pt x="525" y="165"/>
                    <a:pt x="525" y="165"/>
                  </a:cubicBezTo>
                  <a:close/>
                  <a:moveTo>
                    <a:pt x="479" y="182"/>
                  </a:moveTo>
                  <a:cubicBezTo>
                    <a:pt x="480" y="182"/>
                    <a:pt x="481" y="183"/>
                    <a:pt x="481" y="182"/>
                  </a:cubicBezTo>
                  <a:cubicBezTo>
                    <a:pt x="480" y="182"/>
                    <a:pt x="479" y="181"/>
                    <a:pt x="479" y="182"/>
                  </a:cubicBezTo>
                  <a:close/>
                  <a:moveTo>
                    <a:pt x="473" y="186"/>
                  </a:moveTo>
                  <a:cubicBezTo>
                    <a:pt x="474" y="185"/>
                    <a:pt x="476" y="185"/>
                    <a:pt x="476" y="184"/>
                  </a:cubicBezTo>
                  <a:cubicBezTo>
                    <a:pt x="475" y="185"/>
                    <a:pt x="473" y="185"/>
                    <a:pt x="473" y="186"/>
                  </a:cubicBezTo>
                  <a:close/>
                  <a:moveTo>
                    <a:pt x="472" y="200"/>
                  </a:moveTo>
                  <a:cubicBezTo>
                    <a:pt x="473" y="199"/>
                    <a:pt x="472" y="198"/>
                    <a:pt x="473" y="198"/>
                  </a:cubicBezTo>
                  <a:cubicBezTo>
                    <a:pt x="471" y="198"/>
                    <a:pt x="472" y="200"/>
                    <a:pt x="472" y="200"/>
                  </a:cubicBezTo>
                  <a:close/>
                  <a:moveTo>
                    <a:pt x="469" y="143"/>
                  </a:moveTo>
                  <a:cubicBezTo>
                    <a:pt x="468" y="143"/>
                    <a:pt x="468" y="144"/>
                    <a:pt x="467" y="143"/>
                  </a:cubicBezTo>
                  <a:cubicBezTo>
                    <a:pt x="467" y="144"/>
                    <a:pt x="468" y="146"/>
                    <a:pt x="468" y="145"/>
                  </a:cubicBezTo>
                  <a:cubicBezTo>
                    <a:pt x="468" y="145"/>
                    <a:pt x="468" y="145"/>
                    <a:pt x="468" y="145"/>
                  </a:cubicBezTo>
                  <a:cubicBezTo>
                    <a:pt x="469" y="145"/>
                    <a:pt x="469" y="144"/>
                    <a:pt x="469" y="144"/>
                  </a:cubicBezTo>
                  <a:cubicBezTo>
                    <a:pt x="469" y="144"/>
                    <a:pt x="469" y="144"/>
                    <a:pt x="469" y="143"/>
                  </a:cubicBezTo>
                  <a:close/>
                  <a:moveTo>
                    <a:pt x="468" y="143"/>
                  </a:moveTo>
                  <a:cubicBezTo>
                    <a:pt x="468" y="143"/>
                    <a:pt x="469" y="143"/>
                    <a:pt x="469" y="142"/>
                  </a:cubicBezTo>
                  <a:cubicBezTo>
                    <a:pt x="468" y="142"/>
                    <a:pt x="468" y="142"/>
                    <a:pt x="468" y="143"/>
                  </a:cubicBezTo>
                  <a:close/>
                  <a:moveTo>
                    <a:pt x="466" y="146"/>
                  </a:moveTo>
                  <a:cubicBezTo>
                    <a:pt x="466" y="146"/>
                    <a:pt x="466" y="147"/>
                    <a:pt x="466" y="146"/>
                  </a:cubicBezTo>
                  <a:cubicBezTo>
                    <a:pt x="466" y="146"/>
                    <a:pt x="467" y="145"/>
                    <a:pt x="467" y="145"/>
                  </a:cubicBezTo>
                  <a:cubicBezTo>
                    <a:pt x="466" y="145"/>
                    <a:pt x="466" y="146"/>
                    <a:pt x="466" y="146"/>
                  </a:cubicBezTo>
                  <a:close/>
                  <a:moveTo>
                    <a:pt x="466" y="145"/>
                  </a:moveTo>
                  <a:cubicBezTo>
                    <a:pt x="465" y="145"/>
                    <a:pt x="465" y="146"/>
                    <a:pt x="464" y="145"/>
                  </a:cubicBezTo>
                  <a:cubicBezTo>
                    <a:pt x="464" y="146"/>
                    <a:pt x="464" y="146"/>
                    <a:pt x="465" y="146"/>
                  </a:cubicBezTo>
                  <a:cubicBezTo>
                    <a:pt x="465" y="146"/>
                    <a:pt x="465" y="146"/>
                    <a:pt x="465" y="146"/>
                  </a:cubicBezTo>
                  <a:cubicBezTo>
                    <a:pt x="465" y="146"/>
                    <a:pt x="465" y="147"/>
                    <a:pt x="465" y="147"/>
                  </a:cubicBezTo>
                  <a:cubicBezTo>
                    <a:pt x="466" y="146"/>
                    <a:pt x="465" y="146"/>
                    <a:pt x="466" y="145"/>
                  </a:cubicBezTo>
                  <a:close/>
                  <a:moveTo>
                    <a:pt x="468" y="118"/>
                  </a:moveTo>
                  <a:cubicBezTo>
                    <a:pt x="468" y="119"/>
                    <a:pt x="468" y="119"/>
                    <a:pt x="468" y="119"/>
                  </a:cubicBezTo>
                  <a:cubicBezTo>
                    <a:pt x="468" y="119"/>
                    <a:pt x="468" y="119"/>
                    <a:pt x="469" y="120"/>
                  </a:cubicBezTo>
                  <a:cubicBezTo>
                    <a:pt x="468" y="119"/>
                    <a:pt x="469" y="119"/>
                    <a:pt x="469" y="119"/>
                  </a:cubicBezTo>
                  <a:cubicBezTo>
                    <a:pt x="469" y="118"/>
                    <a:pt x="469" y="119"/>
                    <a:pt x="468" y="118"/>
                  </a:cubicBezTo>
                  <a:close/>
                  <a:moveTo>
                    <a:pt x="462" y="147"/>
                  </a:moveTo>
                  <a:cubicBezTo>
                    <a:pt x="462" y="148"/>
                    <a:pt x="461" y="147"/>
                    <a:pt x="462" y="148"/>
                  </a:cubicBezTo>
                  <a:cubicBezTo>
                    <a:pt x="462" y="148"/>
                    <a:pt x="462" y="147"/>
                    <a:pt x="462" y="147"/>
                  </a:cubicBezTo>
                  <a:cubicBezTo>
                    <a:pt x="462" y="148"/>
                    <a:pt x="462" y="149"/>
                    <a:pt x="463" y="149"/>
                  </a:cubicBezTo>
                  <a:cubicBezTo>
                    <a:pt x="463" y="149"/>
                    <a:pt x="463" y="149"/>
                    <a:pt x="463" y="148"/>
                  </a:cubicBezTo>
                  <a:cubicBezTo>
                    <a:pt x="462" y="148"/>
                    <a:pt x="463" y="147"/>
                    <a:pt x="462" y="147"/>
                  </a:cubicBezTo>
                  <a:close/>
                  <a:moveTo>
                    <a:pt x="449" y="212"/>
                  </a:moveTo>
                  <a:cubicBezTo>
                    <a:pt x="449" y="212"/>
                    <a:pt x="450" y="211"/>
                    <a:pt x="450" y="211"/>
                  </a:cubicBezTo>
                  <a:cubicBezTo>
                    <a:pt x="449" y="210"/>
                    <a:pt x="447" y="212"/>
                    <a:pt x="448" y="212"/>
                  </a:cubicBezTo>
                  <a:cubicBezTo>
                    <a:pt x="448" y="211"/>
                    <a:pt x="449" y="212"/>
                    <a:pt x="449" y="213"/>
                  </a:cubicBezTo>
                  <a:cubicBezTo>
                    <a:pt x="449" y="212"/>
                    <a:pt x="450" y="212"/>
                    <a:pt x="450" y="212"/>
                  </a:cubicBezTo>
                  <a:cubicBezTo>
                    <a:pt x="450" y="213"/>
                    <a:pt x="449" y="212"/>
                    <a:pt x="449" y="212"/>
                  </a:cubicBezTo>
                  <a:close/>
                  <a:moveTo>
                    <a:pt x="460" y="146"/>
                  </a:moveTo>
                  <a:cubicBezTo>
                    <a:pt x="460" y="146"/>
                    <a:pt x="460" y="148"/>
                    <a:pt x="461" y="147"/>
                  </a:cubicBezTo>
                  <a:cubicBezTo>
                    <a:pt x="461" y="147"/>
                    <a:pt x="461" y="146"/>
                    <a:pt x="460" y="146"/>
                  </a:cubicBezTo>
                  <a:close/>
                  <a:moveTo>
                    <a:pt x="460" y="148"/>
                  </a:moveTo>
                  <a:cubicBezTo>
                    <a:pt x="460" y="148"/>
                    <a:pt x="460" y="146"/>
                    <a:pt x="459" y="146"/>
                  </a:cubicBezTo>
                  <a:cubicBezTo>
                    <a:pt x="459" y="148"/>
                    <a:pt x="458" y="147"/>
                    <a:pt x="457" y="146"/>
                  </a:cubicBezTo>
                  <a:cubicBezTo>
                    <a:pt x="457" y="147"/>
                    <a:pt x="457" y="148"/>
                    <a:pt x="456" y="148"/>
                  </a:cubicBezTo>
                  <a:cubicBezTo>
                    <a:pt x="456" y="147"/>
                    <a:pt x="456" y="147"/>
                    <a:pt x="456" y="146"/>
                  </a:cubicBezTo>
                  <a:cubicBezTo>
                    <a:pt x="456" y="147"/>
                    <a:pt x="455" y="146"/>
                    <a:pt x="455" y="146"/>
                  </a:cubicBezTo>
                  <a:cubicBezTo>
                    <a:pt x="455" y="147"/>
                    <a:pt x="455" y="147"/>
                    <a:pt x="455" y="148"/>
                  </a:cubicBezTo>
                  <a:cubicBezTo>
                    <a:pt x="455" y="148"/>
                    <a:pt x="456" y="147"/>
                    <a:pt x="456" y="147"/>
                  </a:cubicBezTo>
                  <a:cubicBezTo>
                    <a:pt x="456" y="149"/>
                    <a:pt x="457" y="147"/>
                    <a:pt x="458" y="148"/>
                  </a:cubicBezTo>
                  <a:cubicBezTo>
                    <a:pt x="457" y="148"/>
                    <a:pt x="458" y="148"/>
                    <a:pt x="457" y="149"/>
                  </a:cubicBezTo>
                  <a:cubicBezTo>
                    <a:pt x="458" y="149"/>
                    <a:pt x="457" y="148"/>
                    <a:pt x="458" y="148"/>
                  </a:cubicBezTo>
                  <a:cubicBezTo>
                    <a:pt x="459" y="148"/>
                    <a:pt x="458" y="147"/>
                    <a:pt x="459" y="147"/>
                  </a:cubicBezTo>
                  <a:cubicBezTo>
                    <a:pt x="459" y="148"/>
                    <a:pt x="459" y="149"/>
                    <a:pt x="460" y="148"/>
                  </a:cubicBezTo>
                  <a:close/>
                  <a:moveTo>
                    <a:pt x="448" y="209"/>
                  </a:moveTo>
                  <a:cubicBezTo>
                    <a:pt x="448" y="211"/>
                    <a:pt x="447" y="209"/>
                    <a:pt x="447" y="210"/>
                  </a:cubicBezTo>
                  <a:cubicBezTo>
                    <a:pt x="446" y="210"/>
                    <a:pt x="447" y="210"/>
                    <a:pt x="447" y="211"/>
                  </a:cubicBezTo>
                  <a:cubicBezTo>
                    <a:pt x="448" y="209"/>
                    <a:pt x="447" y="211"/>
                    <a:pt x="448" y="211"/>
                  </a:cubicBezTo>
                  <a:cubicBezTo>
                    <a:pt x="448" y="210"/>
                    <a:pt x="449" y="210"/>
                    <a:pt x="449" y="210"/>
                  </a:cubicBezTo>
                  <a:cubicBezTo>
                    <a:pt x="449" y="209"/>
                    <a:pt x="449" y="209"/>
                    <a:pt x="448" y="209"/>
                  </a:cubicBezTo>
                  <a:close/>
                  <a:moveTo>
                    <a:pt x="452" y="149"/>
                  </a:moveTo>
                  <a:cubicBezTo>
                    <a:pt x="452" y="148"/>
                    <a:pt x="451" y="148"/>
                    <a:pt x="451" y="148"/>
                  </a:cubicBezTo>
                  <a:cubicBezTo>
                    <a:pt x="451" y="149"/>
                    <a:pt x="452" y="149"/>
                    <a:pt x="451" y="149"/>
                  </a:cubicBezTo>
                  <a:cubicBezTo>
                    <a:pt x="452" y="150"/>
                    <a:pt x="453" y="150"/>
                    <a:pt x="454" y="149"/>
                  </a:cubicBezTo>
                  <a:cubicBezTo>
                    <a:pt x="454" y="148"/>
                    <a:pt x="452" y="149"/>
                    <a:pt x="452" y="149"/>
                  </a:cubicBezTo>
                  <a:close/>
                  <a:moveTo>
                    <a:pt x="442" y="209"/>
                  </a:moveTo>
                  <a:cubicBezTo>
                    <a:pt x="442" y="210"/>
                    <a:pt x="441" y="209"/>
                    <a:pt x="441" y="210"/>
                  </a:cubicBezTo>
                  <a:cubicBezTo>
                    <a:pt x="442" y="210"/>
                    <a:pt x="443" y="209"/>
                    <a:pt x="442" y="209"/>
                  </a:cubicBezTo>
                  <a:close/>
                  <a:moveTo>
                    <a:pt x="438" y="212"/>
                  </a:moveTo>
                  <a:cubicBezTo>
                    <a:pt x="438" y="211"/>
                    <a:pt x="439" y="211"/>
                    <a:pt x="439" y="211"/>
                  </a:cubicBezTo>
                  <a:cubicBezTo>
                    <a:pt x="439" y="211"/>
                    <a:pt x="439" y="211"/>
                    <a:pt x="438" y="211"/>
                  </a:cubicBezTo>
                  <a:cubicBezTo>
                    <a:pt x="438" y="210"/>
                    <a:pt x="439" y="210"/>
                    <a:pt x="438" y="210"/>
                  </a:cubicBezTo>
                  <a:cubicBezTo>
                    <a:pt x="438" y="211"/>
                    <a:pt x="438" y="211"/>
                    <a:pt x="438" y="212"/>
                  </a:cubicBezTo>
                  <a:close/>
                  <a:moveTo>
                    <a:pt x="409" y="173"/>
                  </a:moveTo>
                  <a:cubicBezTo>
                    <a:pt x="409" y="173"/>
                    <a:pt x="409" y="174"/>
                    <a:pt x="410" y="174"/>
                  </a:cubicBezTo>
                  <a:cubicBezTo>
                    <a:pt x="409" y="173"/>
                    <a:pt x="411" y="173"/>
                    <a:pt x="411" y="173"/>
                  </a:cubicBezTo>
                  <a:cubicBezTo>
                    <a:pt x="412" y="173"/>
                    <a:pt x="412" y="173"/>
                    <a:pt x="412" y="172"/>
                  </a:cubicBezTo>
                  <a:cubicBezTo>
                    <a:pt x="411" y="171"/>
                    <a:pt x="410" y="173"/>
                    <a:pt x="409" y="173"/>
                  </a:cubicBezTo>
                  <a:close/>
                  <a:moveTo>
                    <a:pt x="398" y="229"/>
                  </a:moveTo>
                  <a:cubicBezTo>
                    <a:pt x="400" y="229"/>
                    <a:pt x="399" y="228"/>
                    <a:pt x="400" y="227"/>
                  </a:cubicBezTo>
                  <a:cubicBezTo>
                    <a:pt x="399" y="227"/>
                    <a:pt x="399" y="228"/>
                    <a:pt x="398" y="229"/>
                  </a:cubicBezTo>
                  <a:close/>
                  <a:moveTo>
                    <a:pt x="393" y="230"/>
                  </a:moveTo>
                  <a:cubicBezTo>
                    <a:pt x="393" y="231"/>
                    <a:pt x="394" y="231"/>
                    <a:pt x="394" y="231"/>
                  </a:cubicBezTo>
                  <a:cubicBezTo>
                    <a:pt x="394" y="231"/>
                    <a:pt x="395" y="231"/>
                    <a:pt x="396" y="231"/>
                  </a:cubicBezTo>
                  <a:cubicBezTo>
                    <a:pt x="396" y="231"/>
                    <a:pt x="396" y="230"/>
                    <a:pt x="396" y="230"/>
                  </a:cubicBezTo>
                  <a:cubicBezTo>
                    <a:pt x="395" y="230"/>
                    <a:pt x="395" y="231"/>
                    <a:pt x="393" y="230"/>
                  </a:cubicBezTo>
                  <a:close/>
                  <a:moveTo>
                    <a:pt x="390" y="232"/>
                  </a:moveTo>
                  <a:cubicBezTo>
                    <a:pt x="392" y="232"/>
                    <a:pt x="392" y="231"/>
                    <a:pt x="392" y="231"/>
                  </a:cubicBezTo>
                  <a:cubicBezTo>
                    <a:pt x="391" y="231"/>
                    <a:pt x="391" y="231"/>
                    <a:pt x="390" y="232"/>
                  </a:cubicBezTo>
                  <a:close/>
                  <a:moveTo>
                    <a:pt x="393" y="179"/>
                  </a:moveTo>
                  <a:cubicBezTo>
                    <a:pt x="394" y="179"/>
                    <a:pt x="395" y="179"/>
                    <a:pt x="395" y="178"/>
                  </a:cubicBezTo>
                  <a:cubicBezTo>
                    <a:pt x="394" y="178"/>
                    <a:pt x="394" y="179"/>
                    <a:pt x="393" y="179"/>
                  </a:cubicBezTo>
                  <a:close/>
                  <a:moveTo>
                    <a:pt x="129" y="269"/>
                  </a:moveTo>
                  <a:cubicBezTo>
                    <a:pt x="133" y="268"/>
                    <a:pt x="137" y="265"/>
                    <a:pt x="142" y="264"/>
                  </a:cubicBezTo>
                  <a:cubicBezTo>
                    <a:pt x="144" y="263"/>
                    <a:pt x="147" y="262"/>
                    <a:pt x="151" y="261"/>
                  </a:cubicBezTo>
                  <a:cubicBezTo>
                    <a:pt x="151" y="260"/>
                    <a:pt x="153" y="260"/>
                    <a:pt x="154" y="259"/>
                  </a:cubicBezTo>
                  <a:cubicBezTo>
                    <a:pt x="154" y="259"/>
                    <a:pt x="154" y="259"/>
                    <a:pt x="155" y="259"/>
                  </a:cubicBezTo>
                  <a:cubicBezTo>
                    <a:pt x="158" y="258"/>
                    <a:pt x="161" y="256"/>
                    <a:pt x="164" y="256"/>
                  </a:cubicBezTo>
                  <a:cubicBezTo>
                    <a:pt x="165" y="254"/>
                    <a:pt x="168" y="254"/>
                    <a:pt x="169" y="253"/>
                  </a:cubicBezTo>
                  <a:cubicBezTo>
                    <a:pt x="178" y="250"/>
                    <a:pt x="186" y="245"/>
                    <a:pt x="195" y="243"/>
                  </a:cubicBezTo>
                  <a:cubicBezTo>
                    <a:pt x="205" y="238"/>
                    <a:pt x="215" y="234"/>
                    <a:pt x="225" y="230"/>
                  </a:cubicBezTo>
                  <a:cubicBezTo>
                    <a:pt x="227" y="229"/>
                    <a:pt x="230" y="228"/>
                    <a:pt x="233" y="227"/>
                  </a:cubicBezTo>
                  <a:cubicBezTo>
                    <a:pt x="239" y="224"/>
                    <a:pt x="246" y="221"/>
                    <a:pt x="252" y="218"/>
                  </a:cubicBezTo>
                  <a:cubicBezTo>
                    <a:pt x="256" y="217"/>
                    <a:pt x="259" y="215"/>
                    <a:pt x="261" y="215"/>
                  </a:cubicBezTo>
                  <a:cubicBezTo>
                    <a:pt x="264" y="214"/>
                    <a:pt x="266" y="212"/>
                    <a:pt x="269" y="212"/>
                  </a:cubicBezTo>
                  <a:cubicBezTo>
                    <a:pt x="286" y="204"/>
                    <a:pt x="304" y="196"/>
                    <a:pt x="322" y="189"/>
                  </a:cubicBezTo>
                  <a:cubicBezTo>
                    <a:pt x="322" y="189"/>
                    <a:pt x="322" y="190"/>
                    <a:pt x="323" y="189"/>
                  </a:cubicBezTo>
                  <a:cubicBezTo>
                    <a:pt x="322" y="189"/>
                    <a:pt x="322" y="189"/>
                    <a:pt x="322" y="189"/>
                  </a:cubicBezTo>
                  <a:cubicBezTo>
                    <a:pt x="335" y="184"/>
                    <a:pt x="347" y="178"/>
                    <a:pt x="359" y="174"/>
                  </a:cubicBezTo>
                  <a:cubicBezTo>
                    <a:pt x="359" y="173"/>
                    <a:pt x="360" y="173"/>
                    <a:pt x="360" y="173"/>
                  </a:cubicBezTo>
                  <a:cubicBezTo>
                    <a:pt x="366" y="171"/>
                    <a:pt x="374" y="168"/>
                    <a:pt x="379" y="166"/>
                  </a:cubicBezTo>
                  <a:cubicBezTo>
                    <a:pt x="379" y="165"/>
                    <a:pt x="381" y="166"/>
                    <a:pt x="380" y="164"/>
                  </a:cubicBezTo>
                  <a:cubicBezTo>
                    <a:pt x="379" y="166"/>
                    <a:pt x="377" y="166"/>
                    <a:pt x="377" y="165"/>
                  </a:cubicBezTo>
                  <a:cubicBezTo>
                    <a:pt x="377" y="165"/>
                    <a:pt x="377" y="166"/>
                    <a:pt x="376" y="166"/>
                  </a:cubicBezTo>
                  <a:cubicBezTo>
                    <a:pt x="373" y="166"/>
                    <a:pt x="370" y="168"/>
                    <a:pt x="368" y="167"/>
                  </a:cubicBezTo>
                  <a:cubicBezTo>
                    <a:pt x="367" y="168"/>
                    <a:pt x="367" y="168"/>
                    <a:pt x="366" y="168"/>
                  </a:cubicBezTo>
                  <a:cubicBezTo>
                    <a:pt x="366" y="168"/>
                    <a:pt x="366" y="168"/>
                    <a:pt x="365" y="168"/>
                  </a:cubicBezTo>
                  <a:cubicBezTo>
                    <a:pt x="364" y="168"/>
                    <a:pt x="364" y="169"/>
                    <a:pt x="364" y="170"/>
                  </a:cubicBezTo>
                  <a:cubicBezTo>
                    <a:pt x="362" y="169"/>
                    <a:pt x="362" y="170"/>
                    <a:pt x="361" y="170"/>
                  </a:cubicBezTo>
                  <a:cubicBezTo>
                    <a:pt x="361" y="170"/>
                    <a:pt x="360" y="169"/>
                    <a:pt x="360" y="170"/>
                  </a:cubicBezTo>
                  <a:cubicBezTo>
                    <a:pt x="360" y="170"/>
                    <a:pt x="360" y="170"/>
                    <a:pt x="360" y="170"/>
                  </a:cubicBezTo>
                  <a:cubicBezTo>
                    <a:pt x="358" y="171"/>
                    <a:pt x="356" y="170"/>
                    <a:pt x="356" y="171"/>
                  </a:cubicBezTo>
                  <a:cubicBezTo>
                    <a:pt x="355" y="171"/>
                    <a:pt x="355" y="171"/>
                    <a:pt x="355" y="171"/>
                  </a:cubicBezTo>
                  <a:cubicBezTo>
                    <a:pt x="354" y="171"/>
                    <a:pt x="354" y="172"/>
                    <a:pt x="352" y="171"/>
                  </a:cubicBezTo>
                  <a:cubicBezTo>
                    <a:pt x="352" y="173"/>
                    <a:pt x="350" y="172"/>
                    <a:pt x="349" y="172"/>
                  </a:cubicBezTo>
                  <a:cubicBezTo>
                    <a:pt x="349" y="173"/>
                    <a:pt x="349" y="172"/>
                    <a:pt x="348" y="173"/>
                  </a:cubicBezTo>
                  <a:cubicBezTo>
                    <a:pt x="348" y="172"/>
                    <a:pt x="347" y="173"/>
                    <a:pt x="347" y="174"/>
                  </a:cubicBezTo>
                  <a:cubicBezTo>
                    <a:pt x="347" y="173"/>
                    <a:pt x="347" y="173"/>
                    <a:pt x="346" y="172"/>
                  </a:cubicBezTo>
                  <a:cubicBezTo>
                    <a:pt x="346" y="173"/>
                    <a:pt x="344" y="172"/>
                    <a:pt x="344" y="173"/>
                  </a:cubicBezTo>
                  <a:cubicBezTo>
                    <a:pt x="345" y="173"/>
                    <a:pt x="344" y="173"/>
                    <a:pt x="344" y="173"/>
                  </a:cubicBezTo>
                  <a:cubicBezTo>
                    <a:pt x="344" y="174"/>
                    <a:pt x="345" y="174"/>
                    <a:pt x="345" y="174"/>
                  </a:cubicBezTo>
                  <a:cubicBezTo>
                    <a:pt x="343" y="175"/>
                    <a:pt x="342" y="173"/>
                    <a:pt x="341" y="174"/>
                  </a:cubicBezTo>
                  <a:cubicBezTo>
                    <a:pt x="342" y="174"/>
                    <a:pt x="342" y="175"/>
                    <a:pt x="342" y="175"/>
                  </a:cubicBezTo>
                  <a:cubicBezTo>
                    <a:pt x="341" y="175"/>
                    <a:pt x="340" y="176"/>
                    <a:pt x="340" y="176"/>
                  </a:cubicBezTo>
                  <a:cubicBezTo>
                    <a:pt x="340" y="175"/>
                    <a:pt x="340" y="175"/>
                    <a:pt x="341" y="175"/>
                  </a:cubicBezTo>
                  <a:cubicBezTo>
                    <a:pt x="339" y="175"/>
                    <a:pt x="337" y="176"/>
                    <a:pt x="336" y="176"/>
                  </a:cubicBezTo>
                  <a:cubicBezTo>
                    <a:pt x="337" y="176"/>
                    <a:pt x="338" y="176"/>
                    <a:pt x="338" y="177"/>
                  </a:cubicBezTo>
                  <a:cubicBezTo>
                    <a:pt x="337" y="177"/>
                    <a:pt x="336" y="177"/>
                    <a:pt x="335" y="177"/>
                  </a:cubicBezTo>
                  <a:cubicBezTo>
                    <a:pt x="336" y="178"/>
                    <a:pt x="333" y="178"/>
                    <a:pt x="334" y="179"/>
                  </a:cubicBezTo>
                  <a:cubicBezTo>
                    <a:pt x="334" y="179"/>
                    <a:pt x="334" y="178"/>
                    <a:pt x="333" y="178"/>
                  </a:cubicBezTo>
                  <a:cubicBezTo>
                    <a:pt x="333" y="178"/>
                    <a:pt x="332" y="179"/>
                    <a:pt x="331" y="179"/>
                  </a:cubicBezTo>
                  <a:cubicBezTo>
                    <a:pt x="331" y="178"/>
                    <a:pt x="332" y="179"/>
                    <a:pt x="332" y="178"/>
                  </a:cubicBezTo>
                  <a:cubicBezTo>
                    <a:pt x="331" y="177"/>
                    <a:pt x="331" y="178"/>
                    <a:pt x="330" y="179"/>
                  </a:cubicBezTo>
                  <a:cubicBezTo>
                    <a:pt x="330" y="178"/>
                    <a:pt x="329" y="178"/>
                    <a:pt x="329" y="179"/>
                  </a:cubicBezTo>
                  <a:cubicBezTo>
                    <a:pt x="329" y="179"/>
                    <a:pt x="329" y="179"/>
                    <a:pt x="329" y="180"/>
                  </a:cubicBezTo>
                  <a:cubicBezTo>
                    <a:pt x="328" y="180"/>
                    <a:pt x="328" y="179"/>
                    <a:pt x="327" y="178"/>
                  </a:cubicBezTo>
                  <a:cubicBezTo>
                    <a:pt x="327" y="180"/>
                    <a:pt x="325" y="180"/>
                    <a:pt x="325" y="180"/>
                  </a:cubicBezTo>
                  <a:cubicBezTo>
                    <a:pt x="326" y="180"/>
                    <a:pt x="327" y="179"/>
                    <a:pt x="327" y="180"/>
                  </a:cubicBezTo>
                  <a:cubicBezTo>
                    <a:pt x="326" y="180"/>
                    <a:pt x="324" y="182"/>
                    <a:pt x="323" y="181"/>
                  </a:cubicBezTo>
                  <a:cubicBezTo>
                    <a:pt x="324" y="182"/>
                    <a:pt x="323" y="180"/>
                    <a:pt x="324" y="181"/>
                  </a:cubicBezTo>
                  <a:cubicBezTo>
                    <a:pt x="324" y="180"/>
                    <a:pt x="324" y="180"/>
                    <a:pt x="323" y="180"/>
                  </a:cubicBezTo>
                  <a:cubicBezTo>
                    <a:pt x="323" y="181"/>
                    <a:pt x="322" y="181"/>
                    <a:pt x="321" y="180"/>
                  </a:cubicBezTo>
                  <a:cubicBezTo>
                    <a:pt x="321" y="182"/>
                    <a:pt x="322" y="180"/>
                    <a:pt x="322" y="181"/>
                  </a:cubicBezTo>
                  <a:cubicBezTo>
                    <a:pt x="322" y="181"/>
                    <a:pt x="322" y="182"/>
                    <a:pt x="322" y="182"/>
                  </a:cubicBezTo>
                  <a:cubicBezTo>
                    <a:pt x="321" y="181"/>
                    <a:pt x="320" y="181"/>
                    <a:pt x="321" y="182"/>
                  </a:cubicBezTo>
                  <a:cubicBezTo>
                    <a:pt x="320" y="183"/>
                    <a:pt x="318" y="181"/>
                    <a:pt x="318" y="183"/>
                  </a:cubicBezTo>
                  <a:cubicBezTo>
                    <a:pt x="318" y="182"/>
                    <a:pt x="319" y="183"/>
                    <a:pt x="319" y="183"/>
                  </a:cubicBezTo>
                  <a:cubicBezTo>
                    <a:pt x="318" y="183"/>
                    <a:pt x="318" y="184"/>
                    <a:pt x="317" y="183"/>
                  </a:cubicBezTo>
                  <a:cubicBezTo>
                    <a:pt x="316" y="184"/>
                    <a:pt x="318" y="183"/>
                    <a:pt x="318" y="184"/>
                  </a:cubicBezTo>
                  <a:cubicBezTo>
                    <a:pt x="317" y="184"/>
                    <a:pt x="316" y="183"/>
                    <a:pt x="315" y="183"/>
                  </a:cubicBezTo>
                  <a:cubicBezTo>
                    <a:pt x="315" y="185"/>
                    <a:pt x="312" y="184"/>
                    <a:pt x="311" y="186"/>
                  </a:cubicBezTo>
                  <a:cubicBezTo>
                    <a:pt x="311" y="185"/>
                    <a:pt x="311" y="185"/>
                    <a:pt x="310" y="185"/>
                  </a:cubicBezTo>
                  <a:cubicBezTo>
                    <a:pt x="310" y="186"/>
                    <a:pt x="310" y="186"/>
                    <a:pt x="309" y="187"/>
                  </a:cubicBezTo>
                  <a:cubicBezTo>
                    <a:pt x="310" y="185"/>
                    <a:pt x="308" y="187"/>
                    <a:pt x="307" y="187"/>
                  </a:cubicBezTo>
                  <a:cubicBezTo>
                    <a:pt x="308" y="187"/>
                    <a:pt x="307" y="187"/>
                    <a:pt x="307" y="186"/>
                  </a:cubicBezTo>
                  <a:cubicBezTo>
                    <a:pt x="306" y="187"/>
                    <a:pt x="305" y="187"/>
                    <a:pt x="305" y="187"/>
                  </a:cubicBezTo>
                  <a:cubicBezTo>
                    <a:pt x="305" y="188"/>
                    <a:pt x="305" y="188"/>
                    <a:pt x="305" y="188"/>
                  </a:cubicBezTo>
                  <a:cubicBezTo>
                    <a:pt x="304" y="187"/>
                    <a:pt x="302" y="189"/>
                    <a:pt x="299" y="189"/>
                  </a:cubicBezTo>
                  <a:cubicBezTo>
                    <a:pt x="299" y="189"/>
                    <a:pt x="300" y="188"/>
                    <a:pt x="299" y="188"/>
                  </a:cubicBezTo>
                  <a:cubicBezTo>
                    <a:pt x="299" y="189"/>
                    <a:pt x="298" y="189"/>
                    <a:pt x="298" y="189"/>
                  </a:cubicBezTo>
                  <a:cubicBezTo>
                    <a:pt x="298" y="189"/>
                    <a:pt x="298" y="190"/>
                    <a:pt x="298" y="190"/>
                  </a:cubicBezTo>
                  <a:cubicBezTo>
                    <a:pt x="297" y="190"/>
                    <a:pt x="297" y="191"/>
                    <a:pt x="296" y="190"/>
                  </a:cubicBezTo>
                  <a:cubicBezTo>
                    <a:pt x="296" y="190"/>
                    <a:pt x="296" y="190"/>
                    <a:pt x="296" y="190"/>
                  </a:cubicBezTo>
                  <a:cubicBezTo>
                    <a:pt x="296" y="191"/>
                    <a:pt x="296" y="191"/>
                    <a:pt x="296" y="192"/>
                  </a:cubicBezTo>
                  <a:cubicBezTo>
                    <a:pt x="296" y="191"/>
                    <a:pt x="295" y="191"/>
                    <a:pt x="295" y="191"/>
                  </a:cubicBezTo>
                  <a:cubicBezTo>
                    <a:pt x="295" y="191"/>
                    <a:pt x="295" y="191"/>
                    <a:pt x="295" y="190"/>
                  </a:cubicBezTo>
                  <a:cubicBezTo>
                    <a:pt x="294" y="192"/>
                    <a:pt x="293" y="192"/>
                    <a:pt x="292" y="192"/>
                  </a:cubicBezTo>
                  <a:cubicBezTo>
                    <a:pt x="293" y="194"/>
                    <a:pt x="289" y="193"/>
                    <a:pt x="288" y="193"/>
                  </a:cubicBezTo>
                  <a:cubicBezTo>
                    <a:pt x="289" y="195"/>
                    <a:pt x="286" y="194"/>
                    <a:pt x="286" y="195"/>
                  </a:cubicBezTo>
                  <a:cubicBezTo>
                    <a:pt x="286" y="195"/>
                    <a:pt x="285" y="194"/>
                    <a:pt x="285" y="194"/>
                  </a:cubicBezTo>
                  <a:cubicBezTo>
                    <a:pt x="284" y="195"/>
                    <a:pt x="284" y="196"/>
                    <a:pt x="283" y="195"/>
                  </a:cubicBezTo>
                  <a:cubicBezTo>
                    <a:pt x="283" y="196"/>
                    <a:pt x="283" y="196"/>
                    <a:pt x="282" y="196"/>
                  </a:cubicBezTo>
                  <a:cubicBezTo>
                    <a:pt x="282" y="196"/>
                    <a:pt x="282" y="196"/>
                    <a:pt x="282" y="195"/>
                  </a:cubicBezTo>
                  <a:cubicBezTo>
                    <a:pt x="281" y="196"/>
                    <a:pt x="281" y="196"/>
                    <a:pt x="280" y="196"/>
                  </a:cubicBezTo>
                  <a:cubicBezTo>
                    <a:pt x="280" y="196"/>
                    <a:pt x="280" y="196"/>
                    <a:pt x="279" y="196"/>
                  </a:cubicBezTo>
                  <a:cubicBezTo>
                    <a:pt x="279" y="197"/>
                    <a:pt x="279" y="198"/>
                    <a:pt x="279" y="197"/>
                  </a:cubicBezTo>
                  <a:cubicBezTo>
                    <a:pt x="278" y="197"/>
                    <a:pt x="279" y="197"/>
                    <a:pt x="279" y="198"/>
                  </a:cubicBezTo>
                  <a:cubicBezTo>
                    <a:pt x="278" y="198"/>
                    <a:pt x="277" y="199"/>
                    <a:pt x="276" y="198"/>
                  </a:cubicBezTo>
                  <a:cubicBezTo>
                    <a:pt x="276" y="200"/>
                    <a:pt x="275" y="199"/>
                    <a:pt x="274" y="200"/>
                  </a:cubicBezTo>
                  <a:cubicBezTo>
                    <a:pt x="274" y="199"/>
                    <a:pt x="275" y="199"/>
                    <a:pt x="274" y="198"/>
                  </a:cubicBezTo>
                  <a:cubicBezTo>
                    <a:pt x="274" y="199"/>
                    <a:pt x="274" y="198"/>
                    <a:pt x="273" y="198"/>
                  </a:cubicBezTo>
                  <a:cubicBezTo>
                    <a:pt x="273" y="200"/>
                    <a:pt x="272" y="199"/>
                    <a:pt x="272" y="200"/>
                  </a:cubicBezTo>
                  <a:cubicBezTo>
                    <a:pt x="272" y="200"/>
                    <a:pt x="273" y="200"/>
                    <a:pt x="273" y="200"/>
                  </a:cubicBezTo>
                  <a:cubicBezTo>
                    <a:pt x="272" y="200"/>
                    <a:pt x="272" y="201"/>
                    <a:pt x="271" y="201"/>
                  </a:cubicBezTo>
                  <a:cubicBezTo>
                    <a:pt x="271" y="200"/>
                    <a:pt x="271" y="200"/>
                    <a:pt x="271" y="199"/>
                  </a:cubicBezTo>
                  <a:cubicBezTo>
                    <a:pt x="271" y="200"/>
                    <a:pt x="270" y="200"/>
                    <a:pt x="270" y="200"/>
                  </a:cubicBezTo>
                  <a:cubicBezTo>
                    <a:pt x="270" y="200"/>
                    <a:pt x="270" y="201"/>
                    <a:pt x="270" y="201"/>
                  </a:cubicBezTo>
                  <a:cubicBezTo>
                    <a:pt x="269" y="201"/>
                    <a:pt x="270" y="200"/>
                    <a:pt x="269" y="200"/>
                  </a:cubicBezTo>
                  <a:cubicBezTo>
                    <a:pt x="269" y="201"/>
                    <a:pt x="268" y="202"/>
                    <a:pt x="268" y="202"/>
                  </a:cubicBezTo>
                  <a:cubicBezTo>
                    <a:pt x="268" y="202"/>
                    <a:pt x="269" y="201"/>
                    <a:pt x="268" y="201"/>
                  </a:cubicBezTo>
                  <a:cubicBezTo>
                    <a:pt x="268" y="201"/>
                    <a:pt x="267" y="201"/>
                    <a:pt x="267" y="201"/>
                  </a:cubicBezTo>
                  <a:cubicBezTo>
                    <a:pt x="268" y="201"/>
                    <a:pt x="268" y="202"/>
                    <a:pt x="267" y="202"/>
                  </a:cubicBezTo>
                  <a:cubicBezTo>
                    <a:pt x="266" y="201"/>
                    <a:pt x="266" y="203"/>
                    <a:pt x="265" y="202"/>
                  </a:cubicBezTo>
                  <a:cubicBezTo>
                    <a:pt x="264" y="203"/>
                    <a:pt x="264" y="203"/>
                    <a:pt x="264" y="204"/>
                  </a:cubicBezTo>
                  <a:cubicBezTo>
                    <a:pt x="264" y="203"/>
                    <a:pt x="263" y="205"/>
                    <a:pt x="262" y="204"/>
                  </a:cubicBezTo>
                  <a:cubicBezTo>
                    <a:pt x="263" y="204"/>
                    <a:pt x="263" y="203"/>
                    <a:pt x="264" y="203"/>
                  </a:cubicBezTo>
                  <a:cubicBezTo>
                    <a:pt x="261" y="203"/>
                    <a:pt x="259" y="205"/>
                    <a:pt x="256" y="205"/>
                  </a:cubicBezTo>
                  <a:cubicBezTo>
                    <a:pt x="256" y="206"/>
                    <a:pt x="255" y="206"/>
                    <a:pt x="256" y="206"/>
                  </a:cubicBezTo>
                  <a:cubicBezTo>
                    <a:pt x="256" y="207"/>
                    <a:pt x="257" y="206"/>
                    <a:pt x="257" y="207"/>
                  </a:cubicBezTo>
                  <a:cubicBezTo>
                    <a:pt x="256" y="206"/>
                    <a:pt x="256" y="207"/>
                    <a:pt x="255" y="207"/>
                  </a:cubicBezTo>
                  <a:cubicBezTo>
                    <a:pt x="255" y="207"/>
                    <a:pt x="255" y="206"/>
                    <a:pt x="255" y="206"/>
                  </a:cubicBezTo>
                  <a:cubicBezTo>
                    <a:pt x="254" y="208"/>
                    <a:pt x="252" y="207"/>
                    <a:pt x="251" y="209"/>
                  </a:cubicBezTo>
                  <a:cubicBezTo>
                    <a:pt x="251" y="208"/>
                    <a:pt x="252" y="208"/>
                    <a:pt x="251" y="207"/>
                  </a:cubicBezTo>
                  <a:cubicBezTo>
                    <a:pt x="251" y="208"/>
                    <a:pt x="251" y="208"/>
                    <a:pt x="250" y="208"/>
                  </a:cubicBezTo>
                  <a:cubicBezTo>
                    <a:pt x="250" y="208"/>
                    <a:pt x="250" y="208"/>
                    <a:pt x="250" y="208"/>
                  </a:cubicBezTo>
                  <a:cubicBezTo>
                    <a:pt x="250" y="208"/>
                    <a:pt x="250" y="208"/>
                    <a:pt x="249" y="208"/>
                  </a:cubicBezTo>
                  <a:cubicBezTo>
                    <a:pt x="249" y="209"/>
                    <a:pt x="246" y="209"/>
                    <a:pt x="246" y="210"/>
                  </a:cubicBezTo>
                  <a:cubicBezTo>
                    <a:pt x="243" y="210"/>
                    <a:pt x="240" y="214"/>
                    <a:pt x="237" y="213"/>
                  </a:cubicBezTo>
                  <a:cubicBezTo>
                    <a:pt x="236" y="215"/>
                    <a:pt x="236" y="214"/>
                    <a:pt x="236" y="215"/>
                  </a:cubicBezTo>
                  <a:cubicBezTo>
                    <a:pt x="235" y="215"/>
                    <a:pt x="235" y="215"/>
                    <a:pt x="235" y="215"/>
                  </a:cubicBezTo>
                  <a:cubicBezTo>
                    <a:pt x="235" y="216"/>
                    <a:pt x="232" y="216"/>
                    <a:pt x="232" y="216"/>
                  </a:cubicBezTo>
                  <a:cubicBezTo>
                    <a:pt x="232" y="216"/>
                    <a:pt x="233" y="218"/>
                    <a:pt x="231" y="217"/>
                  </a:cubicBezTo>
                  <a:cubicBezTo>
                    <a:pt x="231" y="217"/>
                    <a:pt x="232" y="217"/>
                    <a:pt x="232" y="217"/>
                  </a:cubicBezTo>
                  <a:cubicBezTo>
                    <a:pt x="228" y="218"/>
                    <a:pt x="224" y="220"/>
                    <a:pt x="220" y="222"/>
                  </a:cubicBezTo>
                  <a:cubicBezTo>
                    <a:pt x="220" y="221"/>
                    <a:pt x="220" y="221"/>
                    <a:pt x="220" y="221"/>
                  </a:cubicBezTo>
                  <a:cubicBezTo>
                    <a:pt x="219" y="222"/>
                    <a:pt x="219" y="220"/>
                    <a:pt x="219" y="222"/>
                  </a:cubicBezTo>
                  <a:cubicBezTo>
                    <a:pt x="217" y="222"/>
                    <a:pt x="216" y="224"/>
                    <a:pt x="214" y="224"/>
                  </a:cubicBezTo>
                  <a:cubicBezTo>
                    <a:pt x="214" y="225"/>
                    <a:pt x="211" y="226"/>
                    <a:pt x="210" y="225"/>
                  </a:cubicBezTo>
                  <a:cubicBezTo>
                    <a:pt x="208" y="228"/>
                    <a:pt x="205" y="229"/>
                    <a:pt x="202" y="229"/>
                  </a:cubicBezTo>
                  <a:cubicBezTo>
                    <a:pt x="202" y="230"/>
                    <a:pt x="200" y="230"/>
                    <a:pt x="200" y="231"/>
                  </a:cubicBezTo>
                  <a:cubicBezTo>
                    <a:pt x="200" y="230"/>
                    <a:pt x="199" y="231"/>
                    <a:pt x="199" y="231"/>
                  </a:cubicBezTo>
                  <a:cubicBezTo>
                    <a:pt x="197" y="232"/>
                    <a:pt x="197" y="232"/>
                    <a:pt x="195" y="233"/>
                  </a:cubicBezTo>
                  <a:cubicBezTo>
                    <a:pt x="194" y="233"/>
                    <a:pt x="193" y="235"/>
                    <a:pt x="191" y="234"/>
                  </a:cubicBezTo>
                  <a:cubicBezTo>
                    <a:pt x="191" y="235"/>
                    <a:pt x="189" y="236"/>
                    <a:pt x="189" y="235"/>
                  </a:cubicBezTo>
                  <a:cubicBezTo>
                    <a:pt x="189" y="237"/>
                    <a:pt x="188" y="236"/>
                    <a:pt x="187" y="237"/>
                  </a:cubicBezTo>
                  <a:cubicBezTo>
                    <a:pt x="187" y="237"/>
                    <a:pt x="187" y="237"/>
                    <a:pt x="187" y="237"/>
                  </a:cubicBezTo>
                  <a:cubicBezTo>
                    <a:pt x="187" y="237"/>
                    <a:pt x="187" y="237"/>
                    <a:pt x="187" y="237"/>
                  </a:cubicBezTo>
                  <a:cubicBezTo>
                    <a:pt x="186" y="237"/>
                    <a:pt x="187" y="238"/>
                    <a:pt x="187" y="238"/>
                  </a:cubicBezTo>
                  <a:cubicBezTo>
                    <a:pt x="186" y="237"/>
                    <a:pt x="185" y="239"/>
                    <a:pt x="184" y="239"/>
                  </a:cubicBezTo>
                  <a:cubicBezTo>
                    <a:pt x="184" y="239"/>
                    <a:pt x="183" y="238"/>
                    <a:pt x="183" y="239"/>
                  </a:cubicBezTo>
                  <a:cubicBezTo>
                    <a:pt x="183" y="239"/>
                    <a:pt x="184" y="240"/>
                    <a:pt x="183" y="239"/>
                  </a:cubicBezTo>
                  <a:cubicBezTo>
                    <a:pt x="182" y="239"/>
                    <a:pt x="181" y="241"/>
                    <a:pt x="180" y="240"/>
                  </a:cubicBezTo>
                  <a:cubicBezTo>
                    <a:pt x="180" y="241"/>
                    <a:pt x="178" y="242"/>
                    <a:pt x="176" y="242"/>
                  </a:cubicBezTo>
                  <a:cubicBezTo>
                    <a:pt x="176" y="242"/>
                    <a:pt x="176" y="242"/>
                    <a:pt x="176" y="243"/>
                  </a:cubicBezTo>
                  <a:cubicBezTo>
                    <a:pt x="175" y="242"/>
                    <a:pt x="175" y="244"/>
                    <a:pt x="175" y="244"/>
                  </a:cubicBezTo>
                  <a:cubicBezTo>
                    <a:pt x="174" y="243"/>
                    <a:pt x="174" y="243"/>
                    <a:pt x="173" y="243"/>
                  </a:cubicBezTo>
                  <a:cubicBezTo>
                    <a:pt x="173" y="244"/>
                    <a:pt x="171" y="244"/>
                    <a:pt x="171" y="245"/>
                  </a:cubicBezTo>
                  <a:cubicBezTo>
                    <a:pt x="171" y="245"/>
                    <a:pt x="171" y="244"/>
                    <a:pt x="170" y="245"/>
                  </a:cubicBezTo>
                  <a:cubicBezTo>
                    <a:pt x="169" y="247"/>
                    <a:pt x="167" y="247"/>
                    <a:pt x="165" y="248"/>
                  </a:cubicBezTo>
                  <a:cubicBezTo>
                    <a:pt x="166" y="248"/>
                    <a:pt x="165" y="249"/>
                    <a:pt x="164" y="249"/>
                  </a:cubicBezTo>
                  <a:cubicBezTo>
                    <a:pt x="164" y="248"/>
                    <a:pt x="165" y="248"/>
                    <a:pt x="165" y="248"/>
                  </a:cubicBezTo>
                  <a:cubicBezTo>
                    <a:pt x="162" y="251"/>
                    <a:pt x="154" y="252"/>
                    <a:pt x="153" y="255"/>
                  </a:cubicBezTo>
                  <a:cubicBezTo>
                    <a:pt x="152" y="255"/>
                    <a:pt x="151" y="256"/>
                    <a:pt x="151" y="256"/>
                  </a:cubicBezTo>
                  <a:cubicBezTo>
                    <a:pt x="151" y="256"/>
                    <a:pt x="152" y="256"/>
                    <a:pt x="151" y="257"/>
                  </a:cubicBezTo>
                  <a:cubicBezTo>
                    <a:pt x="151" y="257"/>
                    <a:pt x="151" y="256"/>
                    <a:pt x="150" y="256"/>
                  </a:cubicBezTo>
                  <a:cubicBezTo>
                    <a:pt x="150" y="257"/>
                    <a:pt x="150" y="257"/>
                    <a:pt x="149" y="257"/>
                  </a:cubicBezTo>
                  <a:cubicBezTo>
                    <a:pt x="149" y="257"/>
                    <a:pt x="149" y="256"/>
                    <a:pt x="148" y="257"/>
                  </a:cubicBezTo>
                  <a:cubicBezTo>
                    <a:pt x="147" y="258"/>
                    <a:pt x="146" y="257"/>
                    <a:pt x="144" y="259"/>
                  </a:cubicBezTo>
                  <a:cubicBezTo>
                    <a:pt x="140" y="260"/>
                    <a:pt x="135" y="265"/>
                    <a:pt x="130" y="266"/>
                  </a:cubicBezTo>
                  <a:cubicBezTo>
                    <a:pt x="129" y="266"/>
                    <a:pt x="130" y="267"/>
                    <a:pt x="129" y="267"/>
                  </a:cubicBezTo>
                  <a:cubicBezTo>
                    <a:pt x="129" y="266"/>
                    <a:pt x="127" y="269"/>
                    <a:pt x="127" y="268"/>
                  </a:cubicBezTo>
                  <a:cubicBezTo>
                    <a:pt x="126" y="268"/>
                    <a:pt x="126" y="269"/>
                    <a:pt x="125" y="269"/>
                  </a:cubicBezTo>
                  <a:cubicBezTo>
                    <a:pt x="126" y="270"/>
                    <a:pt x="128" y="269"/>
                    <a:pt x="129" y="269"/>
                  </a:cubicBezTo>
                  <a:close/>
                  <a:moveTo>
                    <a:pt x="297" y="189"/>
                  </a:moveTo>
                  <a:cubicBezTo>
                    <a:pt x="297" y="189"/>
                    <a:pt x="298" y="189"/>
                    <a:pt x="298" y="189"/>
                  </a:cubicBezTo>
                  <a:cubicBezTo>
                    <a:pt x="297" y="188"/>
                    <a:pt x="297" y="189"/>
                    <a:pt x="297" y="189"/>
                  </a:cubicBezTo>
                  <a:cubicBezTo>
                    <a:pt x="297" y="189"/>
                    <a:pt x="297" y="190"/>
                    <a:pt x="297" y="190"/>
                  </a:cubicBezTo>
                  <a:cubicBezTo>
                    <a:pt x="297" y="190"/>
                    <a:pt x="297" y="190"/>
                    <a:pt x="297" y="189"/>
                  </a:cubicBezTo>
                  <a:close/>
                  <a:moveTo>
                    <a:pt x="326" y="256"/>
                  </a:moveTo>
                  <a:cubicBezTo>
                    <a:pt x="325" y="257"/>
                    <a:pt x="325" y="256"/>
                    <a:pt x="324" y="256"/>
                  </a:cubicBezTo>
                  <a:cubicBezTo>
                    <a:pt x="324" y="257"/>
                    <a:pt x="324" y="258"/>
                    <a:pt x="325" y="258"/>
                  </a:cubicBezTo>
                  <a:cubicBezTo>
                    <a:pt x="325" y="257"/>
                    <a:pt x="326" y="258"/>
                    <a:pt x="326" y="257"/>
                  </a:cubicBezTo>
                  <a:cubicBezTo>
                    <a:pt x="325" y="257"/>
                    <a:pt x="325" y="257"/>
                    <a:pt x="326" y="256"/>
                  </a:cubicBezTo>
                  <a:close/>
                  <a:moveTo>
                    <a:pt x="324" y="258"/>
                  </a:moveTo>
                  <a:cubicBezTo>
                    <a:pt x="324" y="258"/>
                    <a:pt x="322" y="258"/>
                    <a:pt x="323" y="258"/>
                  </a:cubicBezTo>
                  <a:cubicBezTo>
                    <a:pt x="323" y="258"/>
                    <a:pt x="324" y="259"/>
                    <a:pt x="324" y="258"/>
                  </a:cubicBezTo>
                  <a:cubicBezTo>
                    <a:pt x="324" y="258"/>
                    <a:pt x="324" y="258"/>
                    <a:pt x="324" y="258"/>
                  </a:cubicBezTo>
                  <a:close/>
                  <a:moveTo>
                    <a:pt x="308" y="264"/>
                  </a:moveTo>
                  <a:cubicBezTo>
                    <a:pt x="307" y="264"/>
                    <a:pt x="307" y="264"/>
                    <a:pt x="307" y="264"/>
                  </a:cubicBezTo>
                  <a:cubicBezTo>
                    <a:pt x="306" y="265"/>
                    <a:pt x="307" y="265"/>
                    <a:pt x="308" y="265"/>
                  </a:cubicBezTo>
                  <a:cubicBezTo>
                    <a:pt x="307" y="265"/>
                    <a:pt x="308" y="264"/>
                    <a:pt x="308" y="264"/>
                  </a:cubicBezTo>
                  <a:close/>
                  <a:moveTo>
                    <a:pt x="300" y="269"/>
                  </a:moveTo>
                  <a:cubicBezTo>
                    <a:pt x="301" y="268"/>
                    <a:pt x="302" y="268"/>
                    <a:pt x="303" y="268"/>
                  </a:cubicBezTo>
                  <a:cubicBezTo>
                    <a:pt x="302" y="267"/>
                    <a:pt x="300" y="268"/>
                    <a:pt x="300" y="269"/>
                  </a:cubicBezTo>
                  <a:close/>
                  <a:moveTo>
                    <a:pt x="291" y="276"/>
                  </a:moveTo>
                  <a:cubicBezTo>
                    <a:pt x="291" y="277"/>
                    <a:pt x="290" y="279"/>
                    <a:pt x="291" y="278"/>
                  </a:cubicBezTo>
                  <a:cubicBezTo>
                    <a:pt x="291" y="278"/>
                    <a:pt x="291" y="276"/>
                    <a:pt x="291" y="276"/>
                  </a:cubicBezTo>
                  <a:close/>
                  <a:moveTo>
                    <a:pt x="266" y="290"/>
                  </a:moveTo>
                  <a:cubicBezTo>
                    <a:pt x="265" y="290"/>
                    <a:pt x="265" y="292"/>
                    <a:pt x="265" y="292"/>
                  </a:cubicBezTo>
                  <a:cubicBezTo>
                    <a:pt x="265" y="291"/>
                    <a:pt x="266" y="291"/>
                    <a:pt x="266" y="290"/>
                  </a:cubicBezTo>
                  <a:close/>
                  <a:moveTo>
                    <a:pt x="243" y="306"/>
                  </a:moveTo>
                  <a:cubicBezTo>
                    <a:pt x="243" y="306"/>
                    <a:pt x="242" y="306"/>
                    <a:pt x="242" y="307"/>
                  </a:cubicBezTo>
                  <a:cubicBezTo>
                    <a:pt x="243" y="306"/>
                    <a:pt x="243" y="308"/>
                    <a:pt x="244" y="307"/>
                  </a:cubicBezTo>
                  <a:cubicBezTo>
                    <a:pt x="243" y="307"/>
                    <a:pt x="243" y="306"/>
                    <a:pt x="243" y="306"/>
                  </a:cubicBezTo>
                  <a:close/>
                  <a:moveTo>
                    <a:pt x="240" y="306"/>
                  </a:moveTo>
                  <a:cubicBezTo>
                    <a:pt x="239" y="306"/>
                    <a:pt x="239" y="306"/>
                    <a:pt x="239" y="306"/>
                  </a:cubicBezTo>
                  <a:cubicBezTo>
                    <a:pt x="239" y="306"/>
                    <a:pt x="239" y="307"/>
                    <a:pt x="239" y="307"/>
                  </a:cubicBezTo>
                  <a:cubicBezTo>
                    <a:pt x="239" y="306"/>
                    <a:pt x="240" y="307"/>
                    <a:pt x="240" y="307"/>
                  </a:cubicBezTo>
                  <a:cubicBezTo>
                    <a:pt x="241" y="306"/>
                    <a:pt x="239" y="307"/>
                    <a:pt x="239" y="306"/>
                  </a:cubicBezTo>
                  <a:cubicBezTo>
                    <a:pt x="239" y="306"/>
                    <a:pt x="240" y="306"/>
                    <a:pt x="240" y="306"/>
                  </a:cubicBezTo>
                  <a:close/>
                  <a:moveTo>
                    <a:pt x="231" y="309"/>
                  </a:moveTo>
                  <a:cubicBezTo>
                    <a:pt x="230" y="310"/>
                    <a:pt x="231" y="311"/>
                    <a:pt x="232" y="310"/>
                  </a:cubicBezTo>
                  <a:cubicBezTo>
                    <a:pt x="231" y="311"/>
                    <a:pt x="231" y="309"/>
                    <a:pt x="232" y="309"/>
                  </a:cubicBezTo>
                  <a:cubicBezTo>
                    <a:pt x="232" y="309"/>
                    <a:pt x="232" y="309"/>
                    <a:pt x="232" y="309"/>
                  </a:cubicBezTo>
                  <a:cubicBezTo>
                    <a:pt x="231" y="309"/>
                    <a:pt x="232" y="309"/>
                    <a:pt x="231" y="309"/>
                  </a:cubicBezTo>
                  <a:close/>
                  <a:moveTo>
                    <a:pt x="226" y="312"/>
                  </a:moveTo>
                  <a:cubicBezTo>
                    <a:pt x="226" y="314"/>
                    <a:pt x="225" y="311"/>
                    <a:pt x="225" y="312"/>
                  </a:cubicBezTo>
                  <a:cubicBezTo>
                    <a:pt x="225" y="312"/>
                    <a:pt x="225" y="313"/>
                    <a:pt x="226" y="313"/>
                  </a:cubicBezTo>
                  <a:cubicBezTo>
                    <a:pt x="226" y="312"/>
                    <a:pt x="227" y="314"/>
                    <a:pt x="227" y="313"/>
                  </a:cubicBezTo>
                  <a:cubicBezTo>
                    <a:pt x="226" y="313"/>
                    <a:pt x="227" y="312"/>
                    <a:pt x="226" y="312"/>
                  </a:cubicBezTo>
                  <a:close/>
                  <a:moveTo>
                    <a:pt x="225" y="315"/>
                  </a:moveTo>
                  <a:cubicBezTo>
                    <a:pt x="225" y="316"/>
                    <a:pt x="224" y="317"/>
                    <a:pt x="225" y="317"/>
                  </a:cubicBezTo>
                  <a:cubicBezTo>
                    <a:pt x="225" y="317"/>
                    <a:pt x="225" y="317"/>
                    <a:pt x="225" y="316"/>
                  </a:cubicBezTo>
                  <a:cubicBezTo>
                    <a:pt x="225" y="317"/>
                    <a:pt x="225" y="317"/>
                    <a:pt x="225" y="317"/>
                  </a:cubicBezTo>
                  <a:cubicBezTo>
                    <a:pt x="225" y="316"/>
                    <a:pt x="225" y="316"/>
                    <a:pt x="225" y="315"/>
                  </a:cubicBezTo>
                  <a:close/>
                  <a:moveTo>
                    <a:pt x="220" y="312"/>
                  </a:moveTo>
                  <a:cubicBezTo>
                    <a:pt x="220" y="312"/>
                    <a:pt x="220" y="313"/>
                    <a:pt x="220" y="313"/>
                  </a:cubicBezTo>
                  <a:cubicBezTo>
                    <a:pt x="221" y="313"/>
                    <a:pt x="220" y="314"/>
                    <a:pt x="220" y="314"/>
                  </a:cubicBezTo>
                  <a:cubicBezTo>
                    <a:pt x="220" y="314"/>
                    <a:pt x="221" y="315"/>
                    <a:pt x="221" y="314"/>
                  </a:cubicBezTo>
                  <a:cubicBezTo>
                    <a:pt x="220" y="314"/>
                    <a:pt x="221" y="313"/>
                    <a:pt x="220" y="312"/>
                  </a:cubicBezTo>
                  <a:close/>
                  <a:moveTo>
                    <a:pt x="216" y="316"/>
                  </a:moveTo>
                  <a:cubicBezTo>
                    <a:pt x="217" y="315"/>
                    <a:pt x="216" y="315"/>
                    <a:pt x="217" y="314"/>
                  </a:cubicBezTo>
                  <a:cubicBezTo>
                    <a:pt x="216" y="314"/>
                    <a:pt x="217" y="317"/>
                    <a:pt x="215" y="315"/>
                  </a:cubicBezTo>
                  <a:cubicBezTo>
                    <a:pt x="215" y="316"/>
                    <a:pt x="215" y="317"/>
                    <a:pt x="215" y="317"/>
                  </a:cubicBezTo>
                  <a:cubicBezTo>
                    <a:pt x="216" y="317"/>
                    <a:pt x="216" y="319"/>
                    <a:pt x="217" y="318"/>
                  </a:cubicBezTo>
                  <a:cubicBezTo>
                    <a:pt x="216" y="318"/>
                    <a:pt x="216" y="317"/>
                    <a:pt x="216" y="317"/>
                  </a:cubicBezTo>
                  <a:cubicBezTo>
                    <a:pt x="216" y="316"/>
                    <a:pt x="217" y="316"/>
                    <a:pt x="217" y="316"/>
                  </a:cubicBezTo>
                  <a:cubicBezTo>
                    <a:pt x="218" y="316"/>
                    <a:pt x="218" y="317"/>
                    <a:pt x="219" y="317"/>
                  </a:cubicBezTo>
                  <a:cubicBezTo>
                    <a:pt x="219" y="316"/>
                    <a:pt x="219" y="316"/>
                    <a:pt x="219" y="316"/>
                  </a:cubicBezTo>
                  <a:cubicBezTo>
                    <a:pt x="218" y="316"/>
                    <a:pt x="218" y="315"/>
                    <a:pt x="216" y="316"/>
                  </a:cubicBezTo>
                  <a:close/>
                  <a:moveTo>
                    <a:pt x="217" y="320"/>
                  </a:moveTo>
                  <a:cubicBezTo>
                    <a:pt x="216" y="320"/>
                    <a:pt x="216" y="322"/>
                    <a:pt x="217" y="322"/>
                  </a:cubicBezTo>
                  <a:cubicBezTo>
                    <a:pt x="217" y="322"/>
                    <a:pt x="217" y="320"/>
                    <a:pt x="216" y="321"/>
                  </a:cubicBezTo>
                  <a:cubicBezTo>
                    <a:pt x="216" y="320"/>
                    <a:pt x="217" y="320"/>
                    <a:pt x="217" y="320"/>
                  </a:cubicBezTo>
                  <a:close/>
                  <a:moveTo>
                    <a:pt x="206" y="328"/>
                  </a:moveTo>
                  <a:cubicBezTo>
                    <a:pt x="206" y="328"/>
                    <a:pt x="207" y="328"/>
                    <a:pt x="207" y="328"/>
                  </a:cubicBezTo>
                  <a:cubicBezTo>
                    <a:pt x="206" y="327"/>
                    <a:pt x="206" y="327"/>
                    <a:pt x="206" y="327"/>
                  </a:cubicBezTo>
                  <a:cubicBezTo>
                    <a:pt x="205" y="328"/>
                    <a:pt x="206" y="329"/>
                    <a:pt x="206" y="328"/>
                  </a:cubicBezTo>
                  <a:cubicBezTo>
                    <a:pt x="206" y="328"/>
                    <a:pt x="206" y="328"/>
                    <a:pt x="206" y="328"/>
                  </a:cubicBezTo>
                  <a:close/>
                  <a:moveTo>
                    <a:pt x="192" y="329"/>
                  </a:moveTo>
                  <a:cubicBezTo>
                    <a:pt x="192" y="329"/>
                    <a:pt x="192" y="330"/>
                    <a:pt x="191" y="330"/>
                  </a:cubicBezTo>
                  <a:cubicBezTo>
                    <a:pt x="191" y="330"/>
                    <a:pt x="191" y="331"/>
                    <a:pt x="192" y="331"/>
                  </a:cubicBezTo>
                  <a:cubicBezTo>
                    <a:pt x="192" y="330"/>
                    <a:pt x="192" y="330"/>
                    <a:pt x="192" y="330"/>
                  </a:cubicBezTo>
                  <a:cubicBezTo>
                    <a:pt x="192" y="330"/>
                    <a:pt x="192" y="329"/>
                    <a:pt x="192" y="329"/>
                  </a:cubicBezTo>
                  <a:close/>
                  <a:moveTo>
                    <a:pt x="191" y="332"/>
                  </a:moveTo>
                  <a:cubicBezTo>
                    <a:pt x="190" y="332"/>
                    <a:pt x="190" y="332"/>
                    <a:pt x="190" y="332"/>
                  </a:cubicBezTo>
                  <a:cubicBezTo>
                    <a:pt x="190" y="332"/>
                    <a:pt x="189" y="332"/>
                    <a:pt x="189" y="333"/>
                  </a:cubicBezTo>
                  <a:cubicBezTo>
                    <a:pt x="190" y="333"/>
                    <a:pt x="190" y="333"/>
                    <a:pt x="190" y="334"/>
                  </a:cubicBezTo>
                  <a:cubicBezTo>
                    <a:pt x="190" y="333"/>
                    <a:pt x="191" y="333"/>
                    <a:pt x="191" y="333"/>
                  </a:cubicBezTo>
                  <a:cubicBezTo>
                    <a:pt x="191" y="332"/>
                    <a:pt x="190" y="333"/>
                    <a:pt x="190" y="333"/>
                  </a:cubicBezTo>
                  <a:cubicBezTo>
                    <a:pt x="190" y="333"/>
                    <a:pt x="190" y="332"/>
                    <a:pt x="191" y="332"/>
                  </a:cubicBezTo>
                  <a:close/>
                  <a:moveTo>
                    <a:pt x="188" y="335"/>
                  </a:moveTo>
                  <a:cubicBezTo>
                    <a:pt x="187" y="335"/>
                    <a:pt x="187" y="335"/>
                    <a:pt x="187" y="336"/>
                  </a:cubicBezTo>
                  <a:cubicBezTo>
                    <a:pt x="187" y="336"/>
                    <a:pt x="188" y="336"/>
                    <a:pt x="188" y="336"/>
                  </a:cubicBezTo>
                  <a:cubicBezTo>
                    <a:pt x="187" y="336"/>
                    <a:pt x="186" y="337"/>
                    <a:pt x="187" y="337"/>
                  </a:cubicBezTo>
                  <a:cubicBezTo>
                    <a:pt x="187" y="337"/>
                    <a:pt x="188" y="337"/>
                    <a:pt x="188" y="337"/>
                  </a:cubicBezTo>
                  <a:cubicBezTo>
                    <a:pt x="188" y="336"/>
                    <a:pt x="188" y="336"/>
                    <a:pt x="188" y="335"/>
                  </a:cubicBezTo>
                  <a:close/>
                  <a:moveTo>
                    <a:pt x="185" y="333"/>
                  </a:moveTo>
                  <a:cubicBezTo>
                    <a:pt x="185" y="334"/>
                    <a:pt x="185" y="334"/>
                    <a:pt x="185" y="335"/>
                  </a:cubicBezTo>
                  <a:cubicBezTo>
                    <a:pt x="186" y="336"/>
                    <a:pt x="185" y="334"/>
                    <a:pt x="186" y="334"/>
                  </a:cubicBezTo>
                  <a:cubicBezTo>
                    <a:pt x="185" y="334"/>
                    <a:pt x="186" y="335"/>
                    <a:pt x="186" y="334"/>
                  </a:cubicBezTo>
                  <a:cubicBezTo>
                    <a:pt x="185" y="334"/>
                    <a:pt x="186" y="334"/>
                    <a:pt x="185" y="333"/>
                  </a:cubicBezTo>
                  <a:close/>
                  <a:moveTo>
                    <a:pt x="181" y="341"/>
                  </a:moveTo>
                  <a:cubicBezTo>
                    <a:pt x="181" y="341"/>
                    <a:pt x="182" y="342"/>
                    <a:pt x="182" y="341"/>
                  </a:cubicBezTo>
                  <a:cubicBezTo>
                    <a:pt x="181" y="341"/>
                    <a:pt x="182" y="340"/>
                    <a:pt x="182" y="340"/>
                  </a:cubicBezTo>
                  <a:cubicBezTo>
                    <a:pt x="182" y="340"/>
                    <a:pt x="182" y="340"/>
                    <a:pt x="182" y="340"/>
                  </a:cubicBezTo>
                  <a:cubicBezTo>
                    <a:pt x="182" y="340"/>
                    <a:pt x="182" y="340"/>
                    <a:pt x="182" y="340"/>
                  </a:cubicBezTo>
                  <a:cubicBezTo>
                    <a:pt x="182" y="340"/>
                    <a:pt x="181" y="340"/>
                    <a:pt x="181" y="341"/>
                  </a:cubicBezTo>
                  <a:close/>
                  <a:moveTo>
                    <a:pt x="180" y="340"/>
                  </a:moveTo>
                  <a:cubicBezTo>
                    <a:pt x="181" y="340"/>
                    <a:pt x="182" y="340"/>
                    <a:pt x="182" y="339"/>
                  </a:cubicBezTo>
                  <a:cubicBezTo>
                    <a:pt x="181" y="339"/>
                    <a:pt x="181" y="340"/>
                    <a:pt x="180" y="340"/>
                  </a:cubicBezTo>
                  <a:close/>
                  <a:moveTo>
                    <a:pt x="176" y="338"/>
                  </a:moveTo>
                  <a:cubicBezTo>
                    <a:pt x="177" y="338"/>
                    <a:pt x="177" y="338"/>
                    <a:pt x="178" y="337"/>
                  </a:cubicBezTo>
                  <a:cubicBezTo>
                    <a:pt x="177" y="336"/>
                    <a:pt x="176" y="337"/>
                    <a:pt x="176" y="338"/>
                  </a:cubicBezTo>
                  <a:close/>
                  <a:moveTo>
                    <a:pt x="144" y="365"/>
                  </a:moveTo>
                  <a:cubicBezTo>
                    <a:pt x="144" y="365"/>
                    <a:pt x="144" y="365"/>
                    <a:pt x="143" y="365"/>
                  </a:cubicBezTo>
                  <a:cubicBezTo>
                    <a:pt x="143" y="366"/>
                    <a:pt x="143" y="366"/>
                    <a:pt x="143" y="367"/>
                  </a:cubicBezTo>
                  <a:cubicBezTo>
                    <a:pt x="144" y="367"/>
                    <a:pt x="144" y="366"/>
                    <a:pt x="144" y="366"/>
                  </a:cubicBezTo>
                  <a:cubicBezTo>
                    <a:pt x="144" y="366"/>
                    <a:pt x="144" y="365"/>
                    <a:pt x="144" y="365"/>
                  </a:cubicBezTo>
                  <a:close/>
                  <a:moveTo>
                    <a:pt x="132" y="359"/>
                  </a:moveTo>
                  <a:cubicBezTo>
                    <a:pt x="133" y="359"/>
                    <a:pt x="134" y="360"/>
                    <a:pt x="134" y="359"/>
                  </a:cubicBezTo>
                  <a:cubicBezTo>
                    <a:pt x="134" y="359"/>
                    <a:pt x="133" y="358"/>
                    <a:pt x="132" y="359"/>
                  </a:cubicBezTo>
                  <a:close/>
                  <a:moveTo>
                    <a:pt x="120" y="377"/>
                  </a:moveTo>
                  <a:cubicBezTo>
                    <a:pt x="121" y="378"/>
                    <a:pt x="119" y="378"/>
                    <a:pt x="119" y="379"/>
                  </a:cubicBezTo>
                  <a:cubicBezTo>
                    <a:pt x="119" y="379"/>
                    <a:pt x="120" y="379"/>
                    <a:pt x="120" y="379"/>
                  </a:cubicBezTo>
                  <a:cubicBezTo>
                    <a:pt x="120" y="378"/>
                    <a:pt x="120" y="378"/>
                    <a:pt x="121" y="379"/>
                  </a:cubicBezTo>
                  <a:cubicBezTo>
                    <a:pt x="121" y="378"/>
                    <a:pt x="120" y="376"/>
                    <a:pt x="120" y="377"/>
                  </a:cubicBezTo>
                  <a:close/>
                  <a:moveTo>
                    <a:pt x="115" y="381"/>
                  </a:moveTo>
                  <a:cubicBezTo>
                    <a:pt x="114" y="380"/>
                    <a:pt x="114" y="381"/>
                    <a:pt x="114" y="380"/>
                  </a:cubicBezTo>
                  <a:cubicBezTo>
                    <a:pt x="114" y="381"/>
                    <a:pt x="114" y="382"/>
                    <a:pt x="114" y="382"/>
                  </a:cubicBezTo>
                  <a:cubicBezTo>
                    <a:pt x="114" y="382"/>
                    <a:pt x="115" y="382"/>
                    <a:pt x="115" y="382"/>
                  </a:cubicBezTo>
                  <a:cubicBezTo>
                    <a:pt x="115" y="381"/>
                    <a:pt x="115" y="381"/>
                    <a:pt x="115" y="381"/>
                  </a:cubicBezTo>
                  <a:close/>
                  <a:moveTo>
                    <a:pt x="109" y="383"/>
                  </a:moveTo>
                  <a:cubicBezTo>
                    <a:pt x="109" y="384"/>
                    <a:pt x="109" y="384"/>
                    <a:pt x="108" y="384"/>
                  </a:cubicBezTo>
                  <a:cubicBezTo>
                    <a:pt x="109" y="384"/>
                    <a:pt x="109" y="384"/>
                    <a:pt x="109" y="385"/>
                  </a:cubicBezTo>
                  <a:cubicBezTo>
                    <a:pt x="109" y="384"/>
                    <a:pt x="109" y="384"/>
                    <a:pt x="110" y="384"/>
                  </a:cubicBezTo>
                  <a:cubicBezTo>
                    <a:pt x="109" y="384"/>
                    <a:pt x="109" y="383"/>
                    <a:pt x="109" y="383"/>
                  </a:cubicBezTo>
                  <a:close/>
                  <a:moveTo>
                    <a:pt x="110" y="380"/>
                  </a:moveTo>
                  <a:cubicBezTo>
                    <a:pt x="110" y="379"/>
                    <a:pt x="110" y="379"/>
                    <a:pt x="110" y="378"/>
                  </a:cubicBezTo>
                  <a:cubicBezTo>
                    <a:pt x="109" y="378"/>
                    <a:pt x="109" y="379"/>
                    <a:pt x="110" y="380"/>
                  </a:cubicBezTo>
                  <a:close/>
                  <a:moveTo>
                    <a:pt x="116" y="323"/>
                  </a:moveTo>
                  <a:cubicBezTo>
                    <a:pt x="116" y="323"/>
                    <a:pt x="117" y="322"/>
                    <a:pt x="117" y="322"/>
                  </a:cubicBezTo>
                  <a:cubicBezTo>
                    <a:pt x="117" y="322"/>
                    <a:pt x="116" y="322"/>
                    <a:pt x="116" y="323"/>
                  </a:cubicBezTo>
                  <a:close/>
                  <a:moveTo>
                    <a:pt x="124" y="269"/>
                  </a:moveTo>
                  <a:cubicBezTo>
                    <a:pt x="124" y="269"/>
                    <a:pt x="124" y="270"/>
                    <a:pt x="124" y="270"/>
                  </a:cubicBezTo>
                  <a:cubicBezTo>
                    <a:pt x="124" y="270"/>
                    <a:pt x="125" y="270"/>
                    <a:pt x="125" y="270"/>
                  </a:cubicBezTo>
                  <a:cubicBezTo>
                    <a:pt x="125" y="269"/>
                    <a:pt x="125" y="269"/>
                    <a:pt x="124" y="269"/>
                  </a:cubicBezTo>
                  <a:close/>
                  <a:moveTo>
                    <a:pt x="115" y="323"/>
                  </a:moveTo>
                  <a:cubicBezTo>
                    <a:pt x="114" y="323"/>
                    <a:pt x="113" y="324"/>
                    <a:pt x="114" y="324"/>
                  </a:cubicBezTo>
                  <a:cubicBezTo>
                    <a:pt x="114" y="324"/>
                    <a:pt x="114" y="324"/>
                    <a:pt x="114" y="324"/>
                  </a:cubicBezTo>
                  <a:cubicBezTo>
                    <a:pt x="114" y="324"/>
                    <a:pt x="114" y="324"/>
                    <a:pt x="115" y="324"/>
                  </a:cubicBezTo>
                  <a:cubicBezTo>
                    <a:pt x="115" y="324"/>
                    <a:pt x="116" y="324"/>
                    <a:pt x="115" y="324"/>
                  </a:cubicBezTo>
                  <a:cubicBezTo>
                    <a:pt x="115" y="324"/>
                    <a:pt x="115" y="324"/>
                    <a:pt x="115" y="323"/>
                  </a:cubicBezTo>
                  <a:close/>
                  <a:moveTo>
                    <a:pt x="111" y="319"/>
                  </a:moveTo>
                  <a:cubicBezTo>
                    <a:pt x="111" y="319"/>
                    <a:pt x="111" y="319"/>
                    <a:pt x="111" y="319"/>
                  </a:cubicBezTo>
                  <a:cubicBezTo>
                    <a:pt x="111" y="319"/>
                    <a:pt x="111" y="320"/>
                    <a:pt x="111" y="320"/>
                  </a:cubicBezTo>
                  <a:cubicBezTo>
                    <a:pt x="111" y="319"/>
                    <a:pt x="111" y="320"/>
                    <a:pt x="111" y="320"/>
                  </a:cubicBezTo>
                  <a:cubicBezTo>
                    <a:pt x="112" y="320"/>
                    <a:pt x="112" y="320"/>
                    <a:pt x="112" y="319"/>
                  </a:cubicBezTo>
                  <a:cubicBezTo>
                    <a:pt x="112" y="319"/>
                    <a:pt x="112" y="319"/>
                    <a:pt x="112" y="319"/>
                  </a:cubicBezTo>
                  <a:cubicBezTo>
                    <a:pt x="112" y="319"/>
                    <a:pt x="112" y="319"/>
                    <a:pt x="111" y="319"/>
                  </a:cubicBezTo>
                  <a:close/>
                  <a:moveTo>
                    <a:pt x="90" y="398"/>
                  </a:moveTo>
                  <a:cubicBezTo>
                    <a:pt x="91" y="399"/>
                    <a:pt x="91" y="398"/>
                    <a:pt x="92" y="398"/>
                  </a:cubicBezTo>
                  <a:cubicBezTo>
                    <a:pt x="91" y="398"/>
                    <a:pt x="90" y="397"/>
                    <a:pt x="90" y="398"/>
                  </a:cubicBezTo>
                  <a:close/>
                  <a:moveTo>
                    <a:pt x="90" y="381"/>
                  </a:moveTo>
                  <a:cubicBezTo>
                    <a:pt x="91" y="381"/>
                    <a:pt x="92" y="381"/>
                    <a:pt x="92" y="380"/>
                  </a:cubicBezTo>
                  <a:cubicBezTo>
                    <a:pt x="91" y="380"/>
                    <a:pt x="90" y="380"/>
                    <a:pt x="90" y="381"/>
                  </a:cubicBezTo>
                  <a:close/>
                  <a:moveTo>
                    <a:pt x="81" y="401"/>
                  </a:moveTo>
                  <a:cubicBezTo>
                    <a:pt x="81" y="400"/>
                    <a:pt x="82" y="400"/>
                    <a:pt x="81" y="399"/>
                  </a:cubicBezTo>
                  <a:cubicBezTo>
                    <a:pt x="81" y="400"/>
                    <a:pt x="80" y="400"/>
                    <a:pt x="81" y="401"/>
                  </a:cubicBezTo>
                  <a:close/>
                  <a:moveTo>
                    <a:pt x="82" y="386"/>
                  </a:moveTo>
                  <a:cubicBezTo>
                    <a:pt x="81" y="385"/>
                    <a:pt x="83" y="385"/>
                    <a:pt x="82" y="384"/>
                  </a:cubicBezTo>
                  <a:cubicBezTo>
                    <a:pt x="82" y="385"/>
                    <a:pt x="81" y="385"/>
                    <a:pt x="82" y="386"/>
                  </a:cubicBezTo>
                  <a:close/>
                  <a:moveTo>
                    <a:pt x="78" y="405"/>
                  </a:moveTo>
                  <a:cubicBezTo>
                    <a:pt x="78" y="405"/>
                    <a:pt x="78" y="405"/>
                    <a:pt x="78" y="405"/>
                  </a:cubicBezTo>
                  <a:cubicBezTo>
                    <a:pt x="78" y="405"/>
                    <a:pt x="78" y="405"/>
                    <a:pt x="79" y="405"/>
                  </a:cubicBezTo>
                  <a:cubicBezTo>
                    <a:pt x="78" y="405"/>
                    <a:pt x="79" y="404"/>
                    <a:pt x="79" y="404"/>
                  </a:cubicBezTo>
                  <a:cubicBezTo>
                    <a:pt x="78" y="405"/>
                    <a:pt x="78" y="404"/>
                    <a:pt x="78" y="405"/>
                  </a:cubicBezTo>
                  <a:close/>
                  <a:moveTo>
                    <a:pt x="77" y="402"/>
                  </a:moveTo>
                  <a:cubicBezTo>
                    <a:pt x="77" y="402"/>
                    <a:pt x="77" y="403"/>
                    <a:pt x="77" y="403"/>
                  </a:cubicBezTo>
                  <a:cubicBezTo>
                    <a:pt x="77" y="403"/>
                    <a:pt x="77" y="402"/>
                    <a:pt x="77" y="402"/>
                  </a:cubicBezTo>
                  <a:cubicBezTo>
                    <a:pt x="77" y="402"/>
                    <a:pt x="78" y="402"/>
                    <a:pt x="78" y="402"/>
                  </a:cubicBezTo>
                  <a:cubicBezTo>
                    <a:pt x="78" y="402"/>
                    <a:pt x="77" y="401"/>
                    <a:pt x="77" y="402"/>
                  </a:cubicBezTo>
                  <a:close/>
                  <a:moveTo>
                    <a:pt x="76" y="402"/>
                  </a:moveTo>
                  <a:cubicBezTo>
                    <a:pt x="76" y="403"/>
                    <a:pt x="75" y="402"/>
                    <a:pt x="75" y="403"/>
                  </a:cubicBezTo>
                  <a:cubicBezTo>
                    <a:pt x="76" y="403"/>
                    <a:pt x="76" y="404"/>
                    <a:pt x="77" y="403"/>
                  </a:cubicBezTo>
                  <a:cubicBezTo>
                    <a:pt x="76" y="403"/>
                    <a:pt x="77" y="402"/>
                    <a:pt x="76" y="402"/>
                  </a:cubicBezTo>
                  <a:close/>
                  <a:moveTo>
                    <a:pt x="74" y="403"/>
                  </a:moveTo>
                  <a:cubicBezTo>
                    <a:pt x="74" y="404"/>
                    <a:pt x="73" y="403"/>
                    <a:pt x="72" y="404"/>
                  </a:cubicBezTo>
                  <a:cubicBezTo>
                    <a:pt x="73" y="404"/>
                    <a:pt x="73" y="404"/>
                    <a:pt x="74" y="404"/>
                  </a:cubicBezTo>
                  <a:cubicBezTo>
                    <a:pt x="74" y="404"/>
                    <a:pt x="75" y="404"/>
                    <a:pt x="74" y="403"/>
                  </a:cubicBezTo>
                  <a:close/>
                  <a:moveTo>
                    <a:pt x="68" y="408"/>
                  </a:moveTo>
                  <a:cubicBezTo>
                    <a:pt x="69" y="408"/>
                    <a:pt x="69" y="408"/>
                    <a:pt x="69" y="409"/>
                  </a:cubicBezTo>
                  <a:cubicBezTo>
                    <a:pt x="69" y="409"/>
                    <a:pt x="68" y="409"/>
                    <a:pt x="68" y="409"/>
                  </a:cubicBezTo>
                  <a:cubicBezTo>
                    <a:pt x="68" y="410"/>
                    <a:pt x="69" y="410"/>
                    <a:pt x="70" y="410"/>
                  </a:cubicBezTo>
                  <a:cubicBezTo>
                    <a:pt x="69" y="409"/>
                    <a:pt x="71" y="409"/>
                    <a:pt x="71" y="409"/>
                  </a:cubicBezTo>
                  <a:cubicBezTo>
                    <a:pt x="71" y="409"/>
                    <a:pt x="71" y="409"/>
                    <a:pt x="71" y="408"/>
                  </a:cubicBezTo>
                  <a:cubicBezTo>
                    <a:pt x="71" y="408"/>
                    <a:pt x="71" y="408"/>
                    <a:pt x="71" y="408"/>
                  </a:cubicBezTo>
                  <a:cubicBezTo>
                    <a:pt x="71" y="408"/>
                    <a:pt x="71" y="408"/>
                    <a:pt x="70" y="408"/>
                  </a:cubicBezTo>
                  <a:cubicBezTo>
                    <a:pt x="70" y="408"/>
                    <a:pt x="70" y="409"/>
                    <a:pt x="70" y="409"/>
                  </a:cubicBezTo>
                  <a:cubicBezTo>
                    <a:pt x="70" y="408"/>
                    <a:pt x="70" y="408"/>
                    <a:pt x="70" y="408"/>
                  </a:cubicBezTo>
                  <a:cubicBezTo>
                    <a:pt x="70" y="408"/>
                    <a:pt x="69" y="408"/>
                    <a:pt x="69" y="407"/>
                  </a:cubicBezTo>
                  <a:cubicBezTo>
                    <a:pt x="69" y="407"/>
                    <a:pt x="69" y="408"/>
                    <a:pt x="68" y="408"/>
                  </a:cubicBezTo>
                  <a:cubicBezTo>
                    <a:pt x="68" y="408"/>
                    <a:pt x="68" y="407"/>
                    <a:pt x="68" y="408"/>
                  </a:cubicBezTo>
                  <a:close/>
                  <a:moveTo>
                    <a:pt x="66" y="383"/>
                  </a:moveTo>
                  <a:cubicBezTo>
                    <a:pt x="66" y="382"/>
                    <a:pt x="66" y="382"/>
                    <a:pt x="66" y="382"/>
                  </a:cubicBezTo>
                  <a:cubicBezTo>
                    <a:pt x="65" y="381"/>
                    <a:pt x="64" y="383"/>
                    <a:pt x="64" y="382"/>
                  </a:cubicBezTo>
                  <a:cubicBezTo>
                    <a:pt x="65" y="383"/>
                    <a:pt x="63" y="383"/>
                    <a:pt x="63" y="384"/>
                  </a:cubicBezTo>
                  <a:cubicBezTo>
                    <a:pt x="64" y="384"/>
                    <a:pt x="64" y="383"/>
                    <a:pt x="66" y="383"/>
                  </a:cubicBezTo>
                  <a:cubicBezTo>
                    <a:pt x="66" y="383"/>
                    <a:pt x="66" y="383"/>
                    <a:pt x="66" y="384"/>
                  </a:cubicBezTo>
                  <a:cubicBezTo>
                    <a:pt x="67" y="383"/>
                    <a:pt x="66" y="383"/>
                    <a:pt x="67" y="382"/>
                  </a:cubicBezTo>
                  <a:cubicBezTo>
                    <a:pt x="67" y="382"/>
                    <a:pt x="67" y="383"/>
                    <a:pt x="66" y="383"/>
                  </a:cubicBezTo>
                  <a:close/>
                  <a:moveTo>
                    <a:pt x="59" y="388"/>
                  </a:moveTo>
                  <a:cubicBezTo>
                    <a:pt x="60" y="388"/>
                    <a:pt x="61" y="388"/>
                    <a:pt x="61" y="387"/>
                  </a:cubicBezTo>
                  <a:cubicBezTo>
                    <a:pt x="60" y="387"/>
                    <a:pt x="59" y="387"/>
                    <a:pt x="59" y="388"/>
                  </a:cubicBezTo>
                  <a:close/>
                  <a:moveTo>
                    <a:pt x="54" y="393"/>
                  </a:moveTo>
                  <a:cubicBezTo>
                    <a:pt x="54" y="393"/>
                    <a:pt x="54" y="393"/>
                    <a:pt x="54" y="393"/>
                  </a:cubicBezTo>
                  <a:cubicBezTo>
                    <a:pt x="54" y="392"/>
                    <a:pt x="54" y="392"/>
                    <a:pt x="54" y="391"/>
                  </a:cubicBezTo>
                  <a:cubicBezTo>
                    <a:pt x="54" y="391"/>
                    <a:pt x="55" y="391"/>
                    <a:pt x="55" y="391"/>
                  </a:cubicBezTo>
                  <a:cubicBezTo>
                    <a:pt x="55" y="390"/>
                    <a:pt x="56" y="390"/>
                    <a:pt x="55" y="390"/>
                  </a:cubicBezTo>
                  <a:cubicBezTo>
                    <a:pt x="53" y="391"/>
                    <a:pt x="50" y="390"/>
                    <a:pt x="49" y="393"/>
                  </a:cubicBezTo>
                  <a:cubicBezTo>
                    <a:pt x="51" y="394"/>
                    <a:pt x="54" y="392"/>
                    <a:pt x="54" y="393"/>
                  </a:cubicBezTo>
                  <a:close/>
                  <a:moveTo>
                    <a:pt x="44" y="396"/>
                  </a:moveTo>
                  <a:cubicBezTo>
                    <a:pt x="44" y="396"/>
                    <a:pt x="45" y="396"/>
                    <a:pt x="46" y="396"/>
                  </a:cubicBezTo>
                  <a:cubicBezTo>
                    <a:pt x="45" y="395"/>
                    <a:pt x="46" y="395"/>
                    <a:pt x="45" y="394"/>
                  </a:cubicBezTo>
                  <a:cubicBezTo>
                    <a:pt x="46" y="394"/>
                    <a:pt x="46" y="394"/>
                    <a:pt x="47" y="395"/>
                  </a:cubicBezTo>
                  <a:cubicBezTo>
                    <a:pt x="47" y="394"/>
                    <a:pt x="47" y="394"/>
                    <a:pt x="47" y="393"/>
                  </a:cubicBezTo>
                  <a:cubicBezTo>
                    <a:pt x="47" y="394"/>
                    <a:pt x="47" y="394"/>
                    <a:pt x="47" y="394"/>
                  </a:cubicBezTo>
                  <a:cubicBezTo>
                    <a:pt x="46" y="393"/>
                    <a:pt x="46" y="395"/>
                    <a:pt x="45" y="394"/>
                  </a:cubicBezTo>
                  <a:cubicBezTo>
                    <a:pt x="45" y="394"/>
                    <a:pt x="45" y="395"/>
                    <a:pt x="45" y="395"/>
                  </a:cubicBezTo>
                  <a:cubicBezTo>
                    <a:pt x="45" y="394"/>
                    <a:pt x="43" y="396"/>
                    <a:pt x="44" y="396"/>
                  </a:cubicBezTo>
                  <a:close/>
                  <a:moveTo>
                    <a:pt x="36" y="377"/>
                  </a:moveTo>
                  <a:cubicBezTo>
                    <a:pt x="36" y="377"/>
                    <a:pt x="37" y="377"/>
                    <a:pt x="37" y="377"/>
                  </a:cubicBezTo>
                  <a:cubicBezTo>
                    <a:pt x="37" y="376"/>
                    <a:pt x="37" y="375"/>
                    <a:pt x="36" y="375"/>
                  </a:cubicBezTo>
                  <a:cubicBezTo>
                    <a:pt x="36" y="377"/>
                    <a:pt x="36" y="377"/>
                    <a:pt x="36" y="377"/>
                  </a:cubicBezTo>
                  <a:close/>
                  <a:moveTo>
                    <a:pt x="34" y="379"/>
                  </a:moveTo>
                  <a:cubicBezTo>
                    <a:pt x="33" y="380"/>
                    <a:pt x="34" y="380"/>
                    <a:pt x="34" y="381"/>
                  </a:cubicBezTo>
                  <a:cubicBezTo>
                    <a:pt x="34" y="381"/>
                    <a:pt x="34" y="381"/>
                    <a:pt x="34" y="381"/>
                  </a:cubicBezTo>
                  <a:cubicBezTo>
                    <a:pt x="34" y="381"/>
                    <a:pt x="34" y="382"/>
                    <a:pt x="34" y="381"/>
                  </a:cubicBezTo>
                  <a:cubicBezTo>
                    <a:pt x="33" y="380"/>
                    <a:pt x="35" y="382"/>
                    <a:pt x="35" y="381"/>
                  </a:cubicBezTo>
                  <a:cubicBezTo>
                    <a:pt x="34" y="380"/>
                    <a:pt x="34" y="380"/>
                    <a:pt x="34" y="379"/>
                  </a:cubicBezTo>
                  <a:close/>
                  <a:moveTo>
                    <a:pt x="15" y="392"/>
                  </a:moveTo>
                  <a:cubicBezTo>
                    <a:pt x="15" y="392"/>
                    <a:pt x="15" y="392"/>
                    <a:pt x="15" y="392"/>
                  </a:cubicBezTo>
                  <a:cubicBezTo>
                    <a:pt x="15" y="392"/>
                    <a:pt x="15" y="393"/>
                    <a:pt x="16" y="392"/>
                  </a:cubicBezTo>
                  <a:cubicBezTo>
                    <a:pt x="16" y="392"/>
                    <a:pt x="16" y="392"/>
                    <a:pt x="16" y="392"/>
                  </a:cubicBezTo>
                  <a:cubicBezTo>
                    <a:pt x="15" y="391"/>
                    <a:pt x="15" y="392"/>
                    <a:pt x="15" y="392"/>
                  </a:cubicBezTo>
                  <a:close/>
                  <a:moveTo>
                    <a:pt x="8" y="423"/>
                  </a:moveTo>
                  <a:cubicBezTo>
                    <a:pt x="8" y="422"/>
                    <a:pt x="7" y="422"/>
                    <a:pt x="7" y="421"/>
                  </a:cubicBezTo>
                  <a:cubicBezTo>
                    <a:pt x="6" y="423"/>
                    <a:pt x="7" y="424"/>
                    <a:pt x="9" y="424"/>
                  </a:cubicBezTo>
                  <a:cubicBezTo>
                    <a:pt x="9" y="423"/>
                    <a:pt x="8" y="423"/>
                    <a:pt x="8" y="423"/>
                  </a:cubicBezTo>
                  <a:close/>
                  <a:moveTo>
                    <a:pt x="6" y="425"/>
                  </a:moveTo>
                  <a:cubicBezTo>
                    <a:pt x="6" y="426"/>
                    <a:pt x="7" y="427"/>
                    <a:pt x="8" y="426"/>
                  </a:cubicBezTo>
                  <a:cubicBezTo>
                    <a:pt x="7" y="426"/>
                    <a:pt x="7" y="426"/>
                    <a:pt x="7" y="425"/>
                  </a:cubicBezTo>
                  <a:cubicBezTo>
                    <a:pt x="7" y="425"/>
                    <a:pt x="7" y="425"/>
                    <a:pt x="7" y="425"/>
                  </a:cubicBezTo>
                  <a:cubicBezTo>
                    <a:pt x="7" y="426"/>
                    <a:pt x="6" y="425"/>
                    <a:pt x="6" y="4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8" name="淘宝网Chenying0907出品 134"/>
            <p:cNvSpPr>
              <a:spLocks/>
            </p:cNvSpPr>
            <p:nvPr/>
          </p:nvSpPr>
          <p:spPr bwMode="auto">
            <a:xfrm>
              <a:off x="7388" y="3550"/>
              <a:ext cx="9" cy="2"/>
            </a:xfrm>
            <a:custGeom>
              <a:avLst/>
              <a:gdLst>
                <a:gd name="T0" fmla="*/ 3 w 4"/>
                <a:gd name="T1" fmla="*/ 0 h 1"/>
                <a:gd name="T2" fmla="*/ 3 w 4"/>
                <a:gd name="T3" fmla="*/ 1 h 1"/>
                <a:gd name="T4" fmla="*/ 3 w 4"/>
                <a:gd name="T5" fmla="*/ 0 h 1"/>
                <a:gd name="T6" fmla="*/ 1 w 4"/>
                <a:gd name="T7" fmla="*/ 1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4" y="0"/>
                    <a:pt x="4" y="1"/>
                    <a:pt x="3" y="1"/>
                  </a:cubicBezTo>
                  <a:cubicBezTo>
                    <a:pt x="3" y="1"/>
                    <a:pt x="3" y="1"/>
                    <a:pt x="3" y="0"/>
                  </a:cubicBezTo>
                  <a:cubicBezTo>
                    <a:pt x="2" y="1"/>
                    <a:pt x="2" y="0"/>
                    <a:pt x="1" y="1"/>
                  </a:cubicBezTo>
                  <a:cubicBezTo>
                    <a:pt x="0"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49" name="淘宝网Chenying0907出品 135"/>
            <p:cNvSpPr>
              <a:spLocks/>
            </p:cNvSpPr>
            <p:nvPr/>
          </p:nvSpPr>
          <p:spPr bwMode="auto">
            <a:xfrm>
              <a:off x="8383" y="3107"/>
              <a:ext cx="14" cy="7"/>
            </a:xfrm>
            <a:custGeom>
              <a:avLst/>
              <a:gdLst>
                <a:gd name="T0" fmla="*/ 1 w 6"/>
                <a:gd name="T1" fmla="*/ 2 h 3"/>
                <a:gd name="T2" fmla="*/ 1 w 6"/>
                <a:gd name="T3" fmla="*/ 1 h 3"/>
                <a:gd name="T4" fmla="*/ 3 w 6"/>
                <a:gd name="T5" fmla="*/ 0 h 3"/>
                <a:gd name="T6" fmla="*/ 5 w 6"/>
                <a:gd name="T7" fmla="*/ 1 h 3"/>
                <a:gd name="T8" fmla="*/ 4 w 6"/>
                <a:gd name="T9" fmla="*/ 3 h 3"/>
                <a:gd name="T10" fmla="*/ 2 w 6"/>
                <a:gd name="T11" fmla="*/ 3 h 3"/>
                <a:gd name="T12" fmla="*/ 3 w 6"/>
                <a:gd name="T13" fmla="*/ 3 h 3"/>
                <a:gd name="T14" fmla="*/ 2 w 6"/>
                <a:gd name="T15" fmla="*/ 1 h 3"/>
                <a:gd name="T16" fmla="*/ 0 w 6"/>
                <a:gd name="T17" fmla="*/ 3 h 3"/>
                <a:gd name="T18" fmla="*/ 1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1" y="2"/>
                  </a:moveTo>
                  <a:cubicBezTo>
                    <a:pt x="1" y="2"/>
                    <a:pt x="1" y="1"/>
                    <a:pt x="1" y="1"/>
                  </a:cubicBezTo>
                  <a:cubicBezTo>
                    <a:pt x="2" y="1"/>
                    <a:pt x="2" y="1"/>
                    <a:pt x="3" y="0"/>
                  </a:cubicBezTo>
                  <a:cubicBezTo>
                    <a:pt x="3" y="1"/>
                    <a:pt x="4" y="2"/>
                    <a:pt x="5" y="1"/>
                  </a:cubicBezTo>
                  <a:cubicBezTo>
                    <a:pt x="6" y="2"/>
                    <a:pt x="4" y="1"/>
                    <a:pt x="4" y="3"/>
                  </a:cubicBezTo>
                  <a:cubicBezTo>
                    <a:pt x="4" y="2"/>
                    <a:pt x="3" y="3"/>
                    <a:pt x="2" y="3"/>
                  </a:cubicBezTo>
                  <a:cubicBezTo>
                    <a:pt x="3" y="3"/>
                    <a:pt x="3" y="3"/>
                    <a:pt x="3" y="3"/>
                  </a:cubicBezTo>
                  <a:cubicBezTo>
                    <a:pt x="2" y="3"/>
                    <a:pt x="2" y="3"/>
                    <a:pt x="2" y="1"/>
                  </a:cubicBezTo>
                  <a:cubicBezTo>
                    <a:pt x="1" y="2"/>
                    <a:pt x="1" y="2"/>
                    <a:pt x="0" y="3"/>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0" name="淘宝网Chenying0907出品 136"/>
            <p:cNvSpPr>
              <a:spLocks/>
            </p:cNvSpPr>
            <p:nvPr/>
          </p:nvSpPr>
          <p:spPr bwMode="auto">
            <a:xfrm>
              <a:off x="8940" y="2967"/>
              <a:ext cx="4" cy="8"/>
            </a:xfrm>
            <a:custGeom>
              <a:avLst/>
              <a:gdLst>
                <a:gd name="T0" fmla="*/ 2 w 2"/>
                <a:gd name="T1" fmla="*/ 2 h 3"/>
                <a:gd name="T2" fmla="*/ 1 w 2"/>
                <a:gd name="T3" fmla="*/ 3 h 3"/>
                <a:gd name="T4" fmla="*/ 0 w 2"/>
                <a:gd name="T5" fmla="*/ 1 h 3"/>
                <a:gd name="T6" fmla="*/ 1 w 2"/>
                <a:gd name="T7" fmla="*/ 1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2" y="2"/>
                    <a:pt x="2" y="3"/>
                    <a:pt x="1" y="3"/>
                  </a:cubicBezTo>
                  <a:cubicBezTo>
                    <a:pt x="1" y="1"/>
                    <a:pt x="0" y="2"/>
                    <a:pt x="0" y="1"/>
                  </a:cubicBezTo>
                  <a:cubicBezTo>
                    <a:pt x="0" y="0"/>
                    <a:pt x="1" y="1"/>
                    <a:pt x="1" y="1"/>
                  </a:cubicBezTo>
                  <a:cubicBezTo>
                    <a:pt x="1" y="1"/>
                    <a:pt x="1"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1" name="淘宝网Chenying0907出品 137"/>
            <p:cNvSpPr>
              <a:spLocks/>
            </p:cNvSpPr>
            <p:nvPr/>
          </p:nvSpPr>
          <p:spPr bwMode="auto">
            <a:xfrm>
              <a:off x="9056" y="2923"/>
              <a:ext cx="7" cy="4"/>
            </a:xfrm>
            <a:custGeom>
              <a:avLst/>
              <a:gdLst>
                <a:gd name="T0" fmla="*/ 3 w 3"/>
                <a:gd name="T1" fmla="*/ 1 h 2"/>
                <a:gd name="T2" fmla="*/ 3 w 3"/>
                <a:gd name="T3" fmla="*/ 1 h 2"/>
                <a:gd name="T4" fmla="*/ 2 w 3"/>
                <a:gd name="T5" fmla="*/ 2 h 2"/>
                <a:gd name="T6" fmla="*/ 1 w 3"/>
                <a:gd name="T7" fmla="*/ 1 h 2"/>
                <a:gd name="T8" fmla="*/ 3 w 3"/>
                <a:gd name="T9" fmla="*/ 0 h 2"/>
                <a:gd name="T10" fmla="*/ 3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3" y="1"/>
                  </a:moveTo>
                  <a:cubicBezTo>
                    <a:pt x="3" y="1"/>
                    <a:pt x="3" y="1"/>
                    <a:pt x="3" y="1"/>
                  </a:cubicBezTo>
                  <a:cubicBezTo>
                    <a:pt x="2" y="1"/>
                    <a:pt x="2" y="2"/>
                    <a:pt x="2" y="2"/>
                  </a:cubicBezTo>
                  <a:cubicBezTo>
                    <a:pt x="2" y="1"/>
                    <a:pt x="1" y="1"/>
                    <a:pt x="1" y="1"/>
                  </a:cubicBezTo>
                  <a:cubicBezTo>
                    <a:pt x="0" y="0"/>
                    <a:pt x="2" y="1"/>
                    <a:pt x="3" y="0"/>
                  </a:cubicBezTo>
                  <a:cubicBezTo>
                    <a:pt x="3"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2" name="淘宝网Chenying0907出品 138"/>
            <p:cNvSpPr>
              <a:spLocks/>
            </p:cNvSpPr>
            <p:nvPr/>
          </p:nvSpPr>
          <p:spPr bwMode="auto">
            <a:xfrm>
              <a:off x="9008" y="2951"/>
              <a:ext cx="10" cy="2"/>
            </a:xfrm>
            <a:custGeom>
              <a:avLst/>
              <a:gdLst>
                <a:gd name="T0" fmla="*/ 1 w 4"/>
                <a:gd name="T1" fmla="*/ 1 h 1"/>
                <a:gd name="T2" fmla="*/ 2 w 4"/>
                <a:gd name="T3" fmla="*/ 0 h 1"/>
                <a:gd name="T4" fmla="*/ 1 w 4"/>
                <a:gd name="T5" fmla="*/ 0 h 1"/>
                <a:gd name="T6" fmla="*/ 4 w 4"/>
                <a:gd name="T7" fmla="*/ 0 h 1"/>
                <a:gd name="T8" fmla="*/ 1 w 4"/>
                <a:gd name="T9" fmla="*/ 1 h 1"/>
              </a:gdLst>
              <a:ahLst/>
              <a:cxnLst>
                <a:cxn ang="0">
                  <a:pos x="T0" y="T1"/>
                </a:cxn>
                <a:cxn ang="0">
                  <a:pos x="T2" y="T3"/>
                </a:cxn>
                <a:cxn ang="0">
                  <a:pos x="T4" y="T5"/>
                </a:cxn>
                <a:cxn ang="0">
                  <a:pos x="T6" y="T7"/>
                </a:cxn>
                <a:cxn ang="0">
                  <a:pos x="T8" y="T9"/>
                </a:cxn>
              </a:cxnLst>
              <a:rect l="0" t="0" r="r" b="b"/>
              <a:pathLst>
                <a:path w="4" h="1">
                  <a:moveTo>
                    <a:pt x="1" y="1"/>
                  </a:moveTo>
                  <a:cubicBezTo>
                    <a:pt x="0" y="0"/>
                    <a:pt x="2" y="1"/>
                    <a:pt x="2" y="0"/>
                  </a:cubicBezTo>
                  <a:cubicBezTo>
                    <a:pt x="2" y="0"/>
                    <a:pt x="2" y="0"/>
                    <a:pt x="1" y="0"/>
                  </a:cubicBezTo>
                  <a:cubicBezTo>
                    <a:pt x="1" y="0"/>
                    <a:pt x="3" y="0"/>
                    <a:pt x="4" y="0"/>
                  </a:cubicBezTo>
                  <a:cubicBezTo>
                    <a:pt x="1" y="1"/>
                    <a:pt x="3"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3" name="淘宝网Chenying0907出品 139"/>
            <p:cNvSpPr>
              <a:spLocks/>
            </p:cNvSpPr>
            <p:nvPr/>
          </p:nvSpPr>
          <p:spPr bwMode="auto">
            <a:xfrm>
              <a:off x="8996" y="2953"/>
              <a:ext cx="3" cy="5"/>
            </a:xfrm>
            <a:custGeom>
              <a:avLst/>
              <a:gdLst>
                <a:gd name="T0" fmla="*/ 1 w 1"/>
                <a:gd name="T1" fmla="*/ 1 h 2"/>
                <a:gd name="T2" fmla="*/ 1 w 1"/>
                <a:gd name="T3" fmla="*/ 2 h 2"/>
                <a:gd name="T4" fmla="*/ 0 w 1"/>
                <a:gd name="T5" fmla="*/ 1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2"/>
                  </a:cubicBezTo>
                  <a:cubicBezTo>
                    <a:pt x="1" y="2"/>
                    <a:pt x="0" y="1"/>
                    <a:pt x="0" y="1"/>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4" name="淘宝网Chenying0907出品 140"/>
            <p:cNvSpPr>
              <a:spLocks/>
            </p:cNvSpPr>
            <p:nvPr/>
          </p:nvSpPr>
          <p:spPr bwMode="auto">
            <a:xfrm>
              <a:off x="8982" y="2953"/>
              <a:ext cx="5" cy="5"/>
            </a:xfrm>
            <a:custGeom>
              <a:avLst/>
              <a:gdLst>
                <a:gd name="T0" fmla="*/ 1 w 2"/>
                <a:gd name="T1" fmla="*/ 0 h 2"/>
                <a:gd name="T2" fmla="*/ 2 w 2"/>
                <a:gd name="T3" fmla="*/ 0 h 2"/>
                <a:gd name="T4" fmla="*/ 2 w 2"/>
                <a:gd name="T5" fmla="*/ 1 h 2"/>
                <a:gd name="T6" fmla="*/ 1 w 2"/>
                <a:gd name="T7" fmla="*/ 2 h 2"/>
                <a:gd name="T8" fmla="*/ 1 w 2"/>
                <a:gd name="T9" fmla="*/ 1 h 2"/>
                <a:gd name="T10" fmla="*/ 0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2" y="0"/>
                  </a:cubicBezTo>
                  <a:cubicBezTo>
                    <a:pt x="1" y="1"/>
                    <a:pt x="2" y="1"/>
                    <a:pt x="2" y="1"/>
                  </a:cubicBezTo>
                  <a:cubicBezTo>
                    <a:pt x="1" y="1"/>
                    <a:pt x="1" y="1"/>
                    <a:pt x="1" y="2"/>
                  </a:cubicBezTo>
                  <a:cubicBezTo>
                    <a:pt x="0" y="1"/>
                    <a:pt x="1" y="1"/>
                    <a:pt x="1" y="1"/>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5" name="淘宝网Chenying0907出品 141"/>
            <p:cNvSpPr>
              <a:spLocks/>
            </p:cNvSpPr>
            <p:nvPr/>
          </p:nvSpPr>
          <p:spPr bwMode="auto">
            <a:xfrm>
              <a:off x="8959" y="2960"/>
              <a:ext cx="14" cy="7"/>
            </a:xfrm>
            <a:custGeom>
              <a:avLst/>
              <a:gdLst>
                <a:gd name="T0" fmla="*/ 4 w 6"/>
                <a:gd name="T1" fmla="*/ 2 h 3"/>
                <a:gd name="T2" fmla="*/ 4 w 6"/>
                <a:gd name="T3" fmla="*/ 3 h 3"/>
                <a:gd name="T4" fmla="*/ 2 w 6"/>
                <a:gd name="T5" fmla="*/ 3 h 3"/>
                <a:gd name="T6" fmla="*/ 2 w 6"/>
                <a:gd name="T7" fmla="*/ 2 h 3"/>
                <a:gd name="T8" fmla="*/ 0 w 6"/>
                <a:gd name="T9" fmla="*/ 1 h 3"/>
                <a:gd name="T10" fmla="*/ 2 w 6"/>
                <a:gd name="T11" fmla="*/ 1 h 3"/>
                <a:gd name="T12" fmla="*/ 2 w 6"/>
                <a:gd name="T13" fmla="*/ 0 h 3"/>
                <a:gd name="T14" fmla="*/ 4 w 6"/>
                <a:gd name="T15" fmla="*/ 1 h 3"/>
                <a:gd name="T16" fmla="*/ 3 w 6"/>
                <a:gd name="T17" fmla="*/ 1 h 3"/>
                <a:gd name="T18" fmla="*/ 4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4" y="2"/>
                  </a:moveTo>
                  <a:cubicBezTo>
                    <a:pt x="6" y="2"/>
                    <a:pt x="3" y="2"/>
                    <a:pt x="4" y="3"/>
                  </a:cubicBezTo>
                  <a:cubicBezTo>
                    <a:pt x="3" y="3"/>
                    <a:pt x="2" y="3"/>
                    <a:pt x="2" y="3"/>
                  </a:cubicBezTo>
                  <a:cubicBezTo>
                    <a:pt x="1" y="3"/>
                    <a:pt x="2" y="2"/>
                    <a:pt x="2" y="2"/>
                  </a:cubicBezTo>
                  <a:cubicBezTo>
                    <a:pt x="2" y="2"/>
                    <a:pt x="1" y="1"/>
                    <a:pt x="0" y="1"/>
                  </a:cubicBezTo>
                  <a:cubicBezTo>
                    <a:pt x="0" y="0"/>
                    <a:pt x="2" y="0"/>
                    <a:pt x="2" y="1"/>
                  </a:cubicBezTo>
                  <a:cubicBezTo>
                    <a:pt x="2" y="1"/>
                    <a:pt x="2" y="1"/>
                    <a:pt x="2" y="0"/>
                  </a:cubicBezTo>
                  <a:cubicBezTo>
                    <a:pt x="3" y="0"/>
                    <a:pt x="3" y="1"/>
                    <a:pt x="4" y="1"/>
                  </a:cubicBezTo>
                  <a:cubicBezTo>
                    <a:pt x="3" y="2"/>
                    <a:pt x="3" y="1"/>
                    <a:pt x="3" y="1"/>
                  </a:cubicBezTo>
                  <a:cubicBezTo>
                    <a:pt x="3" y="1"/>
                    <a:pt x="4"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6" name="淘宝网Chenying0907出品 142"/>
            <p:cNvSpPr>
              <a:spLocks/>
            </p:cNvSpPr>
            <p:nvPr/>
          </p:nvSpPr>
          <p:spPr bwMode="auto">
            <a:xfrm>
              <a:off x="8949" y="2967"/>
              <a:ext cx="7" cy="5"/>
            </a:xfrm>
            <a:custGeom>
              <a:avLst/>
              <a:gdLst>
                <a:gd name="T0" fmla="*/ 3 w 3"/>
                <a:gd name="T1" fmla="*/ 0 h 2"/>
                <a:gd name="T2" fmla="*/ 3 w 3"/>
                <a:gd name="T3" fmla="*/ 1 h 2"/>
                <a:gd name="T4" fmla="*/ 3 w 3"/>
                <a:gd name="T5" fmla="*/ 0 h 2"/>
                <a:gd name="T6" fmla="*/ 2 w 3"/>
                <a:gd name="T7" fmla="*/ 2 h 2"/>
                <a:gd name="T8" fmla="*/ 0 w 3"/>
                <a:gd name="T9" fmla="*/ 1 h 2"/>
                <a:gd name="T10" fmla="*/ 0 w 3"/>
                <a:gd name="T11" fmla="*/ 0 h 2"/>
                <a:gd name="T12" fmla="*/ 1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1"/>
                    <a:pt x="3" y="1"/>
                    <a:pt x="3" y="1"/>
                  </a:cubicBezTo>
                  <a:cubicBezTo>
                    <a:pt x="3" y="1"/>
                    <a:pt x="3" y="1"/>
                    <a:pt x="3" y="0"/>
                  </a:cubicBezTo>
                  <a:cubicBezTo>
                    <a:pt x="2" y="0"/>
                    <a:pt x="2" y="1"/>
                    <a:pt x="2" y="2"/>
                  </a:cubicBezTo>
                  <a:cubicBezTo>
                    <a:pt x="1" y="2"/>
                    <a:pt x="1" y="0"/>
                    <a:pt x="0" y="1"/>
                  </a:cubicBezTo>
                  <a:cubicBezTo>
                    <a:pt x="0" y="1"/>
                    <a:pt x="0" y="1"/>
                    <a:pt x="0" y="0"/>
                  </a:cubicBezTo>
                  <a:cubicBezTo>
                    <a:pt x="0" y="0"/>
                    <a:pt x="1" y="0"/>
                    <a:pt x="1" y="0"/>
                  </a:cubicBezTo>
                  <a:cubicBezTo>
                    <a:pt x="3"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7" name="淘宝网Chenying0907出品 143"/>
            <p:cNvSpPr>
              <a:spLocks/>
            </p:cNvSpPr>
            <p:nvPr/>
          </p:nvSpPr>
          <p:spPr bwMode="auto">
            <a:xfrm>
              <a:off x="8954" y="2953"/>
              <a:ext cx="5" cy="5"/>
            </a:xfrm>
            <a:custGeom>
              <a:avLst/>
              <a:gdLst>
                <a:gd name="T0" fmla="*/ 1 w 2"/>
                <a:gd name="T1" fmla="*/ 0 h 2"/>
                <a:gd name="T2" fmla="*/ 2 w 2"/>
                <a:gd name="T3" fmla="*/ 0 h 2"/>
                <a:gd name="T4" fmla="*/ 1 w 2"/>
                <a:gd name="T5" fmla="*/ 1 h 2"/>
                <a:gd name="T6" fmla="*/ 2 w 2"/>
                <a:gd name="T7" fmla="*/ 2 h 2"/>
                <a:gd name="T8" fmla="*/ 1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1"/>
                    <a:pt x="1" y="0"/>
                    <a:pt x="2" y="0"/>
                  </a:cubicBezTo>
                  <a:cubicBezTo>
                    <a:pt x="2" y="1"/>
                    <a:pt x="2" y="1"/>
                    <a:pt x="1" y="1"/>
                  </a:cubicBezTo>
                  <a:cubicBezTo>
                    <a:pt x="1" y="1"/>
                    <a:pt x="2" y="1"/>
                    <a:pt x="2" y="2"/>
                  </a:cubicBezTo>
                  <a:cubicBezTo>
                    <a:pt x="1" y="2"/>
                    <a:pt x="1" y="1"/>
                    <a:pt x="1"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8" name="淘宝网Chenying0907出品 144"/>
            <p:cNvSpPr>
              <a:spLocks/>
            </p:cNvSpPr>
            <p:nvPr/>
          </p:nvSpPr>
          <p:spPr bwMode="auto">
            <a:xfrm>
              <a:off x="8951" y="2960"/>
              <a:ext cx="8" cy="5"/>
            </a:xfrm>
            <a:custGeom>
              <a:avLst/>
              <a:gdLst>
                <a:gd name="T0" fmla="*/ 2 w 3"/>
                <a:gd name="T1" fmla="*/ 1 h 2"/>
                <a:gd name="T2" fmla="*/ 2 w 3"/>
                <a:gd name="T3" fmla="*/ 2 h 2"/>
                <a:gd name="T4" fmla="*/ 1 w 3"/>
                <a:gd name="T5" fmla="*/ 2 h 2"/>
                <a:gd name="T6" fmla="*/ 0 w 3"/>
                <a:gd name="T7" fmla="*/ 2 h 2"/>
                <a:gd name="T8" fmla="*/ 1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3" y="1"/>
                    <a:pt x="1" y="2"/>
                    <a:pt x="2" y="2"/>
                  </a:cubicBezTo>
                  <a:cubicBezTo>
                    <a:pt x="1" y="2"/>
                    <a:pt x="1" y="2"/>
                    <a:pt x="1" y="2"/>
                  </a:cubicBezTo>
                  <a:cubicBezTo>
                    <a:pt x="1" y="2"/>
                    <a:pt x="1" y="2"/>
                    <a:pt x="0" y="2"/>
                  </a:cubicBezTo>
                  <a:cubicBezTo>
                    <a:pt x="0" y="1"/>
                    <a:pt x="1" y="1"/>
                    <a:pt x="1" y="1"/>
                  </a:cubicBezTo>
                  <a:cubicBezTo>
                    <a:pt x="2"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59" name="淘宝网Chenying0907出品 145"/>
            <p:cNvSpPr>
              <a:spLocks/>
            </p:cNvSpPr>
            <p:nvPr/>
          </p:nvSpPr>
          <p:spPr bwMode="auto">
            <a:xfrm>
              <a:off x="8696" y="3031"/>
              <a:ext cx="4" cy="5"/>
            </a:xfrm>
            <a:custGeom>
              <a:avLst/>
              <a:gdLst>
                <a:gd name="T0" fmla="*/ 1 w 2"/>
                <a:gd name="T1" fmla="*/ 0 h 2"/>
                <a:gd name="T2" fmla="*/ 0 w 2"/>
                <a:gd name="T3" fmla="*/ 1 h 2"/>
                <a:gd name="T4" fmla="*/ 0 w 2"/>
                <a:gd name="T5" fmla="*/ 0 h 2"/>
                <a:gd name="T6" fmla="*/ 0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1" y="2"/>
                    <a:pt x="0" y="1"/>
                  </a:cubicBezTo>
                  <a:cubicBezTo>
                    <a:pt x="1" y="1"/>
                    <a:pt x="0" y="1"/>
                    <a:pt x="0" y="0"/>
                  </a:cubicBezTo>
                  <a:cubicBezTo>
                    <a:pt x="1" y="0"/>
                    <a:pt x="1" y="0"/>
                    <a:pt x="0"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0" name="淘宝网Chenying0907出品 146"/>
            <p:cNvSpPr>
              <a:spLocks/>
            </p:cNvSpPr>
            <p:nvPr/>
          </p:nvSpPr>
          <p:spPr bwMode="auto">
            <a:xfrm>
              <a:off x="8693" y="3031"/>
              <a:ext cx="3" cy="8"/>
            </a:xfrm>
            <a:custGeom>
              <a:avLst/>
              <a:gdLst>
                <a:gd name="T0" fmla="*/ 1 w 1"/>
                <a:gd name="T1" fmla="*/ 2 h 3"/>
                <a:gd name="T2" fmla="*/ 1 w 1"/>
                <a:gd name="T3" fmla="*/ 3 h 3"/>
                <a:gd name="T4" fmla="*/ 1 w 1"/>
                <a:gd name="T5" fmla="*/ 3 h 3"/>
                <a:gd name="T6" fmla="*/ 0 w 1"/>
                <a:gd name="T7" fmla="*/ 2 h 3"/>
                <a:gd name="T8" fmla="*/ 0 w 1"/>
                <a:gd name="T9" fmla="*/ 2 h 3"/>
                <a:gd name="T10" fmla="*/ 1 w 1"/>
                <a:gd name="T11" fmla="*/ 1 h 3"/>
                <a:gd name="T12" fmla="*/ 0 w 1"/>
                <a:gd name="T13" fmla="*/ 1 h 3"/>
                <a:gd name="T14" fmla="*/ 1 w 1"/>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3"/>
                  </a:cubicBezTo>
                  <a:cubicBezTo>
                    <a:pt x="1" y="2"/>
                    <a:pt x="1" y="3"/>
                    <a:pt x="1" y="3"/>
                  </a:cubicBezTo>
                  <a:cubicBezTo>
                    <a:pt x="0" y="3"/>
                    <a:pt x="1" y="1"/>
                    <a:pt x="0" y="2"/>
                  </a:cubicBezTo>
                  <a:cubicBezTo>
                    <a:pt x="0" y="2"/>
                    <a:pt x="0" y="2"/>
                    <a:pt x="0" y="2"/>
                  </a:cubicBezTo>
                  <a:cubicBezTo>
                    <a:pt x="0" y="2"/>
                    <a:pt x="0" y="0"/>
                    <a:pt x="1" y="1"/>
                  </a:cubicBezTo>
                  <a:cubicBezTo>
                    <a:pt x="1" y="1"/>
                    <a:pt x="1" y="1"/>
                    <a:pt x="0"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1" name="淘宝网Chenying0907出品 147"/>
            <p:cNvSpPr>
              <a:spLocks/>
            </p:cNvSpPr>
            <p:nvPr/>
          </p:nvSpPr>
          <p:spPr bwMode="auto">
            <a:xfrm>
              <a:off x="8670" y="3039"/>
              <a:ext cx="4" cy="7"/>
            </a:xfrm>
            <a:custGeom>
              <a:avLst/>
              <a:gdLst>
                <a:gd name="T0" fmla="*/ 2 w 2"/>
                <a:gd name="T1" fmla="*/ 2 h 3"/>
                <a:gd name="T2" fmla="*/ 1 w 2"/>
                <a:gd name="T3" fmla="*/ 3 h 3"/>
                <a:gd name="T4" fmla="*/ 0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3"/>
                  </a:cubicBezTo>
                  <a:cubicBezTo>
                    <a:pt x="1" y="2"/>
                    <a:pt x="1" y="1"/>
                    <a:pt x="0" y="1"/>
                  </a:cubicBezTo>
                  <a:cubicBezTo>
                    <a:pt x="1"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2" name="淘宝网Chenying0907出品 148"/>
            <p:cNvSpPr>
              <a:spLocks/>
            </p:cNvSpPr>
            <p:nvPr/>
          </p:nvSpPr>
          <p:spPr bwMode="auto">
            <a:xfrm>
              <a:off x="8636" y="3050"/>
              <a:ext cx="7" cy="7"/>
            </a:xfrm>
            <a:custGeom>
              <a:avLst/>
              <a:gdLst>
                <a:gd name="T0" fmla="*/ 2 w 3"/>
                <a:gd name="T1" fmla="*/ 0 h 3"/>
                <a:gd name="T2" fmla="*/ 3 w 3"/>
                <a:gd name="T3" fmla="*/ 1 h 3"/>
                <a:gd name="T4" fmla="*/ 1 w 3"/>
                <a:gd name="T5" fmla="*/ 1 h 3"/>
                <a:gd name="T6" fmla="*/ 0 w 3"/>
                <a:gd name="T7" fmla="*/ 1 h 3"/>
                <a:gd name="T8" fmla="*/ 1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2" y="1"/>
                    <a:pt x="2" y="1"/>
                    <a:pt x="3" y="1"/>
                  </a:cubicBezTo>
                  <a:cubicBezTo>
                    <a:pt x="3" y="3"/>
                    <a:pt x="1" y="1"/>
                    <a:pt x="1" y="1"/>
                  </a:cubicBezTo>
                  <a:cubicBezTo>
                    <a:pt x="1" y="1"/>
                    <a:pt x="1" y="1"/>
                    <a:pt x="0" y="1"/>
                  </a:cubicBezTo>
                  <a:cubicBezTo>
                    <a:pt x="1" y="0"/>
                    <a:pt x="2" y="1"/>
                    <a:pt x="1" y="0"/>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3" name="淘宝网Chenying0907出品 149"/>
            <p:cNvSpPr>
              <a:spLocks/>
            </p:cNvSpPr>
            <p:nvPr/>
          </p:nvSpPr>
          <p:spPr bwMode="auto">
            <a:xfrm>
              <a:off x="8622" y="3048"/>
              <a:ext cx="10" cy="7"/>
            </a:xfrm>
            <a:custGeom>
              <a:avLst/>
              <a:gdLst>
                <a:gd name="T0" fmla="*/ 4 w 4"/>
                <a:gd name="T1" fmla="*/ 1 h 3"/>
                <a:gd name="T2" fmla="*/ 4 w 4"/>
                <a:gd name="T3" fmla="*/ 2 h 3"/>
                <a:gd name="T4" fmla="*/ 3 w 4"/>
                <a:gd name="T5" fmla="*/ 1 h 3"/>
                <a:gd name="T6" fmla="*/ 3 w 4"/>
                <a:gd name="T7" fmla="*/ 3 h 3"/>
                <a:gd name="T8" fmla="*/ 0 w 4"/>
                <a:gd name="T9" fmla="*/ 1 h 3"/>
                <a:gd name="T10" fmla="*/ 0 w 4"/>
                <a:gd name="T11" fmla="*/ 0 h 3"/>
                <a:gd name="T12" fmla="*/ 1 w 4"/>
                <a:gd name="T13" fmla="*/ 0 h 3"/>
                <a:gd name="T14" fmla="*/ 3 w 4"/>
                <a:gd name="T15" fmla="*/ 0 h 3"/>
                <a:gd name="T16" fmla="*/ 4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1"/>
                  </a:moveTo>
                  <a:cubicBezTo>
                    <a:pt x="4" y="1"/>
                    <a:pt x="4" y="1"/>
                    <a:pt x="4" y="2"/>
                  </a:cubicBezTo>
                  <a:cubicBezTo>
                    <a:pt x="3" y="2"/>
                    <a:pt x="3" y="1"/>
                    <a:pt x="3" y="1"/>
                  </a:cubicBezTo>
                  <a:cubicBezTo>
                    <a:pt x="2" y="1"/>
                    <a:pt x="3" y="2"/>
                    <a:pt x="3" y="3"/>
                  </a:cubicBezTo>
                  <a:cubicBezTo>
                    <a:pt x="1" y="2"/>
                    <a:pt x="1" y="2"/>
                    <a:pt x="0" y="1"/>
                  </a:cubicBezTo>
                  <a:cubicBezTo>
                    <a:pt x="0" y="1"/>
                    <a:pt x="0" y="0"/>
                    <a:pt x="0" y="0"/>
                  </a:cubicBezTo>
                  <a:cubicBezTo>
                    <a:pt x="1" y="0"/>
                    <a:pt x="1" y="0"/>
                    <a:pt x="1" y="0"/>
                  </a:cubicBezTo>
                  <a:cubicBezTo>
                    <a:pt x="1" y="0"/>
                    <a:pt x="1" y="1"/>
                    <a:pt x="3" y="0"/>
                  </a:cubicBezTo>
                  <a:cubicBezTo>
                    <a:pt x="2"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4" name="淘宝网Chenying0907出品 150"/>
            <p:cNvSpPr>
              <a:spLocks/>
            </p:cNvSpPr>
            <p:nvPr/>
          </p:nvSpPr>
          <p:spPr bwMode="auto">
            <a:xfrm>
              <a:off x="8622" y="3053"/>
              <a:ext cx="3" cy="7"/>
            </a:xfrm>
            <a:custGeom>
              <a:avLst/>
              <a:gdLst>
                <a:gd name="T0" fmla="*/ 0 w 1"/>
                <a:gd name="T1" fmla="*/ 1 h 3"/>
                <a:gd name="T2" fmla="*/ 1 w 1"/>
                <a:gd name="T3" fmla="*/ 1 h 3"/>
                <a:gd name="T4" fmla="*/ 0 w 1"/>
                <a:gd name="T5" fmla="*/ 3 h 3"/>
                <a:gd name="T6" fmla="*/ 0 w 1"/>
                <a:gd name="T7" fmla="*/ 1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1" y="2"/>
                    <a:pt x="0" y="0"/>
                    <a:pt x="1" y="1"/>
                  </a:cubicBezTo>
                  <a:cubicBezTo>
                    <a:pt x="1" y="2"/>
                    <a:pt x="0" y="2"/>
                    <a:pt x="0" y="3"/>
                  </a:cubicBezTo>
                  <a:cubicBezTo>
                    <a:pt x="0" y="1"/>
                    <a:pt x="0"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5" name="淘宝网Chenying0907出品 151"/>
            <p:cNvSpPr>
              <a:spLocks noEditPoints="1"/>
            </p:cNvSpPr>
            <p:nvPr/>
          </p:nvSpPr>
          <p:spPr bwMode="auto">
            <a:xfrm>
              <a:off x="6895" y="3351"/>
              <a:ext cx="1675" cy="1433"/>
            </a:xfrm>
            <a:custGeom>
              <a:avLst/>
              <a:gdLst>
                <a:gd name="T0" fmla="*/ 463 w 707"/>
                <a:gd name="T1" fmla="*/ 175 h 605"/>
                <a:gd name="T2" fmla="*/ 216 w 707"/>
                <a:gd name="T3" fmla="*/ 333 h 605"/>
                <a:gd name="T4" fmla="*/ 41 w 707"/>
                <a:gd name="T5" fmla="*/ 483 h 605"/>
                <a:gd name="T6" fmla="*/ 539 w 707"/>
                <a:gd name="T7" fmla="*/ 159 h 605"/>
                <a:gd name="T8" fmla="*/ 638 w 707"/>
                <a:gd name="T9" fmla="*/ 138 h 605"/>
                <a:gd name="T10" fmla="*/ 455 w 707"/>
                <a:gd name="T11" fmla="*/ 240 h 605"/>
                <a:gd name="T12" fmla="*/ 318 w 707"/>
                <a:gd name="T13" fmla="*/ 325 h 605"/>
                <a:gd name="T14" fmla="*/ 232 w 707"/>
                <a:gd name="T15" fmla="*/ 385 h 605"/>
                <a:gd name="T16" fmla="*/ 157 w 707"/>
                <a:gd name="T17" fmla="*/ 441 h 605"/>
                <a:gd name="T18" fmla="*/ 322 w 707"/>
                <a:gd name="T19" fmla="*/ 331 h 605"/>
                <a:gd name="T20" fmla="*/ 506 w 707"/>
                <a:gd name="T21" fmla="*/ 225 h 605"/>
                <a:gd name="T22" fmla="*/ 670 w 707"/>
                <a:gd name="T23" fmla="*/ 159 h 605"/>
                <a:gd name="T24" fmla="*/ 656 w 707"/>
                <a:gd name="T25" fmla="*/ 175 h 605"/>
                <a:gd name="T26" fmla="*/ 649 w 707"/>
                <a:gd name="T27" fmla="*/ 183 h 605"/>
                <a:gd name="T28" fmla="*/ 540 w 707"/>
                <a:gd name="T29" fmla="*/ 254 h 605"/>
                <a:gd name="T30" fmla="*/ 502 w 707"/>
                <a:gd name="T31" fmla="*/ 361 h 605"/>
                <a:gd name="T32" fmla="*/ 508 w 707"/>
                <a:gd name="T33" fmla="*/ 393 h 605"/>
                <a:gd name="T34" fmla="*/ 572 w 707"/>
                <a:gd name="T35" fmla="*/ 403 h 605"/>
                <a:gd name="T36" fmla="*/ 576 w 707"/>
                <a:gd name="T37" fmla="*/ 427 h 605"/>
                <a:gd name="T38" fmla="*/ 582 w 707"/>
                <a:gd name="T39" fmla="*/ 434 h 605"/>
                <a:gd name="T40" fmla="*/ 568 w 707"/>
                <a:gd name="T41" fmla="*/ 457 h 605"/>
                <a:gd name="T42" fmla="*/ 523 w 707"/>
                <a:gd name="T43" fmla="*/ 469 h 605"/>
                <a:gd name="T44" fmla="*/ 498 w 707"/>
                <a:gd name="T45" fmla="*/ 478 h 605"/>
                <a:gd name="T46" fmla="*/ 531 w 707"/>
                <a:gd name="T47" fmla="*/ 462 h 605"/>
                <a:gd name="T48" fmla="*/ 515 w 707"/>
                <a:gd name="T49" fmla="*/ 461 h 605"/>
                <a:gd name="T50" fmla="*/ 528 w 707"/>
                <a:gd name="T51" fmla="*/ 448 h 605"/>
                <a:gd name="T52" fmla="*/ 440 w 707"/>
                <a:gd name="T53" fmla="*/ 501 h 605"/>
                <a:gd name="T54" fmla="*/ 436 w 707"/>
                <a:gd name="T55" fmla="*/ 514 h 605"/>
                <a:gd name="T56" fmla="*/ 393 w 707"/>
                <a:gd name="T57" fmla="*/ 541 h 605"/>
                <a:gd name="T58" fmla="*/ 342 w 707"/>
                <a:gd name="T59" fmla="*/ 537 h 605"/>
                <a:gd name="T60" fmla="*/ 346 w 707"/>
                <a:gd name="T61" fmla="*/ 422 h 605"/>
                <a:gd name="T62" fmla="*/ 258 w 707"/>
                <a:gd name="T63" fmla="*/ 421 h 605"/>
                <a:gd name="T64" fmla="*/ 264 w 707"/>
                <a:gd name="T65" fmla="*/ 411 h 605"/>
                <a:gd name="T66" fmla="*/ 248 w 707"/>
                <a:gd name="T67" fmla="*/ 404 h 605"/>
                <a:gd name="T68" fmla="*/ 195 w 707"/>
                <a:gd name="T69" fmla="*/ 444 h 605"/>
                <a:gd name="T70" fmla="*/ 153 w 707"/>
                <a:gd name="T71" fmla="*/ 475 h 605"/>
                <a:gd name="T72" fmla="*/ 127 w 707"/>
                <a:gd name="T73" fmla="*/ 492 h 605"/>
                <a:gd name="T74" fmla="*/ 113 w 707"/>
                <a:gd name="T75" fmla="*/ 506 h 605"/>
                <a:gd name="T76" fmla="*/ 98 w 707"/>
                <a:gd name="T77" fmla="*/ 516 h 605"/>
                <a:gd name="T78" fmla="*/ 92 w 707"/>
                <a:gd name="T79" fmla="*/ 520 h 605"/>
                <a:gd name="T80" fmla="*/ 75 w 707"/>
                <a:gd name="T81" fmla="*/ 533 h 605"/>
                <a:gd name="T82" fmla="*/ 51 w 707"/>
                <a:gd name="T83" fmla="*/ 553 h 605"/>
                <a:gd name="T84" fmla="*/ 28 w 707"/>
                <a:gd name="T85" fmla="*/ 573 h 605"/>
                <a:gd name="T86" fmla="*/ 5 w 707"/>
                <a:gd name="T87" fmla="*/ 582 h 605"/>
                <a:gd name="T88" fmla="*/ 492 w 707"/>
                <a:gd name="T89" fmla="*/ 141 h 605"/>
                <a:gd name="T90" fmla="*/ 437 w 707"/>
                <a:gd name="T91" fmla="*/ 98 h 605"/>
                <a:gd name="T92" fmla="*/ 222 w 707"/>
                <a:gd name="T93" fmla="*/ 228 h 605"/>
                <a:gd name="T94" fmla="*/ 666 w 707"/>
                <a:gd name="T95" fmla="*/ 163 h 605"/>
                <a:gd name="T96" fmla="*/ 100 w 707"/>
                <a:gd name="T97" fmla="*/ 511 h 605"/>
                <a:gd name="T98" fmla="*/ 645 w 707"/>
                <a:gd name="T99" fmla="*/ 170 h 605"/>
                <a:gd name="T100" fmla="*/ 635 w 707"/>
                <a:gd name="T101" fmla="*/ 186 h 605"/>
                <a:gd name="T102" fmla="*/ 578 w 707"/>
                <a:gd name="T103" fmla="*/ 443 h 605"/>
                <a:gd name="T104" fmla="*/ 578 w 707"/>
                <a:gd name="T105" fmla="*/ 438 h 605"/>
                <a:gd name="T106" fmla="*/ 551 w 707"/>
                <a:gd name="T107" fmla="*/ 456 h 605"/>
                <a:gd name="T108" fmla="*/ 548 w 707"/>
                <a:gd name="T109" fmla="*/ 456 h 605"/>
                <a:gd name="T110" fmla="*/ 529 w 707"/>
                <a:gd name="T111" fmla="*/ 468 h 605"/>
                <a:gd name="T112" fmla="*/ 506 w 707"/>
                <a:gd name="T113" fmla="*/ 336 h 605"/>
                <a:gd name="T114" fmla="*/ 382 w 707"/>
                <a:gd name="T115" fmla="*/ 541 h 605"/>
                <a:gd name="T116" fmla="*/ 251 w 707"/>
                <a:gd name="T117" fmla="*/ 397 h 605"/>
                <a:gd name="T118" fmla="*/ 242 w 707"/>
                <a:gd name="T119" fmla="*/ 406 h 605"/>
                <a:gd name="T120" fmla="*/ 139 w 707"/>
                <a:gd name="T121" fmla="*/ 484 h 605"/>
                <a:gd name="T122" fmla="*/ 115 w 707"/>
                <a:gd name="T123" fmla="*/ 476 h 605"/>
                <a:gd name="T124" fmla="*/ 95 w 707"/>
                <a:gd name="T1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7" h="605">
                  <a:moveTo>
                    <a:pt x="691" y="30"/>
                  </a:moveTo>
                  <a:cubicBezTo>
                    <a:pt x="691" y="30"/>
                    <a:pt x="692" y="30"/>
                    <a:pt x="691" y="31"/>
                  </a:cubicBezTo>
                  <a:cubicBezTo>
                    <a:pt x="686" y="34"/>
                    <a:pt x="682" y="38"/>
                    <a:pt x="677" y="41"/>
                  </a:cubicBezTo>
                  <a:cubicBezTo>
                    <a:pt x="676" y="43"/>
                    <a:pt x="674" y="43"/>
                    <a:pt x="673" y="45"/>
                  </a:cubicBezTo>
                  <a:cubicBezTo>
                    <a:pt x="668" y="48"/>
                    <a:pt x="662" y="51"/>
                    <a:pt x="657" y="55"/>
                  </a:cubicBezTo>
                  <a:cubicBezTo>
                    <a:pt x="657" y="55"/>
                    <a:pt x="657" y="55"/>
                    <a:pt x="656" y="55"/>
                  </a:cubicBezTo>
                  <a:cubicBezTo>
                    <a:pt x="653" y="59"/>
                    <a:pt x="647" y="61"/>
                    <a:pt x="644" y="65"/>
                  </a:cubicBezTo>
                  <a:cubicBezTo>
                    <a:pt x="644" y="65"/>
                    <a:pt x="643" y="65"/>
                    <a:pt x="643" y="65"/>
                  </a:cubicBezTo>
                  <a:cubicBezTo>
                    <a:pt x="642" y="65"/>
                    <a:pt x="642" y="65"/>
                    <a:pt x="642" y="66"/>
                  </a:cubicBezTo>
                  <a:cubicBezTo>
                    <a:pt x="641" y="66"/>
                    <a:pt x="640" y="66"/>
                    <a:pt x="639" y="67"/>
                  </a:cubicBezTo>
                  <a:cubicBezTo>
                    <a:pt x="637" y="69"/>
                    <a:pt x="634" y="70"/>
                    <a:pt x="631" y="72"/>
                  </a:cubicBezTo>
                  <a:cubicBezTo>
                    <a:pt x="631" y="72"/>
                    <a:pt x="630" y="72"/>
                    <a:pt x="629" y="73"/>
                  </a:cubicBezTo>
                  <a:cubicBezTo>
                    <a:pt x="627" y="75"/>
                    <a:pt x="624" y="77"/>
                    <a:pt x="622" y="79"/>
                  </a:cubicBezTo>
                  <a:cubicBezTo>
                    <a:pt x="619" y="79"/>
                    <a:pt x="618" y="81"/>
                    <a:pt x="616" y="82"/>
                  </a:cubicBezTo>
                  <a:cubicBezTo>
                    <a:pt x="614" y="85"/>
                    <a:pt x="609" y="86"/>
                    <a:pt x="606" y="89"/>
                  </a:cubicBezTo>
                  <a:cubicBezTo>
                    <a:pt x="602" y="89"/>
                    <a:pt x="600" y="94"/>
                    <a:pt x="595" y="95"/>
                  </a:cubicBezTo>
                  <a:cubicBezTo>
                    <a:pt x="589" y="99"/>
                    <a:pt x="582" y="104"/>
                    <a:pt x="576" y="107"/>
                  </a:cubicBezTo>
                  <a:cubicBezTo>
                    <a:pt x="575" y="108"/>
                    <a:pt x="573" y="108"/>
                    <a:pt x="573" y="109"/>
                  </a:cubicBezTo>
                  <a:cubicBezTo>
                    <a:pt x="571" y="109"/>
                    <a:pt x="571" y="110"/>
                    <a:pt x="570" y="110"/>
                  </a:cubicBezTo>
                  <a:cubicBezTo>
                    <a:pt x="562" y="115"/>
                    <a:pt x="555" y="120"/>
                    <a:pt x="547" y="124"/>
                  </a:cubicBezTo>
                  <a:cubicBezTo>
                    <a:pt x="547" y="124"/>
                    <a:pt x="547" y="125"/>
                    <a:pt x="547" y="125"/>
                  </a:cubicBezTo>
                  <a:cubicBezTo>
                    <a:pt x="541" y="127"/>
                    <a:pt x="537" y="131"/>
                    <a:pt x="532" y="133"/>
                  </a:cubicBezTo>
                  <a:cubicBezTo>
                    <a:pt x="529" y="135"/>
                    <a:pt x="526" y="137"/>
                    <a:pt x="523" y="138"/>
                  </a:cubicBezTo>
                  <a:cubicBezTo>
                    <a:pt x="522" y="139"/>
                    <a:pt x="522" y="140"/>
                    <a:pt x="521" y="140"/>
                  </a:cubicBezTo>
                  <a:cubicBezTo>
                    <a:pt x="519" y="142"/>
                    <a:pt x="516" y="143"/>
                    <a:pt x="513" y="144"/>
                  </a:cubicBezTo>
                  <a:cubicBezTo>
                    <a:pt x="511" y="147"/>
                    <a:pt x="507" y="147"/>
                    <a:pt x="505" y="150"/>
                  </a:cubicBezTo>
                  <a:cubicBezTo>
                    <a:pt x="496" y="154"/>
                    <a:pt x="488" y="160"/>
                    <a:pt x="480" y="165"/>
                  </a:cubicBezTo>
                  <a:cubicBezTo>
                    <a:pt x="476" y="166"/>
                    <a:pt x="474" y="169"/>
                    <a:pt x="470" y="170"/>
                  </a:cubicBezTo>
                  <a:cubicBezTo>
                    <a:pt x="469" y="171"/>
                    <a:pt x="468" y="171"/>
                    <a:pt x="467" y="171"/>
                  </a:cubicBezTo>
                  <a:cubicBezTo>
                    <a:pt x="467" y="172"/>
                    <a:pt x="466" y="173"/>
                    <a:pt x="466" y="173"/>
                  </a:cubicBezTo>
                  <a:cubicBezTo>
                    <a:pt x="465" y="173"/>
                    <a:pt x="464" y="173"/>
                    <a:pt x="463" y="175"/>
                  </a:cubicBezTo>
                  <a:cubicBezTo>
                    <a:pt x="461" y="175"/>
                    <a:pt x="461" y="177"/>
                    <a:pt x="459" y="177"/>
                  </a:cubicBezTo>
                  <a:cubicBezTo>
                    <a:pt x="458" y="177"/>
                    <a:pt x="457" y="177"/>
                    <a:pt x="457" y="179"/>
                  </a:cubicBezTo>
                  <a:cubicBezTo>
                    <a:pt x="453" y="179"/>
                    <a:pt x="451" y="183"/>
                    <a:pt x="446" y="184"/>
                  </a:cubicBezTo>
                  <a:cubicBezTo>
                    <a:pt x="446" y="184"/>
                    <a:pt x="445" y="186"/>
                    <a:pt x="444" y="185"/>
                  </a:cubicBezTo>
                  <a:cubicBezTo>
                    <a:pt x="444" y="185"/>
                    <a:pt x="444" y="186"/>
                    <a:pt x="444" y="186"/>
                  </a:cubicBezTo>
                  <a:cubicBezTo>
                    <a:pt x="427" y="196"/>
                    <a:pt x="410" y="206"/>
                    <a:pt x="393" y="217"/>
                  </a:cubicBezTo>
                  <a:cubicBezTo>
                    <a:pt x="393" y="217"/>
                    <a:pt x="392" y="217"/>
                    <a:pt x="392" y="217"/>
                  </a:cubicBezTo>
                  <a:cubicBezTo>
                    <a:pt x="385" y="221"/>
                    <a:pt x="378" y="225"/>
                    <a:pt x="371" y="230"/>
                  </a:cubicBezTo>
                  <a:cubicBezTo>
                    <a:pt x="369" y="231"/>
                    <a:pt x="367" y="231"/>
                    <a:pt x="366" y="233"/>
                  </a:cubicBezTo>
                  <a:cubicBezTo>
                    <a:pt x="362" y="235"/>
                    <a:pt x="358" y="239"/>
                    <a:pt x="353" y="240"/>
                  </a:cubicBezTo>
                  <a:cubicBezTo>
                    <a:pt x="353" y="241"/>
                    <a:pt x="353" y="241"/>
                    <a:pt x="353" y="241"/>
                  </a:cubicBezTo>
                  <a:cubicBezTo>
                    <a:pt x="350" y="242"/>
                    <a:pt x="348" y="245"/>
                    <a:pt x="345" y="246"/>
                  </a:cubicBezTo>
                  <a:cubicBezTo>
                    <a:pt x="344" y="246"/>
                    <a:pt x="344" y="247"/>
                    <a:pt x="344" y="247"/>
                  </a:cubicBezTo>
                  <a:cubicBezTo>
                    <a:pt x="343" y="247"/>
                    <a:pt x="342" y="248"/>
                    <a:pt x="341" y="249"/>
                  </a:cubicBezTo>
                  <a:cubicBezTo>
                    <a:pt x="335" y="252"/>
                    <a:pt x="331" y="257"/>
                    <a:pt x="325" y="259"/>
                  </a:cubicBezTo>
                  <a:cubicBezTo>
                    <a:pt x="324" y="259"/>
                    <a:pt x="325" y="260"/>
                    <a:pt x="324" y="260"/>
                  </a:cubicBezTo>
                  <a:cubicBezTo>
                    <a:pt x="315" y="265"/>
                    <a:pt x="306" y="273"/>
                    <a:pt x="297" y="278"/>
                  </a:cubicBezTo>
                  <a:cubicBezTo>
                    <a:pt x="297" y="279"/>
                    <a:pt x="296" y="279"/>
                    <a:pt x="296" y="280"/>
                  </a:cubicBezTo>
                  <a:cubicBezTo>
                    <a:pt x="295" y="279"/>
                    <a:pt x="295" y="280"/>
                    <a:pt x="295" y="280"/>
                  </a:cubicBezTo>
                  <a:cubicBezTo>
                    <a:pt x="293" y="282"/>
                    <a:pt x="290" y="282"/>
                    <a:pt x="289" y="284"/>
                  </a:cubicBezTo>
                  <a:cubicBezTo>
                    <a:pt x="288" y="284"/>
                    <a:pt x="288" y="284"/>
                    <a:pt x="288" y="284"/>
                  </a:cubicBezTo>
                  <a:cubicBezTo>
                    <a:pt x="284" y="287"/>
                    <a:pt x="280" y="288"/>
                    <a:pt x="277" y="291"/>
                  </a:cubicBezTo>
                  <a:cubicBezTo>
                    <a:pt x="275" y="291"/>
                    <a:pt x="274" y="294"/>
                    <a:pt x="272" y="293"/>
                  </a:cubicBezTo>
                  <a:cubicBezTo>
                    <a:pt x="272" y="296"/>
                    <a:pt x="268" y="296"/>
                    <a:pt x="267" y="298"/>
                  </a:cubicBezTo>
                  <a:cubicBezTo>
                    <a:pt x="265" y="298"/>
                    <a:pt x="265" y="300"/>
                    <a:pt x="263" y="299"/>
                  </a:cubicBezTo>
                  <a:cubicBezTo>
                    <a:pt x="263" y="303"/>
                    <a:pt x="260" y="301"/>
                    <a:pt x="259" y="303"/>
                  </a:cubicBezTo>
                  <a:cubicBezTo>
                    <a:pt x="256" y="303"/>
                    <a:pt x="254" y="308"/>
                    <a:pt x="251" y="309"/>
                  </a:cubicBezTo>
                  <a:cubicBezTo>
                    <a:pt x="249" y="310"/>
                    <a:pt x="247" y="312"/>
                    <a:pt x="244" y="313"/>
                  </a:cubicBezTo>
                  <a:cubicBezTo>
                    <a:pt x="241" y="318"/>
                    <a:pt x="235" y="318"/>
                    <a:pt x="233" y="322"/>
                  </a:cubicBezTo>
                  <a:cubicBezTo>
                    <a:pt x="232" y="322"/>
                    <a:pt x="232" y="322"/>
                    <a:pt x="232" y="322"/>
                  </a:cubicBezTo>
                  <a:cubicBezTo>
                    <a:pt x="226" y="325"/>
                    <a:pt x="222" y="331"/>
                    <a:pt x="216" y="333"/>
                  </a:cubicBezTo>
                  <a:cubicBezTo>
                    <a:pt x="216" y="334"/>
                    <a:pt x="214" y="334"/>
                    <a:pt x="214" y="335"/>
                  </a:cubicBezTo>
                  <a:cubicBezTo>
                    <a:pt x="213" y="335"/>
                    <a:pt x="212" y="336"/>
                    <a:pt x="211" y="338"/>
                  </a:cubicBezTo>
                  <a:cubicBezTo>
                    <a:pt x="208" y="339"/>
                    <a:pt x="204" y="343"/>
                    <a:pt x="201" y="345"/>
                  </a:cubicBezTo>
                  <a:cubicBezTo>
                    <a:pt x="200" y="345"/>
                    <a:pt x="199" y="345"/>
                    <a:pt x="198" y="347"/>
                  </a:cubicBezTo>
                  <a:cubicBezTo>
                    <a:pt x="195" y="348"/>
                    <a:pt x="193" y="351"/>
                    <a:pt x="190" y="352"/>
                  </a:cubicBezTo>
                  <a:cubicBezTo>
                    <a:pt x="187" y="356"/>
                    <a:pt x="180" y="358"/>
                    <a:pt x="177" y="363"/>
                  </a:cubicBezTo>
                  <a:cubicBezTo>
                    <a:pt x="177" y="362"/>
                    <a:pt x="176" y="362"/>
                    <a:pt x="176" y="362"/>
                  </a:cubicBezTo>
                  <a:cubicBezTo>
                    <a:pt x="176" y="365"/>
                    <a:pt x="172" y="364"/>
                    <a:pt x="171" y="367"/>
                  </a:cubicBezTo>
                  <a:cubicBezTo>
                    <a:pt x="171" y="367"/>
                    <a:pt x="170" y="367"/>
                    <a:pt x="170" y="367"/>
                  </a:cubicBezTo>
                  <a:cubicBezTo>
                    <a:pt x="170" y="368"/>
                    <a:pt x="169" y="368"/>
                    <a:pt x="168" y="370"/>
                  </a:cubicBezTo>
                  <a:cubicBezTo>
                    <a:pt x="165" y="371"/>
                    <a:pt x="162" y="373"/>
                    <a:pt x="159" y="376"/>
                  </a:cubicBezTo>
                  <a:cubicBezTo>
                    <a:pt x="158" y="377"/>
                    <a:pt x="155" y="378"/>
                    <a:pt x="154" y="381"/>
                  </a:cubicBezTo>
                  <a:cubicBezTo>
                    <a:pt x="152" y="382"/>
                    <a:pt x="150" y="384"/>
                    <a:pt x="147" y="385"/>
                  </a:cubicBezTo>
                  <a:cubicBezTo>
                    <a:pt x="148" y="386"/>
                    <a:pt x="146" y="385"/>
                    <a:pt x="146" y="387"/>
                  </a:cubicBezTo>
                  <a:cubicBezTo>
                    <a:pt x="143" y="388"/>
                    <a:pt x="141" y="391"/>
                    <a:pt x="138" y="393"/>
                  </a:cubicBezTo>
                  <a:cubicBezTo>
                    <a:pt x="138" y="393"/>
                    <a:pt x="138" y="393"/>
                    <a:pt x="138" y="394"/>
                  </a:cubicBezTo>
                  <a:cubicBezTo>
                    <a:pt x="134" y="395"/>
                    <a:pt x="133" y="399"/>
                    <a:pt x="129" y="400"/>
                  </a:cubicBezTo>
                  <a:cubicBezTo>
                    <a:pt x="129" y="402"/>
                    <a:pt x="127" y="401"/>
                    <a:pt x="126" y="403"/>
                  </a:cubicBezTo>
                  <a:cubicBezTo>
                    <a:pt x="126" y="403"/>
                    <a:pt x="125" y="404"/>
                    <a:pt x="124" y="404"/>
                  </a:cubicBezTo>
                  <a:cubicBezTo>
                    <a:pt x="121" y="408"/>
                    <a:pt x="117" y="410"/>
                    <a:pt x="114" y="414"/>
                  </a:cubicBezTo>
                  <a:cubicBezTo>
                    <a:pt x="113" y="413"/>
                    <a:pt x="113" y="415"/>
                    <a:pt x="112" y="414"/>
                  </a:cubicBezTo>
                  <a:cubicBezTo>
                    <a:pt x="112" y="415"/>
                    <a:pt x="112" y="415"/>
                    <a:pt x="112" y="416"/>
                  </a:cubicBezTo>
                  <a:cubicBezTo>
                    <a:pt x="111" y="416"/>
                    <a:pt x="111" y="417"/>
                    <a:pt x="110" y="416"/>
                  </a:cubicBezTo>
                  <a:cubicBezTo>
                    <a:pt x="103" y="423"/>
                    <a:pt x="96" y="429"/>
                    <a:pt x="89" y="436"/>
                  </a:cubicBezTo>
                  <a:cubicBezTo>
                    <a:pt x="88" y="436"/>
                    <a:pt x="87" y="437"/>
                    <a:pt x="87" y="438"/>
                  </a:cubicBezTo>
                  <a:cubicBezTo>
                    <a:pt x="84" y="439"/>
                    <a:pt x="83" y="443"/>
                    <a:pt x="80" y="443"/>
                  </a:cubicBezTo>
                  <a:cubicBezTo>
                    <a:pt x="80" y="444"/>
                    <a:pt x="79" y="445"/>
                    <a:pt x="78" y="445"/>
                  </a:cubicBezTo>
                  <a:cubicBezTo>
                    <a:pt x="68" y="456"/>
                    <a:pt x="57" y="464"/>
                    <a:pt x="48" y="476"/>
                  </a:cubicBezTo>
                  <a:cubicBezTo>
                    <a:pt x="48" y="476"/>
                    <a:pt x="48" y="477"/>
                    <a:pt x="47" y="476"/>
                  </a:cubicBezTo>
                  <a:cubicBezTo>
                    <a:pt x="47" y="478"/>
                    <a:pt x="45" y="479"/>
                    <a:pt x="44" y="480"/>
                  </a:cubicBezTo>
                  <a:cubicBezTo>
                    <a:pt x="43" y="481"/>
                    <a:pt x="43" y="483"/>
                    <a:pt x="41" y="483"/>
                  </a:cubicBezTo>
                  <a:cubicBezTo>
                    <a:pt x="41" y="484"/>
                    <a:pt x="40" y="485"/>
                    <a:pt x="39" y="486"/>
                  </a:cubicBezTo>
                  <a:cubicBezTo>
                    <a:pt x="39" y="488"/>
                    <a:pt x="37" y="490"/>
                    <a:pt x="36" y="490"/>
                  </a:cubicBezTo>
                  <a:cubicBezTo>
                    <a:pt x="33" y="496"/>
                    <a:pt x="30" y="501"/>
                    <a:pt x="37" y="502"/>
                  </a:cubicBezTo>
                  <a:cubicBezTo>
                    <a:pt x="39" y="502"/>
                    <a:pt x="42" y="501"/>
                    <a:pt x="44" y="499"/>
                  </a:cubicBezTo>
                  <a:cubicBezTo>
                    <a:pt x="48" y="498"/>
                    <a:pt x="51" y="494"/>
                    <a:pt x="55" y="492"/>
                  </a:cubicBezTo>
                  <a:cubicBezTo>
                    <a:pt x="55" y="492"/>
                    <a:pt x="56" y="491"/>
                    <a:pt x="57" y="490"/>
                  </a:cubicBezTo>
                  <a:cubicBezTo>
                    <a:pt x="68" y="482"/>
                    <a:pt x="78" y="473"/>
                    <a:pt x="88" y="466"/>
                  </a:cubicBezTo>
                  <a:cubicBezTo>
                    <a:pt x="89" y="465"/>
                    <a:pt x="90" y="465"/>
                    <a:pt x="90" y="464"/>
                  </a:cubicBezTo>
                  <a:cubicBezTo>
                    <a:pt x="96" y="460"/>
                    <a:pt x="101" y="454"/>
                    <a:pt x="107" y="451"/>
                  </a:cubicBezTo>
                  <a:cubicBezTo>
                    <a:pt x="118" y="440"/>
                    <a:pt x="130" y="431"/>
                    <a:pt x="142" y="422"/>
                  </a:cubicBezTo>
                  <a:cubicBezTo>
                    <a:pt x="149" y="416"/>
                    <a:pt x="156" y="411"/>
                    <a:pt x="163" y="405"/>
                  </a:cubicBezTo>
                  <a:cubicBezTo>
                    <a:pt x="164" y="405"/>
                    <a:pt x="164" y="404"/>
                    <a:pt x="165" y="404"/>
                  </a:cubicBezTo>
                  <a:cubicBezTo>
                    <a:pt x="168" y="400"/>
                    <a:pt x="172" y="399"/>
                    <a:pt x="175" y="395"/>
                  </a:cubicBezTo>
                  <a:cubicBezTo>
                    <a:pt x="176" y="395"/>
                    <a:pt x="176" y="395"/>
                    <a:pt x="176" y="395"/>
                  </a:cubicBezTo>
                  <a:cubicBezTo>
                    <a:pt x="195" y="379"/>
                    <a:pt x="216" y="365"/>
                    <a:pt x="235" y="350"/>
                  </a:cubicBezTo>
                  <a:cubicBezTo>
                    <a:pt x="262" y="330"/>
                    <a:pt x="288" y="310"/>
                    <a:pt x="316" y="292"/>
                  </a:cubicBezTo>
                  <a:cubicBezTo>
                    <a:pt x="321" y="289"/>
                    <a:pt x="325" y="286"/>
                    <a:pt x="329" y="283"/>
                  </a:cubicBezTo>
                  <a:cubicBezTo>
                    <a:pt x="334" y="279"/>
                    <a:pt x="340" y="275"/>
                    <a:pt x="346" y="272"/>
                  </a:cubicBezTo>
                  <a:cubicBezTo>
                    <a:pt x="346" y="272"/>
                    <a:pt x="346" y="271"/>
                    <a:pt x="346" y="271"/>
                  </a:cubicBezTo>
                  <a:cubicBezTo>
                    <a:pt x="355" y="266"/>
                    <a:pt x="363" y="259"/>
                    <a:pt x="372" y="254"/>
                  </a:cubicBezTo>
                  <a:cubicBezTo>
                    <a:pt x="375" y="252"/>
                    <a:pt x="380" y="250"/>
                    <a:pt x="383" y="248"/>
                  </a:cubicBezTo>
                  <a:cubicBezTo>
                    <a:pt x="385" y="246"/>
                    <a:pt x="388" y="245"/>
                    <a:pt x="390" y="243"/>
                  </a:cubicBezTo>
                  <a:cubicBezTo>
                    <a:pt x="399" y="238"/>
                    <a:pt x="407" y="232"/>
                    <a:pt x="416" y="227"/>
                  </a:cubicBezTo>
                  <a:cubicBezTo>
                    <a:pt x="416" y="227"/>
                    <a:pt x="416" y="227"/>
                    <a:pt x="416" y="226"/>
                  </a:cubicBezTo>
                  <a:cubicBezTo>
                    <a:pt x="421" y="224"/>
                    <a:pt x="425" y="222"/>
                    <a:pt x="429" y="220"/>
                  </a:cubicBezTo>
                  <a:cubicBezTo>
                    <a:pt x="430" y="220"/>
                    <a:pt x="429" y="219"/>
                    <a:pt x="430" y="219"/>
                  </a:cubicBezTo>
                  <a:cubicBezTo>
                    <a:pt x="446" y="211"/>
                    <a:pt x="460" y="201"/>
                    <a:pt x="477" y="193"/>
                  </a:cubicBezTo>
                  <a:cubicBezTo>
                    <a:pt x="487" y="187"/>
                    <a:pt x="497" y="181"/>
                    <a:pt x="508" y="176"/>
                  </a:cubicBezTo>
                  <a:cubicBezTo>
                    <a:pt x="516" y="171"/>
                    <a:pt x="524" y="168"/>
                    <a:pt x="532" y="164"/>
                  </a:cubicBezTo>
                  <a:cubicBezTo>
                    <a:pt x="533" y="163"/>
                    <a:pt x="533" y="163"/>
                    <a:pt x="533" y="162"/>
                  </a:cubicBezTo>
                  <a:cubicBezTo>
                    <a:pt x="536" y="162"/>
                    <a:pt x="538" y="161"/>
                    <a:pt x="539" y="159"/>
                  </a:cubicBezTo>
                  <a:cubicBezTo>
                    <a:pt x="539" y="159"/>
                    <a:pt x="539" y="160"/>
                    <a:pt x="539" y="160"/>
                  </a:cubicBezTo>
                  <a:cubicBezTo>
                    <a:pt x="546" y="156"/>
                    <a:pt x="552" y="153"/>
                    <a:pt x="559" y="150"/>
                  </a:cubicBezTo>
                  <a:cubicBezTo>
                    <a:pt x="568" y="145"/>
                    <a:pt x="576" y="141"/>
                    <a:pt x="585" y="137"/>
                  </a:cubicBezTo>
                  <a:cubicBezTo>
                    <a:pt x="603" y="128"/>
                    <a:pt x="625" y="118"/>
                    <a:pt x="646" y="111"/>
                  </a:cubicBezTo>
                  <a:cubicBezTo>
                    <a:pt x="649" y="110"/>
                    <a:pt x="652" y="109"/>
                    <a:pt x="655" y="108"/>
                  </a:cubicBezTo>
                  <a:cubicBezTo>
                    <a:pt x="658" y="107"/>
                    <a:pt x="664" y="105"/>
                    <a:pt x="669" y="105"/>
                  </a:cubicBezTo>
                  <a:cubicBezTo>
                    <a:pt x="670" y="105"/>
                    <a:pt x="671" y="106"/>
                    <a:pt x="672" y="105"/>
                  </a:cubicBezTo>
                  <a:cubicBezTo>
                    <a:pt x="674" y="105"/>
                    <a:pt x="674" y="105"/>
                    <a:pt x="676" y="105"/>
                  </a:cubicBezTo>
                  <a:cubicBezTo>
                    <a:pt x="676" y="106"/>
                    <a:pt x="675" y="106"/>
                    <a:pt x="675" y="106"/>
                  </a:cubicBezTo>
                  <a:cubicBezTo>
                    <a:pt x="675" y="106"/>
                    <a:pt x="676" y="106"/>
                    <a:pt x="676" y="106"/>
                  </a:cubicBezTo>
                  <a:cubicBezTo>
                    <a:pt x="676" y="106"/>
                    <a:pt x="676" y="108"/>
                    <a:pt x="676" y="107"/>
                  </a:cubicBezTo>
                  <a:cubicBezTo>
                    <a:pt x="676" y="108"/>
                    <a:pt x="677" y="107"/>
                    <a:pt x="678" y="109"/>
                  </a:cubicBezTo>
                  <a:cubicBezTo>
                    <a:pt x="677" y="109"/>
                    <a:pt x="677" y="110"/>
                    <a:pt x="677" y="110"/>
                  </a:cubicBezTo>
                  <a:cubicBezTo>
                    <a:pt x="678" y="110"/>
                    <a:pt x="678" y="111"/>
                    <a:pt x="679" y="111"/>
                  </a:cubicBezTo>
                  <a:cubicBezTo>
                    <a:pt x="678" y="112"/>
                    <a:pt x="678" y="112"/>
                    <a:pt x="677" y="114"/>
                  </a:cubicBezTo>
                  <a:cubicBezTo>
                    <a:pt x="675" y="114"/>
                    <a:pt x="673" y="115"/>
                    <a:pt x="672" y="116"/>
                  </a:cubicBezTo>
                  <a:cubicBezTo>
                    <a:pt x="672" y="116"/>
                    <a:pt x="671" y="117"/>
                    <a:pt x="670" y="116"/>
                  </a:cubicBezTo>
                  <a:cubicBezTo>
                    <a:pt x="670" y="118"/>
                    <a:pt x="669" y="118"/>
                    <a:pt x="668" y="118"/>
                  </a:cubicBezTo>
                  <a:cubicBezTo>
                    <a:pt x="669" y="119"/>
                    <a:pt x="667" y="119"/>
                    <a:pt x="666" y="119"/>
                  </a:cubicBezTo>
                  <a:cubicBezTo>
                    <a:pt x="666" y="120"/>
                    <a:pt x="667" y="119"/>
                    <a:pt x="667" y="120"/>
                  </a:cubicBezTo>
                  <a:cubicBezTo>
                    <a:pt x="667" y="120"/>
                    <a:pt x="666" y="120"/>
                    <a:pt x="666" y="119"/>
                  </a:cubicBezTo>
                  <a:cubicBezTo>
                    <a:pt x="666" y="119"/>
                    <a:pt x="666" y="121"/>
                    <a:pt x="665" y="120"/>
                  </a:cubicBezTo>
                  <a:cubicBezTo>
                    <a:pt x="665" y="120"/>
                    <a:pt x="665" y="121"/>
                    <a:pt x="665" y="121"/>
                  </a:cubicBezTo>
                  <a:cubicBezTo>
                    <a:pt x="664" y="121"/>
                    <a:pt x="665" y="121"/>
                    <a:pt x="665" y="120"/>
                  </a:cubicBezTo>
                  <a:cubicBezTo>
                    <a:pt x="663" y="123"/>
                    <a:pt x="660" y="125"/>
                    <a:pt x="658" y="125"/>
                  </a:cubicBezTo>
                  <a:cubicBezTo>
                    <a:pt x="657" y="126"/>
                    <a:pt x="657" y="126"/>
                    <a:pt x="657" y="127"/>
                  </a:cubicBezTo>
                  <a:cubicBezTo>
                    <a:pt x="654" y="127"/>
                    <a:pt x="653" y="130"/>
                    <a:pt x="650" y="130"/>
                  </a:cubicBezTo>
                  <a:cubicBezTo>
                    <a:pt x="649" y="131"/>
                    <a:pt x="648" y="132"/>
                    <a:pt x="647" y="132"/>
                  </a:cubicBezTo>
                  <a:cubicBezTo>
                    <a:pt x="645" y="135"/>
                    <a:pt x="642" y="136"/>
                    <a:pt x="640" y="137"/>
                  </a:cubicBezTo>
                  <a:cubicBezTo>
                    <a:pt x="639" y="137"/>
                    <a:pt x="639" y="138"/>
                    <a:pt x="639" y="138"/>
                  </a:cubicBezTo>
                  <a:cubicBezTo>
                    <a:pt x="638" y="138"/>
                    <a:pt x="638" y="138"/>
                    <a:pt x="638" y="138"/>
                  </a:cubicBezTo>
                  <a:cubicBezTo>
                    <a:pt x="632" y="142"/>
                    <a:pt x="626" y="145"/>
                    <a:pt x="620" y="148"/>
                  </a:cubicBezTo>
                  <a:cubicBezTo>
                    <a:pt x="619" y="148"/>
                    <a:pt x="620" y="148"/>
                    <a:pt x="619" y="149"/>
                  </a:cubicBezTo>
                  <a:cubicBezTo>
                    <a:pt x="617" y="149"/>
                    <a:pt x="616" y="151"/>
                    <a:pt x="614" y="152"/>
                  </a:cubicBezTo>
                  <a:cubicBezTo>
                    <a:pt x="612" y="153"/>
                    <a:pt x="611" y="153"/>
                    <a:pt x="609" y="154"/>
                  </a:cubicBezTo>
                  <a:cubicBezTo>
                    <a:pt x="605" y="156"/>
                    <a:pt x="602" y="159"/>
                    <a:pt x="596" y="160"/>
                  </a:cubicBezTo>
                  <a:cubicBezTo>
                    <a:pt x="596" y="161"/>
                    <a:pt x="594" y="163"/>
                    <a:pt x="593" y="163"/>
                  </a:cubicBezTo>
                  <a:cubicBezTo>
                    <a:pt x="589" y="165"/>
                    <a:pt x="586" y="167"/>
                    <a:pt x="581" y="168"/>
                  </a:cubicBezTo>
                  <a:cubicBezTo>
                    <a:pt x="581" y="168"/>
                    <a:pt x="581" y="169"/>
                    <a:pt x="580" y="170"/>
                  </a:cubicBezTo>
                  <a:cubicBezTo>
                    <a:pt x="578" y="170"/>
                    <a:pt x="576" y="172"/>
                    <a:pt x="574" y="173"/>
                  </a:cubicBezTo>
                  <a:cubicBezTo>
                    <a:pt x="571" y="176"/>
                    <a:pt x="567" y="175"/>
                    <a:pt x="565" y="178"/>
                  </a:cubicBezTo>
                  <a:cubicBezTo>
                    <a:pt x="564" y="178"/>
                    <a:pt x="564" y="178"/>
                    <a:pt x="563" y="178"/>
                  </a:cubicBezTo>
                  <a:cubicBezTo>
                    <a:pt x="563" y="178"/>
                    <a:pt x="563" y="179"/>
                    <a:pt x="563" y="179"/>
                  </a:cubicBezTo>
                  <a:cubicBezTo>
                    <a:pt x="557" y="181"/>
                    <a:pt x="555" y="185"/>
                    <a:pt x="549" y="186"/>
                  </a:cubicBezTo>
                  <a:cubicBezTo>
                    <a:pt x="547" y="188"/>
                    <a:pt x="543" y="188"/>
                    <a:pt x="543" y="190"/>
                  </a:cubicBezTo>
                  <a:cubicBezTo>
                    <a:pt x="538" y="193"/>
                    <a:pt x="531" y="195"/>
                    <a:pt x="526" y="200"/>
                  </a:cubicBezTo>
                  <a:cubicBezTo>
                    <a:pt x="525" y="198"/>
                    <a:pt x="524" y="202"/>
                    <a:pt x="522" y="201"/>
                  </a:cubicBezTo>
                  <a:cubicBezTo>
                    <a:pt x="522" y="202"/>
                    <a:pt x="522" y="201"/>
                    <a:pt x="521" y="202"/>
                  </a:cubicBezTo>
                  <a:cubicBezTo>
                    <a:pt x="520" y="202"/>
                    <a:pt x="520" y="203"/>
                    <a:pt x="519" y="204"/>
                  </a:cubicBezTo>
                  <a:cubicBezTo>
                    <a:pt x="519" y="204"/>
                    <a:pt x="517" y="204"/>
                    <a:pt x="516" y="205"/>
                  </a:cubicBezTo>
                  <a:cubicBezTo>
                    <a:pt x="516" y="205"/>
                    <a:pt x="515" y="206"/>
                    <a:pt x="514" y="206"/>
                  </a:cubicBezTo>
                  <a:cubicBezTo>
                    <a:pt x="513" y="207"/>
                    <a:pt x="513" y="208"/>
                    <a:pt x="511" y="207"/>
                  </a:cubicBezTo>
                  <a:cubicBezTo>
                    <a:pt x="509" y="209"/>
                    <a:pt x="507" y="211"/>
                    <a:pt x="504" y="211"/>
                  </a:cubicBezTo>
                  <a:cubicBezTo>
                    <a:pt x="502" y="213"/>
                    <a:pt x="499" y="215"/>
                    <a:pt x="496" y="215"/>
                  </a:cubicBezTo>
                  <a:cubicBezTo>
                    <a:pt x="495" y="217"/>
                    <a:pt x="493" y="218"/>
                    <a:pt x="492" y="218"/>
                  </a:cubicBezTo>
                  <a:cubicBezTo>
                    <a:pt x="491" y="219"/>
                    <a:pt x="489" y="220"/>
                    <a:pt x="488" y="220"/>
                  </a:cubicBezTo>
                  <a:cubicBezTo>
                    <a:pt x="487" y="221"/>
                    <a:pt x="486" y="223"/>
                    <a:pt x="484" y="222"/>
                  </a:cubicBezTo>
                  <a:cubicBezTo>
                    <a:pt x="483" y="224"/>
                    <a:pt x="481" y="224"/>
                    <a:pt x="480" y="225"/>
                  </a:cubicBezTo>
                  <a:cubicBezTo>
                    <a:pt x="480" y="225"/>
                    <a:pt x="479" y="225"/>
                    <a:pt x="479" y="225"/>
                  </a:cubicBezTo>
                  <a:cubicBezTo>
                    <a:pt x="477" y="227"/>
                    <a:pt x="474" y="229"/>
                    <a:pt x="472" y="230"/>
                  </a:cubicBezTo>
                  <a:cubicBezTo>
                    <a:pt x="470" y="230"/>
                    <a:pt x="470" y="231"/>
                    <a:pt x="469" y="232"/>
                  </a:cubicBezTo>
                  <a:cubicBezTo>
                    <a:pt x="465" y="236"/>
                    <a:pt x="459" y="236"/>
                    <a:pt x="455" y="240"/>
                  </a:cubicBezTo>
                  <a:cubicBezTo>
                    <a:pt x="452" y="240"/>
                    <a:pt x="451" y="243"/>
                    <a:pt x="449" y="242"/>
                  </a:cubicBezTo>
                  <a:cubicBezTo>
                    <a:pt x="449" y="243"/>
                    <a:pt x="449" y="244"/>
                    <a:pt x="448" y="244"/>
                  </a:cubicBezTo>
                  <a:cubicBezTo>
                    <a:pt x="449" y="245"/>
                    <a:pt x="443" y="246"/>
                    <a:pt x="441" y="248"/>
                  </a:cubicBezTo>
                  <a:cubicBezTo>
                    <a:pt x="439" y="249"/>
                    <a:pt x="438" y="250"/>
                    <a:pt x="437" y="251"/>
                  </a:cubicBezTo>
                  <a:cubicBezTo>
                    <a:pt x="436" y="251"/>
                    <a:pt x="435" y="252"/>
                    <a:pt x="434" y="252"/>
                  </a:cubicBezTo>
                  <a:cubicBezTo>
                    <a:pt x="432" y="253"/>
                    <a:pt x="428" y="255"/>
                    <a:pt x="425" y="256"/>
                  </a:cubicBezTo>
                  <a:cubicBezTo>
                    <a:pt x="425" y="257"/>
                    <a:pt x="424" y="258"/>
                    <a:pt x="423" y="259"/>
                  </a:cubicBezTo>
                  <a:cubicBezTo>
                    <a:pt x="423" y="259"/>
                    <a:pt x="422" y="258"/>
                    <a:pt x="422" y="259"/>
                  </a:cubicBezTo>
                  <a:cubicBezTo>
                    <a:pt x="421" y="259"/>
                    <a:pt x="419" y="260"/>
                    <a:pt x="419" y="261"/>
                  </a:cubicBezTo>
                  <a:cubicBezTo>
                    <a:pt x="416" y="261"/>
                    <a:pt x="415" y="264"/>
                    <a:pt x="412" y="265"/>
                  </a:cubicBezTo>
                  <a:cubicBezTo>
                    <a:pt x="410" y="266"/>
                    <a:pt x="406" y="269"/>
                    <a:pt x="403" y="271"/>
                  </a:cubicBezTo>
                  <a:cubicBezTo>
                    <a:pt x="399" y="274"/>
                    <a:pt x="396" y="274"/>
                    <a:pt x="393" y="277"/>
                  </a:cubicBezTo>
                  <a:cubicBezTo>
                    <a:pt x="391" y="279"/>
                    <a:pt x="389" y="279"/>
                    <a:pt x="387" y="280"/>
                  </a:cubicBezTo>
                  <a:cubicBezTo>
                    <a:pt x="385" y="283"/>
                    <a:pt x="383" y="284"/>
                    <a:pt x="379" y="285"/>
                  </a:cubicBezTo>
                  <a:cubicBezTo>
                    <a:pt x="380" y="288"/>
                    <a:pt x="375" y="287"/>
                    <a:pt x="373" y="290"/>
                  </a:cubicBezTo>
                  <a:cubicBezTo>
                    <a:pt x="373" y="290"/>
                    <a:pt x="372" y="290"/>
                    <a:pt x="372" y="290"/>
                  </a:cubicBezTo>
                  <a:cubicBezTo>
                    <a:pt x="371" y="291"/>
                    <a:pt x="369" y="291"/>
                    <a:pt x="369" y="293"/>
                  </a:cubicBezTo>
                  <a:cubicBezTo>
                    <a:pt x="366" y="293"/>
                    <a:pt x="365" y="297"/>
                    <a:pt x="362" y="296"/>
                  </a:cubicBezTo>
                  <a:cubicBezTo>
                    <a:pt x="361" y="297"/>
                    <a:pt x="359" y="298"/>
                    <a:pt x="359" y="298"/>
                  </a:cubicBezTo>
                  <a:cubicBezTo>
                    <a:pt x="357" y="299"/>
                    <a:pt x="358" y="300"/>
                    <a:pt x="356" y="300"/>
                  </a:cubicBezTo>
                  <a:cubicBezTo>
                    <a:pt x="355" y="300"/>
                    <a:pt x="356" y="301"/>
                    <a:pt x="356" y="301"/>
                  </a:cubicBezTo>
                  <a:cubicBezTo>
                    <a:pt x="354" y="303"/>
                    <a:pt x="349" y="304"/>
                    <a:pt x="347" y="306"/>
                  </a:cubicBezTo>
                  <a:cubicBezTo>
                    <a:pt x="347" y="306"/>
                    <a:pt x="347" y="306"/>
                    <a:pt x="347" y="306"/>
                  </a:cubicBezTo>
                  <a:cubicBezTo>
                    <a:pt x="347" y="307"/>
                    <a:pt x="345" y="307"/>
                    <a:pt x="344" y="307"/>
                  </a:cubicBezTo>
                  <a:cubicBezTo>
                    <a:pt x="343" y="311"/>
                    <a:pt x="339" y="310"/>
                    <a:pt x="338" y="313"/>
                  </a:cubicBezTo>
                  <a:cubicBezTo>
                    <a:pt x="337" y="313"/>
                    <a:pt x="336" y="313"/>
                    <a:pt x="336" y="313"/>
                  </a:cubicBezTo>
                  <a:cubicBezTo>
                    <a:pt x="336" y="315"/>
                    <a:pt x="333" y="314"/>
                    <a:pt x="333" y="316"/>
                  </a:cubicBezTo>
                  <a:cubicBezTo>
                    <a:pt x="330" y="316"/>
                    <a:pt x="329" y="319"/>
                    <a:pt x="326" y="320"/>
                  </a:cubicBezTo>
                  <a:cubicBezTo>
                    <a:pt x="324" y="322"/>
                    <a:pt x="321" y="322"/>
                    <a:pt x="319" y="325"/>
                  </a:cubicBezTo>
                  <a:cubicBezTo>
                    <a:pt x="318" y="324"/>
                    <a:pt x="318" y="325"/>
                    <a:pt x="317" y="325"/>
                  </a:cubicBezTo>
                  <a:cubicBezTo>
                    <a:pt x="317" y="325"/>
                    <a:pt x="317" y="325"/>
                    <a:pt x="318" y="325"/>
                  </a:cubicBezTo>
                  <a:cubicBezTo>
                    <a:pt x="315" y="326"/>
                    <a:pt x="314" y="329"/>
                    <a:pt x="311" y="329"/>
                  </a:cubicBezTo>
                  <a:cubicBezTo>
                    <a:pt x="311" y="331"/>
                    <a:pt x="309" y="330"/>
                    <a:pt x="308" y="332"/>
                  </a:cubicBezTo>
                  <a:cubicBezTo>
                    <a:pt x="308" y="331"/>
                    <a:pt x="306" y="333"/>
                    <a:pt x="305" y="334"/>
                  </a:cubicBezTo>
                  <a:cubicBezTo>
                    <a:pt x="306" y="333"/>
                    <a:pt x="306" y="333"/>
                    <a:pt x="306" y="334"/>
                  </a:cubicBezTo>
                  <a:cubicBezTo>
                    <a:pt x="305" y="334"/>
                    <a:pt x="305" y="333"/>
                    <a:pt x="305" y="333"/>
                  </a:cubicBezTo>
                  <a:cubicBezTo>
                    <a:pt x="304" y="333"/>
                    <a:pt x="304" y="334"/>
                    <a:pt x="304" y="335"/>
                  </a:cubicBezTo>
                  <a:cubicBezTo>
                    <a:pt x="302" y="335"/>
                    <a:pt x="301" y="336"/>
                    <a:pt x="300" y="337"/>
                  </a:cubicBezTo>
                  <a:cubicBezTo>
                    <a:pt x="299" y="337"/>
                    <a:pt x="299" y="337"/>
                    <a:pt x="300" y="336"/>
                  </a:cubicBezTo>
                  <a:cubicBezTo>
                    <a:pt x="299" y="336"/>
                    <a:pt x="299" y="338"/>
                    <a:pt x="299" y="337"/>
                  </a:cubicBezTo>
                  <a:cubicBezTo>
                    <a:pt x="299" y="338"/>
                    <a:pt x="296" y="339"/>
                    <a:pt x="296" y="340"/>
                  </a:cubicBezTo>
                  <a:cubicBezTo>
                    <a:pt x="295" y="341"/>
                    <a:pt x="293" y="340"/>
                    <a:pt x="293" y="342"/>
                  </a:cubicBezTo>
                  <a:cubicBezTo>
                    <a:pt x="291" y="342"/>
                    <a:pt x="291" y="344"/>
                    <a:pt x="290" y="343"/>
                  </a:cubicBezTo>
                  <a:cubicBezTo>
                    <a:pt x="291" y="344"/>
                    <a:pt x="289" y="344"/>
                    <a:pt x="289" y="345"/>
                  </a:cubicBezTo>
                  <a:cubicBezTo>
                    <a:pt x="286" y="345"/>
                    <a:pt x="286" y="348"/>
                    <a:pt x="283" y="348"/>
                  </a:cubicBezTo>
                  <a:cubicBezTo>
                    <a:pt x="282" y="350"/>
                    <a:pt x="280" y="350"/>
                    <a:pt x="280" y="352"/>
                  </a:cubicBezTo>
                  <a:cubicBezTo>
                    <a:pt x="277" y="351"/>
                    <a:pt x="278" y="355"/>
                    <a:pt x="276" y="354"/>
                  </a:cubicBezTo>
                  <a:cubicBezTo>
                    <a:pt x="276" y="354"/>
                    <a:pt x="275" y="354"/>
                    <a:pt x="275" y="355"/>
                  </a:cubicBezTo>
                  <a:cubicBezTo>
                    <a:pt x="273" y="355"/>
                    <a:pt x="272" y="357"/>
                    <a:pt x="270" y="359"/>
                  </a:cubicBezTo>
                  <a:cubicBezTo>
                    <a:pt x="268" y="360"/>
                    <a:pt x="265" y="360"/>
                    <a:pt x="265" y="362"/>
                  </a:cubicBezTo>
                  <a:cubicBezTo>
                    <a:pt x="263" y="362"/>
                    <a:pt x="261" y="363"/>
                    <a:pt x="261" y="365"/>
                  </a:cubicBezTo>
                  <a:cubicBezTo>
                    <a:pt x="260" y="364"/>
                    <a:pt x="260" y="364"/>
                    <a:pt x="260" y="364"/>
                  </a:cubicBezTo>
                  <a:cubicBezTo>
                    <a:pt x="259" y="366"/>
                    <a:pt x="257" y="366"/>
                    <a:pt x="256" y="368"/>
                  </a:cubicBezTo>
                  <a:cubicBezTo>
                    <a:pt x="252" y="369"/>
                    <a:pt x="251" y="372"/>
                    <a:pt x="248" y="374"/>
                  </a:cubicBezTo>
                  <a:cubicBezTo>
                    <a:pt x="246" y="374"/>
                    <a:pt x="246" y="375"/>
                    <a:pt x="246" y="376"/>
                  </a:cubicBezTo>
                  <a:cubicBezTo>
                    <a:pt x="244" y="375"/>
                    <a:pt x="244" y="376"/>
                    <a:pt x="244" y="376"/>
                  </a:cubicBezTo>
                  <a:cubicBezTo>
                    <a:pt x="243" y="376"/>
                    <a:pt x="243" y="377"/>
                    <a:pt x="242" y="378"/>
                  </a:cubicBezTo>
                  <a:cubicBezTo>
                    <a:pt x="242" y="378"/>
                    <a:pt x="242" y="378"/>
                    <a:pt x="241" y="377"/>
                  </a:cubicBezTo>
                  <a:cubicBezTo>
                    <a:pt x="240" y="380"/>
                    <a:pt x="238" y="380"/>
                    <a:pt x="236" y="382"/>
                  </a:cubicBezTo>
                  <a:cubicBezTo>
                    <a:pt x="235" y="382"/>
                    <a:pt x="235" y="381"/>
                    <a:pt x="235" y="381"/>
                  </a:cubicBezTo>
                  <a:cubicBezTo>
                    <a:pt x="234" y="382"/>
                    <a:pt x="236" y="382"/>
                    <a:pt x="235" y="383"/>
                  </a:cubicBezTo>
                  <a:cubicBezTo>
                    <a:pt x="234" y="383"/>
                    <a:pt x="232" y="382"/>
                    <a:pt x="232" y="385"/>
                  </a:cubicBezTo>
                  <a:cubicBezTo>
                    <a:pt x="231" y="384"/>
                    <a:pt x="231" y="385"/>
                    <a:pt x="231" y="386"/>
                  </a:cubicBezTo>
                  <a:cubicBezTo>
                    <a:pt x="230" y="384"/>
                    <a:pt x="228" y="389"/>
                    <a:pt x="226" y="388"/>
                  </a:cubicBezTo>
                  <a:cubicBezTo>
                    <a:pt x="226" y="388"/>
                    <a:pt x="225" y="389"/>
                    <a:pt x="225" y="390"/>
                  </a:cubicBezTo>
                  <a:cubicBezTo>
                    <a:pt x="225" y="390"/>
                    <a:pt x="225" y="390"/>
                    <a:pt x="224" y="390"/>
                  </a:cubicBezTo>
                  <a:cubicBezTo>
                    <a:pt x="223" y="390"/>
                    <a:pt x="224" y="390"/>
                    <a:pt x="224" y="391"/>
                  </a:cubicBezTo>
                  <a:cubicBezTo>
                    <a:pt x="222" y="390"/>
                    <a:pt x="223" y="391"/>
                    <a:pt x="222" y="391"/>
                  </a:cubicBezTo>
                  <a:cubicBezTo>
                    <a:pt x="222" y="391"/>
                    <a:pt x="221" y="392"/>
                    <a:pt x="222" y="392"/>
                  </a:cubicBezTo>
                  <a:cubicBezTo>
                    <a:pt x="221" y="393"/>
                    <a:pt x="219" y="393"/>
                    <a:pt x="219" y="395"/>
                  </a:cubicBezTo>
                  <a:cubicBezTo>
                    <a:pt x="218" y="395"/>
                    <a:pt x="218" y="394"/>
                    <a:pt x="218" y="394"/>
                  </a:cubicBezTo>
                  <a:cubicBezTo>
                    <a:pt x="218" y="396"/>
                    <a:pt x="216" y="396"/>
                    <a:pt x="214" y="398"/>
                  </a:cubicBezTo>
                  <a:cubicBezTo>
                    <a:pt x="214" y="397"/>
                    <a:pt x="213" y="397"/>
                    <a:pt x="214" y="397"/>
                  </a:cubicBezTo>
                  <a:cubicBezTo>
                    <a:pt x="214" y="398"/>
                    <a:pt x="212" y="398"/>
                    <a:pt x="212" y="400"/>
                  </a:cubicBezTo>
                  <a:cubicBezTo>
                    <a:pt x="209" y="400"/>
                    <a:pt x="209" y="403"/>
                    <a:pt x="206" y="403"/>
                  </a:cubicBezTo>
                  <a:cubicBezTo>
                    <a:pt x="206" y="403"/>
                    <a:pt x="205" y="404"/>
                    <a:pt x="204" y="404"/>
                  </a:cubicBezTo>
                  <a:cubicBezTo>
                    <a:pt x="204" y="405"/>
                    <a:pt x="204" y="405"/>
                    <a:pt x="203" y="405"/>
                  </a:cubicBezTo>
                  <a:cubicBezTo>
                    <a:pt x="204" y="406"/>
                    <a:pt x="203" y="405"/>
                    <a:pt x="204" y="406"/>
                  </a:cubicBezTo>
                  <a:cubicBezTo>
                    <a:pt x="200" y="407"/>
                    <a:pt x="199" y="411"/>
                    <a:pt x="194" y="412"/>
                  </a:cubicBezTo>
                  <a:cubicBezTo>
                    <a:pt x="193" y="414"/>
                    <a:pt x="189" y="416"/>
                    <a:pt x="188" y="418"/>
                  </a:cubicBezTo>
                  <a:cubicBezTo>
                    <a:pt x="188" y="418"/>
                    <a:pt x="187" y="418"/>
                    <a:pt x="187" y="418"/>
                  </a:cubicBezTo>
                  <a:cubicBezTo>
                    <a:pt x="187" y="420"/>
                    <a:pt x="184" y="419"/>
                    <a:pt x="182" y="422"/>
                  </a:cubicBezTo>
                  <a:cubicBezTo>
                    <a:pt x="182" y="422"/>
                    <a:pt x="181" y="422"/>
                    <a:pt x="181" y="422"/>
                  </a:cubicBezTo>
                  <a:cubicBezTo>
                    <a:pt x="181" y="422"/>
                    <a:pt x="181" y="423"/>
                    <a:pt x="180" y="422"/>
                  </a:cubicBezTo>
                  <a:cubicBezTo>
                    <a:pt x="179" y="424"/>
                    <a:pt x="178" y="425"/>
                    <a:pt x="176" y="425"/>
                  </a:cubicBezTo>
                  <a:cubicBezTo>
                    <a:pt x="176" y="427"/>
                    <a:pt x="174" y="427"/>
                    <a:pt x="173" y="429"/>
                  </a:cubicBezTo>
                  <a:cubicBezTo>
                    <a:pt x="173" y="429"/>
                    <a:pt x="172" y="429"/>
                    <a:pt x="172" y="430"/>
                  </a:cubicBezTo>
                  <a:cubicBezTo>
                    <a:pt x="172" y="429"/>
                    <a:pt x="172" y="429"/>
                    <a:pt x="172" y="429"/>
                  </a:cubicBezTo>
                  <a:cubicBezTo>
                    <a:pt x="171" y="429"/>
                    <a:pt x="170" y="430"/>
                    <a:pt x="170" y="431"/>
                  </a:cubicBezTo>
                  <a:cubicBezTo>
                    <a:pt x="168" y="433"/>
                    <a:pt x="166" y="435"/>
                    <a:pt x="164" y="436"/>
                  </a:cubicBezTo>
                  <a:cubicBezTo>
                    <a:pt x="164" y="437"/>
                    <a:pt x="164" y="437"/>
                    <a:pt x="164" y="437"/>
                  </a:cubicBezTo>
                  <a:cubicBezTo>
                    <a:pt x="162" y="438"/>
                    <a:pt x="160" y="437"/>
                    <a:pt x="159" y="440"/>
                  </a:cubicBezTo>
                  <a:cubicBezTo>
                    <a:pt x="158" y="439"/>
                    <a:pt x="157" y="440"/>
                    <a:pt x="157" y="441"/>
                  </a:cubicBezTo>
                  <a:cubicBezTo>
                    <a:pt x="156" y="441"/>
                    <a:pt x="156" y="441"/>
                    <a:pt x="156" y="440"/>
                  </a:cubicBezTo>
                  <a:cubicBezTo>
                    <a:pt x="155" y="441"/>
                    <a:pt x="157" y="442"/>
                    <a:pt x="156" y="442"/>
                  </a:cubicBezTo>
                  <a:cubicBezTo>
                    <a:pt x="155" y="444"/>
                    <a:pt x="153" y="445"/>
                    <a:pt x="151" y="447"/>
                  </a:cubicBezTo>
                  <a:cubicBezTo>
                    <a:pt x="151" y="447"/>
                    <a:pt x="151" y="446"/>
                    <a:pt x="150" y="446"/>
                  </a:cubicBezTo>
                  <a:cubicBezTo>
                    <a:pt x="151" y="448"/>
                    <a:pt x="149" y="448"/>
                    <a:pt x="148" y="448"/>
                  </a:cubicBezTo>
                  <a:cubicBezTo>
                    <a:pt x="148" y="448"/>
                    <a:pt x="146" y="449"/>
                    <a:pt x="147" y="449"/>
                  </a:cubicBezTo>
                  <a:cubicBezTo>
                    <a:pt x="147" y="450"/>
                    <a:pt x="146" y="450"/>
                    <a:pt x="146" y="449"/>
                  </a:cubicBezTo>
                  <a:cubicBezTo>
                    <a:pt x="145" y="449"/>
                    <a:pt x="146" y="450"/>
                    <a:pt x="145" y="450"/>
                  </a:cubicBezTo>
                  <a:cubicBezTo>
                    <a:pt x="145" y="450"/>
                    <a:pt x="145" y="450"/>
                    <a:pt x="145" y="450"/>
                  </a:cubicBezTo>
                  <a:cubicBezTo>
                    <a:pt x="145" y="450"/>
                    <a:pt x="145" y="452"/>
                    <a:pt x="144" y="451"/>
                  </a:cubicBezTo>
                  <a:cubicBezTo>
                    <a:pt x="144" y="452"/>
                    <a:pt x="144" y="451"/>
                    <a:pt x="143" y="453"/>
                  </a:cubicBezTo>
                  <a:cubicBezTo>
                    <a:pt x="143" y="454"/>
                    <a:pt x="143" y="453"/>
                    <a:pt x="142" y="453"/>
                  </a:cubicBezTo>
                  <a:cubicBezTo>
                    <a:pt x="142" y="453"/>
                    <a:pt x="142" y="453"/>
                    <a:pt x="142" y="453"/>
                  </a:cubicBezTo>
                  <a:cubicBezTo>
                    <a:pt x="140" y="453"/>
                    <a:pt x="140" y="457"/>
                    <a:pt x="138" y="457"/>
                  </a:cubicBezTo>
                  <a:cubicBezTo>
                    <a:pt x="137" y="458"/>
                    <a:pt x="138" y="458"/>
                    <a:pt x="138" y="458"/>
                  </a:cubicBezTo>
                  <a:cubicBezTo>
                    <a:pt x="142" y="457"/>
                    <a:pt x="144" y="453"/>
                    <a:pt x="148" y="452"/>
                  </a:cubicBezTo>
                  <a:cubicBezTo>
                    <a:pt x="170" y="434"/>
                    <a:pt x="194" y="417"/>
                    <a:pt x="216" y="400"/>
                  </a:cubicBezTo>
                  <a:cubicBezTo>
                    <a:pt x="217" y="400"/>
                    <a:pt x="217" y="400"/>
                    <a:pt x="217" y="400"/>
                  </a:cubicBezTo>
                  <a:cubicBezTo>
                    <a:pt x="218" y="400"/>
                    <a:pt x="217" y="400"/>
                    <a:pt x="218" y="399"/>
                  </a:cubicBezTo>
                  <a:cubicBezTo>
                    <a:pt x="218" y="399"/>
                    <a:pt x="218" y="398"/>
                    <a:pt x="219" y="399"/>
                  </a:cubicBezTo>
                  <a:cubicBezTo>
                    <a:pt x="220" y="397"/>
                    <a:pt x="222" y="396"/>
                    <a:pt x="224" y="395"/>
                  </a:cubicBezTo>
                  <a:cubicBezTo>
                    <a:pt x="228" y="391"/>
                    <a:pt x="233" y="389"/>
                    <a:pt x="236" y="386"/>
                  </a:cubicBezTo>
                  <a:cubicBezTo>
                    <a:pt x="241" y="384"/>
                    <a:pt x="244" y="379"/>
                    <a:pt x="249" y="377"/>
                  </a:cubicBezTo>
                  <a:cubicBezTo>
                    <a:pt x="250" y="377"/>
                    <a:pt x="250" y="377"/>
                    <a:pt x="250" y="376"/>
                  </a:cubicBezTo>
                  <a:cubicBezTo>
                    <a:pt x="267" y="366"/>
                    <a:pt x="284" y="355"/>
                    <a:pt x="300" y="344"/>
                  </a:cubicBezTo>
                  <a:cubicBezTo>
                    <a:pt x="301" y="344"/>
                    <a:pt x="302" y="344"/>
                    <a:pt x="302" y="342"/>
                  </a:cubicBezTo>
                  <a:cubicBezTo>
                    <a:pt x="306" y="341"/>
                    <a:pt x="309" y="338"/>
                    <a:pt x="313" y="336"/>
                  </a:cubicBezTo>
                  <a:cubicBezTo>
                    <a:pt x="313" y="336"/>
                    <a:pt x="313" y="336"/>
                    <a:pt x="313" y="335"/>
                  </a:cubicBezTo>
                  <a:cubicBezTo>
                    <a:pt x="314" y="335"/>
                    <a:pt x="315" y="335"/>
                    <a:pt x="315" y="334"/>
                  </a:cubicBezTo>
                  <a:cubicBezTo>
                    <a:pt x="317" y="333"/>
                    <a:pt x="319" y="332"/>
                    <a:pt x="320" y="330"/>
                  </a:cubicBezTo>
                  <a:cubicBezTo>
                    <a:pt x="321" y="331"/>
                    <a:pt x="322" y="330"/>
                    <a:pt x="322" y="331"/>
                  </a:cubicBezTo>
                  <a:cubicBezTo>
                    <a:pt x="323" y="330"/>
                    <a:pt x="324" y="329"/>
                    <a:pt x="325" y="329"/>
                  </a:cubicBezTo>
                  <a:cubicBezTo>
                    <a:pt x="327" y="325"/>
                    <a:pt x="331" y="325"/>
                    <a:pt x="334" y="323"/>
                  </a:cubicBezTo>
                  <a:cubicBezTo>
                    <a:pt x="334" y="322"/>
                    <a:pt x="335" y="321"/>
                    <a:pt x="336" y="322"/>
                  </a:cubicBezTo>
                  <a:cubicBezTo>
                    <a:pt x="340" y="319"/>
                    <a:pt x="343" y="317"/>
                    <a:pt x="347" y="314"/>
                  </a:cubicBezTo>
                  <a:cubicBezTo>
                    <a:pt x="349" y="314"/>
                    <a:pt x="352" y="312"/>
                    <a:pt x="353" y="310"/>
                  </a:cubicBezTo>
                  <a:cubicBezTo>
                    <a:pt x="356" y="309"/>
                    <a:pt x="360" y="308"/>
                    <a:pt x="362" y="305"/>
                  </a:cubicBezTo>
                  <a:cubicBezTo>
                    <a:pt x="365" y="305"/>
                    <a:pt x="368" y="302"/>
                    <a:pt x="370" y="300"/>
                  </a:cubicBezTo>
                  <a:cubicBezTo>
                    <a:pt x="372" y="299"/>
                    <a:pt x="375" y="298"/>
                    <a:pt x="377" y="297"/>
                  </a:cubicBezTo>
                  <a:cubicBezTo>
                    <a:pt x="378" y="296"/>
                    <a:pt x="380" y="294"/>
                    <a:pt x="382" y="294"/>
                  </a:cubicBezTo>
                  <a:cubicBezTo>
                    <a:pt x="383" y="293"/>
                    <a:pt x="384" y="292"/>
                    <a:pt x="385" y="292"/>
                  </a:cubicBezTo>
                  <a:cubicBezTo>
                    <a:pt x="385" y="292"/>
                    <a:pt x="384" y="291"/>
                    <a:pt x="385" y="291"/>
                  </a:cubicBezTo>
                  <a:cubicBezTo>
                    <a:pt x="387" y="289"/>
                    <a:pt x="392" y="289"/>
                    <a:pt x="394" y="285"/>
                  </a:cubicBezTo>
                  <a:cubicBezTo>
                    <a:pt x="398" y="283"/>
                    <a:pt x="403" y="281"/>
                    <a:pt x="406" y="278"/>
                  </a:cubicBezTo>
                  <a:cubicBezTo>
                    <a:pt x="409" y="278"/>
                    <a:pt x="411" y="276"/>
                    <a:pt x="413" y="274"/>
                  </a:cubicBezTo>
                  <a:cubicBezTo>
                    <a:pt x="417" y="274"/>
                    <a:pt x="418" y="271"/>
                    <a:pt x="422" y="270"/>
                  </a:cubicBezTo>
                  <a:cubicBezTo>
                    <a:pt x="424" y="268"/>
                    <a:pt x="427" y="267"/>
                    <a:pt x="428" y="265"/>
                  </a:cubicBezTo>
                  <a:cubicBezTo>
                    <a:pt x="430" y="266"/>
                    <a:pt x="429" y="265"/>
                    <a:pt x="430" y="265"/>
                  </a:cubicBezTo>
                  <a:cubicBezTo>
                    <a:pt x="437" y="261"/>
                    <a:pt x="445" y="258"/>
                    <a:pt x="450" y="253"/>
                  </a:cubicBezTo>
                  <a:cubicBezTo>
                    <a:pt x="452" y="254"/>
                    <a:pt x="453" y="251"/>
                    <a:pt x="455" y="253"/>
                  </a:cubicBezTo>
                  <a:cubicBezTo>
                    <a:pt x="455" y="252"/>
                    <a:pt x="455" y="252"/>
                    <a:pt x="455" y="251"/>
                  </a:cubicBezTo>
                  <a:cubicBezTo>
                    <a:pt x="457" y="251"/>
                    <a:pt x="458" y="250"/>
                    <a:pt x="460" y="248"/>
                  </a:cubicBezTo>
                  <a:cubicBezTo>
                    <a:pt x="462" y="249"/>
                    <a:pt x="465" y="245"/>
                    <a:pt x="468" y="245"/>
                  </a:cubicBezTo>
                  <a:cubicBezTo>
                    <a:pt x="468" y="245"/>
                    <a:pt x="468" y="244"/>
                    <a:pt x="468" y="244"/>
                  </a:cubicBezTo>
                  <a:cubicBezTo>
                    <a:pt x="472" y="242"/>
                    <a:pt x="477" y="240"/>
                    <a:pt x="480" y="237"/>
                  </a:cubicBezTo>
                  <a:cubicBezTo>
                    <a:pt x="480" y="237"/>
                    <a:pt x="481" y="237"/>
                    <a:pt x="481" y="238"/>
                  </a:cubicBezTo>
                  <a:cubicBezTo>
                    <a:pt x="482" y="236"/>
                    <a:pt x="484" y="237"/>
                    <a:pt x="485" y="235"/>
                  </a:cubicBezTo>
                  <a:cubicBezTo>
                    <a:pt x="487" y="235"/>
                    <a:pt x="487" y="235"/>
                    <a:pt x="488" y="233"/>
                  </a:cubicBezTo>
                  <a:cubicBezTo>
                    <a:pt x="488" y="233"/>
                    <a:pt x="489" y="233"/>
                    <a:pt x="489" y="233"/>
                  </a:cubicBezTo>
                  <a:cubicBezTo>
                    <a:pt x="490" y="233"/>
                    <a:pt x="491" y="231"/>
                    <a:pt x="492" y="232"/>
                  </a:cubicBezTo>
                  <a:cubicBezTo>
                    <a:pt x="493" y="232"/>
                    <a:pt x="494" y="231"/>
                    <a:pt x="495" y="231"/>
                  </a:cubicBezTo>
                  <a:cubicBezTo>
                    <a:pt x="498" y="228"/>
                    <a:pt x="502" y="227"/>
                    <a:pt x="506" y="225"/>
                  </a:cubicBezTo>
                  <a:cubicBezTo>
                    <a:pt x="506" y="225"/>
                    <a:pt x="506" y="225"/>
                    <a:pt x="506" y="225"/>
                  </a:cubicBezTo>
                  <a:cubicBezTo>
                    <a:pt x="509" y="224"/>
                    <a:pt x="510" y="222"/>
                    <a:pt x="513" y="222"/>
                  </a:cubicBezTo>
                  <a:cubicBezTo>
                    <a:pt x="515" y="219"/>
                    <a:pt x="519" y="219"/>
                    <a:pt x="521" y="217"/>
                  </a:cubicBezTo>
                  <a:cubicBezTo>
                    <a:pt x="523" y="216"/>
                    <a:pt x="526" y="216"/>
                    <a:pt x="527" y="214"/>
                  </a:cubicBezTo>
                  <a:cubicBezTo>
                    <a:pt x="531" y="214"/>
                    <a:pt x="533" y="211"/>
                    <a:pt x="536" y="211"/>
                  </a:cubicBezTo>
                  <a:cubicBezTo>
                    <a:pt x="536" y="209"/>
                    <a:pt x="538" y="210"/>
                    <a:pt x="539" y="208"/>
                  </a:cubicBezTo>
                  <a:cubicBezTo>
                    <a:pt x="540" y="208"/>
                    <a:pt x="540" y="207"/>
                    <a:pt x="540" y="208"/>
                  </a:cubicBezTo>
                  <a:cubicBezTo>
                    <a:pt x="550" y="203"/>
                    <a:pt x="559" y="199"/>
                    <a:pt x="569" y="195"/>
                  </a:cubicBezTo>
                  <a:cubicBezTo>
                    <a:pt x="569" y="195"/>
                    <a:pt x="569" y="195"/>
                    <a:pt x="569" y="194"/>
                  </a:cubicBezTo>
                  <a:cubicBezTo>
                    <a:pt x="571" y="194"/>
                    <a:pt x="572" y="193"/>
                    <a:pt x="573" y="194"/>
                  </a:cubicBezTo>
                  <a:cubicBezTo>
                    <a:pt x="573" y="194"/>
                    <a:pt x="574" y="193"/>
                    <a:pt x="573" y="193"/>
                  </a:cubicBezTo>
                  <a:cubicBezTo>
                    <a:pt x="578" y="192"/>
                    <a:pt x="583" y="188"/>
                    <a:pt x="587" y="187"/>
                  </a:cubicBezTo>
                  <a:cubicBezTo>
                    <a:pt x="590" y="186"/>
                    <a:pt x="593" y="184"/>
                    <a:pt x="597" y="183"/>
                  </a:cubicBezTo>
                  <a:cubicBezTo>
                    <a:pt x="597" y="183"/>
                    <a:pt x="598" y="182"/>
                    <a:pt x="599" y="183"/>
                  </a:cubicBezTo>
                  <a:cubicBezTo>
                    <a:pt x="599" y="182"/>
                    <a:pt x="606" y="178"/>
                    <a:pt x="606" y="179"/>
                  </a:cubicBezTo>
                  <a:cubicBezTo>
                    <a:pt x="608" y="178"/>
                    <a:pt x="610" y="178"/>
                    <a:pt x="611" y="176"/>
                  </a:cubicBezTo>
                  <a:cubicBezTo>
                    <a:pt x="611" y="176"/>
                    <a:pt x="611" y="177"/>
                    <a:pt x="611" y="177"/>
                  </a:cubicBezTo>
                  <a:cubicBezTo>
                    <a:pt x="612" y="177"/>
                    <a:pt x="612" y="176"/>
                    <a:pt x="612" y="176"/>
                  </a:cubicBezTo>
                  <a:cubicBezTo>
                    <a:pt x="616" y="175"/>
                    <a:pt x="619" y="172"/>
                    <a:pt x="623" y="173"/>
                  </a:cubicBezTo>
                  <a:cubicBezTo>
                    <a:pt x="623" y="173"/>
                    <a:pt x="623" y="172"/>
                    <a:pt x="623" y="172"/>
                  </a:cubicBezTo>
                  <a:cubicBezTo>
                    <a:pt x="626" y="172"/>
                    <a:pt x="631" y="168"/>
                    <a:pt x="634" y="169"/>
                  </a:cubicBezTo>
                  <a:cubicBezTo>
                    <a:pt x="634" y="169"/>
                    <a:pt x="634" y="169"/>
                    <a:pt x="634" y="168"/>
                  </a:cubicBezTo>
                  <a:cubicBezTo>
                    <a:pt x="639" y="167"/>
                    <a:pt x="643" y="164"/>
                    <a:pt x="648" y="165"/>
                  </a:cubicBezTo>
                  <a:cubicBezTo>
                    <a:pt x="651" y="163"/>
                    <a:pt x="656" y="161"/>
                    <a:pt x="659" y="161"/>
                  </a:cubicBezTo>
                  <a:cubicBezTo>
                    <a:pt x="659" y="161"/>
                    <a:pt x="660" y="161"/>
                    <a:pt x="660" y="161"/>
                  </a:cubicBezTo>
                  <a:cubicBezTo>
                    <a:pt x="660" y="161"/>
                    <a:pt x="661" y="162"/>
                    <a:pt x="661" y="162"/>
                  </a:cubicBezTo>
                  <a:cubicBezTo>
                    <a:pt x="662" y="161"/>
                    <a:pt x="663" y="160"/>
                    <a:pt x="664" y="160"/>
                  </a:cubicBezTo>
                  <a:cubicBezTo>
                    <a:pt x="665" y="160"/>
                    <a:pt x="666" y="161"/>
                    <a:pt x="666" y="159"/>
                  </a:cubicBezTo>
                  <a:cubicBezTo>
                    <a:pt x="667" y="159"/>
                    <a:pt x="667" y="160"/>
                    <a:pt x="667" y="160"/>
                  </a:cubicBezTo>
                  <a:cubicBezTo>
                    <a:pt x="667" y="159"/>
                    <a:pt x="668" y="159"/>
                    <a:pt x="668" y="159"/>
                  </a:cubicBezTo>
                  <a:cubicBezTo>
                    <a:pt x="668" y="159"/>
                    <a:pt x="669" y="159"/>
                    <a:pt x="670" y="159"/>
                  </a:cubicBezTo>
                  <a:cubicBezTo>
                    <a:pt x="670" y="160"/>
                    <a:pt x="669" y="160"/>
                    <a:pt x="669" y="160"/>
                  </a:cubicBezTo>
                  <a:cubicBezTo>
                    <a:pt x="669" y="161"/>
                    <a:pt x="670" y="159"/>
                    <a:pt x="670" y="160"/>
                  </a:cubicBezTo>
                  <a:cubicBezTo>
                    <a:pt x="670" y="161"/>
                    <a:pt x="669" y="161"/>
                    <a:pt x="669" y="163"/>
                  </a:cubicBezTo>
                  <a:cubicBezTo>
                    <a:pt x="668" y="162"/>
                    <a:pt x="668" y="163"/>
                    <a:pt x="668" y="164"/>
                  </a:cubicBezTo>
                  <a:cubicBezTo>
                    <a:pt x="667" y="164"/>
                    <a:pt x="667" y="163"/>
                    <a:pt x="666" y="163"/>
                  </a:cubicBezTo>
                  <a:cubicBezTo>
                    <a:pt x="666" y="164"/>
                    <a:pt x="667" y="164"/>
                    <a:pt x="668" y="164"/>
                  </a:cubicBezTo>
                  <a:cubicBezTo>
                    <a:pt x="667" y="165"/>
                    <a:pt x="668" y="165"/>
                    <a:pt x="668" y="166"/>
                  </a:cubicBezTo>
                  <a:cubicBezTo>
                    <a:pt x="667" y="166"/>
                    <a:pt x="667" y="167"/>
                    <a:pt x="666" y="166"/>
                  </a:cubicBezTo>
                  <a:cubicBezTo>
                    <a:pt x="666" y="166"/>
                    <a:pt x="666" y="167"/>
                    <a:pt x="665" y="167"/>
                  </a:cubicBezTo>
                  <a:cubicBezTo>
                    <a:pt x="665" y="167"/>
                    <a:pt x="666" y="167"/>
                    <a:pt x="666" y="167"/>
                  </a:cubicBezTo>
                  <a:cubicBezTo>
                    <a:pt x="665" y="168"/>
                    <a:pt x="664" y="167"/>
                    <a:pt x="666" y="166"/>
                  </a:cubicBezTo>
                  <a:cubicBezTo>
                    <a:pt x="665" y="166"/>
                    <a:pt x="665" y="166"/>
                    <a:pt x="665" y="165"/>
                  </a:cubicBezTo>
                  <a:cubicBezTo>
                    <a:pt x="665" y="165"/>
                    <a:pt x="665" y="166"/>
                    <a:pt x="664" y="166"/>
                  </a:cubicBezTo>
                  <a:cubicBezTo>
                    <a:pt x="664" y="167"/>
                    <a:pt x="664" y="166"/>
                    <a:pt x="665" y="166"/>
                  </a:cubicBezTo>
                  <a:cubicBezTo>
                    <a:pt x="665" y="167"/>
                    <a:pt x="664" y="167"/>
                    <a:pt x="663" y="167"/>
                  </a:cubicBezTo>
                  <a:cubicBezTo>
                    <a:pt x="663" y="168"/>
                    <a:pt x="664" y="168"/>
                    <a:pt x="665" y="168"/>
                  </a:cubicBezTo>
                  <a:cubicBezTo>
                    <a:pt x="664" y="168"/>
                    <a:pt x="663" y="169"/>
                    <a:pt x="662" y="169"/>
                  </a:cubicBezTo>
                  <a:cubicBezTo>
                    <a:pt x="663" y="169"/>
                    <a:pt x="663" y="169"/>
                    <a:pt x="663" y="170"/>
                  </a:cubicBezTo>
                  <a:cubicBezTo>
                    <a:pt x="663" y="170"/>
                    <a:pt x="662" y="169"/>
                    <a:pt x="662" y="169"/>
                  </a:cubicBezTo>
                  <a:cubicBezTo>
                    <a:pt x="661" y="169"/>
                    <a:pt x="662" y="168"/>
                    <a:pt x="662" y="168"/>
                  </a:cubicBezTo>
                  <a:cubicBezTo>
                    <a:pt x="662" y="168"/>
                    <a:pt x="662" y="167"/>
                    <a:pt x="662" y="167"/>
                  </a:cubicBezTo>
                  <a:cubicBezTo>
                    <a:pt x="662" y="168"/>
                    <a:pt x="662" y="168"/>
                    <a:pt x="662" y="168"/>
                  </a:cubicBezTo>
                  <a:cubicBezTo>
                    <a:pt x="662" y="169"/>
                    <a:pt x="661" y="169"/>
                    <a:pt x="661" y="169"/>
                  </a:cubicBezTo>
                  <a:cubicBezTo>
                    <a:pt x="661" y="169"/>
                    <a:pt x="661" y="170"/>
                    <a:pt x="661" y="171"/>
                  </a:cubicBezTo>
                  <a:cubicBezTo>
                    <a:pt x="661" y="171"/>
                    <a:pt x="661" y="170"/>
                    <a:pt x="661" y="170"/>
                  </a:cubicBezTo>
                  <a:cubicBezTo>
                    <a:pt x="660" y="171"/>
                    <a:pt x="661" y="171"/>
                    <a:pt x="661" y="171"/>
                  </a:cubicBezTo>
                  <a:cubicBezTo>
                    <a:pt x="661" y="172"/>
                    <a:pt x="660" y="171"/>
                    <a:pt x="659" y="172"/>
                  </a:cubicBezTo>
                  <a:cubicBezTo>
                    <a:pt x="659" y="171"/>
                    <a:pt x="660" y="171"/>
                    <a:pt x="660" y="171"/>
                  </a:cubicBezTo>
                  <a:cubicBezTo>
                    <a:pt x="658" y="171"/>
                    <a:pt x="656" y="172"/>
                    <a:pt x="657" y="174"/>
                  </a:cubicBezTo>
                  <a:cubicBezTo>
                    <a:pt x="657" y="174"/>
                    <a:pt x="657" y="173"/>
                    <a:pt x="656" y="173"/>
                  </a:cubicBezTo>
                  <a:cubicBezTo>
                    <a:pt x="656" y="174"/>
                    <a:pt x="656" y="174"/>
                    <a:pt x="656" y="175"/>
                  </a:cubicBezTo>
                  <a:cubicBezTo>
                    <a:pt x="656" y="175"/>
                    <a:pt x="656" y="174"/>
                    <a:pt x="656" y="174"/>
                  </a:cubicBezTo>
                  <a:cubicBezTo>
                    <a:pt x="655" y="174"/>
                    <a:pt x="655" y="175"/>
                    <a:pt x="654" y="175"/>
                  </a:cubicBezTo>
                  <a:cubicBezTo>
                    <a:pt x="654" y="176"/>
                    <a:pt x="654" y="175"/>
                    <a:pt x="655" y="175"/>
                  </a:cubicBezTo>
                  <a:cubicBezTo>
                    <a:pt x="655" y="176"/>
                    <a:pt x="654" y="176"/>
                    <a:pt x="653" y="175"/>
                  </a:cubicBezTo>
                  <a:cubicBezTo>
                    <a:pt x="653" y="175"/>
                    <a:pt x="655" y="175"/>
                    <a:pt x="654" y="174"/>
                  </a:cubicBezTo>
                  <a:cubicBezTo>
                    <a:pt x="654" y="174"/>
                    <a:pt x="654" y="174"/>
                    <a:pt x="655" y="175"/>
                  </a:cubicBezTo>
                  <a:cubicBezTo>
                    <a:pt x="654" y="174"/>
                    <a:pt x="655" y="174"/>
                    <a:pt x="655" y="174"/>
                  </a:cubicBezTo>
                  <a:cubicBezTo>
                    <a:pt x="654" y="173"/>
                    <a:pt x="653" y="173"/>
                    <a:pt x="653" y="173"/>
                  </a:cubicBezTo>
                  <a:cubicBezTo>
                    <a:pt x="653" y="173"/>
                    <a:pt x="654" y="174"/>
                    <a:pt x="653" y="173"/>
                  </a:cubicBezTo>
                  <a:cubicBezTo>
                    <a:pt x="653" y="174"/>
                    <a:pt x="654" y="174"/>
                    <a:pt x="654" y="174"/>
                  </a:cubicBezTo>
                  <a:cubicBezTo>
                    <a:pt x="654" y="175"/>
                    <a:pt x="653" y="175"/>
                    <a:pt x="652" y="175"/>
                  </a:cubicBezTo>
                  <a:cubicBezTo>
                    <a:pt x="652" y="175"/>
                    <a:pt x="653" y="175"/>
                    <a:pt x="653" y="175"/>
                  </a:cubicBezTo>
                  <a:cubicBezTo>
                    <a:pt x="653" y="176"/>
                    <a:pt x="652" y="175"/>
                    <a:pt x="651" y="175"/>
                  </a:cubicBezTo>
                  <a:cubicBezTo>
                    <a:pt x="651" y="176"/>
                    <a:pt x="652" y="177"/>
                    <a:pt x="651" y="178"/>
                  </a:cubicBezTo>
                  <a:cubicBezTo>
                    <a:pt x="651" y="178"/>
                    <a:pt x="651" y="177"/>
                    <a:pt x="652" y="178"/>
                  </a:cubicBezTo>
                  <a:cubicBezTo>
                    <a:pt x="651" y="178"/>
                    <a:pt x="651" y="179"/>
                    <a:pt x="651" y="179"/>
                  </a:cubicBezTo>
                  <a:cubicBezTo>
                    <a:pt x="650" y="179"/>
                    <a:pt x="650" y="179"/>
                    <a:pt x="650" y="179"/>
                  </a:cubicBezTo>
                  <a:cubicBezTo>
                    <a:pt x="650" y="179"/>
                    <a:pt x="650" y="179"/>
                    <a:pt x="650" y="179"/>
                  </a:cubicBezTo>
                  <a:cubicBezTo>
                    <a:pt x="650" y="178"/>
                    <a:pt x="651" y="178"/>
                    <a:pt x="650" y="177"/>
                  </a:cubicBezTo>
                  <a:cubicBezTo>
                    <a:pt x="650" y="177"/>
                    <a:pt x="650" y="178"/>
                    <a:pt x="650" y="178"/>
                  </a:cubicBezTo>
                  <a:cubicBezTo>
                    <a:pt x="649" y="179"/>
                    <a:pt x="650" y="177"/>
                    <a:pt x="650" y="177"/>
                  </a:cubicBezTo>
                  <a:cubicBezTo>
                    <a:pt x="649" y="177"/>
                    <a:pt x="649" y="178"/>
                    <a:pt x="648" y="178"/>
                  </a:cubicBezTo>
                  <a:cubicBezTo>
                    <a:pt x="649" y="178"/>
                    <a:pt x="649" y="180"/>
                    <a:pt x="650" y="179"/>
                  </a:cubicBezTo>
                  <a:cubicBezTo>
                    <a:pt x="650" y="180"/>
                    <a:pt x="649" y="179"/>
                    <a:pt x="649" y="180"/>
                  </a:cubicBezTo>
                  <a:cubicBezTo>
                    <a:pt x="648" y="180"/>
                    <a:pt x="649" y="179"/>
                    <a:pt x="648" y="178"/>
                  </a:cubicBezTo>
                  <a:cubicBezTo>
                    <a:pt x="647" y="178"/>
                    <a:pt x="647" y="179"/>
                    <a:pt x="647" y="179"/>
                  </a:cubicBezTo>
                  <a:cubicBezTo>
                    <a:pt x="647" y="179"/>
                    <a:pt x="648" y="179"/>
                    <a:pt x="648" y="178"/>
                  </a:cubicBezTo>
                  <a:cubicBezTo>
                    <a:pt x="648" y="180"/>
                    <a:pt x="649" y="181"/>
                    <a:pt x="650" y="181"/>
                  </a:cubicBezTo>
                  <a:cubicBezTo>
                    <a:pt x="650" y="181"/>
                    <a:pt x="648" y="182"/>
                    <a:pt x="650" y="182"/>
                  </a:cubicBezTo>
                  <a:cubicBezTo>
                    <a:pt x="649" y="183"/>
                    <a:pt x="648" y="182"/>
                    <a:pt x="648" y="182"/>
                  </a:cubicBezTo>
                  <a:cubicBezTo>
                    <a:pt x="648" y="183"/>
                    <a:pt x="649" y="182"/>
                    <a:pt x="649" y="183"/>
                  </a:cubicBezTo>
                  <a:cubicBezTo>
                    <a:pt x="650" y="182"/>
                    <a:pt x="651" y="183"/>
                    <a:pt x="652" y="184"/>
                  </a:cubicBezTo>
                  <a:cubicBezTo>
                    <a:pt x="652" y="183"/>
                    <a:pt x="652" y="183"/>
                    <a:pt x="652" y="182"/>
                  </a:cubicBezTo>
                  <a:cubicBezTo>
                    <a:pt x="653" y="183"/>
                    <a:pt x="653" y="183"/>
                    <a:pt x="653" y="184"/>
                  </a:cubicBezTo>
                  <a:cubicBezTo>
                    <a:pt x="653" y="183"/>
                    <a:pt x="654" y="184"/>
                    <a:pt x="654" y="185"/>
                  </a:cubicBezTo>
                  <a:cubicBezTo>
                    <a:pt x="653" y="183"/>
                    <a:pt x="653" y="185"/>
                    <a:pt x="653" y="186"/>
                  </a:cubicBezTo>
                  <a:cubicBezTo>
                    <a:pt x="652" y="187"/>
                    <a:pt x="653" y="185"/>
                    <a:pt x="652" y="185"/>
                  </a:cubicBezTo>
                  <a:cubicBezTo>
                    <a:pt x="651" y="186"/>
                    <a:pt x="651" y="186"/>
                    <a:pt x="651" y="186"/>
                  </a:cubicBezTo>
                  <a:cubicBezTo>
                    <a:pt x="651" y="187"/>
                    <a:pt x="651" y="186"/>
                    <a:pt x="652" y="186"/>
                  </a:cubicBezTo>
                  <a:cubicBezTo>
                    <a:pt x="651" y="187"/>
                    <a:pt x="649" y="187"/>
                    <a:pt x="650" y="188"/>
                  </a:cubicBezTo>
                  <a:cubicBezTo>
                    <a:pt x="645" y="190"/>
                    <a:pt x="642" y="195"/>
                    <a:pt x="637" y="196"/>
                  </a:cubicBezTo>
                  <a:cubicBezTo>
                    <a:pt x="634" y="199"/>
                    <a:pt x="630" y="201"/>
                    <a:pt x="626" y="203"/>
                  </a:cubicBezTo>
                  <a:cubicBezTo>
                    <a:pt x="625" y="206"/>
                    <a:pt x="622" y="205"/>
                    <a:pt x="621" y="208"/>
                  </a:cubicBezTo>
                  <a:cubicBezTo>
                    <a:pt x="619" y="207"/>
                    <a:pt x="619" y="209"/>
                    <a:pt x="617" y="209"/>
                  </a:cubicBezTo>
                  <a:cubicBezTo>
                    <a:pt x="617" y="212"/>
                    <a:pt x="611" y="210"/>
                    <a:pt x="610" y="213"/>
                  </a:cubicBezTo>
                  <a:cubicBezTo>
                    <a:pt x="610" y="213"/>
                    <a:pt x="610" y="213"/>
                    <a:pt x="609" y="213"/>
                  </a:cubicBezTo>
                  <a:cubicBezTo>
                    <a:pt x="608" y="215"/>
                    <a:pt x="605" y="214"/>
                    <a:pt x="604" y="216"/>
                  </a:cubicBezTo>
                  <a:cubicBezTo>
                    <a:pt x="603" y="216"/>
                    <a:pt x="603" y="217"/>
                    <a:pt x="603" y="216"/>
                  </a:cubicBezTo>
                  <a:cubicBezTo>
                    <a:pt x="601" y="218"/>
                    <a:pt x="599" y="220"/>
                    <a:pt x="597" y="221"/>
                  </a:cubicBezTo>
                  <a:cubicBezTo>
                    <a:pt x="593" y="224"/>
                    <a:pt x="588" y="226"/>
                    <a:pt x="584" y="229"/>
                  </a:cubicBezTo>
                  <a:cubicBezTo>
                    <a:pt x="581" y="231"/>
                    <a:pt x="578" y="233"/>
                    <a:pt x="575" y="234"/>
                  </a:cubicBezTo>
                  <a:cubicBezTo>
                    <a:pt x="573" y="235"/>
                    <a:pt x="571" y="237"/>
                    <a:pt x="569" y="237"/>
                  </a:cubicBezTo>
                  <a:cubicBezTo>
                    <a:pt x="567" y="239"/>
                    <a:pt x="563" y="239"/>
                    <a:pt x="562" y="242"/>
                  </a:cubicBezTo>
                  <a:cubicBezTo>
                    <a:pt x="561" y="242"/>
                    <a:pt x="559" y="243"/>
                    <a:pt x="558" y="244"/>
                  </a:cubicBezTo>
                  <a:cubicBezTo>
                    <a:pt x="556" y="245"/>
                    <a:pt x="553" y="246"/>
                    <a:pt x="552" y="248"/>
                  </a:cubicBezTo>
                  <a:cubicBezTo>
                    <a:pt x="549" y="248"/>
                    <a:pt x="548" y="251"/>
                    <a:pt x="544" y="251"/>
                  </a:cubicBezTo>
                  <a:cubicBezTo>
                    <a:pt x="544" y="252"/>
                    <a:pt x="546" y="251"/>
                    <a:pt x="546" y="252"/>
                  </a:cubicBezTo>
                  <a:cubicBezTo>
                    <a:pt x="545" y="252"/>
                    <a:pt x="543" y="253"/>
                    <a:pt x="541" y="253"/>
                  </a:cubicBezTo>
                  <a:cubicBezTo>
                    <a:pt x="541" y="253"/>
                    <a:pt x="541" y="253"/>
                    <a:pt x="541" y="253"/>
                  </a:cubicBezTo>
                  <a:cubicBezTo>
                    <a:pt x="541" y="255"/>
                    <a:pt x="543" y="254"/>
                    <a:pt x="544" y="254"/>
                  </a:cubicBezTo>
                  <a:cubicBezTo>
                    <a:pt x="543" y="255"/>
                    <a:pt x="541" y="254"/>
                    <a:pt x="541" y="255"/>
                  </a:cubicBezTo>
                  <a:cubicBezTo>
                    <a:pt x="541" y="255"/>
                    <a:pt x="541" y="254"/>
                    <a:pt x="540" y="254"/>
                  </a:cubicBezTo>
                  <a:cubicBezTo>
                    <a:pt x="541" y="255"/>
                    <a:pt x="540" y="255"/>
                    <a:pt x="540" y="255"/>
                  </a:cubicBezTo>
                  <a:cubicBezTo>
                    <a:pt x="539" y="255"/>
                    <a:pt x="540" y="256"/>
                    <a:pt x="538" y="256"/>
                  </a:cubicBezTo>
                  <a:cubicBezTo>
                    <a:pt x="539" y="260"/>
                    <a:pt x="541" y="263"/>
                    <a:pt x="543" y="266"/>
                  </a:cubicBezTo>
                  <a:cubicBezTo>
                    <a:pt x="543" y="266"/>
                    <a:pt x="543" y="266"/>
                    <a:pt x="544" y="266"/>
                  </a:cubicBezTo>
                  <a:cubicBezTo>
                    <a:pt x="545" y="269"/>
                    <a:pt x="548" y="269"/>
                    <a:pt x="547" y="273"/>
                  </a:cubicBezTo>
                  <a:cubicBezTo>
                    <a:pt x="548" y="274"/>
                    <a:pt x="549" y="275"/>
                    <a:pt x="549" y="277"/>
                  </a:cubicBezTo>
                  <a:cubicBezTo>
                    <a:pt x="552" y="280"/>
                    <a:pt x="551" y="284"/>
                    <a:pt x="551" y="288"/>
                  </a:cubicBezTo>
                  <a:cubicBezTo>
                    <a:pt x="550" y="288"/>
                    <a:pt x="550" y="288"/>
                    <a:pt x="550" y="288"/>
                  </a:cubicBezTo>
                  <a:cubicBezTo>
                    <a:pt x="550" y="289"/>
                    <a:pt x="550" y="289"/>
                    <a:pt x="550" y="290"/>
                  </a:cubicBezTo>
                  <a:cubicBezTo>
                    <a:pt x="549" y="291"/>
                    <a:pt x="549" y="292"/>
                    <a:pt x="547" y="293"/>
                  </a:cubicBezTo>
                  <a:cubicBezTo>
                    <a:pt x="544" y="300"/>
                    <a:pt x="535" y="301"/>
                    <a:pt x="529" y="305"/>
                  </a:cubicBezTo>
                  <a:cubicBezTo>
                    <a:pt x="529" y="308"/>
                    <a:pt x="529" y="311"/>
                    <a:pt x="531" y="313"/>
                  </a:cubicBezTo>
                  <a:cubicBezTo>
                    <a:pt x="531" y="313"/>
                    <a:pt x="532" y="313"/>
                    <a:pt x="532" y="313"/>
                  </a:cubicBezTo>
                  <a:cubicBezTo>
                    <a:pt x="534" y="316"/>
                    <a:pt x="537" y="317"/>
                    <a:pt x="538" y="321"/>
                  </a:cubicBezTo>
                  <a:cubicBezTo>
                    <a:pt x="540" y="322"/>
                    <a:pt x="541" y="328"/>
                    <a:pt x="538" y="329"/>
                  </a:cubicBezTo>
                  <a:cubicBezTo>
                    <a:pt x="538" y="329"/>
                    <a:pt x="538" y="330"/>
                    <a:pt x="538" y="331"/>
                  </a:cubicBezTo>
                  <a:cubicBezTo>
                    <a:pt x="537" y="331"/>
                    <a:pt x="537" y="331"/>
                    <a:pt x="536" y="331"/>
                  </a:cubicBezTo>
                  <a:cubicBezTo>
                    <a:pt x="536" y="331"/>
                    <a:pt x="537" y="331"/>
                    <a:pt x="536" y="333"/>
                  </a:cubicBezTo>
                  <a:cubicBezTo>
                    <a:pt x="535" y="333"/>
                    <a:pt x="532" y="335"/>
                    <a:pt x="533" y="336"/>
                  </a:cubicBezTo>
                  <a:cubicBezTo>
                    <a:pt x="531" y="335"/>
                    <a:pt x="531" y="336"/>
                    <a:pt x="530" y="336"/>
                  </a:cubicBezTo>
                  <a:cubicBezTo>
                    <a:pt x="530" y="336"/>
                    <a:pt x="531" y="337"/>
                    <a:pt x="530" y="337"/>
                  </a:cubicBezTo>
                  <a:cubicBezTo>
                    <a:pt x="528" y="337"/>
                    <a:pt x="527" y="337"/>
                    <a:pt x="526" y="339"/>
                  </a:cubicBezTo>
                  <a:cubicBezTo>
                    <a:pt x="526" y="339"/>
                    <a:pt x="527" y="340"/>
                    <a:pt x="527" y="340"/>
                  </a:cubicBezTo>
                  <a:cubicBezTo>
                    <a:pt x="528" y="340"/>
                    <a:pt x="528" y="339"/>
                    <a:pt x="529" y="340"/>
                  </a:cubicBezTo>
                  <a:cubicBezTo>
                    <a:pt x="529" y="339"/>
                    <a:pt x="530" y="339"/>
                    <a:pt x="531" y="339"/>
                  </a:cubicBezTo>
                  <a:cubicBezTo>
                    <a:pt x="528" y="340"/>
                    <a:pt x="526" y="341"/>
                    <a:pt x="528" y="344"/>
                  </a:cubicBezTo>
                  <a:cubicBezTo>
                    <a:pt x="528" y="344"/>
                    <a:pt x="529" y="344"/>
                    <a:pt x="530" y="344"/>
                  </a:cubicBezTo>
                  <a:cubicBezTo>
                    <a:pt x="527" y="347"/>
                    <a:pt x="523" y="349"/>
                    <a:pt x="520" y="350"/>
                  </a:cubicBezTo>
                  <a:cubicBezTo>
                    <a:pt x="516" y="353"/>
                    <a:pt x="510" y="354"/>
                    <a:pt x="506" y="358"/>
                  </a:cubicBezTo>
                  <a:cubicBezTo>
                    <a:pt x="506" y="357"/>
                    <a:pt x="506" y="358"/>
                    <a:pt x="505" y="358"/>
                  </a:cubicBezTo>
                  <a:cubicBezTo>
                    <a:pt x="504" y="359"/>
                    <a:pt x="503" y="359"/>
                    <a:pt x="502" y="361"/>
                  </a:cubicBezTo>
                  <a:cubicBezTo>
                    <a:pt x="501" y="361"/>
                    <a:pt x="501" y="360"/>
                    <a:pt x="501" y="360"/>
                  </a:cubicBezTo>
                  <a:cubicBezTo>
                    <a:pt x="493" y="362"/>
                    <a:pt x="485" y="367"/>
                    <a:pt x="477" y="370"/>
                  </a:cubicBezTo>
                  <a:cubicBezTo>
                    <a:pt x="470" y="375"/>
                    <a:pt x="461" y="377"/>
                    <a:pt x="454" y="381"/>
                  </a:cubicBezTo>
                  <a:cubicBezTo>
                    <a:pt x="454" y="381"/>
                    <a:pt x="454" y="381"/>
                    <a:pt x="454" y="380"/>
                  </a:cubicBezTo>
                  <a:cubicBezTo>
                    <a:pt x="441" y="387"/>
                    <a:pt x="429" y="391"/>
                    <a:pt x="418" y="399"/>
                  </a:cubicBezTo>
                  <a:cubicBezTo>
                    <a:pt x="416" y="398"/>
                    <a:pt x="416" y="401"/>
                    <a:pt x="413" y="401"/>
                  </a:cubicBezTo>
                  <a:cubicBezTo>
                    <a:pt x="411" y="402"/>
                    <a:pt x="408" y="404"/>
                    <a:pt x="405" y="406"/>
                  </a:cubicBezTo>
                  <a:cubicBezTo>
                    <a:pt x="404" y="406"/>
                    <a:pt x="404" y="407"/>
                    <a:pt x="404" y="407"/>
                  </a:cubicBezTo>
                  <a:cubicBezTo>
                    <a:pt x="404" y="407"/>
                    <a:pt x="403" y="407"/>
                    <a:pt x="403" y="407"/>
                  </a:cubicBezTo>
                  <a:cubicBezTo>
                    <a:pt x="399" y="410"/>
                    <a:pt x="395" y="412"/>
                    <a:pt x="390" y="415"/>
                  </a:cubicBezTo>
                  <a:cubicBezTo>
                    <a:pt x="383" y="420"/>
                    <a:pt x="373" y="424"/>
                    <a:pt x="366" y="430"/>
                  </a:cubicBezTo>
                  <a:cubicBezTo>
                    <a:pt x="362" y="431"/>
                    <a:pt x="362" y="434"/>
                    <a:pt x="358" y="434"/>
                  </a:cubicBezTo>
                  <a:cubicBezTo>
                    <a:pt x="353" y="439"/>
                    <a:pt x="347" y="443"/>
                    <a:pt x="341" y="446"/>
                  </a:cubicBezTo>
                  <a:cubicBezTo>
                    <a:pt x="339" y="448"/>
                    <a:pt x="336" y="449"/>
                    <a:pt x="334" y="451"/>
                  </a:cubicBezTo>
                  <a:cubicBezTo>
                    <a:pt x="326" y="456"/>
                    <a:pt x="320" y="463"/>
                    <a:pt x="311" y="468"/>
                  </a:cubicBezTo>
                  <a:cubicBezTo>
                    <a:pt x="310" y="470"/>
                    <a:pt x="308" y="471"/>
                    <a:pt x="306" y="472"/>
                  </a:cubicBezTo>
                  <a:cubicBezTo>
                    <a:pt x="309" y="473"/>
                    <a:pt x="311" y="471"/>
                    <a:pt x="313" y="470"/>
                  </a:cubicBezTo>
                  <a:cubicBezTo>
                    <a:pt x="317" y="468"/>
                    <a:pt x="322" y="465"/>
                    <a:pt x="326" y="463"/>
                  </a:cubicBezTo>
                  <a:cubicBezTo>
                    <a:pt x="329" y="461"/>
                    <a:pt x="332" y="460"/>
                    <a:pt x="336" y="458"/>
                  </a:cubicBezTo>
                  <a:cubicBezTo>
                    <a:pt x="351" y="451"/>
                    <a:pt x="365" y="443"/>
                    <a:pt x="380" y="437"/>
                  </a:cubicBezTo>
                  <a:cubicBezTo>
                    <a:pt x="381" y="437"/>
                    <a:pt x="381" y="436"/>
                    <a:pt x="381" y="436"/>
                  </a:cubicBezTo>
                  <a:cubicBezTo>
                    <a:pt x="409" y="423"/>
                    <a:pt x="436" y="409"/>
                    <a:pt x="468" y="402"/>
                  </a:cubicBezTo>
                  <a:cubicBezTo>
                    <a:pt x="472" y="400"/>
                    <a:pt x="476" y="400"/>
                    <a:pt x="481" y="399"/>
                  </a:cubicBezTo>
                  <a:cubicBezTo>
                    <a:pt x="481" y="399"/>
                    <a:pt x="481" y="399"/>
                    <a:pt x="481" y="399"/>
                  </a:cubicBezTo>
                  <a:cubicBezTo>
                    <a:pt x="485" y="399"/>
                    <a:pt x="491" y="396"/>
                    <a:pt x="494" y="398"/>
                  </a:cubicBezTo>
                  <a:cubicBezTo>
                    <a:pt x="494" y="398"/>
                    <a:pt x="494" y="397"/>
                    <a:pt x="494" y="397"/>
                  </a:cubicBezTo>
                  <a:cubicBezTo>
                    <a:pt x="495" y="397"/>
                    <a:pt x="495" y="397"/>
                    <a:pt x="495" y="397"/>
                  </a:cubicBezTo>
                  <a:cubicBezTo>
                    <a:pt x="497" y="395"/>
                    <a:pt x="499" y="393"/>
                    <a:pt x="502" y="392"/>
                  </a:cubicBezTo>
                  <a:cubicBezTo>
                    <a:pt x="503" y="393"/>
                    <a:pt x="503" y="392"/>
                    <a:pt x="504" y="392"/>
                  </a:cubicBezTo>
                  <a:cubicBezTo>
                    <a:pt x="504" y="392"/>
                    <a:pt x="504" y="393"/>
                    <a:pt x="504" y="393"/>
                  </a:cubicBezTo>
                  <a:cubicBezTo>
                    <a:pt x="506" y="392"/>
                    <a:pt x="507" y="394"/>
                    <a:pt x="508" y="393"/>
                  </a:cubicBezTo>
                  <a:cubicBezTo>
                    <a:pt x="509" y="394"/>
                    <a:pt x="508" y="396"/>
                    <a:pt x="510" y="396"/>
                  </a:cubicBezTo>
                  <a:cubicBezTo>
                    <a:pt x="510" y="396"/>
                    <a:pt x="509" y="396"/>
                    <a:pt x="509" y="397"/>
                  </a:cubicBezTo>
                  <a:cubicBezTo>
                    <a:pt x="512" y="399"/>
                    <a:pt x="514" y="400"/>
                    <a:pt x="517" y="402"/>
                  </a:cubicBezTo>
                  <a:cubicBezTo>
                    <a:pt x="518" y="403"/>
                    <a:pt x="518" y="404"/>
                    <a:pt x="518" y="405"/>
                  </a:cubicBezTo>
                  <a:cubicBezTo>
                    <a:pt x="517" y="405"/>
                    <a:pt x="517" y="407"/>
                    <a:pt x="516" y="407"/>
                  </a:cubicBezTo>
                  <a:cubicBezTo>
                    <a:pt x="516" y="407"/>
                    <a:pt x="517" y="407"/>
                    <a:pt x="518" y="407"/>
                  </a:cubicBezTo>
                  <a:cubicBezTo>
                    <a:pt x="518" y="407"/>
                    <a:pt x="517" y="407"/>
                    <a:pt x="518" y="407"/>
                  </a:cubicBezTo>
                  <a:cubicBezTo>
                    <a:pt x="525" y="405"/>
                    <a:pt x="532" y="401"/>
                    <a:pt x="538" y="400"/>
                  </a:cubicBezTo>
                  <a:cubicBezTo>
                    <a:pt x="543" y="398"/>
                    <a:pt x="548" y="396"/>
                    <a:pt x="552" y="395"/>
                  </a:cubicBezTo>
                  <a:cubicBezTo>
                    <a:pt x="553" y="395"/>
                    <a:pt x="553" y="394"/>
                    <a:pt x="553" y="393"/>
                  </a:cubicBezTo>
                  <a:cubicBezTo>
                    <a:pt x="555" y="392"/>
                    <a:pt x="557" y="392"/>
                    <a:pt x="558" y="393"/>
                  </a:cubicBezTo>
                  <a:cubicBezTo>
                    <a:pt x="559" y="393"/>
                    <a:pt x="559" y="393"/>
                    <a:pt x="559" y="392"/>
                  </a:cubicBezTo>
                  <a:cubicBezTo>
                    <a:pt x="561" y="392"/>
                    <a:pt x="564" y="392"/>
                    <a:pt x="566" y="393"/>
                  </a:cubicBezTo>
                  <a:cubicBezTo>
                    <a:pt x="566" y="393"/>
                    <a:pt x="566" y="393"/>
                    <a:pt x="566" y="394"/>
                  </a:cubicBezTo>
                  <a:cubicBezTo>
                    <a:pt x="567" y="394"/>
                    <a:pt x="568" y="393"/>
                    <a:pt x="569" y="394"/>
                  </a:cubicBezTo>
                  <a:cubicBezTo>
                    <a:pt x="568" y="394"/>
                    <a:pt x="568" y="395"/>
                    <a:pt x="568" y="395"/>
                  </a:cubicBezTo>
                  <a:cubicBezTo>
                    <a:pt x="568" y="395"/>
                    <a:pt x="569" y="396"/>
                    <a:pt x="568" y="396"/>
                  </a:cubicBezTo>
                  <a:cubicBezTo>
                    <a:pt x="568" y="396"/>
                    <a:pt x="569" y="396"/>
                    <a:pt x="570" y="396"/>
                  </a:cubicBezTo>
                  <a:cubicBezTo>
                    <a:pt x="570" y="396"/>
                    <a:pt x="569" y="395"/>
                    <a:pt x="570" y="394"/>
                  </a:cubicBezTo>
                  <a:cubicBezTo>
                    <a:pt x="570" y="394"/>
                    <a:pt x="571" y="394"/>
                    <a:pt x="571" y="394"/>
                  </a:cubicBezTo>
                  <a:cubicBezTo>
                    <a:pt x="571" y="395"/>
                    <a:pt x="572" y="395"/>
                    <a:pt x="573" y="395"/>
                  </a:cubicBezTo>
                  <a:cubicBezTo>
                    <a:pt x="572" y="396"/>
                    <a:pt x="571" y="395"/>
                    <a:pt x="571" y="396"/>
                  </a:cubicBezTo>
                  <a:cubicBezTo>
                    <a:pt x="571" y="396"/>
                    <a:pt x="571" y="396"/>
                    <a:pt x="571" y="397"/>
                  </a:cubicBezTo>
                  <a:cubicBezTo>
                    <a:pt x="571" y="397"/>
                    <a:pt x="572" y="396"/>
                    <a:pt x="572" y="398"/>
                  </a:cubicBezTo>
                  <a:cubicBezTo>
                    <a:pt x="573" y="398"/>
                    <a:pt x="574" y="398"/>
                    <a:pt x="575" y="398"/>
                  </a:cubicBezTo>
                  <a:cubicBezTo>
                    <a:pt x="575" y="399"/>
                    <a:pt x="574" y="399"/>
                    <a:pt x="574" y="399"/>
                  </a:cubicBezTo>
                  <a:cubicBezTo>
                    <a:pt x="574" y="400"/>
                    <a:pt x="574" y="399"/>
                    <a:pt x="575" y="400"/>
                  </a:cubicBezTo>
                  <a:cubicBezTo>
                    <a:pt x="576" y="400"/>
                    <a:pt x="578" y="399"/>
                    <a:pt x="578" y="401"/>
                  </a:cubicBezTo>
                  <a:cubicBezTo>
                    <a:pt x="577" y="401"/>
                    <a:pt x="577" y="401"/>
                    <a:pt x="576" y="401"/>
                  </a:cubicBezTo>
                  <a:cubicBezTo>
                    <a:pt x="577" y="402"/>
                    <a:pt x="574" y="402"/>
                    <a:pt x="574" y="404"/>
                  </a:cubicBezTo>
                  <a:cubicBezTo>
                    <a:pt x="573" y="403"/>
                    <a:pt x="573" y="403"/>
                    <a:pt x="572" y="403"/>
                  </a:cubicBezTo>
                  <a:cubicBezTo>
                    <a:pt x="572" y="404"/>
                    <a:pt x="574" y="404"/>
                    <a:pt x="573" y="404"/>
                  </a:cubicBezTo>
                  <a:cubicBezTo>
                    <a:pt x="573" y="404"/>
                    <a:pt x="574" y="405"/>
                    <a:pt x="574" y="404"/>
                  </a:cubicBezTo>
                  <a:cubicBezTo>
                    <a:pt x="575" y="404"/>
                    <a:pt x="575" y="406"/>
                    <a:pt x="575" y="406"/>
                  </a:cubicBezTo>
                  <a:cubicBezTo>
                    <a:pt x="575" y="406"/>
                    <a:pt x="575" y="407"/>
                    <a:pt x="575" y="406"/>
                  </a:cubicBezTo>
                  <a:cubicBezTo>
                    <a:pt x="575" y="407"/>
                    <a:pt x="572" y="408"/>
                    <a:pt x="572" y="407"/>
                  </a:cubicBezTo>
                  <a:cubicBezTo>
                    <a:pt x="572" y="407"/>
                    <a:pt x="572" y="408"/>
                    <a:pt x="571" y="409"/>
                  </a:cubicBezTo>
                  <a:cubicBezTo>
                    <a:pt x="571" y="408"/>
                    <a:pt x="570" y="410"/>
                    <a:pt x="570" y="409"/>
                  </a:cubicBezTo>
                  <a:cubicBezTo>
                    <a:pt x="570" y="410"/>
                    <a:pt x="573" y="409"/>
                    <a:pt x="573" y="411"/>
                  </a:cubicBezTo>
                  <a:cubicBezTo>
                    <a:pt x="575" y="411"/>
                    <a:pt x="576" y="411"/>
                    <a:pt x="576" y="409"/>
                  </a:cubicBezTo>
                  <a:cubicBezTo>
                    <a:pt x="576" y="409"/>
                    <a:pt x="578" y="409"/>
                    <a:pt x="577" y="409"/>
                  </a:cubicBezTo>
                  <a:cubicBezTo>
                    <a:pt x="578" y="408"/>
                    <a:pt x="578" y="410"/>
                    <a:pt x="579" y="410"/>
                  </a:cubicBezTo>
                  <a:cubicBezTo>
                    <a:pt x="578" y="410"/>
                    <a:pt x="578" y="410"/>
                    <a:pt x="577" y="411"/>
                  </a:cubicBezTo>
                  <a:cubicBezTo>
                    <a:pt x="577" y="411"/>
                    <a:pt x="577" y="411"/>
                    <a:pt x="577" y="412"/>
                  </a:cubicBezTo>
                  <a:cubicBezTo>
                    <a:pt x="577" y="412"/>
                    <a:pt x="576" y="411"/>
                    <a:pt x="575" y="411"/>
                  </a:cubicBezTo>
                  <a:cubicBezTo>
                    <a:pt x="575" y="413"/>
                    <a:pt x="575" y="413"/>
                    <a:pt x="575" y="414"/>
                  </a:cubicBezTo>
                  <a:cubicBezTo>
                    <a:pt x="573" y="414"/>
                    <a:pt x="572" y="417"/>
                    <a:pt x="571" y="415"/>
                  </a:cubicBezTo>
                  <a:cubicBezTo>
                    <a:pt x="570" y="415"/>
                    <a:pt x="570" y="415"/>
                    <a:pt x="570" y="415"/>
                  </a:cubicBezTo>
                  <a:cubicBezTo>
                    <a:pt x="571" y="416"/>
                    <a:pt x="573" y="416"/>
                    <a:pt x="575" y="417"/>
                  </a:cubicBezTo>
                  <a:cubicBezTo>
                    <a:pt x="574" y="418"/>
                    <a:pt x="572" y="418"/>
                    <a:pt x="571" y="417"/>
                  </a:cubicBezTo>
                  <a:cubicBezTo>
                    <a:pt x="572" y="419"/>
                    <a:pt x="573" y="421"/>
                    <a:pt x="576" y="420"/>
                  </a:cubicBezTo>
                  <a:cubicBezTo>
                    <a:pt x="576" y="421"/>
                    <a:pt x="577" y="421"/>
                    <a:pt x="576" y="421"/>
                  </a:cubicBezTo>
                  <a:cubicBezTo>
                    <a:pt x="575" y="421"/>
                    <a:pt x="575" y="420"/>
                    <a:pt x="574" y="420"/>
                  </a:cubicBezTo>
                  <a:cubicBezTo>
                    <a:pt x="573" y="421"/>
                    <a:pt x="573" y="421"/>
                    <a:pt x="573" y="422"/>
                  </a:cubicBezTo>
                  <a:cubicBezTo>
                    <a:pt x="574" y="422"/>
                    <a:pt x="574" y="421"/>
                    <a:pt x="574" y="421"/>
                  </a:cubicBezTo>
                  <a:cubicBezTo>
                    <a:pt x="574" y="422"/>
                    <a:pt x="574" y="422"/>
                    <a:pt x="574" y="423"/>
                  </a:cubicBezTo>
                  <a:cubicBezTo>
                    <a:pt x="574" y="422"/>
                    <a:pt x="574" y="422"/>
                    <a:pt x="574" y="422"/>
                  </a:cubicBezTo>
                  <a:cubicBezTo>
                    <a:pt x="573" y="423"/>
                    <a:pt x="571" y="424"/>
                    <a:pt x="570" y="424"/>
                  </a:cubicBezTo>
                  <a:cubicBezTo>
                    <a:pt x="570" y="424"/>
                    <a:pt x="569" y="425"/>
                    <a:pt x="570" y="425"/>
                  </a:cubicBezTo>
                  <a:cubicBezTo>
                    <a:pt x="571" y="426"/>
                    <a:pt x="570" y="424"/>
                    <a:pt x="571" y="425"/>
                  </a:cubicBezTo>
                  <a:cubicBezTo>
                    <a:pt x="573" y="426"/>
                    <a:pt x="573" y="425"/>
                    <a:pt x="574" y="428"/>
                  </a:cubicBezTo>
                  <a:cubicBezTo>
                    <a:pt x="575" y="428"/>
                    <a:pt x="575" y="427"/>
                    <a:pt x="576" y="427"/>
                  </a:cubicBezTo>
                  <a:cubicBezTo>
                    <a:pt x="576" y="428"/>
                    <a:pt x="575" y="428"/>
                    <a:pt x="575" y="428"/>
                  </a:cubicBezTo>
                  <a:cubicBezTo>
                    <a:pt x="574" y="428"/>
                    <a:pt x="575" y="429"/>
                    <a:pt x="574" y="428"/>
                  </a:cubicBezTo>
                  <a:cubicBezTo>
                    <a:pt x="574" y="429"/>
                    <a:pt x="574" y="429"/>
                    <a:pt x="574" y="429"/>
                  </a:cubicBezTo>
                  <a:cubicBezTo>
                    <a:pt x="574" y="430"/>
                    <a:pt x="573" y="429"/>
                    <a:pt x="573" y="430"/>
                  </a:cubicBezTo>
                  <a:cubicBezTo>
                    <a:pt x="573" y="430"/>
                    <a:pt x="574" y="431"/>
                    <a:pt x="574" y="431"/>
                  </a:cubicBezTo>
                  <a:cubicBezTo>
                    <a:pt x="573" y="432"/>
                    <a:pt x="573" y="433"/>
                    <a:pt x="572" y="433"/>
                  </a:cubicBezTo>
                  <a:cubicBezTo>
                    <a:pt x="572" y="433"/>
                    <a:pt x="572" y="433"/>
                    <a:pt x="572" y="432"/>
                  </a:cubicBezTo>
                  <a:cubicBezTo>
                    <a:pt x="571" y="432"/>
                    <a:pt x="571" y="433"/>
                    <a:pt x="571" y="433"/>
                  </a:cubicBezTo>
                  <a:cubicBezTo>
                    <a:pt x="571" y="432"/>
                    <a:pt x="571" y="432"/>
                    <a:pt x="571" y="431"/>
                  </a:cubicBezTo>
                  <a:cubicBezTo>
                    <a:pt x="570" y="433"/>
                    <a:pt x="570" y="435"/>
                    <a:pt x="572" y="436"/>
                  </a:cubicBezTo>
                  <a:cubicBezTo>
                    <a:pt x="572" y="434"/>
                    <a:pt x="575" y="437"/>
                    <a:pt x="575" y="435"/>
                  </a:cubicBezTo>
                  <a:cubicBezTo>
                    <a:pt x="576" y="436"/>
                    <a:pt x="575" y="437"/>
                    <a:pt x="576" y="437"/>
                  </a:cubicBezTo>
                  <a:cubicBezTo>
                    <a:pt x="576" y="436"/>
                    <a:pt x="577" y="437"/>
                    <a:pt x="577" y="435"/>
                  </a:cubicBezTo>
                  <a:cubicBezTo>
                    <a:pt x="579" y="436"/>
                    <a:pt x="580" y="433"/>
                    <a:pt x="581" y="432"/>
                  </a:cubicBezTo>
                  <a:cubicBezTo>
                    <a:pt x="581" y="431"/>
                    <a:pt x="580" y="432"/>
                    <a:pt x="578" y="432"/>
                  </a:cubicBezTo>
                  <a:cubicBezTo>
                    <a:pt x="579" y="431"/>
                    <a:pt x="579" y="431"/>
                    <a:pt x="578" y="431"/>
                  </a:cubicBezTo>
                  <a:cubicBezTo>
                    <a:pt x="578" y="430"/>
                    <a:pt x="579" y="431"/>
                    <a:pt x="579" y="430"/>
                  </a:cubicBezTo>
                  <a:cubicBezTo>
                    <a:pt x="578" y="430"/>
                    <a:pt x="577" y="430"/>
                    <a:pt x="577" y="429"/>
                  </a:cubicBezTo>
                  <a:cubicBezTo>
                    <a:pt x="577" y="428"/>
                    <a:pt x="578" y="427"/>
                    <a:pt x="579" y="428"/>
                  </a:cubicBezTo>
                  <a:cubicBezTo>
                    <a:pt x="579" y="428"/>
                    <a:pt x="580" y="427"/>
                    <a:pt x="580" y="427"/>
                  </a:cubicBezTo>
                  <a:cubicBezTo>
                    <a:pt x="581" y="427"/>
                    <a:pt x="580" y="428"/>
                    <a:pt x="580" y="429"/>
                  </a:cubicBezTo>
                  <a:cubicBezTo>
                    <a:pt x="580" y="430"/>
                    <a:pt x="581" y="429"/>
                    <a:pt x="582" y="429"/>
                  </a:cubicBezTo>
                  <a:cubicBezTo>
                    <a:pt x="582" y="429"/>
                    <a:pt x="583" y="429"/>
                    <a:pt x="583" y="428"/>
                  </a:cubicBezTo>
                  <a:cubicBezTo>
                    <a:pt x="584" y="428"/>
                    <a:pt x="584" y="428"/>
                    <a:pt x="585" y="428"/>
                  </a:cubicBezTo>
                  <a:cubicBezTo>
                    <a:pt x="586" y="428"/>
                    <a:pt x="584" y="427"/>
                    <a:pt x="584" y="426"/>
                  </a:cubicBezTo>
                  <a:cubicBezTo>
                    <a:pt x="585" y="426"/>
                    <a:pt x="585" y="427"/>
                    <a:pt x="587" y="427"/>
                  </a:cubicBezTo>
                  <a:cubicBezTo>
                    <a:pt x="585" y="428"/>
                    <a:pt x="586" y="430"/>
                    <a:pt x="584" y="431"/>
                  </a:cubicBezTo>
                  <a:cubicBezTo>
                    <a:pt x="584" y="431"/>
                    <a:pt x="585" y="431"/>
                    <a:pt x="585" y="431"/>
                  </a:cubicBezTo>
                  <a:cubicBezTo>
                    <a:pt x="585" y="432"/>
                    <a:pt x="586" y="432"/>
                    <a:pt x="586" y="433"/>
                  </a:cubicBezTo>
                  <a:cubicBezTo>
                    <a:pt x="586" y="434"/>
                    <a:pt x="584" y="433"/>
                    <a:pt x="584" y="435"/>
                  </a:cubicBezTo>
                  <a:cubicBezTo>
                    <a:pt x="584" y="434"/>
                    <a:pt x="583" y="434"/>
                    <a:pt x="582" y="434"/>
                  </a:cubicBezTo>
                  <a:cubicBezTo>
                    <a:pt x="583" y="434"/>
                    <a:pt x="582" y="436"/>
                    <a:pt x="583" y="436"/>
                  </a:cubicBezTo>
                  <a:cubicBezTo>
                    <a:pt x="582" y="437"/>
                    <a:pt x="582" y="435"/>
                    <a:pt x="581" y="436"/>
                  </a:cubicBezTo>
                  <a:cubicBezTo>
                    <a:pt x="582" y="437"/>
                    <a:pt x="582" y="439"/>
                    <a:pt x="584" y="439"/>
                  </a:cubicBezTo>
                  <a:cubicBezTo>
                    <a:pt x="583" y="440"/>
                    <a:pt x="581" y="441"/>
                    <a:pt x="579" y="442"/>
                  </a:cubicBezTo>
                  <a:cubicBezTo>
                    <a:pt x="580" y="443"/>
                    <a:pt x="581" y="443"/>
                    <a:pt x="582" y="444"/>
                  </a:cubicBezTo>
                  <a:cubicBezTo>
                    <a:pt x="581" y="445"/>
                    <a:pt x="581" y="443"/>
                    <a:pt x="580" y="443"/>
                  </a:cubicBezTo>
                  <a:cubicBezTo>
                    <a:pt x="581" y="444"/>
                    <a:pt x="581" y="444"/>
                    <a:pt x="580" y="445"/>
                  </a:cubicBezTo>
                  <a:cubicBezTo>
                    <a:pt x="581" y="445"/>
                    <a:pt x="582" y="445"/>
                    <a:pt x="582" y="445"/>
                  </a:cubicBezTo>
                  <a:cubicBezTo>
                    <a:pt x="583" y="445"/>
                    <a:pt x="583" y="446"/>
                    <a:pt x="584" y="446"/>
                  </a:cubicBezTo>
                  <a:cubicBezTo>
                    <a:pt x="585" y="446"/>
                    <a:pt x="584" y="445"/>
                    <a:pt x="585" y="444"/>
                  </a:cubicBezTo>
                  <a:cubicBezTo>
                    <a:pt x="585" y="445"/>
                    <a:pt x="585" y="445"/>
                    <a:pt x="585" y="446"/>
                  </a:cubicBezTo>
                  <a:cubicBezTo>
                    <a:pt x="584" y="446"/>
                    <a:pt x="584" y="447"/>
                    <a:pt x="583" y="447"/>
                  </a:cubicBezTo>
                  <a:cubicBezTo>
                    <a:pt x="582" y="447"/>
                    <a:pt x="583" y="447"/>
                    <a:pt x="582" y="446"/>
                  </a:cubicBezTo>
                  <a:cubicBezTo>
                    <a:pt x="581" y="446"/>
                    <a:pt x="581" y="447"/>
                    <a:pt x="581" y="448"/>
                  </a:cubicBezTo>
                  <a:cubicBezTo>
                    <a:pt x="580" y="447"/>
                    <a:pt x="581" y="447"/>
                    <a:pt x="581" y="447"/>
                  </a:cubicBezTo>
                  <a:cubicBezTo>
                    <a:pt x="579" y="448"/>
                    <a:pt x="577" y="447"/>
                    <a:pt x="578" y="449"/>
                  </a:cubicBezTo>
                  <a:cubicBezTo>
                    <a:pt x="579" y="449"/>
                    <a:pt x="580" y="450"/>
                    <a:pt x="580" y="449"/>
                  </a:cubicBezTo>
                  <a:cubicBezTo>
                    <a:pt x="581" y="450"/>
                    <a:pt x="582" y="450"/>
                    <a:pt x="582" y="451"/>
                  </a:cubicBezTo>
                  <a:cubicBezTo>
                    <a:pt x="583" y="451"/>
                    <a:pt x="582" y="450"/>
                    <a:pt x="583" y="450"/>
                  </a:cubicBezTo>
                  <a:cubicBezTo>
                    <a:pt x="583" y="451"/>
                    <a:pt x="582" y="452"/>
                    <a:pt x="581" y="452"/>
                  </a:cubicBezTo>
                  <a:cubicBezTo>
                    <a:pt x="581" y="452"/>
                    <a:pt x="581" y="453"/>
                    <a:pt x="581" y="453"/>
                  </a:cubicBezTo>
                  <a:cubicBezTo>
                    <a:pt x="582" y="454"/>
                    <a:pt x="582" y="452"/>
                    <a:pt x="584" y="453"/>
                  </a:cubicBezTo>
                  <a:cubicBezTo>
                    <a:pt x="583" y="454"/>
                    <a:pt x="581" y="454"/>
                    <a:pt x="580" y="455"/>
                  </a:cubicBezTo>
                  <a:cubicBezTo>
                    <a:pt x="581" y="456"/>
                    <a:pt x="583" y="453"/>
                    <a:pt x="584" y="454"/>
                  </a:cubicBezTo>
                  <a:cubicBezTo>
                    <a:pt x="583" y="456"/>
                    <a:pt x="579" y="456"/>
                    <a:pt x="577" y="457"/>
                  </a:cubicBezTo>
                  <a:cubicBezTo>
                    <a:pt x="573" y="457"/>
                    <a:pt x="571" y="460"/>
                    <a:pt x="568" y="460"/>
                  </a:cubicBezTo>
                  <a:cubicBezTo>
                    <a:pt x="568" y="459"/>
                    <a:pt x="569" y="459"/>
                    <a:pt x="570" y="459"/>
                  </a:cubicBezTo>
                  <a:cubicBezTo>
                    <a:pt x="569" y="458"/>
                    <a:pt x="569" y="458"/>
                    <a:pt x="568" y="458"/>
                  </a:cubicBezTo>
                  <a:cubicBezTo>
                    <a:pt x="568" y="458"/>
                    <a:pt x="568" y="457"/>
                    <a:pt x="569" y="457"/>
                  </a:cubicBezTo>
                  <a:cubicBezTo>
                    <a:pt x="569" y="456"/>
                    <a:pt x="568" y="456"/>
                    <a:pt x="568" y="456"/>
                  </a:cubicBezTo>
                  <a:cubicBezTo>
                    <a:pt x="567" y="456"/>
                    <a:pt x="568" y="457"/>
                    <a:pt x="568" y="457"/>
                  </a:cubicBezTo>
                  <a:cubicBezTo>
                    <a:pt x="567" y="456"/>
                    <a:pt x="566" y="457"/>
                    <a:pt x="564" y="456"/>
                  </a:cubicBezTo>
                  <a:cubicBezTo>
                    <a:pt x="564" y="456"/>
                    <a:pt x="564" y="455"/>
                    <a:pt x="564" y="454"/>
                  </a:cubicBezTo>
                  <a:cubicBezTo>
                    <a:pt x="563" y="454"/>
                    <a:pt x="563" y="454"/>
                    <a:pt x="562" y="454"/>
                  </a:cubicBezTo>
                  <a:cubicBezTo>
                    <a:pt x="563" y="456"/>
                    <a:pt x="563" y="457"/>
                    <a:pt x="563" y="458"/>
                  </a:cubicBezTo>
                  <a:cubicBezTo>
                    <a:pt x="562" y="461"/>
                    <a:pt x="559" y="460"/>
                    <a:pt x="557" y="462"/>
                  </a:cubicBezTo>
                  <a:cubicBezTo>
                    <a:pt x="557" y="461"/>
                    <a:pt x="555" y="462"/>
                    <a:pt x="555" y="462"/>
                  </a:cubicBezTo>
                  <a:cubicBezTo>
                    <a:pt x="554" y="462"/>
                    <a:pt x="554" y="462"/>
                    <a:pt x="554" y="461"/>
                  </a:cubicBezTo>
                  <a:cubicBezTo>
                    <a:pt x="553" y="462"/>
                    <a:pt x="553" y="461"/>
                    <a:pt x="553" y="461"/>
                  </a:cubicBezTo>
                  <a:cubicBezTo>
                    <a:pt x="552" y="461"/>
                    <a:pt x="552" y="462"/>
                    <a:pt x="552" y="463"/>
                  </a:cubicBezTo>
                  <a:cubicBezTo>
                    <a:pt x="551" y="463"/>
                    <a:pt x="551" y="463"/>
                    <a:pt x="551" y="462"/>
                  </a:cubicBezTo>
                  <a:cubicBezTo>
                    <a:pt x="550" y="463"/>
                    <a:pt x="549" y="463"/>
                    <a:pt x="548" y="465"/>
                  </a:cubicBezTo>
                  <a:cubicBezTo>
                    <a:pt x="546" y="464"/>
                    <a:pt x="544" y="467"/>
                    <a:pt x="540" y="467"/>
                  </a:cubicBezTo>
                  <a:cubicBezTo>
                    <a:pt x="540" y="468"/>
                    <a:pt x="541" y="468"/>
                    <a:pt x="542" y="469"/>
                  </a:cubicBezTo>
                  <a:cubicBezTo>
                    <a:pt x="541" y="469"/>
                    <a:pt x="540" y="470"/>
                    <a:pt x="539" y="469"/>
                  </a:cubicBezTo>
                  <a:cubicBezTo>
                    <a:pt x="539" y="469"/>
                    <a:pt x="540" y="469"/>
                    <a:pt x="541" y="469"/>
                  </a:cubicBezTo>
                  <a:cubicBezTo>
                    <a:pt x="540" y="468"/>
                    <a:pt x="540" y="468"/>
                    <a:pt x="539" y="468"/>
                  </a:cubicBezTo>
                  <a:cubicBezTo>
                    <a:pt x="539" y="467"/>
                    <a:pt x="539" y="467"/>
                    <a:pt x="538" y="467"/>
                  </a:cubicBezTo>
                  <a:cubicBezTo>
                    <a:pt x="539" y="466"/>
                    <a:pt x="539" y="466"/>
                    <a:pt x="539" y="465"/>
                  </a:cubicBezTo>
                  <a:cubicBezTo>
                    <a:pt x="538" y="465"/>
                    <a:pt x="538" y="465"/>
                    <a:pt x="537" y="465"/>
                  </a:cubicBezTo>
                  <a:cubicBezTo>
                    <a:pt x="536" y="467"/>
                    <a:pt x="533" y="466"/>
                    <a:pt x="531" y="468"/>
                  </a:cubicBezTo>
                  <a:cubicBezTo>
                    <a:pt x="532" y="468"/>
                    <a:pt x="533" y="468"/>
                    <a:pt x="532" y="469"/>
                  </a:cubicBezTo>
                  <a:cubicBezTo>
                    <a:pt x="532" y="469"/>
                    <a:pt x="533" y="469"/>
                    <a:pt x="533" y="469"/>
                  </a:cubicBezTo>
                  <a:cubicBezTo>
                    <a:pt x="534" y="469"/>
                    <a:pt x="533" y="469"/>
                    <a:pt x="533" y="470"/>
                  </a:cubicBezTo>
                  <a:cubicBezTo>
                    <a:pt x="532" y="470"/>
                    <a:pt x="532" y="470"/>
                    <a:pt x="531" y="470"/>
                  </a:cubicBezTo>
                  <a:cubicBezTo>
                    <a:pt x="531" y="470"/>
                    <a:pt x="531" y="471"/>
                    <a:pt x="532" y="471"/>
                  </a:cubicBezTo>
                  <a:cubicBezTo>
                    <a:pt x="529" y="471"/>
                    <a:pt x="527" y="473"/>
                    <a:pt x="524" y="473"/>
                  </a:cubicBezTo>
                  <a:cubicBezTo>
                    <a:pt x="525" y="472"/>
                    <a:pt x="526" y="473"/>
                    <a:pt x="527" y="472"/>
                  </a:cubicBezTo>
                  <a:cubicBezTo>
                    <a:pt x="526" y="471"/>
                    <a:pt x="524" y="472"/>
                    <a:pt x="523" y="472"/>
                  </a:cubicBezTo>
                  <a:cubicBezTo>
                    <a:pt x="522" y="472"/>
                    <a:pt x="524" y="471"/>
                    <a:pt x="524" y="471"/>
                  </a:cubicBezTo>
                  <a:cubicBezTo>
                    <a:pt x="523" y="471"/>
                    <a:pt x="523" y="470"/>
                    <a:pt x="523" y="471"/>
                  </a:cubicBezTo>
                  <a:cubicBezTo>
                    <a:pt x="522" y="471"/>
                    <a:pt x="522" y="470"/>
                    <a:pt x="523" y="469"/>
                  </a:cubicBezTo>
                  <a:cubicBezTo>
                    <a:pt x="522" y="469"/>
                    <a:pt x="522" y="469"/>
                    <a:pt x="522" y="469"/>
                  </a:cubicBezTo>
                  <a:cubicBezTo>
                    <a:pt x="521" y="470"/>
                    <a:pt x="522" y="470"/>
                    <a:pt x="521" y="472"/>
                  </a:cubicBezTo>
                  <a:cubicBezTo>
                    <a:pt x="521" y="471"/>
                    <a:pt x="521" y="471"/>
                    <a:pt x="520" y="471"/>
                  </a:cubicBezTo>
                  <a:cubicBezTo>
                    <a:pt x="520" y="471"/>
                    <a:pt x="520" y="473"/>
                    <a:pt x="520" y="473"/>
                  </a:cubicBezTo>
                  <a:cubicBezTo>
                    <a:pt x="521" y="475"/>
                    <a:pt x="521" y="473"/>
                    <a:pt x="521" y="472"/>
                  </a:cubicBezTo>
                  <a:cubicBezTo>
                    <a:pt x="522" y="473"/>
                    <a:pt x="521" y="473"/>
                    <a:pt x="522" y="474"/>
                  </a:cubicBezTo>
                  <a:cubicBezTo>
                    <a:pt x="521" y="475"/>
                    <a:pt x="520" y="474"/>
                    <a:pt x="519" y="476"/>
                  </a:cubicBezTo>
                  <a:cubicBezTo>
                    <a:pt x="516" y="475"/>
                    <a:pt x="515" y="479"/>
                    <a:pt x="512" y="477"/>
                  </a:cubicBezTo>
                  <a:cubicBezTo>
                    <a:pt x="512" y="476"/>
                    <a:pt x="513" y="477"/>
                    <a:pt x="513" y="476"/>
                  </a:cubicBezTo>
                  <a:cubicBezTo>
                    <a:pt x="512" y="476"/>
                    <a:pt x="510" y="478"/>
                    <a:pt x="509" y="477"/>
                  </a:cubicBezTo>
                  <a:cubicBezTo>
                    <a:pt x="509" y="477"/>
                    <a:pt x="508" y="477"/>
                    <a:pt x="508" y="477"/>
                  </a:cubicBezTo>
                  <a:cubicBezTo>
                    <a:pt x="508" y="478"/>
                    <a:pt x="508" y="478"/>
                    <a:pt x="508" y="479"/>
                  </a:cubicBezTo>
                  <a:cubicBezTo>
                    <a:pt x="508" y="479"/>
                    <a:pt x="509" y="479"/>
                    <a:pt x="509" y="478"/>
                  </a:cubicBezTo>
                  <a:cubicBezTo>
                    <a:pt x="509" y="479"/>
                    <a:pt x="509" y="480"/>
                    <a:pt x="508" y="481"/>
                  </a:cubicBezTo>
                  <a:cubicBezTo>
                    <a:pt x="510" y="482"/>
                    <a:pt x="510" y="480"/>
                    <a:pt x="512" y="480"/>
                  </a:cubicBezTo>
                  <a:cubicBezTo>
                    <a:pt x="510" y="482"/>
                    <a:pt x="508" y="483"/>
                    <a:pt x="506" y="483"/>
                  </a:cubicBezTo>
                  <a:cubicBezTo>
                    <a:pt x="506" y="482"/>
                    <a:pt x="506" y="482"/>
                    <a:pt x="507" y="481"/>
                  </a:cubicBezTo>
                  <a:cubicBezTo>
                    <a:pt x="507" y="481"/>
                    <a:pt x="507" y="481"/>
                    <a:pt x="507" y="481"/>
                  </a:cubicBezTo>
                  <a:cubicBezTo>
                    <a:pt x="505" y="482"/>
                    <a:pt x="503" y="482"/>
                    <a:pt x="500" y="482"/>
                  </a:cubicBezTo>
                  <a:cubicBezTo>
                    <a:pt x="500" y="483"/>
                    <a:pt x="500" y="483"/>
                    <a:pt x="500" y="484"/>
                  </a:cubicBezTo>
                  <a:cubicBezTo>
                    <a:pt x="498" y="483"/>
                    <a:pt x="497" y="483"/>
                    <a:pt x="497" y="486"/>
                  </a:cubicBezTo>
                  <a:cubicBezTo>
                    <a:pt x="495" y="485"/>
                    <a:pt x="494" y="486"/>
                    <a:pt x="492" y="485"/>
                  </a:cubicBezTo>
                  <a:cubicBezTo>
                    <a:pt x="492" y="485"/>
                    <a:pt x="493" y="485"/>
                    <a:pt x="493" y="484"/>
                  </a:cubicBezTo>
                  <a:cubicBezTo>
                    <a:pt x="495" y="484"/>
                    <a:pt x="497" y="482"/>
                    <a:pt x="498" y="481"/>
                  </a:cubicBezTo>
                  <a:cubicBezTo>
                    <a:pt x="496" y="481"/>
                    <a:pt x="496" y="482"/>
                    <a:pt x="495" y="481"/>
                  </a:cubicBezTo>
                  <a:cubicBezTo>
                    <a:pt x="495" y="482"/>
                    <a:pt x="495" y="482"/>
                    <a:pt x="495" y="482"/>
                  </a:cubicBezTo>
                  <a:cubicBezTo>
                    <a:pt x="493" y="482"/>
                    <a:pt x="492" y="483"/>
                    <a:pt x="491" y="483"/>
                  </a:cubicBezTo>
                  <a:cubicBezTo>
                    <a:pt x="490" y="484"/>
                    <a:pt x="489" y="486"/>
                    <a:pt x="488" y="485"/>
                  </a:cubicBezTo>
                  <a:cubicBezTo>
                    <a:pt x="489" y="483"/>
                    <a:pt x="492" y="482"/>
                    <a:pt x="492" y="481"/>
                  </a:cubicBezTo>
                  <a:cubicBezTo>
                    <a:pt x="493" y="481"/>
                    <a:pt x="493" y="481"/>
                    <a:pt x="492" y="481"/>
                  </a:cubicBezTo>
                  <a:cubicBezTo>
                    <a:pt x="495" y="481"/>
                    <a:pt x="497" y="480"/>
                    <a:pt x="498" y="478"/>
                  </a:cubicBezTo>
                  <a:cubicBezTo>
                    <a:pt x="500" y="478"/>
                    <a:pt x="502" y="477"/>
                    <a:pt x="502" y="475"/>
                  </a:cubicBezTo>
                  <a:cubicBezTo>
                    <a:pt x="502" y="475"/>
                    <a:pt x="502" y="475"/>
                    <a:pt x="503" y="475"/>
                  </a:cubicBezTo>
                  <a:cubicBezTo>
                    <a:pt x="503" y="476"/>
                    <a:pt x="503" y="476"/>
                    <a:pt x="502" y="476"/>
                  </a:cubicBezTo>
                  <a:cubicBezTo>
                    <a:pt x="504" y="477"/>
                    <a:pt x="504" y="475"/>
                    <a:pt x="505" y="476"/>
                  </a:cubicBezTo>
                  <a:cubicBezTo>
                    <a:pt x="507" y="474"/>
                    <a:pt x="511" y="474"/>
                    <a:pt x="514" y="472"/>
                  </a:cubicBezTo>
                  <a:cubicBezTo>
                    <a:pt x="514" y="471"/>
                    <a:pt x="513" y="471"/>
                    <a:pt x="514" y="471"/>
                  </a:cubicBezTo>
                  <a:cubicBezTo>
                    <a:pt x="514" y="471"/>
                    <a:pt x="515" y="471"/>
                    <a:pt x="515" y="472"/>
                  </a:cubicBezTo>
                  <a:cubicBezTo>
                    <a:pt x="516" y="472"/>
                    <a:pt x="515" y="472"/>
                    <a:pt x="515" y="471"/>
                  </a:cubicBezTo>
                  <a:cubicBezTo>
                    <a:pt x="517" y="471"/>
                    <a:pt x="516" y="471"/>
                    <a:pt x="517" y="470"/>
                  </a:cubicBezTo>
                  <a:cubicBezTo>
                    <a:pt x="517" y="471"/>
                    <a:pt x="518" y="470"/>
                    <a:pt x="519" y="471"/>
                  </a:cubicBezTo>
                  <a:cubicBezTo>
                    <a:pt x="518" y="470"/>
                    <a:pt x="519" y="470"/>
                    <a:pt x="519" y="469"/>
                  </a:cubicBezTo>
                  <a:cubicBezTo>
                    <a:pt x="519" y="469"/>
                    <a:pt x="519" y="470"/>
                    <a:pt x="520" y="469"/>
                  </a:cubicBezTo>
                  <a:cubicBezTo>
                    <a:pt x="520" y="468"/>
                    <a:pt x="523" y="469"/>
                    <a:pt x="523" y="467"/>
                  </a:cubicBezTo>
                  <a:cubicBezTo>
                    <a:pt x="524" y="468"/>
                    <a:pt x="524" y="467"/>
                    <a:pt x="524" y="468"/>
                  </a:cubicBezTo>
                  <a:cubicBezTo>
                    <a:pt x="525" y="468"/>
                    <a:pt x="525" y="468"/>
                    <a:pt x="526" y="467"/>
                  </a:cubicBezTo>
                  <a:cubicBezTo>
                    <a:pt x="526" y="467"/>
                    <a:pt x="525" y="467"/>
                    <a:pt x="525" y="466"/>
                  </a:cubicBezTo>
                  <a:cubicBezTo>
                    <a:pt x="526" y="466"/>
                    <a:pt x="528" y="466"/>
                    <a:pt x="528" y="465"/>
                  </a:cubicBezTo>
                  <a:cubicBezTo>
                    <a:pt x="529" y="465"/>
                    <a:pt x="529" y="465"/>
                    <a:pt x="531" y="465"/>
                  </a:cubicBezTo>
                  <a:cubicBezTo>
                    <a:pt x="531" y="464"/>
                    <a:pt x="530" y="465"/>
                    <a:pt x="530" y="464"/>
                  </a:cubicBezTo>
                  <a:cubicBezTo>
                    <a:pt x="530" y="462"/>
                    <a:pt x="530" y="463"/>
                    <a:pt x="531" y="463"/>
                  </a:cubicBezTo>
                  <a:cubicBezTo>
                    <a:pt x="531" y="463"/>
                    <a:pt x="530" y="463"/>
                    <a:pt x="530" y="464"/>
                  </a:cubicBezTo>
                  <a:cubicBezTo>
                    <a:pt x="530" y="464"/>
                    <a:pt x="531" y="464"/>
                    <a:pt x="531" y="464"/>
                  </a:cubicBezTo>
                  <a:cubicBezTo>
                    <a:pt x="531" y="463"/>
                    <a:pt x="531" y="462"/>
                    <a:pt x="532" y="462"/>
                  </a:cubicBezTo>
                  <a:cubicBezTo>
                    <a:pt x="532" y="461"/>
                    <a:pt x="531" y="462"/>
                    <a:pt x="531" y="462"/>
                  </a:cubicBezTo>
                  <a:cubicBezTo>
                    <a:pt x="531" y="461"/>
                    <a:pt x="532" y="462"/>
                    <a:pt x="533" y="460"/>
                  </a:cubicBezTo>
                  <a:cubicBezTo>
                    <a:pt x="533" y="461"/>
                    <a:pt x="532" y="461"/>
                    <a:pt x="532" y="462"/>
                  </a:cubicBezTo>
                  <a:cubicBezTo>
                    <a:pt x="534" y="463"/>
                    <a:pt x="535" y="461"/>
                    <a:pt x="536" y="461"/>
                  </a:cubicBezTo>
                  <a:cubicBezTo>
                    <a:pt x="535" y="460"/>
                    <a:pt x="534" y="460"/>
                    <a:pt x="534" y="460"/>
                  </a:cubicBezTo>
                  <a:cubicBezTo>
                    <a:pt x="534" y="459"/>
                    <a:pt x="534" y="458"/>
                    <a:pt x="532" y="458"/>
                  </a:cubicBezTo>
                  <a:cubicBezTo>
                    <a:pt x="533" y="459"/>
                    <a:pt x="531" y="460"/>
                    <a:pt x="530" y="460"/>
                  </a:cubicBezTo>
                  <a:cubicBezTo>
                    <a:pt x="530" y="461"/>
                    <a:pt x="530" y="461"/>
                    <a:pt x="531" y="462"/>
                  </a:cubicBezTo>
                  <a:cubicBezTo>
                    <a:pt x="530" y="463"/>
                    <a:pt x="530" y="462"/>
                    <a:pt x="529" y="461"/>
                  </a:cubicBezTo>
                  <a:cubicBezTo>
                    <a:pt x="527" y="463"/>
                    <a:pt x="525" y="464"/>
                    <a:pt x="524" y="465"/>
                  </a:cubicBezTo>
                  <a:cubicBezTo>
                    <a:pt x="523" y="466"/>
                    <a:pt x="523" y="464"/>
                    <a:pt x="523" y="463"/>
                  </a:cubicBezTo>
                  <a:cubicBezTo>
                    <a:pt x="522" y="464"/>
                    <a:pt x="522" y="463"/>
                    <a:pt x="522" y="463"/>
                  </a:cubicBezTo>
                  <a:cubicBezTo>
                    <a:pt x="521" y="463"/>
                    <a:pt x="523" y="462"/>
                    <a:pt x="522" y="462"/>
                  </a:cubicBezTo>
                  <a:cubicBezTo>
                    <a:pt x="521" y="463"/>
                    <a:pt x="521" y="463"/>
                    <a:pt x="520" y="463"/>
                  </a:cubicBezTo>
                  <a:cubicBezTo>
                    <a:pt x="519" y="465"/>
                    <a:pt x="520" y="465"/>
                    <a:pt x="520" y="466"/>
                  </a:cubicBezTo>
                  <a:cubicBezTo>
                    <a:pt x="521" y="466"/>
                    <a:pt x="520" y="465"/>
                    <a:pt x="521" y="465"/>
                  </a:cubicBezTo>
                  <a:cubicBezTo>
                    <a:pt x="522" y="465"/>
                    <a:pt x="522" y="466"/>
                    <a:pt x="523" y="466"/>
                  </a:cubicBezTo>
                  <a:cubicBezTo>
                    <a:pt x="523" y="466"/>
                    <a:pt x="521" y="467"/>
                    <a:pt x="521" y="466"/>
                  </a:cubicBezTo>
                  <a:cubicBezTo>
                    <a:pt x="521" y="466"/>
                    <a:pt x="520" y="466"/>
                    <a:pt x="520" y="467"/>
                  </a:cubicBezTo>
                  <a:cubicBezTo>
                    <a:pt x="519" y="466"/>
                    <a:pt x="519" y="467"/>
                    <a:pt x="518" y="465"/>
                  </a:cubicBezTo>
                  <a:cubicBezTo>
                    <a:pt x="517" y="466"/>
                    <a:pt x="515" y="466"/>
                    <a:pt x="514" y="466"/>
                  </a:cubicBezTo>
                  <a:cubicBezTo>
                    <a:pt x="514" y="467"/>
                    <a:pt x="515" y="467"/>
                    <a:pt x="516" y="467"/>
                  </a:cubicBezTo>
                  <a:cubicBezTo>
                    <a:pt x="515" y="469"/>
                    <a:pt x="514" y="466"/>
                    <a:pt x="513" y="467"/>
                  </a:cubicBezTo>
                  <a:cubicBezTo>
                    <a:pt x="513" y="468"/>
                    <a:pt x="513" y="468"/>
                    <a:pt x="513" y="468"/>
                  </a:cubicBezTo>
                  <a:cubicBezTo>
                    <a:pt x="512" y="469"/>
                    <a:pt x="511" y="470"/>
                    <a:pt x="509" y="470"/>
                  </a:cubicBezTo>
                  <a:cubicBezTo>
                    <a:pt x="509" y="470"/>
                    <a:pt x="510" y="470"/>
                    <a:pt x="510" y="471"/>
                  </a:cubicBezTo>
                  <a:cubicBezTo>
                    <a:pt x="509" y="470"/>
                    <a:pt x="509" y="471"/>
                    <a:pt x="509" y="472"/>
                  </a:cubicBezTo>
                  <a:cubicBezTo>
                    <a:pt x="509" y="471"/>
                    <a:pt x="508" y="471"/>
                    <a:pt x="508" y="471"/>
                  </a:cubicBezTo>
                  <a:cubicBezTo>
                    <a:pt x="509" y="471"/>
                    <a:pt x="507" y="470"/>
                    <a:pt x="509" y="468"/>
                  </a:cubicBezTo>
                  <a:cubicBezTo>
                    <a:pt x="509" y="468"/>
                    <a:pt x="509" y="469"/>
                    <a:pt x="509" y="469"/>
                  </a:cubicBezTo>
                  <a:cubicBezTo>
                    <a:pt x="510" y="469"/>
                    <a:pt x="511" y="469"/>
                    <a:pt x="511" y="468"/>
                  </a:cubicBezTo>
                  <a:cubicBezTo>
                    <a:pt x="511" y="467"/>
                    <a:pt x="509" y="469"/>
                    <a:pt x="510" y="467"/>
                  </a:cubicBezTo>
                  <a:cubicBezTo>
                    <a:pt x="509" y="467"/>
                    <a:pt x="509" y="467"/>
                    <a:pt x="509" y="467"/>
                  </a:cubicBezTo>
                  <a:cubicBezTo>
                    <a:pt x="508" y="466"/>
                    <a:pt x="509" y="466"/>
                    <a:pt x="508" y="466"/>
                  </a:cubicBezTo>
                  <a:cubicBezTo>
                    <a:pt x="509" y="465"/>
                    <a:pt x="510" y="465"/>
                    <a:pt x="511" y="464"/>
                  </a:cubicBezTo>
                  <a:cubicBezTo>
                    <a:pt x="511" y="464"/>
                    <a:pt x="510" y="464"/>
                    <a:pt x="510" y="464"/>
                  </a:cubicBezTo>
                  <a:cubicBezTo>
                    <a:pt x="510" y="463"/>
                    <a:pt x="513" y="463"/>
                    <a:pt x="513" y="464"/>
                  </a:cubicBezTo>
                  <a:cubicBezTo>
                    <a:pt x="514" y="463"/>
                    <a:pt x="514" y="462"/>
                    <a:pt x="514" y="462"/>
                  </a:cubicBezTo>
                  <a:cubicBezTo>
                    <a:pt x="514" y="462"/>
                    <a:pt x="516" y="462"/>
                    <a:pt x="515" y="461"/>
                  </a:cubicBezTo>
                  <a:cubicBezTo>
                    <a:pt x="516" y="461"/>
                    <a:pt x="516" y="462"/>
                    <a:pt x="515" y="462"/>
                  </a:cubicBezTo>
                  <a:cubicBezTo>
                    <a:pt x="517" y="462"/>
                    <a:pt x="518" y="460"/>
                    <a:pt x="520" y="460"/>
                  </a:cubicBezTo>
                  <a:cubicBezTo>
                    <a:pt x="521" y="460"/>
                    <a:pt x="521" y="459"/>
                    <a:pt x="521" y="459"/>
                  </a:cubicBezTo>
                  <a:cubicBezTo>
                    <a:pt x="521" y="459"/>
                    <a:pt x="522" y="459"/>
                    <a:pt x="521" y="460"/>
                  </a:cubicBezTo>
                  <a:cubicBezTo>
                    <a:pt x="523" y="459"/>
                    <a:pt x="523" y="458"/>
                    <a:pt x="524" y="457"/>
                  </a:cubicBezTo>
                  <a:cubicBezTo>
                    <a:pt x="528" y="459"/>
                    <a:pt x="530" y="457"/>
                    <a:pt x="533" y="455"/>
                  </a:cubicBezTo>
                  <a:cubicBezTo>
                    <a:pt x="533" y="455"/>
                    <a:pt x="533" y="455"/>
                    <a:pt x="533" y="454"/>
                  </a:cubicBezTo>
                  <a:cubicBezTo>
                    <a:pt x="534" y="454"/>
                    <a:pt x="533" y="454"/>
                    <a:pt x="533" y="455"/>
                  </a:cubicBezTo>
                  <a:cubicBezTo>
                    <a:pt x="539" y="452"/>
                    <a:pt x="545" y="449"/>
                    <a:pt x="552" y="448"/>
                  </a:cubicBezTo>
                  <a:cubicBezTo>
                    <a:pt x="552" y="447"/>
                    <a:pt x="552" y="447"/>
                    <a:pt x="552" y="447"/>
                  </a:cubicBezTo>
                  <a:cubicBezTo>
                    <a:pt x="553" y="447"/>
                    <a:pt x="555" y="446"/>
                    <a:pt x="556" y="445"/>
                  </a:cubicBezTo>
                  <a:cubicBezTo>
                    <a:pt x="555" y="445"/>
                    <a:pt x="555" y="444"/>
                    <a:pt x="554" y="444"/>
                  </a:cubicBezTo>
                  <a:cubicBezTo>
                    <a:pt x="554" y="444"/>
                    <a:pt x="553" y="444"/>
                    <a:pt x="553" y="445"/>
                  </a:cubicBezTo>
                  <a:cubicBezTo>
                    <a:pt x="551" y="446"/>
                    <a:pt x="547" y="444"/>
                    <a:pt x="546" y="447"/>
                  </a:cubicBezTo>
                  <a:cubicBezTo>
                    <a:pt x="545" y="447"/>
                    <a:pt x="543" y="447"/>
                    <a:pt x="542" y="448"/>
                  </a:cubicBezTo>
                  <a:cubicBezTo>
                    <a:pt x="542" y="448"/>
                    <a:pt x="542" y="448"/>
                    <a:pt x="543" y="448"/>
                  </a:cubicBezTo>
                  <a:cubicBezTo>
                    <a:pt x="542" y="449"/>
                    <a:pt x="540" y="449"/>
                    <a:pt x="539" y="450"/>
                  </a:cubicBezTo>
                  <a:cubicBezTo>
                    <a:pt x="539" y="450"/>
                    <a:pt x="539" y="449"/>
                    <a:pt x="539" y="449"/>
                  </a:cubicBezTo>
                  <a:cubicBezTo>
                    <a:pt x="539" y="450"/>
                    <a:pt x="538" y="450"/>
                    <a:pt x="538" y="451"/>
                  </a:cubicBezTo>
                  <a:cubicBezTo>
                    <a:pt x="537" y="451"/>
                    <a:pt x="536" y="451"/>
                    <a:pt x="536" y="452"/>
                  </a:cubicBezTo>
                  <a:cubicBezTo>
                    <a:pt x="535" y="452"/>
                    <a:pt x="534" y="452"/>
                    <a:pt x="534" y="452"/>
                  </a:cubicBezTo>
                  <a:cubicBezTo>
                    <a:pt x="533" y="451"/>
                    <a:pt x="536" y="450"/>
                    <a:pt x="537" y="449"/>
                  </a:cubicBezTo>
                  <a:cubicBezTo>
                    <a:pt x="537" y="448"/>
                    <a:pt x="536" y="449"/>
                    <a:pt x="536" y="448"/>
                  </a:cubicBezTo>
                  <a:cubicBezTo>
                    <a:pt x="538" y="448"/>
                    <a:pt x="540" y="447"/>
                    <a:pt x="541" y="445"/>
                  </a:cubicBezTo>
                  <a:cubicBezTo>
                    <a:pt x="541" y="446"/>
                    <a:pt x="540" y="447"/>
                    <a:pt x="541" y="447"/>
                  </a:cubicBezTo>
                  <a:cubicBezTo>
                    <a:pt x="546" y="444"/>
                    <a:pt x="552" y="445"/>
                    <a:pt x="556" y="441"/>
                  </a:cubicBezTo>
                  <a:cubicBezTo>
                    <a:pt x="554" y="439"/>
                    <a:pt x="552" y="441"/>
                    <a:pt x="551" y="442"/>
                  </a:cubicBezTo>
                  <a:cubicBezTo>
                    <a:pt x="548" y="440"/>
                    <a:pt x="546" y="440"/>
                    <a:pt x="545" y="442"/>
                  </a:cubicBezTo>
                  <a:cubicBezTo>
                    <a:pt x="544" y="441"/>
                    <a:pt x="542" y="442"/>
                    <a:pt x="542" y="443"/>
                  </a:cubicBezTo>
                  <a:cubicBezTo>
                    <a:pt x="538" y="442"/>
                    <a:pt x="536" y="445"/>
                    <a:pt x="532" y="446"/>
                  </a:cubicBezTo>
                  <a:cubicBezTo>
                    <a:pt x="532" y="448"/>
                    <a:pt x="529" y="448"/>
                    <a:pt x="528" y="448"/>
                  </a:cubicBezTo>
                  <a:cubicBezTo>
                    <a:pt x="527" y="448"/>
                    <a:pt x="527" y="449"/>
                    <a:pt x="527" y="449"/>
                  </a:cubicBezTo>
                  <a:cubicBezTo>
                    <a:pt x="527" y="450"/>
                    <a:pt x="527" y="450"/>
                    <a:pt x="527" y="449"/>
                  </a:cubicBezTo>
                  <a:cubicBezTo>
                    <a:pt x="526" y="451"/>
                    <a:pt x="523" y="451"/>
                    <a:pt x="521" y="452"/>
                  </a:cubicBezTo>
                  <a:cubicBezTo>
                    <a:pt x="521" y="454"/>
                    <a:pt x="523" y="452"/>
                    <a:pt x="524" y="452"/>
                  </a:cubicBezTo>
                  <a:cubicBezTo>
                    <a:pt x="525" y="453"/>
                    <a:pt x="523" y="453"/>
                    <a:pt x="523" y="454"/>
                  </a:cubicBezTo>
                  <a:cubicBezTo>
                    <a:pt x="523" y="455"/>
                    <a:pt x="525" y="454"/>
                    <a:pt x="525" y="455"/>
                  </a:cubicBezTo>
                  <a:cubicBezTo>
                    <a:pt x="524" y="455"/>
                    <a:pt x="522" y="456"/>
                    <a:pt x="522" y="455"/>
                  </a:cubicBezTo>
                  <a:cubicBezTo>
                    <a:pt x="521" y="457"/>
                    <a:pt x="520" y="457"/>
                    <a:pt x="518" y="457"/>
                  </a:cubicBezTo>
                  <a:cubicBezTo>
                    <a:pt x="518" y="458"/>
                    <a:pt x="517" y="460"/>
                    <a:pt x="515" y="458"/>
                  </a:cubicBezTo>
                  <a:cubicBezTo>
                    <a:pt x="517" y="455"/>
                    <a:pt x="520" y="456"/>
                    <a:pt x="522" y="454"/>
                  </a:cubicBezTo>
                  <a:cubicBezTo>
                    <a:pt x="522" y="454"/>
                    <a:pt x="520" y="454"/>
                    <a:pt x="520" y="454"/>
                  </a:cubicBezTo>
                  <a:cubicBezTo>
                    <a:pt x="518" y="456"/>
                    <a:pt x="513" y="456"/>
                    <a:pt x="512" y="459"/>
                  </a:cubicBezTo>
                  <a:cubicBezTo>
                    <a:pt x="511" y="459"/>
                    <a:pt x="513" y="458"/>
                    <a:pt x="512" y="458"/>
                  </a:cubicBezTo>
                  <a:cubicBezTo>
                    <a:pt x="510" y="458"/>
                    <a:pt x="506" y="459"/>
                    <a:pt x="506" y="461"/>
                  </a:cubicBezTo>
                  <a:cubicBezTo>
                    <a:pt x="506" y="461"/>
                    <a:pt x="506" y="461"/>
                    <a:pt x="506" y="460"/>
                  </a:cubicBezTo>
                  <a:cubicBezTo>
                    <a:pt x="498" y="463"/>
                    <a:pt x="493" y="466"/>
                    <a:pt x="487" y="470"/>
                  </a:cubicBezTo>
                  <a:cubicBezTo>
                    <a:pt x="487" y="471"/>
                    <a:pt x="487" y="471"/>
                    <a:pt x="487" y="470"/>
                  </a:cubicBezTo>
                  <a:cubicBezTo>
                    <a:pt x="488" y="471"/>
                    <a:pt x="487" y="472"/>
                    <a:pt x="486" y="471"/>
                  </a:cubicBezTo>
                  <a:cubicBezTo>
                    <a:pt x="487" y="472"/>
                    <a:pt x="486" y="471"/>
                    <a:pt x="485" y="472"/>
                  </a:cubicBezTo>
                  <a:cubicBezTo>
                    <a:pt x="484" y="472"/>
                    <a:pt x="482" y="474"/>
                    <a:pt x="480" y="474"/>
                  </a:cubicBezTo>
                  <a:cubicBezTo>
                    <a:pt x="480" y="475"/>
                    <a:pt x="479" y="475"/>
                    <a:pt x="479" y="476"/>
                  </a:cubicBezTo>
                  <a:cubicBezTo>
                    <a:pt x="474" y="478"/>
                    <a:pt x="469" y="481"/>
                    <a:pt x="465" y="484"/>
                  </a:cubicBezTo>
                  <a:cubicBezTo>
                    <a:pt x="462" y="485"/>
                    <a:pt x="459" y="486"/>
                    <a:pt x="457" y="488"/>
                  </a:cubicBezTo>
                  <a:cubicBezTo>
                    <a:pt x="456" y="488"/>
                    <a:pt x="456" y="488"/>
                    <a:pt x="456" y="487"/>
                  </a:cubicBezTo>
                  <a:cubicBezTo>
                    <a:pt x="452" y="492"/>
                    <a:pt x="446" y="492"/>
                    <a:pt x="442" y="496"/>
                  </a:cubicBezTo>
                  <a:cubicBezTo>
                    <a:pt x="442" y="496"/>
                    <a:pt x="442" y="496"/>
                    <a:pt x="442" y="496"/>
                  </a:cubicBezTo>
                  <a:cubicBezTo>
                    <a:pt x="441" y="496"/>
                    <a:pt x="441" y="498"/>
                    <a:pt x="440" y="497"/>
                  </a:cubicBezTo>
                  <a:cubicBezTo>
                    <a:pt x="440" y="498"/>
                    <a:pt x="440" y="499"/>
                    <a:pt x="439" y="500"/>
                  </a:cubicBezTo>
                  <a:cubicBezTo>
                    <a:pt x="443" y="499"/>
                    <a:pt x="446" y="497"/>
                    <a:pt x="449" y="495"/>
                  </a:cubicBezTo>
                  <a:cubicBezTo>
                    <a:pt x="449" y="497"/>
                    <a:pt x="445" y="497"/>
                    <a:pt x="445" y="499"/>
                  </a:cubicBezTo>
                  <a:cubicBezTo>
                    <a:pt x="443" y="499"/>
                    <a:pt x="442" y="501"/>
                    <a:pt x="440" y="501"/>
                  </a:cubicBezTo>
                  <a:cubicBezTo>
                    <a:pt x="437" y="503"/>
                    <a:pt x="434" y="504"/>
                    <a:pt x="432" y="506"/>
                  </a:cubicBezTo>
                  <a:cubicBezTo>
                    <a:pt x="432" y="507"/>
                    <a:pt x="432" y="507"/>
                    <a:pt x="433" y="507"/>
                  </a:cubicBezTo>
                  <a:cubicBezTo>
                    <a:pt x="434" y="506"/>
                    <a:pt x="436" y="508"/>
                    <a:pt x="437" y="505"/>
                  </a:cubicBezTo>
                  <a:cubicBezTo>
                    <a:pt x="438" y="506"/>
                    <a:pt x="440" y="506"/>
                    <a:pt x="440" y="504"/>
                  </a:cubicBezTo>
                  <a:cubicBezTo>
                    <a:pt x="441" y="504"/>
                    <a:pt x="443" y="504"/>
                    <a:pt x="443" y="502"/>
                  </a:cubicBezTo>
                  <a:cubicBezTo>
                    <a:pt x="445" y="503"/>
                    <a:pt x="446" y="500"/>
                    <a:pt x="449" y="500"/>
                  </a:cubicBezTo>
                  <a:cubicBezTo>
                    <a:pt x="450" y="499"/>
                    <a:pt x="452" y="499"/>
                    <a:pt x="453" y="498"/>
                  </a:cubicBezTo>
                  <a:cubicBezTo>
                    <a:pt x="458" y="497"/>
                    <a:pt x="461" y="492"/>
                    <a:pt x="466" y="493"/>
                  </a:cubicBezTo>
                  <a:cubicBezTo>
                    <a:pt x="465" y="494"/>
                    <a:pt x="463" y="495"/>
                    <a:pt x="462" y="496"/>
                  </a:cubicBezTo>
                  <a:cubicBezTo>
                    <a:pt x="462" y="496"/>
                    <a:pt x="462" y="496"/>
                    <a:pt x="463" y="496"/>
                  </a:cubicBezTo>
                  <a:cubicBezTo>
                    <a:pt x="461" y="497"/>
                    <a:pt x="459" y="499"/>
                    <a:pt x="456" y="499"/>
                  </a:cubicBezTo>
                  <a:cubicBezTo>
                    <a:pt x="455" y="502"/>
                    <a:pt x="452" y="501"/>
                    <a:pt x="451" y="503"/>
                  </a:cubicBezTo>
                  <a:cubicBezTo>
                    <a:pt x="452" y="504"/>
                    <a:pt x="454" y="502"/>
                    <a:pt x="455" y="503"/>
                  </a:cubicBezTo>
                  <a:cubicBezTo>
                    <a:pt x="456" y="501"/>
                    <a:pt x="461" y="499"/>
                    <a:pt x="461" y="501"/>
                  </a:cubicBezTo>
                  <a:cubicBezTo>
                    <a:pt x="458" y="499"/>
                    <a:pt x="455" y="506"/>
                    <a:pt x="453" y="504"/>
                  </a:cubicBezTo>
                  <a:cubicBezTo>
                    <a:pt x="453" y="504"/>
                    <a:pt x="451" y="506"/>
                    <a:pt x="452" y="506"/>
                  </a:cubicBezTo>
                  <a:cubicBezTo>
                    <a:pt x="452" y="507"/>
                    <a:pt x="450" y="506"/>
                    <a:pt x="448" y="506"/>
                  </a:cubicBezTo>
                  <a:cubicBezTo>
                    <a:pt x="448" y="507"/>
                    <a:pt x="448" y="507"/>
                    <a:pt x="448" y="507"/>
                  </a:cubicBezTo>
                  <a:cubicBezTo>
                    <a:pt x="448" y="508"/>
                    <a:pt x="449" y="508"/>
                    <a:pt x="449" y="507"/>
                  </a:cubicBezTo>
                  <a:cubicBezTo>
                    <a:pt x="449" y="509"/>
                    <a:pt x="446" y="508"/>
                    <a:pt x="445" y="509"/>
                  </a:cubicBezTo>
                  <a:cubicBezTo>
                    <a:pt x="444" y="509"/>
                    <a:pt x="445" y="508"/>
                    <a:pt x="444" y="508"/>
                  </a:cubicBezTo>
                  <a:cubicBezTo>
                    <a:pt x="443" y="508"/>
                    <a:pt x="443" y="509"/>
                    <a:pt x="443" y="510"/>
                  </a:cubicBezTo>
                  <a:cubicBezTo>
                    <a:pt x="444" y="510"/>
                    <a:pt x="444" y="509"/>
                    <a:pt x="444" y="509"/>
                  </a:cubicBezTo>
                  <a:cubicBezTo>
                    <a:pt x="444" y="510"/>
                    <a:pt x="443" y="511"/>
                    <a:pt x="443" y="511"/>
                  </a:cubicBezTo>
                  <a:cubicBezTo>
                    <a:pt x="442" y="511"/>
                    <a:pt x="443" y="510"/>
                    <a:pt x="443" y="509"/>
                  </a:cubicBezTo>
                  <a:cubicBezTo>
                    <a:pt x="440" y="509"/>
                    <a:pt x="441" y="510"/>
                    <a:pt x="440" y="512"/>
                  </a:cubicBezTo>
                  <a:cubicBezTo>
                    <a:pt x="439" y="512"/>
                    <a:pt x="440" y="511"/>
                    <a:pt x="440" y="511"/>
                  </a:cubicBezTo>
                  <a:cubicBezTo>
                    <a:pt x="438" y="511"/>
                    <a:pt x="439" y="512"/>
                    <a:pt x="439" y="513"/>
                  </a:cubicBezTo>
                  <a:cubicBezTo>
                    <a:pt x="438" y="513"/>
                    <a:pt x="438" y="512"/>
                    <a:pt x="437" y="512"/>
                  </a:cubicBezTo>
                  <a:cubicBezTo>
                    <a:pt x="437" y="512"/>
                    <a:pt x="438" y="513"/>
                    <a:pt x="438" y="514"/>
                  </a:cubicBezTo>
                  <a:cubicBezTo>
                    <a:pt x="438" y="514"/>
                    <a:pt x="437" y="514"/>
                    <a:pt x="436" y="514"/>
                  </a:cubicBezTo>
                  <a:cubicBezTo>
                    <a:pt x="437" y="514"/>
                    <a:pt x="437" y="513"/>
                    <a:pt x="437" y="513"/>
                  </a:cubicBezTo>
                  <a:cubicBezTo>
                    <a:pt x="435" y="513"/>
                    <a:pt x="434" y="516"/>
                    <a:pt x="431" y="515"/>
                  </a:cubicBezTo>
                  <a:cubicBezTo>
                    <a:pt x="431" y="516"/>
                    <a:pt x="431" y="517"/>
                    <a:pt x="432" y="517"/>
                  </a:cubicBezTo>
                  <a:cubicBezTo>
                    <a:pt x="431" y="518"/>
                    <a:pt x="431" y="518"/>
                    <a:pt x="430" y="519"/>
                  </a:cubicBezTo>
                  <a:cubicBezTo>
                    <a:pt x="429" y="518"/>
                    <a:pt x="430" y="518"/>
                    <a:pt x="430" y="517"/>
                  </a:cubicBezTo>
                  <a:cubicBezTo>
                    <a:pt x="429" y="516"/>
                    <a:pt x="428" y="518"/>
                    <a:pt x="427" y="518"/>
                  </a:cubicBezTo>
                  <a:cubicBezTo>
                    <a:pt x="427" y="518"/>
                    <a:pt x="428" y="518"/>
                    <a:pt x="428" y="518"/>
                  </a:cubicBezTo>
                  <a:cubicBezTo>
                    <a:pt x="428" y="517"/>
                    <a:pt x="427" y="517"/>
                    <a:pt x="426" y="517"/>
                  </a:cubicBezTo>
                  <a:cubicBezTo>
                    <a:pt x="426" y="517"/>
                    <a:pt x="426" y="518"/>
                    <a:pt x="425" y="518"/>
                  </a:cubicBezTo>
                  <a:cubicBezTo>
                    <a:pt x="427" y="519"/>
                    <a:pt x="425" y="522"/>
                    <a:pt x="423" y="521"/>
                  </a:cubicBezTo>
                  <a:cubicBezTo>
                    <a:pt x="423" y="522"/>
                    <a:pt x="424" y="522"/>
                    <a:pt x="424" y="523"/>
                  </a:cubicBezTo>
                  <a:cubicBezTo>
                    <a:pt x="422" y="522"/>
                    <a:pt x="423" y="523"/>
                    <a:pt x="422" y="524"/>
                  </a:cubicBezTo>
                  <a:cubicBezTo>
                    <a:pt x="420" y="524"/>
                    <a:pt x="420" y="526"/>
                    <a:pt x="418" y="525"/>
                  </a:cubicBezTo>
                  <a:cubicBezTo>
                    <a:pt x="418" y="526"/>
                    <a:pt x="418" y="526"/>
                    <a:pt x="418" y="526"/>
                  </a:cubicBezTo>
                  <a:cubicBezTo>
                    <a:pt x="417" y="527"/>
                    <a:pt x="417" y="525"/>
                    <a:pt x="416" y="525"/>
                  </a:cubicBezTo>
                  <a:cubicBezTo>
                    <a:pt x="416" y="526"/>
                    <a:pt x="414" y="524"/>
                    <a:pt x="414" y="526"/>
                  </a:cubicBezTo>
                  <a:cubicBezTo>
                    <a:pt x="414" y="526"/>
                    <a:pt x="415" y="528"/>
                    <a:pt x="415" y="527"/>
                  </a:cubicBezTo>
                  <a:cubicBezTo>
                    <a:pt x="416" y="528"/>
                    <a:pt x="414" y="528"/>
                    <a:pt x="414" y="528"/>
                  </a:cubicBezTo>
                  <a:cubicBezTo>
                    <a:pt x="414" y="529"/>
                    <a:pt x="413" y="530"/>
                    <a:pt x="412" y="530"/>
                  </a:cubicBezTo>
                  <a:cubicBezTo>
                    <a:pt x="411" y="530"/>
                    <a:pt x="411" y="530"/>
                    <a:pt x="411" y="529"/>
                  </a:cubicBezTo>
                  <a:cubicBezTo>
                    <a:pt x="410" y="530"/>
                    <a:pt x="410" y="530"/>
                    <a:pt x="410" y="532"/>
                  </a:cubicBezTo>
                  <a:cubicBezTo>
                    <a:pt x="407" y="531"/>
                    <a:pt x="406" y="534"/>
                    <a:pt x="404" y="534"/>
                  </a:cubicBezTo>
                  <a:cubicBezTo>
                    <a:pt x="403" y="534"/>
                    <a:pt x="404" y="534"/>
                    <a:pt x="404" y="533"/>
                  </a:cubicBezTo>
                  <a:cubicBezTo>
                    <a:pt x="403" y="533"/>
                    <a:pt x="403" y="534"/>
                    <a:pt x="403" y="535"/>
                  </a:cubicBezTo>
                  <a:cubicBezTo>
                    <a:pt x="402" y="534"/>
                    <a:pt x="401" y="536"/>
                    <a:pt x="401" y="535"/>
                  </a:cubicBezTo>
                  <a:cubicBezTo>
                    <a:pt x="401" y="536"/>
                    <a:pt x="401" y="536"/>
                    <a:pt x="402" y="536"/>
                  </a:cubicBezTo>
                  <a:cubicBezTo>
                    <a:pt x="401" y="537"/>
                    <a:pt x="400" y="537"/>
                    <a:pt x="400" y="537"/>
                  </a:cubicBezTo>
                  <a:cubicBezTo>
                    <a:pt x="400" y="538"/>
                    <a:pt x="400" y="538"/>
                    <a:pt x="400" y="538"/>
                  </a:cubicBezTo>
                  <a:cubicBezTo>
                    <a:pt x="399" y="539"/>
                    <a:pt x="397" y="539"/>
                    <a:pt x="397" y="539"/>
                  </a:cubicBezTo>
                  <a:cubicBezTo>
                    <a:pt x="397" y="538"/>
                    <a:pt x="398" y="538"/>
                    <a:pt x="398" y="538"/>
                  </a:cubicBezTo>
                  <a:cubicBezTo>
                    <a:pt x="397" y="538"/>
                    <a:pt x="394" y="539"/>
                    <a:pt x="393" y="541"/>
                  </a:cubicBezTo>
                  <a:cubicBezTo>
                    <a:pt x="392" y="540"/>
                    <a:pt x="393" y="539"/>
                    <a:pt x="393" y="538"/>
                  </a:cubicBezTo>
                  <a:cubicBezTo>
                    <a:pt x="393" y="539"/>
                    <a:pt x="392" y="539"/>
                    <a:pt x="392" y="540"/>
                  </a:cubicBezTo>
                  <a:cubicBezTo>
                    <a:pt x="391" y="539"/>
                    <a:pt x="391" y="540"/>
                    <a:pt x="389" y="540"/>
                  </a:cubicBezTo>
                  <a:cubicBezTo>
                    <a:pt x="389" y="540"/>
                    <a:pt x="390" y="540"/>
                    <a:pt x="390" y="540"/>
                  </a:cubicBezTo>
                  <a:cubicBezTo>
                    <a:pt x="390" y="541"/>
                    <a:pt x="389" y="540"/>
                    <a:pt x="389" y="541"/>
                  </a:cubicBezTo>
                  <a:cubicBezTo>
                    <a:pt x="388" y="541"/>
                    <a:pt x="389" y="540"/>
                    <a:pt x="388" y="540"/>
                  </a:cubicBezTo>
                  <a:cubicBezTo>
                    <a:pt x="388" y="541"/>
                    <a:pt x="387" y="542"/>
                    <a:pt x="385" y="542"/>
                  </a:cubicBezTo>
                  <a:cubicBezTo>
                    <a:pt x="385" y="544"/>
                    <a:pt x="387" y="543"/>
                    <a:pt x="388" y="544"/>
                  </a:cubicBezTo>
                  <a:cubicBezTo>
                    <a:pt x="387" y="544"/>
                    <a:pt x="387" y="544"/>
                    <a:pt x="386" y="544"/>
                  </a:cubicBezTo>
                  <a:cubicBezTo>
                    <a:pt x="386" y="544"/>
                    <a:pt x="386" y="544"/>
                    <a:pt x="386" y="543"/>
                  </a:cubicBezTo>
                  <a:cubicBezTo>
                    <a:pt x="384" y="543"/>
                    <a:pt x="384" y="545"/>
                    <a:pt x="382" y="544"/>
                  </a:cubicBezTo>
                  <a:cubicBezTo>
                    <a:pt x="382" y="545"/>
                    <a:pt x="382" y="545"/>
                    <a:pt x="383" y="545"/>
                  </a:cubicBezTo>
                  <a:cubicBezTo>
                    <a:pt x="382" y="546"/>
                    <a:pt x="381" y="545"/>
                    <a:pt x="381" y="545"/>
                  </a:cubicBezTo>
                  <a:cubicBezTo>
                    <a:pt x="382" y="544"/>
                    <a:pt x="382" y="544"/>
                    <a:pt x="382" y="543"/>
                  </a:cubicBezTo>
                  <a:cubicBezTo>
                    <a:pt x="382" y="543"/>
                    <a:pt x="382" y="543"/>
                    <a:pt x="381" y="543"/>
                  </a:cubicBezTo>
                  <a:cubicBezTo>
                    <a:pt x="380" y="543"/>
                    <a:pt x="381" y="543"/>
                    <a:pt x="381" y="544"/>
                  </a:cubicBezTo>
                  <a:cubicBezTo>
                    <a:pt x="380" y="543"/>
                    <a:pt x="380" y="544"/>
                    <a:pt x="379" y="543"/>
                  </a:cubicBezTo>
                  <a:cubicBezTo>
                    <a:pt x="378" y="543"/>
                    <a:pt x="379" y="544"/>
                    <a:pt x="378" y="544"/>
                  </a:cubicBezTo>
                  <a:cubicBezTo>
                    <a:pt x="377" y="544"/>
                    <a:pt x="378" y="542"/>
                    <a:pt x="377" y="543"/>
                  </a:cubicBezTo>
                  <a:cubicBezTo>
                    <a:pt x="377" y="543"/>
                    <a:pt x="377" y="543"/>
                    <a:pt x="377" y="544"/>
                  </a:cubicBezTo>
                  <a:cubicBezTo>
                    <a:pt x="376" y="544"/>
                    <a:pt x="376" y="545"/>
                    <a:pt x="375" y="546"/>
                  </a:cubicBezTo>
                  <a:cubicBezTo>
                    <a:pt x="375" y="546"/>
                    <a:pt x="375" y="545"/>
                    <a:pt x="375" y="545"/>
                  </a:cubicBezTo>
                  <a:cubicBezTo>
                    <a:pt x="369" y="548"/>
                    <a:pt x="360" y="550"/>
                    <a:pt x="351" y="550"/>
                  </a:cubicBezTo>
                  <a:cubicBezTo>
                    <a:pt x="350" y="550"/>
                    <a:pt x="350" y="549"/>
                    <a:pt x="349" y="550"/>
                  </a:cubicBezTo>
                  <a:cubicBezTo>
                    <a:pt x="348" y="549"/>
                    <a:pt x="346" y="549"/>
                    <a:pt x="343" y="549"/>
                  </a:cubicBezTo>
                  <a:cubicBezTo>
                    <a:pt x="345" y="546"/>
                    <a:pt x="341" y="544"/>
                    <a:pt x="341" y="544"/>
                  </a:cubicBezTo>
                  <a:cubicBezTo>
                    <a:pt x="341" y="544"/>
                    <a:pt x="342" y="543"/>
                    <a:pt x="342" y="542"/>
                  </a:cubicBezTo>
                  <a:cubicBezTo>
                    <a:pt x="341" y="542"/>
                    <a:pt x="341" y="542"/>
                    <a:pt x="340" y="542"/>
                  </a:cubicBezTo>
                  <a:cubicBezTo>
                    <a:pt x="341" y="540"/>
                    <a:pt x="342" y="540"/>
                    <a:pt x="343" y="539"/>
                  </a:cubicBezTo>
                  <a:cubicBezTo>
                    <a:pt x="344" y="538"/>
                    <a:pt x="342" y="538"/>
                    <a:pt x="343" y="538"/>
                  </a:cubicBezTo>
                  <a:cubicBezTo>
                    <a:pt x="343" y="537"/>
                    <a:pt x="342" y="537"/>
                    <a:pt x="342" y="537"/>
                  </a:cubicBezTo>
                  <a:cubicBezTo>
                    <a:pt x="342" y="536"/>
                    <a:pt x="342" y="536"/>
                    <a:pt x="342" y="536"/>
                  </a:cubicBezTo>
                  <a:cubicBezTo>
                    <a:pt x="342" y="536"/>
                    <a:pt x="342" y="535"/>
                    <a:pt x="341" y="535"/>
                  </a:cubicBezTo>
                  <a:cubicBezTo>
                    <a:pt x="342" y="534"/>
                    <a:pt x="341" y="533"/>
                    <a:pt x="342" y="532"/>
                  </a:cubicBezTo>
                  <a:cubicBezTo>
                    <a:pt x="342" y="531"/>
                    <a:pt x="341" y="531"/>
                    <a:pt x="340" y="531"/>
                  </a:cubicBezTo>
                  <a:cubicBezTo>
                    <a:pt x="341" y="529"/>
                    <a:pt x="340" y="527"/>
                    <a:pt x="341" y="527"/>
                  </a:cubicBezTo>
                  <a:cubicBezTo>
                    <a:pt x="340" y="526"/>
                    <a:pt x="340" y="526"/>
                    <a:pt x="340" y="525"/>
                  </a:cubicBezTo>
                  <a:cubicBezTo>
                    <a:pt x="341" y="525"/>
                    <a:pt x="341" y="523"/>
                    <a:pt x="340" y="523"/>
                  </a:cubicBezTo>
                  <a:cubicBezTo>
                    <a:pt x="340" y="523"/>
                    <a:pt x="340" y="522"/>
                    <a:pt x="341" y="522"/>
                  </a:cubicBezTo>
                  <a:cubicBezTo>
                    <a:pt x="341" y="521"/>
                    <a:pt x="340" y="521"/>
                    <a:pt x="340" y="522"/>
                  </a:cubicBezTo>
                  <a:cubicBezTo>
                    <a:pt x="339" y="520"/>
                    <a:pt x="341" y="520"/>
                    <a:pt x="341" y="519"/>
                  </a:cubicBezTo>
                  <a:cubicBezTo>
                    <a:pt x="338" y="518"/>
                    <a:pt x="336" y="514"/>
                    <a:pt x="334" y="511"/>
                  </a:cubicBezTo>
                  <a:cubicBezTo>
                    <a:pt x="334" y="511"/>
                    <a:pt x="334" y="512"/>
                    <a:pt x="334" y="512"/>
                  </a:cubicBezTo>
                  <a:cubicBezTo>
                    <a:pt x="330" y="505"/>
                    <a:pt x="318" y="502"/>
                    <a:pt x="320" y="490"/>
                  </a:cubicBezTo>
                  <a:cubicBezTo>
                    <a:pt x="312" y="492"/>
                    <a:pt x="305" y="498"/>
                    <a:pt x="297" y="501"/>
                  </a:cubicBezTo>
                  <a:cubicBezTo>
                    <a:pt x="293" y="503"/>
                    <a:pt x="290" y="506"/>
                    <a:pt x="284" y="505"/>
                  </a:cubicBezTo>
                  <a:cubicBezTo>
                    <a:pt x="281" y="507"/>
                    <a:pt x="277" y="507"/>
                    <a:pt x="275" y="507"/>
                  </a:cubicBezTo>
                  <a:cubicBezTo>
                    <a:pt x="274" y="508"/>
                    <a:pt x="274" y="507"/>
                    <a:pt x="273" y="507"/>
                  </a:cubicBezTo>
                  <a:cubicBezTo>
                    <a:pt x="273" y="507"/>
                    <a:pt x="273" y="508"/>
                    <a:pt x="271" y="507"/>
                  </a:cubicBezTo>
                  <a:cubicBezTo>
                    <a:pt x="270" y="509"/>
                    <a:pt x="269" y="512"/>
                    <a:pt x="266" y="512"/>
                  </a:cubicBezTo>
                  <a:cubicBezTo>
                    <a:pt x="267" y="509"/>
                    <a:pt x="269" y="509"/>
                    <a:pt x="269" y="507"/>
                  </a:cubicBezTo>
                  <a:cubicBezTo>
                    <a:pt x="268" y="506"/>
                    <a:pt x="267" y="505"/>
                    <a:pt x="267" y="504"/>
                  </a:cubicBezTo>
                  <a:cubicBezTo>
                    <a:pt x="267" y="503"/>
                    <a:pt x="267" y="501"/>
                    <a:pt x="267" y="500"/>
                  </a:cubicBezTo>
                  <a:cubicBezTo>
                    <a:pt x="270" y="497"/>
                    <a:pt x="272" y="495"/>
                    <a:pt x="274" y="492"/>
                  </a:cubicBezTo>
                  <a:cubicBezTo>
                    <a:pt x="276" y="489"/>
                    <a:pt x="279" y="487"/>
                    <a:pt x="281" y="485"/>
                  </a:cubicBezTo>
                  <a:cubicBezTo>
                    <a:pt x="283" y="483"/>
                    <a:pt x="284" y="478"/>
                    <a:pt x="287" y="476"/>
                  </a:cubicBezTo>
                  <a:cubicBezTo>
                    <a:pt x="287" y="474"/>
                    <a:pt x="288" y="473"/>
                    <a:pt x="289" y="473"/>
                  </a:cubicBezTo>
                  <a:cubicBezTo>
                    <a:pt x="289" y="472"/>
                    <a:pt x="289" y="471"/>
                    <a:pt x="289" y="471"/>
                  </a:cubicBezTo>
                  <a:cubicBezTo>
                    <a:pt x="290" y="469"/>
                    <a:pt x="290" y="466"/>
                    <a:pt x="293" y="466"/>
                  </a:cubicBezTo>
                  <a:cubicBezTo>
                    <a:pt x="297" y="462"/>
                    <a:pt x="301" y="457"/>
                    <a:pt x="305" y="453"/>
                  </a:cubicBezTo>
                  <a:cubicBezTo>
                    <a:pt x="315" y="443"/>
                    <a:pt x="325" y="436"/>
                    <a:pt x="337" y="428"/>
                  </a:cubicBezTo>
                  <a:cubicBezTo>
                    <a:pt x="340" y="426"/>
                    <a:pt x="343" y="424"/>
                    <a:pt x="346" y="422"/>
                  </a:cubicBezTo>
                  <a:cubicBezTo>
                    <a:pt x="350" y="420"/>
                    <a:pt x="354" y="418"/>
                    <a:pt x="357" y="415"/>
                  </a:cubicBezTo>
                  <a:cubicBezTo>
                    <a:pt x="359" y="415"/>
                    <a:pt x="360" y="414"/>
                    <a:pt x="361" y="412"/>
                  </a:cubicBezTo>
                  <a:cubicBezTo>
                    <a:pt x="361" y="411"/>
                    <a:pt x="361" y="410"/>
                    <a:pt x="360" y="409"/>
                  </a:cubicBezTo>
                  <a:cubicBezTo>
                    <a:pt x="360" y="407"/>
                    <a:pt x="359" y="406"/>
                    <a:pt x="358" y="406"/>
                  </a:cubicBezTo>
                  <a:cubicBezTo>
                    <a:pt x="358" y="403"/>
                    <a:pt x="358" y="400"/>
                    <a:pt x="356" y="399"/>
                  </a:cubicBezTo>
                  <a:cubicBezTo>
                    <a:pt x="357" y="397"/>
                    <a:pt x="355" y="397"/>
                    <a:pt x="356" y="396"/>
                  </a:cubicBezTo>
                  <a:cubicBezTo>
                    <a:pt x="352" y="396"/>
                    <a:pt x="349" y="399"/>
                    <a:pt x="345" y="399"/>
                  </a:cubicBezTo>
                  <a:cubicBezTo>
                    <a:pt x="341" y="401"/>
                    <a:pt x="337" y="402"/>
                    <a:pt x="334" y="406"/>
                  </a:cubicBezTo>
                  <a:cubicBezTo>
                    <a:pt x="330" y="409"/>
                    <a:pt x="325" y="411"/>
                    <a:pt x="321" y="414"/>
                  </a:cubicBezTo>
                  <a:cubicBezTo>
                    <a:pt x="318" y="415"/>
                    <a:pt x="316" y="417"/>
                    <a:pt x="313" y="416"/>
                  </a:cubicBezTo>
                  <a:cubicBezTo>
                    <a:pt x="313" y="417"/>
                    <a:pt x="312" y="417"/>
                    <a:pt x="312" y="418"/>
                  </a:cubicBezTo>
                  <a:cubicBezTo>
                    <a:pt x="307" y="419"/>
                    <a:pt x="301" y="422"/>
                    <a:pt x="296" y="422"/>
                  </a:cubicBezTo>
                  <a:cubicBezTo>
                    <a:pt x="296" y="424"/>
                    <a:pt x="294" y="423"/>
                    <a:pt x="293" y="424"/>
                  </a:cubicBezTo>
                  <a:cubicBezTo>
                    <a:pt x="293" y="424"/>
                    <a:pt x="293" y="423"/>
                    <a:pt x="293" y="423"/>
                  </a:cubicBezTo>
                  <a:cubicBezTo>
                    <a:pt x="293" y="424"/>
                    <a:pt x="291" y="424"/>
                    <a:pt x="291" y="425"/>
                  </a:cubicBezTo>
                  <a:cubicBezTo>
                    <a:pt x="290" y="424"/>
                    <a:pt x="288" y="424"/>
                    <a:pt x="288" y="425"/>
                  </a:cubicBezTo>
                  <a:cubicBezTo>
                    <a:pt x="285" y="424"/>
                    <a:pt x="280" y="427"/>
                    <a:pt x="278" y="424"/>
                  </a:cubicBezTo>
                  <a:cubicBezTo>
                    <a:pt x="277" y="425"/>
                    <a:pt x="276" y="424"/>
                    <a:pt x="274" y="423"/>
                  </a:cubicBezTo>
                  <a:cubicBezTo>
                    <a:pt x="273" y="421"/>
                    <a:pt x="273" y="419"/>
                    <a:pt x="271" y="418"/>
                  </a:cubicBezTo>
                  <a:cubicBezTo>
                    <a:pt x="271" y="417"/>
                    <a:pt x="272" y="417"/>
                    <a:pt x="272" y="417"/>
                  </a:cubicBezTo>
                  <a:cubicBezTo>
                    <a:pt x="272" y="416"/>
                    <a:pt x="271" y="417"/>
                    <a:pt x="270" y="416"/>
                  </a:cubicBezTo>
                  <a:cubicBezTo>
                    <a:pt x="271" y="415"/>
                    <a:pt x="269" y="415"/>
                    <a:pt x="269" y="414"/>
                  </a:cubicBezTo>
                  <a:cubicBezTo>
                    <a:pt x="267" y="415"/>
                    <a:pt x="266" y="415"/>
                    <a:pt x="265" y="416"/>
                  </a:cubicBezTo>
                  <a:cubicBezTo>
                    <a:pt x="264" y="416"/>
                    <a:pt x="264" y="415"/>
                    <a:pt x="263" y="415"/>
                  </a:cubicBezTo>
                  <a:cubicBezTo>
                    <a:pt x="263" y="416"/>
                    <a:pt x="264" y="416"/>
                    <a:pt x="263" y="417"/>
                  </a:cubicBezTo>
                  <a:cubicBezTo>
                    <a:pt x="263" y="417"/>
                    <a:pt x="262" y="417"/>
                    <a:pt x="262" y="417"/>
                  </a:cubicBezTo>
                  <a:cubicBezTo>
                    <a:pt x="262" y="417"/>
                    <a:pt x="263" y="418"/>
                    <a:pt x="263" y="418"/>
                  </a:cubicBezTo>
                  <a:cubicBezTo>
                    <a:pt x="264" y="419"/>
                    <a:pt x="262" y="418"/>
                    <a:pt x="262" y="419"/>
                  </a:cubicBezTo>
                  <a:cubicBezTo>
                    <a:pt x="261" y="419"/>
                    <a:pt x="262" y="418"/>
                    <a:pt x="261" y="418"/>
                  </a:cubicBezTo>
                  <a:cubicBezTo>
                    <a:pt x="261" y="418"/>
                    <a:pt x="261" y="420"/>
                    <a:pt x="261" y="419"/>
                  </a:cubicBezTo>
                  <a:cubicBezTo>
                    <a:pt x="261" y="419"/>
                    <a:pt x="259" y="421"/>
                    <a:pt x="258" y="421"/>
                  </a:cubicBezTo>
                  <a:cubicBezTo>
                    <a:pt x="257" y="422"/>
                    <a:pt x="256" y="424"/>
                    <a:pt x="254" y="423"/>
                  </a:cubicBezTo>
                  <a:cubicBezTo>
                    <a:pt x="255" y="425"/>
                    <a:pt x="251" y="425"/>
                    <a:pt x="250" y="428"/>
                  </a:cubicBezTo>
                  <a:cubicBezTo>
                    <a:pt x="248" y="428"/>
                    <a:pt x="246" y="432"/>
                    <a:pt x="243" y="432"/>
                  </a:cubicBezTo>
                  <a:cubicBezTo>
                    <a:pt x="243" y="433"/>
                    <a:pt x="243" y="432"/>
                    <a:pt x="242" y="433"/>
                  </a:cubicBezTo>
                  <a:cubicBezTo>
                    <a:pt x="242" y="433"/>
                    <a:pt x="242" y="433"/>
                    <a:pt x="242" y="433"/>
                  </a:cubicBezTo>
                  <a:cubicBezTo>
                    <a:pt x="242" y="433"/>
                    <a:pt x="242" y="434"/>
                    <a:pt x="241" y="435"/>
                  </a:cubicBezTo>
                  <a:cubicBezTo>
                    <a:pt x="236" y="435"/>
                    <a:pt x="236" y="439"/>
                    <a:pt x="230" y="439"/>
                  </a:cubicBezTo>
                  <a:cubicBezTo>
                    <a:pt x="230" y="440"/>
                    <a:pt x="230" y="440"/>
                    <a:pt x="231" y="440"/>
                  </a:cubicBezTo>
                  <a:cubicBezTo>
                    <a:pt x="230" y="440"/>
                    <a:pt x="230" y="441"/>
                    <a:pt x="230" y="442"/>
                  </a:cubicBezTo>
                  <a:cubicBezTo>
                    <a:pt x="226" y="443"/>
                    <a:pt x="222" y="446"/>
                    <a:pt x="219" y="449"/>
                  </a:cubicBezTo>
                  <a:cubicBezTo>
                    <a:pt x="218" y="449"/>
                    <a:pt x="219" y="449"/>
                    <a:pt x="218" y="449"/>
                  </a:cubicBezTo>
                  <a:cubicBezTo>
                    <a:pt x="218" y="449"/>
                    <a:pt x="218" y="450"/>
                    <a:pt x="218" y="450"/>
                  </a:cubicBezTo>
                  <a:cubicBezTo>
                    <a:pt x="215" y="452"/>
                    <a:pt x="213" y="454"/>
                    <a:pt x="211" y="456"/>
                  </a:cubicBezTo>
                  <a:cubicBezTo>
                    <a:pt x="211" y="455"/>
                    <a:pt x="210" y="455"/>
                    <a:pt x="209" y="454"/>
                  </a:cubicBezTo>
                  <a:cubicBezTo>
                    <a:pt x="212" y="453"/>
                    <a:pt x="214" y="451"/>
                    <a:pt x="217" y="449"/>
                  </a:cubicBezTo>
                  <a:cubicBezTo>
                    <a:pt x="217" y="449"/>
                    <a:pt x="217" y="448"/>
                    <a:pt x="217" y="448"/>
                  </a:cubicBezTo>
                  <a:cubicBezTo>
                    <a:pt x="217" y="448"/>
                    <a:pt x="218" y="448"/>
                    <a:pt x="218" y="448"/>
                  </a:cubicBezTo>
                  <a:cubicBezTo>
                    <a:pt x="221" y="445"/>
                    <a:pt x="225" y="442"/>
                    <a:pt x="229" y="440"/>
                  </a:cubicBezTo>
                  <a:cubicBezTo>
                    <a:pt x="229" y="440"/>
                    <a:pt x="229" y="439"/>
                    <a:pt x="229" y="439"/>
                  </a:cubicBezTo>
                  <a:cubicBezTo>
                    <a:pt x="230" y="439"/>
                    <a:pt x="230" y="439"/>
                    <a:pt x="231" y="439"/>
                  </a:cubicBezTo>
                  <a:cubicBezTo>
                    <a:pt x="232" y="436"/>
                    <a:pt x="238" y="434"/>
                    <a:pt x="241" y="430"/>
                  </a:cubicBezTo>
                  <a:cubicBezTo>
                    <a:pt x="242" y="431"/>
                    <a:pt x="242" y="429"/>
                    <a:pt x="244" y="429"/>
                  </a:cubicBezTo>
                  <a:cubicBezTo>
                    <a:pt x="244" y="428"/>
                    <a:pt x="243" y="429"/>
                    <a:pt x="243" y="428"/>
                  </a:cubicBezTo>
                  <a:cubicBezTo>
                    <a:pt x="244" y="426"/>
                    <a:pt x="245" y="426"/>
                    <a:pt x="246" y="426"/>
                  </a:cubicBezTo>
                  <a:cubicBezTo>
                    <a:pt x="246" y="425"/>
                    <a:pt x="247" y="425"/>
                    <a:pt x="249" y="425"/>
                  </a:cubicBezTo>
                  <a:cubicBezTo>
                    <a:pt x="247" y="423"/>
                    <a:pt x="249" y="425"/>
                    <a:pt x="250" y="423"/>
                  </a:cubicBezTo>
                  <a:cubicBezTo>
                    <a:pt x="251" y="423"/>
                    <a:pt x="253" y="420"/>
                    <a:pt x="255" y="421"/>
                  </a:cubicBezTo>
                  <a:cubicBezTo>
                    <a:pt x="256" y="420"/>
                    <a:pt x="257" y="419"/>
                    <a:pt x="257" y="418"/>
                  </a:cubicBezTo>
                  <a:cubicBezTo>
                    <a:pt x="257" y="418"/>
                    <a:pt x="258" y="419"/>
                    <a:pt x="258" y="419"/>
                  </a:cubicBezTo>
                  <a:cubicBezTo>
                    <a:pt x="259" y="418"/>
                    <a:pt x="258" y="417"/>
                    <a:pt x="258" y="417"/>
                  </a:cubicBezTo>
                  <a:cubicBezTo>
                    <a:pt x="259" y="415"/>
                    <a:pt x="265" y="414"/>
                    <a:pt x="264" y="411"/>
                  </a:cubicBezTo>
                  <a:cubicBezTo>
                    <a:pt x="266" y="411"/>
                    <a:pt x="267" y="408"/>
                    <a:pt x="268" y="409"/>
                  </a:cubicBezTo>
                  <a:cubicBezTo>
                    <a:pt x="269" y="409"/>
                    <a:pt x="268" y="408"/>
                    <a:pt x="269" y="408"/>
                  </a:cubicBezTo>
                  <a:cubicBezTo>
                    <a:pt x="268" y="407"/>
                    <a:pt x="267" y="407"/>
                    <a:pt x="266" y="407"/>
                  </a:cubicBezTo>
                  <a:cubicBezTo>
                    <a:pt x="266" y="407"/>
                    <a:pt x="266" y="407"/>
                    <a:pt x="266" y="406"/>
                  </a:cubicBezTo>
                  <a:cubicBezTo>
                    <a:pt x="266" y="405"/>
                    <a:pt x="265" y="405"/>
                    <a:pt x="264" y="405"/>
                  </a:cubicBezTo>
                  <a:cubicBezTo>
                    <a:pt x="266" y="405"/>
                    <a:pt x="265" y="403"/>
                    <a:pt x="264" y="403"/>
                  </a:cubicBezTo>
                  <a:cubicBezTo>
                    <a:pt x="263" y="402"/>
                    <a:pt x="264" y="402"/>
                    <a:pt x="265" y="402"/>
                  </a:cubicBezTo>
                  <a:cubicBezTo>
                    <a:pt x="264" y="401"/>
                    <a:pt x="264" y="401"/>
                    <a:pt x="264" y="401"/>
                  </a:cubicBezTo>
                  <a:cubicBezTo>
                    <a:pt x="264" y="400"/>
                    <a:pt x="263" y="399"/>
                    <a:pt x="264" y="398"/>
                  </a:cubicBezTo>
                  <a:cubicBezTo>
                    <a:pt x="263" y="398"/>
                    <a:pt x="264" y="397"/>
                    <a:pt x="263" y="396"/>
                  </a:cubicBezTo>
                  <a:cubicBezTo>
                    <a:pt x="263" y="396"/>
                    <a:pt x="262" y="397"/>
                    <a:pt x="262" y="397"/>
                  </a:cubicBezTo>
                  <a:cubicBezTo>
                    <a:pt x="261" y="396"/>
                    <a:pt x="261" y="398"/>
                    <a:pt x="261" y="398"/>
                  </a:cubicBezTo>
                  <a:cubicBezTo>
                    <a:pt x="261" y="398"/>
                    <a:pt x="260" y="398"/>
                    <a:pt x="259" y="398"/>
                  </a:cubicBezTo>
                  <a:cubicBezTo>
                    <a:pt x="259" y="398"/>
                    <a:pt x="260" y="398"/>
                    <a:pt x="259" y="397"/>
                  </a:cubicBezTo>
                  <a:cubicBezTo>
                    <a:pt x="258" y="398"/>
                    <a:pt x="259" y="398"/>
                    <a:pt x="258" y="399"/>
                  </a:cubicBezTo>
                  <a:cubicBezTo>
                    <a:pt x="259" y="399"/>
                    <a:pt x="260" y="398"/>
                    <a:pt x="260" y="399"/>
                  </a:cubicBezTo>
                  <a:cubicBezTo>
                    <a:pt x="260" y="400"/>
                    <a:pt x="258" y="398"/>
                    <a:pt x="258" y="400"/>
                  </a:cubicBezTo>
                  <a:cubicBezTo>
                    <a:pt x="256" y="400"/>
                    <a:pt x="256" y="398"/>
                    <a:pt x="255" y="399"/>
                  </a:cubicBezTo>
                  <a:cubicBezTo>
                    <a:pt x="255" y="399"/>
                    <a:pt x="256" y="400"/>
                    <a:pt x="257" y="400"/>
                  </a:cubicBezTo>
                  <a:cubicBezTo>
                    <a:pt x="256" y="401"/>
                    <a:pt x="256" y="400"/>
                    <a:pt x="255" y="401"/>
                  </a:cubicBezTo>
                  <a:cubicBezTo>
                    <a:pt x="255" y="401"/>
                    <a:pt x="255" y="401"/>
                    <a:pt x="256" y="401"/>
                  </a:cubicBezTo>
                  <a:cubicBezTo>
                    <a:pt x="256" y="401"/>
                    <a:pt x="255" y="402"/>
                    <a:pt x="255" y="401"/>
                  </a:cubicBezTo>
                  <a:cubicBezTo>
                    <a:pt x="255" y="402"/>
                    <a:pt x="255" y="402"/>
                    <a:pt x="255" y="402"/>
                  </a:cubicBezTo>
                  <a:cubicBezTo>
                    <a:pt x="255" y="403"/>
                    <a:pt x="254" y="403"/>
                    <a:pt x="253" y="403"/>
                  </a:cubicBezTo>
                  <a:cubicBezTo>
                    <a:pt x="252" y="404"/>
                    <a:pt x="254" y="403"/>
                    <a:pt x="253" y="404"/>
                  </a:cubicBezTo>
                  <a:cubicBezTo>
                    <a:pt x="252" y="404"/>
                    <a:pt x="253" y="403"/>
                    <a:pt x="252" y="403"/>
                  </a:cubicBezTo>
                  <a:cubicBezTo>
                    <a:pt x="252" y="403"/>
                    <a:pt x="252" y="404"/>
                    <a:pt x="252" y="404"/>
                  </a:cubicBezTo>
                  <a:cubicBezTo>
                    <a:pt x="251" y="404"/>
                    <a:pt x="251" y="405"/>
                    <a:pt x="251" y="404"/>
                  </a:cubicBezTo>
                  <a:cubicBezTo>
                    <a:pt x="251" y="405"/>
                    <a:pt x="251" y="405"/>
                    <a:pt x="251" y="406"/>
                  </a:cubicBezTo>
                  <a:cubicBezTo>
                    <a:pt x="250" y="405"/>
                    <a:pt x="250" y="405"/>
                    <a:pt x="250" y="405"/>
                  </a:cubicBezTo>
                  <a:cubicBezTo>
                    <a:pt x="250" y="405"/>
                    <a:pt x="250" y="405"/>
                    <a:pt x="248" y="404"/>
                  </a:cubicBezTo>
                  <a:cubicBezTo>
                    <a:pt x="248" y="405"/>
                    <a:pt x="249" y="405"/>
                    <a:pt x="249" y="405"/>
                  </a:cubicBezTo>
                  <a:cubicBezTo>
                    <a:pt x="249" y="406"/>
                    <a:pt x="247" y="408"/>
                    <a:pt x="247" y="407"/>
                  </a:cubicBezTo>
                  <a:cubicBezTo>
                    <a:pt x="245" y="409"/>
                    <a:pt x="242" y="412"/>
                    <a:pt x="239" y="412"/>
                  </a:cubicBezTo>
                  <a:cubicBezTo>
                    <a:pt x="239" y="413"/>
                    <a:pt x="239" y="413"/>
                    <a:pt x="239" y="414"/>
                  </a:cubicBezTo>
                  <a:cubicBezTo>
                    <a:pt x="234" y="415"/>
                    <a:pt x="231" y="420"/>
                    <a:pt x="226" y="422"/>
                  </a:cubicBezTo>
                  <a:cubicBezTo>
                    <a:pt x="226" y="423"/>
                    <a:pt x="226" y="423"/>
                    <a:pt x="226" y="423"/>
                  </a:cubicBezTo>
                  <a:cubicBezTo>
                    <a:pt x="226" y="423"/>
                    <a:pt x="225" y="423"/>
                    <a:pt x="225" y="423"/>
                  </a:cubicBezTo>
                  <a:cubicBezTo>
                    <a:pt x="226" y="424"/>
                    <a:pt x="224" y="425"/>
                    <a:pt x="223" y="425"/>
                  </a:cubicBezTo>
                  <a:cubicBezTo>
                    <a:pt x="223" y="425"/>
                    <a:pt x="223" y="425"/>
                    <a:pt x="222" y="425"/>
                  </a:cubicBezTo>
                  <a:cubicBezTo>
                    <a:pt x="221" y="425"/>
                    <a:pt x="222" y="427"/>
                    <a:pt x="221" y="425"/>
                  </a:cubicBezTo>
                  <a:cubicBezTo>
                    <a:pt x="221" y="426"/>
                    <a:pt x="221" y="426"/>
                    <a:pt x="221" y="427"/>
                  </a:cubicBezTo>
                  <a:cubicBezTo>
                    <a:pt x="220" y="427"/>
                    <a:pt x="220" y="427"/>
                    <a:pt x="219" y="428"/>
                  </a:cubicBezTo>
                  <a:cubicBezTo>
                    <a:pt x="219" y="428"/>
                    <a:pt x="219" y="428"/>
                    <a:pt x="218" y="428"/>
                  </a:cubicBezTo>
                  <a:cubicBezTo>
                    <a:pt x="218" y="428"/>
                    <a:pt x="219" y="429"/>
                    <a:pt x="218" y="429"/>
                  </a:cubicBezTo>
                  <a:cubicBezTo>
                    <a:pt x="218" y="429"/>
                    <a:pt x="218" y="428"/>
                    <a:pt x="217" y="428"/>
                  </a:cubicBezTo>
                  <a:cubicBezTo>
                    <a:pt x="217" y="429"/>
                    <a:pt x="218" y="430"/>
                    <a:pt x="217" y="431"/>
                  </a:cubicBezTo>
                  <a:cubicBezTo>
                    <a:pt x="217" y="430"/>
                    <a:pt x="217" y="430"/>
                    <a:pt x="217" y="430"/>
                  </a:cubicBezTo>
                  <a:cubicBezTo>
                    <a:pt x="217" y="429"/>
                    <a:pt x="216" y="431"/>
                    <a:pt x="216" y="430"/>
                  </a:cubicBezTo>
                  <a:cubicBezTo>
                    <a:pt x="215" y="430"/>
                    <a:pt x="216" y="430"/>
                    <a:pt x="216" y="431"/>
                  </a:cubicBezTo>
                  <a:cubicBezTo>
                    <a:pt x="214" y="431"/>
                    <a:pt x="213" y="432"/>
                    <a:pt x="212" y="432"/>
                  </a:cubicBezTo>
                  <a:cubicBezTo>
                    <a:pt x="212" y="432"/>
                    <a:pt x="212" y="433"/>
                    <a:pt x="212" y="433"/>
                  </a:cubicBezTo>
                  <a:cubicBezTo>
                    <a:pt x="211" y="434"/>
                    <a:pt x="210" y="432"/>
                    <a:pt x="211" y="434"/>
                  </a:cubicBezTo>
                  <a:cubicBezTo>
                    <a:pt x="210" y="433"/>
                    <a:pt x="209" y="435"/>
                    <a:pt x="208" y="436"/>
                  </a:cubicBezTo>
                  <a:cubicBezTo>
                    <a:pt x="208" y="436"/>
                    <a:pt x="208" y="435"/>
                    <a:pt x="208" y="435"/>
                  </a:cubicBezTo>
                  <a:cubicBezTo>
                    <a:pt x="207" y="436"/>
                    <a:pt x="207" y="437"/>
                    <a:pt x="206" y="436"/>
                  </a:cubicBezTo>
                  <a:cubicBezTo>
                    <a:pt x="205" y="437"/>
                    <a:pt x="207" y="437"/>
                    <a:pt x="206" y="437"/>
                  </a:cubicBezTo>
                  <a:cubicBezTo>
                    <a:pt x="205" y="437"/>
                    <a:pt x="204" y="438"/>
                    <a:pt x="204" y="439"/>
                  </a:cubicBezTo>
                  <a:cubicBezTo>
                    <a:pt x="204" y="438"/>
                    <a:pt x="204" y="438"/>
                    <a:pt x="203" y="438"/>
                  </a:cubicBezTo>
                  <a:cubicBezTo>
                    <a:pt x="204" y="439"/>
                    <a:pt x="203" y="439"/>
                    <a:pt x="202" y="440"/>
                  </a:cubicBezTo>
                  <a:cubicBezTo>
                    <a:pt x="200" y="440"/>
                    <a:pt x="196" y="443"/>
                    <a:pt x="196" y="445"/>
                  </a:cubicBezTo>
                  <a:cubicBezTo>
                    <a:pt x="195" y="445"/>
                    <a:pt x="195" y="444"/>
                    <a:pt x="195" y="444"/>
                  </a:cubicBezTo>
                  <a:cubicBezTo>
                    <a:pt x="195" y="445"/>
                    <a:pt x="193" y="446"/>
                    <a:pt x="194" y="446"/>
                  </a:cubicBezTo>
                  <a:cubicBezTo>
                    <a:pt x="194" y="447"/>
                    <a:pt x="193" y="446"/>
                    <a:pt x="193" y="446"/>
                  </a:cubicBezTo>
                  <a:cubicBezTo>
                    <a:pt x="192" y="446"/>
                    <a:pt x="191" y="447"/>
                    <a:pt x="192" y="447"/>
                  </a:cubicBezTo>
                  <a:cubicBezTo>
                    <a:pt x="191" y="447"/>
                    <a:pt x="189" y="448"/>
                    <a:pt x="188" y="448"/>
                  </a:cubicBezTo>
                  <a:cubicBezTo>
                    <a:pt x="189" y="448"/>
                    <a:pt x="188" y="449"/>
                    <a:pt x="188" y="449"/>
                  </a:cubicBezTo>
                  <a:cubicBezTo>
                    <a:pt x="186" y="450"/>
                    <a:pt x="185" y="451"/>
                    <a:pt x="183" y="452"/>
                  </a:cubicBezTo>
                  <a:cubicBezTo>
                    <a:pt x="183" y="452"/>
                    <a:pt x="183" y="453"/>
                    <a:pt x="182" y="453"/>
                  </a:cubicBezTo>
                  <a:cubicBezTo>
                    <a:pt x="183" y="453"/>
                    <a:pt x="182" y="454"/>
                    <a:pt x="181" y="454"/>
                  </a:cubicBezTo>
                  <a:cubicBezTo>
                    <a:pt x="181" y="454"/>
                    <a:pt x="182" y="454"/>
                    <a:pt x="182" y="455"/>
                  </a:cubicBezTo>
                  <a:cubicBezTo>
                    <a:pt x="182" y="455"/>
                    <a:pt x="182" y="455"/>
                    <a:pt x="182" y="455"/>
                  </a:cubicBezTo>
                  <a:cubicBezTo>
                    <a:pt x="180" y="455"/>
                    <a:pt x="180" y="456"/>
                    <a:pt x="179" y="455"/>
                  </a:cubicBezTo>
                  <a:cubicBezTo>
                    <a:pt x="180" y="456"/>
                    <a:pt x="179" y="456"/>
                    <a:pt x="179" y="457"/>
                  </a:cubicBezTo>
                  <a:cubicBezTo>
                    <a:pt x="178" y="457"/>
                    <a:pt x="179" y="456"/>
                    <a:pt x="178" y="456"/>
                  </a:cubicBezTo>
                  <a:cubicBezTo>
                    <a:pt x="175" y="457"/>
                    <a:pt x="175" y="462"/>
                    <a:pt x="172" y="461"/>
                  </a:cubicBezTo>
                  <a:cubicBezTo>
                    <a:pt x="172" y="462"/>
                    <a:pt x="169" y="463"/>
                    <a:pt x="168" y="463"/>
                  </a:cubicBezTo>
                  <a:cubicBezTo>
                    <a:pt x="169" y="463"/>
                    <a:pt x="168" y="463"/>
                    <a:pt x="168" y="464"/>
                  </a:cubicBezTo>
                  <a:cubicBezTo>
                    <a:pt x="166" y="464"/>
                    <a:pt x="166" y="466"/>
                    <a:pt x="165" y="466"/>
                  </a:cubicBezTo>
                  <a:cubicBezTo>
                    <a:pt x="165" y="466"/>
                    <a:pt x="166" y="465"/>
                    <a:pt x="165" y="465"/>
                  </a:cubicBezTo>
                  <a:cubicBezTo>
                    <a:pt x="165" y="466"/>
                    <a:pt x="165" y="467"/>
                    <a:pt x="165" y="467"/>
                  </a:cubicBezTo>
                  <a:cubicBezTo>
                    <a:pt x="164" y="468"/>
                    <a:pt x="165" y="467"/>
                    <a:pt x="164" y="467"/>
                  </a:cubicBezTo>
                  <a:cubicBezTo>
                    <a:pt x="163" y="468"/>
                    <a:pt x="162" y="468"/>
                    <a:pt x="161" y="469"/>
                  </a:cubicBezTo>
                  <a:cubicBezTo>
                    <a:pt x="160" y="469"/>
                    <a:pt x="160" y="468"/>
                    <a:pt x="160" y="468"/>
                  </a:cubicBezTo>
                  <a:cubicBezTo>
                    <a:pt x="160" y="468"/>
                    <a:pt x="159" y="470"/>
                    <a:pt x="160" y="469"/>
                  </a:cubicBezTo>
                  <a:cubicBezTo>
                    <a:pt x="160" y="470"/>
                    <a:pt x="159" y="470"/>
                    <a:pt x="159" y="470"/>
                  </a:cubicBezTo>
                  <a:cubicBezTo>
                    <a:pt x="159" y="470"/>
                    <a:pt x="160" y="470"/>
                    <a:pt x="160" y="471"/>
                  </a:cubicBezTo>
                  <a:cubicBezTo>
                    <a:pt x="160" y="471"/>
                    <a:pt x="158" y="470"/>
                    <a:pt x="159" y="471"/>
                  </a:cubicBezTo>
                  <a:cubicBezTo>
                    <a:pt x="159" y="472"/>
                    <a:pt x="158" y="471"/>
                    <a:pt x="159" y="470"/>
                  </a:cubicBezTo>
                  <a:cubicBezTo>
                    <a:pt x="157" y="471"/>
                    <a:pt x="158" y="472"/>
                    <a:pt x="157" y="473"/>
                  </a:cubicBezTo>
                  <a:cubicBezTo>
                    <a:pt x="157" y="472"/>
                    <a:pt x="157" y="472"/>
                    <a:pt x="156" y="472"/>
                  </a:cubicBezTo>
                  <a:cubicBezTo>
                    <a:pt x="156" y="472"/>
                    <a:pt x="156" y="473"/>
                    <a:pt x="157" y="473"/>
                  </a:cubicBezTo>
                  <a:cubicBezTo>
                    <a:pt x="155" y="473"/>
                    <a:pt x="155" y="475"/>
                    <a:pt x="153" y="475"/>
                  </a:cubicBezTo>
                  <a:cubicBezTo>
                    <a:pt x="152" y="475"/>
                    <a:pt x="153" y="475"/>
                    <a:pt x="153" y="476"/>
                  </a:cubicBezTo>
                  <a:cubicBezTo>
                    <a:pt x="152" y="476"/>
                    <a:pt x="152" y="476"/>
                    <a:pt x="151" y="476"/>
                  </a:cubicBezTo>
                  <a:cubicBezTo>
                    <a:pt x="152" y="475"/>
                    <a:pt x="152" y="475"/>
                    <a:pt x="151" y="475"/>
                  </a:cubicBezTo>
                  <a:cubicBezTo>
                    <a:pt x="151" y="476"/>
                    <a:pt x="151" y="476"/>
                    <a:pt x="150" y="477"/>
                  </a:cubicBezTo>
                  <a:cubicBezTo>
                    <a:pt x="150" y="477"/>
                    <a:pt x="150" y="477"/>
                    <a:pt x="150" y="477"/>
                  </a:cubicBezTo>
                  <a:cubicBezTo>
                    <a:pt x="150" y="477"/>
                    <a:pt x="149" y="478"/>
                    <a:pt x="150" y="478"/>
                  </a:cubicBezTo>
                  <a:cubicBezTo>
                    <a:pt x="149" y="479"/>
                    <a:pt x="148" y="478"/>
                    <a:pt x="148" y="479"/>
                  </a:cubicBezTo>
                  <a:cubicBezTo>
                    <a:pt x="148" y="479"/>
                    <a:pt x="146" y="480"/>
                    <a:pt x="145" y="481"/>
                  </a:cubicBezTo>
                  <a:cubicBezTo>
                    <a:pt x="145" y="481"/>
                    <a:pt x="145" y="481"/>
                    <a:pt x="146" y="481"/>
                  </a:cubicBezTo>
                  <a:cubicBezTo>
                    <a:pt x="145" y="482"/>
                    <a:pt x="144" y="481"/>
                    <a:pt x="144" y="483"/>
                  </a:cubicBezTo>
                  <a:cubicBezTo>
                    <a:pt x="144" y="482"/>
                    <a:pt x="143" y="482"/>
                    <a:pt x="143" y="482"/>
                  </a:cubicBezTo>
                  <a:cubicBezTo>
                    <a:pt x="142" y="482"/>
                    <a:pt x="144" y="482"/>
                    <a:pt x="143" y="483"/>
                  </a:cubicBezTo>
                  <a:cubicBezTo>
                    <a:pt x="143" y="483"/>
                    <a:pt x="140" y="484"/>
                    <a:pt x="142" y="484"/>
                  </a:cubicBezTo>
                  <a:cubicBezTo>
                    <a:pt x="141" y="485"/>
                    <a:pt x="140" y="484"/>
                    <a:pt x="140" y="484"/>
                  </a:cubicBezTo>
                  <a:cubicBezTo>
                    <a:pt x="140" y="484"/>
                    <a:pt x="140" y="484"/>
                    <a:pt x="141" y="484"/>
                  </a:cubicBezTo>
                  <a:cubicBezTo>
                    <a:pt x="140" y="484"/>
                    <a:pt x="139" y="485"/>
                    <a:pt x="139" y="487"/>
                  </a:cubicBezTo>
                  <a:cubicBezTo>
                    <a:pt x="138" y="487"/>
                    <a:pt x="137" y="486"/>
                    <a:pt x="137" y="488"/>
                  </a:cubicBezTo>
                  <a:cubicBezTo>
                    <a:pt x="137" y="488"/>
                    <a:pt x="137" y="487"/>
                    <a:pt x="136" y="487"/>
                  </a:cubicBezTo>
                  <a:cubicBezTo>
                    <a:pt x="137" y="488"/>
                    <a:pt x="136" y="489"/>
                    <a:pt x="135" y="489"/>
                  </a:cubicBezTo>
                  <a:cubicBezTo>
                    <a:pt x="135" y="488"/>
                    <a:pt x="135" y="487"/>
                    <a:pt x="136" y="488"/>
                  </a:cubicBezTo>
                  <a:cubicBezTo>
                    <a:pt x="135" y="486"/>
                    <a:pt x="134" y="488"/>
                    <a:pt x="134" y="488"/>
                  </a:cubicBezTo>
                  <a:cubicBezTo>
                    <a:pt x="134" y="488"/>
                    <a:pt x="135" y="488"/>
                    <a:pt x="135" y="489"/>
                  </a:cubicBezTo>
                  <a:cubicBezTo>
                    <a:pt x="134" y="489"/>
                    <a:pt x="133" y="488"/>
                    <a:pt x="133" y="489"/>
                  </a:cubicBezTo>
                  <a:cubicBezTo>
                    <a:pt x="133" y="489"/>
                    <a:pt x="133" y="489"/>
                    <a:pt x="133" y="490"/>
                  </a:cubicBezTo>
                  <a:cubicBezTo>
                    <a:pt x="134" y="490"/>
                    <a:pt x="134" y="489"/>
                    <a:pt x="134" y="490"/>
                  </a:cubicBezTo>
                  <a:cubicBezTo>
                    <a:pt x="134" y="491"/>
                    <a:pt x="133" y="490"/>
                    <a:pt x="133" y="491"/>
                  </a:cubicBezTo>
                  <a:cubicBezTo>
                    <a:pt x="131" y="490"/>
                    <a:pt x="130" y="494"/>
                    <a:pt x="128" y="494"/>
                  </a:cubicBezTo>
                  <a:cubicBezTo>
                    <a:pt x="128" y="494"/>
                    <a:pt x="128" y="495"/>
                    <a:pt x="129" y="495"/>
                  </a:cubicBezTo>
                  <a:cubicBezTo>
                    <a:pt x="127" y="495"/>
                    <a:pt x="129" y="494"/>
                    <a:pt x="129" y="492"/>
                  </a:cubicBezTo>
                  <a:cubicBezTo>
                    <a:pt x="129" y="493"/>
                    <a:pt x="129" y="492"/>
                    <a:pt x="130" y="492"/>
                  </a:cubicBezTo>
                  <a:cubicBezTo>
                    <a:pt x="129" y="491"/>
                    <a:pt x="129" y="493"/>
                    <a:pt x="127" y="492"/>
                  </a:cubicBezTo>
                  <a:cubicBezTo>
                    <a:pt x="127" y="493"/>
                    <a:pt x="126" y="493"/>
                    <a:pt x="126" y="494"/>
                  </a:cubicBezTo>
                  <a:cubicBezTo>
                    <a:pt x="126" y="493"/>
                    <a:pt x="127" y="494"/>
                    <a:pt x="128" y="493"/>
                  </a:cubicBezTo>
                  <a:cubicBezTo>
                    <a:pt x="129" y="494"/>
                    <a:pt x="127" y="494"/>
                    <a:pt x="127" y="494"/>
                  </a:cubicBezTo>
                  <a:cubicBezTo>
                    <a:pt x="127" y="495"/>
                    <a:pt x="127" y="496"/>
                    <a:pt x="128" y="495"/>
                  </a:cubicBezTo>
                  <a:cubicBezTo>
                    <a:pt x="128" y="496"/>
                    <a:pt x="127" y="496"/>
                    <a:pt x="128" y="496"/>
                  </a:cubicBezTo>
                  <a:cubicBezTo>
                    <a:pt x="128" y="497"/>
                    <a:pt x="127" y="496"/>
                    <a:pt x="126" y="496"/>
                  </a:cubicBezTo>
                  <a:cubicBezTo>
                    <a:pt x="126" y="495"/>
                    <a:pt x="127" y="496"/>
                    <a:pt x="127" y="495"/>
                  </a:cubicBezTo>
                  <a:cubicBezTo>
                    <a:pt x="126" y="495"/>
                    <a:pt x="125" y="496"/>
                    <a:pt x="126" y="497"/>
                  </a:cubicBezTo>
                  <a:cubicBezTo>
                    <a:pt x="125" y="497"/>
                    <a:pt x="124" y="495"/>
                    <a:pt x="123" y="495"/>
                  </a:cubicBezTo>
                  <a:cubicBezTo>
                    <a:pt x="123" y="495"/>
                    <a:pt x="124" y="496"/>
                    <a:pt x="124" y="497"/>
                  </a:cubicBezTo>
                  <a:cubicBezTo>
                    <a:pt x="123" y="497"/>
                    <a:pt x="122" y="498"/>
                    <a:pt x="122" y="497"/>
                  </a:cubicBezTo>
                  <a:cubicBezTo>
                    <a:pt x="122" y="497"/>
                    <a:pt x="122" y="497"/>
                    <a:pt x="122" y="497"/>
                  </a:cubicBezTo>
                  <a:cubicBezTo>
                    <a:pt x="122" y="496"/>
                    <a:pt x="123" y="497"/>
                    <a:pt x="123" y="496"/>
                  </a:cubicBezTo>
                  <a:cubicBezTo>
                    <a:pt x="123" y="495"/>
                    <a:pt x="122" y="497"/>
                    <a:pt x="121" y="496"/>
                  </a:cubicBezTo>
                  <a:cubicBezTo>
                    <a:pt x="122" y="497"/>
                    <a:pt x="122" y="497"/>
                    <a:pt x="121" y="498"/>
                  </a:cubicBezTo>
                  <a:cubicBezTo>
                    <a:pt x="122" y="498"/>
                    <a:pt x="123" y="499"/>
                    <a:pt x="124" y="498"/>
                  </a:cubicBezTo>
                  <a:cubicBezTo>
                    <a:pt x="124" y="499"/>
                    <a:pt x="122" y="499"/>
                    <a:pt x="121" y="499"/>
                  </a:cubicBezTo>
                  <a:cubicBezTo>
                    <a:pt x="121" y="500"/>
                    <a:pt x="121" y="500"/>
                    <a:pt x="121" y="502"/>
                  </a:cubicBezTo>
                  <a:cubicBezTo>
                    <a:pt x="120" y="501"/>
                    <a:pt x="120" y="502"/>
                    <a:pt x="119" y="502"/>
                  </a:cubicBezTo>
                  <a:cubicBezTo>
                    <a:pt x="119" y="501"/>
                    <a:pt x="119" y="500"/>
                    <a:pt x="120" y="500"/>
                  </a:cubicBezTo>
                  <a:cubicBezTo>
                    <a:pt x="120" y="499"/>
                    <a:pt x="119" y="499"/>
                    <a:pt x="119" y="499"/>
                  </a:cubicBezTo>
                  <a:cubicBezTo>
                    <a:pt x="119" y="500"/>
                    <a:pt x="119" y="501"/>
                    <a:pt x="118" y="499"/>
                  </a:cubicBezTo>
                  <a:cubicBezTo>
                    <a:pt x="118" y="500"/>
                    <a:pt x="119" y="501"/>
                    <a:pt x="118" y="501"/>
                  </a:cubicBezTo>
                  <a:cubicBezTo>
                    <a:pt x="118" y="502"/>
                    <a:pt x="119" y="502"/>
                    <a:pt x="119" y="502"/>
                  </a:cubicBezTo>
                  <a:cubicBezTo>
                    <a:pt x="119" y="502"/>
                    <a:pt x="117" y="504"/>
                    <a:pt x="118" y="502"/>
                  </a:cubicBezTo>
                  <a:cubicBezTo>
                    <a:pt x="117" y="502"/>
                    <a:pt x="117" y="503"/>
                    <a:pt x="117" y="503"/>
                  </a:cubicBezTo>
                  <a:cubicBezTo>
                    <a:pt x="117" y="504"/>
                    <a:pt x="118" y="504"/>
                    <a:pt x="118" y="504"/>
                  </a:cubicBezTo>
                  <a:cubicBezTo>
                    <a:pt x="117" y="504"/>
                    <a:pt x="117" y="504"/>
                    <a:pt x="117" y="504"/>
                  </a:cubicBezTo>
                  <a:cubicBezTo>
                    <a:pt x="116" y="505"/>
                    <a:pt x="116" y="506"/>
                    <a:pt x="115" y="505"/>
                  </a:cubicBezTo>
                  <a:cubicBezTo>
                    <a:pt x="115" y="506"/>
                    <a:pt x="115" y="506"/>
                    <a:pt x="114" y="507"/>
                  </a:cubicBezTo>
                  <a:cubicBezTo>
                    <a:pt x="114" y="506"/>
                    <a:pt x="114" y="504"/>
                    <a:pt x="113" y="506"/>
                  </a:cubicBezTo>
                  <a:cubicBezTo>
                    <a:pt x="113" y="506"/>
                    <a:pt x="113" y="506"/>
                    <a:pt x="113" y="508"/>
                  </a:cubicBezTo>
                  <a:cubicBezTo>
                    <a:pt x="112" y="507"/>
                    <a:pt x="112" y="508"/>
                    <a:pt x="112" y="508"/>
                  </a:cubicBezTo>
                  <a:cubicBezTo>
                    <a:pt x="110" y="507"/>
                    <a:pt x="112" y="507"/>
                    <a:pt x="112" y="506"/>
                  </a:cubicBezTo>
                  <a:cubicBezTo>
                    <a:pt x="112" y="505"/>
                    <a:pt x="111" y="507"/>
                    <a:pt x="111" y="506"/>
                  </a:cubicBezTo>
                  <a:cubicBezTo>
                    <a:pt x="110" y="506"/>
                    <a:pt x="111" y="508"/>
                    <a:pt x="110" y="507"/>
                  </a:cubicBezTo>
                  <a:cubicBezTo>
                    <a:pt x="109" y="508"/>
                    <a:pt x="111" y="508"/>
                    <a:pt x="110" y="508"/>
                  </a:cubicBezTo>
                  <a:cubicBezTo>
                    <a:pt x="109" y="507"/>
                    <a:pt x="109" y="509"/>
                    <a:pt x="108" y="509"/>
                  </a:cubicBezTo>
                  <a:cubicBezTo>
                    <a:pt x="109" y="510"/>
                    <a:pt x="110" y="509"/>
                    <a:pt x="112" y="509"/>
                  </a:cubicBezTo>
                  <a:cubicBezTo>
                    <a:pt x="111" y="510"/>
                    <a:pt x="110" y="509"/>
                    <a:pt x="109" y="511"/>
                  </a:cubicBezTo>
                  <a:cubicBezTo>
                    <a:pt x="108" y="511"/>
                    <a:pt x="108" y="510"/>
                    <a:pt x="108" y="510"/>
                  </a:cubicBezTo>
                  <a:cubicBezTo>
                    <a:pt x="108" y="510"/>
                    <a:pt x="108" y="510"/>
                    <a:pt x="107" y="510"/>
                  </a:cubicBezTo>
                  <a:cubicBezTo>
                    <a:pt x="108" y="509"/>
                    <a:pt x="110" y="508"/>
                    <a:pt x="109" y="508"/>
                  </a:cubicBezTo>
                  <a:cubicBezTo>
                    <a:pt x="109" y="507"/>
                    <a:pt x="110" y="508"/>
                    <a:pt x="110" y="507"/>
                  </a:cubicBezTo>
                  <a:cubicBezTo>
                    <a:pt x="110" y="506"/>
                    <a:pt x="109" y="507"/>
                    <a:pt x="109" y="506"/>
                  </a:cubicBezTo>
                  <a:cubicBezTo>
                    <a:pt x="108" y="507"/>
                    <a:pt x="109" y="507"/>
                    <a:pt x="109" y="507"/>
                  </a:cubicBezTo>
                  <a:cubicBezTo>
                    <a:pt x="108" y="507"/>
                    <a:pt x="108" y="507"/>
                    <a:pt x="107" y="508"/>
                  </a:cubicBezTo>
                  <a:cubicBezTo>
                    <a:pt x="107" y="508"/>
                    <a:pt x="107" y="508"/>
                    <a:pt x="107" y="509"/>
                  </a:cubicBezTo>
                  <a:cubicBezTo>
                    <a:pt x="107" y="509"/>
                    <a:pt x="107" y="508"/>
                    <a:pt x="106" y="508"/>
                  </a:cubicBezTo>
                  <a:cubicBezTo>
                    <a:pt x="106" y="508"/>
                    <a:pt x="106" y="508"/>
                    <a:pt x="106" y="509"/>
                  </a:cubicBezTo>
                  <a:cubicBezTo>
                    <a:pt x="104" y="508"/>
                    <a:pt x="104" y="510"/>
                    <a:pt x="103" y="511"/>
                  </a:cubicBezTo>
                  <a:cubicBezTo>
                    <a:pt x="104" y="512"/>
                    <a:pt x="103" y="513"/>
                    <a:pt x="103" y="513"/>
                  </a:cubicBezTo>
                  <a:cubicBezTo>
                    <a:pt x="103" y="513"/>
                    <a:pt x="104" y="513"/>
                    <a:pt x="103" y="514"/>
                  </a:cubicBezTo>
                  <a:cubicBezTo>
                    <a:pt x="104" y="514"/>
                    <a:pt x="104" y="513"/>
                    <a:pt x="104" y="513"/>
                  </a:cubicBezTo>
                  <a:cubicBezTo>
                    <a:pt x="105" y="513"/>
                    <a:pt x="105" y="514"/>
                    <a:pt x="105" y="514"/>
                  </a:cubicBezTo>
                  <a:cubicBezTo>
                    <a:pt x="104" y="514"/>
                    <a:pt x="103" y="515"/>
                    <a:pt x="102" y="516"/>
                  </a:cubicBezTo>
                  <a:cubicBezTo>
                    <a:pt x="102" y="516"/>
                    <a:pt x="102" y="515"/>
                    <a:pt x="102" y="515"/>
                  </a:cubicBezTo>
                  <a:cubicBezTo>
                    <a:pt x="102" y="515"/>
                    <a:pt x="101" y="516"/>
                    <a:pt x="102" y="516"/>
                  </a:cubicBezTo>
                  <a:cubicBezTo>
                    <a:pt x="101" y="517"/>
                    <a:pt x="101" y="516"/>
                    <a:pt x="99" y="516"/>
                  </a:cubicBezTo>
                  <a:cubicBezTo>
                    <a:pt x="99" y="515"/>
                    <a:pt x="101" y="515"/>
                    <a:pt x="100" y="514"/>
                  </a:cubicBezTo>
                  <a:cubicBezTo>
                    <a:pt x="99" y="514"/>
                    <a:pt x="100" y="516"/>
                    <a:pt x="98" y="515"/>
                  </a:cubicBezTo>
                  <a:cubicBezTo>
                    <a:pt x="98" y="515"/>
                    <a:pt x="98" y="516"/>
                    <a:pt x="98" y="516"/>
                  </a:cubicBezTo>
                  <a:cubicBezTo>
                    <a:pt x="98" y="516"/>
                    <a:pt x="98" y="516"/>
                    <a:pt x="98" y="517"/>
                  </a:cubicBezTo>
                  <a:cubicBezTo>
                    <a:pt x="97" y="516"/>
                    <a:pt x="98" y="517"/>
                    <a:pt x="98" y="518"/>
                  </a:cubicBezTo>
                  <a:cubicBezTo>
                    <a:pt x="98" y="518"/>
                    <a:pt x="99" y="517"/>
                    <a:pt x="99" y="518"/>
                  </a:cubicBezTo>
                  <a:cubicBezTo>
                    <a:pt x="99" y="517"/>
                    <a:pt x="101" y="517"/>
                    <a:pt x="101" y="518"/>
                  </a:cubicBezTo>
                  <a:cubicBezTo>
                    <a:pt x="100" y="519"/>
                    <a:pt x="100" y="517"/>
                    <a:pt x="99" y="518"/>
                  </a:cubicBezTo>
                  <a:cubicBezTo>
                    <a:pt x="99" y="519"/>
                    <a:pt x="100" y="517"/>
                    <a:pt x="100" y="519"/>
                  </a:cubicBezTo>
                  <a:cubicBezTo>
                    <a:pt x="99" y="519"/>
                    <a:pt x="99" y="518"/>
                    <a:pt x="98" y="518"/>
                  </a:cubicBezTo>
                  <a:cubicBezTo>
                    <a:pt x="99" y="519"/>
                    <a:pt x="97" y="519"/>
                    <a:pt x="96" y="520"/>
                  </a:cubicBezTo>
                  <a:cubicBezTo>
                    <a:pt x="97" y="520"/>
                    <a:pt x="97" y="521"/>
                    <a:pt x="97" y="521"/>
                  </a:cubicBezTo>
                  <a:cubicBezTo>
                    <a:pt x="96" y="521"/>
                    <a:pt x="95" y="522"/>
                    <a:pt x="95" y="521"/>
                  </a:cubicBezTo>
                  <a:cubicBezTo>
                    <a:pt x="94" y="521"/>
                    <a:pt x="96" y="521"/>
                    <a:pt x="95" y="522"/>
                  </a:cubicBezTo>
                  <a:cubicBezTo>
                    <a:pt x="95" y="522"/>
                    <a:pt x="95" y="522"/>
                    <a:pt x="94" y="522"/>
                  </a:cubicBezTo>
                  <a:cubicBezTo>
                    <a:pt x="94" y="522"/>
                    <a:pt x="94" y="523"/>
                    <a:pt x="94" y="524"/>
                  </a:cubicBezTo>
                  <a:cubicBezTo>
                    <a:pt x="93" y="524"/>
                    <a:pt x="93" y="523"/>
                    <a:pt x="93" y="523"/>
                  </a:cubicBezTo>
                  <a:cubicBezTo>
                    <a:pt x="93" y="524"/>
                    <a:pt x="93" y="524"/>
                    <a:pt x="92" y="524"/>
                  </a:cubicBezTo>
                  <a:cubicBezTo>
                    <a:pt x="92" y="524"/>
                    <a:pt x="92" y="524"/>
                    <a:pt x="92" y="524"/>
                  </a:cubicBezTo>
                  <a:cubicBezTo>
                    <a:pt x="92" y="524"/>
                    <a:pt x="92" y="524"/>
                    <a:pt x="92" y="525"/>
                  </a:cubicBezTo>
                  <a:cubicBezTo>
                    <a:pt x="92" y="525"/>
                    <a:pt x="92" y="524"/>
                    <a:pt x="92" y="524"/>
                  </a:cubicBezTo>
                  <a:cubicBezTo>
                    <a:pt x="91" y="524"/>
                    <a:pt x="91" y="525"/>
                    <a:pt x="91" y="525"/>
                  </a:cubicBezTo>
                  <a:cubicBezTo>
                    <a:pt x="91" y="525"/>
                    <a:pt x="91" y="525"/>
                    <a:pt x="90" y="525"/>
                  </a:cubicBezTo>
                  <a:cubicBezTo>
                    <a:pt x="90" y="525"/>
                    <a:pt x="91" y="526"/>
                    <a:pt x="91" y="526"/>
                  </a:cubicBezTo>
                  <a:cubicBezTo>
                    <a:pt x="91" y="527"/>
                    <a:pt x="90" y="526"/>
                    <a:pt x="89" y="525"/>
                  </a:cubicBezTo>
                  <a:cubicBezTo>
                    <a:pt x="89" y="525"/>
                    <a:pt x="89" y="525"/>
                    <a:pt x="88" y="525"/>
                  </a:cubicBezTo>
                  <a:cubicBezTo>
                    <a:pt x="89" y="526"/>
                    <a:pt x="89" y="526"/>
                    <a:pt x="89" y="527"/>
                  </a:cubicBezTo>
                  <a:cubicBezTo>
                    <a:pt x="88" y="526"/>
                    <a:pt x="89" y="526"/>
                    <a:pt x="88" y="525"/>
                  </a:cubicBezTo>
                  <a:cubicBezTo>
                    <a:pt x="88" y="525"/>
                    <a:pt x="89" y="524"/>
                    <a:pt x="90" y="525"/>
                  </a:cubicBezTo>
                  <a:cubicBezTo>
                    <a:pt x="90" y="524"/>
                    <a:pt x="88" y="523"/>
                    <a:pt x="88" y="524"/>
                  </a:cubicBezTo>
                  <a:cubicBezTo>
                    <a:pt x="88" y="523"/>
                    <a:pt x="90" y="524"/>
                    <a:pt x="91" y="524"/>
                  </a:cubicBezTo>
                  <a:cubicBezTo>
                    <a:pt x="91" y="524"/>
                    <a:pt x="90" y="524"/>
                    <a:pt x="90" y="524"/>
                  </a:cubicBezTo>
                  <a:cubicBezTo>
                    <a:pt x="90" y="522"/>
                    <a:pt x="91" y="522"/>
                    <a:pt x="93" y="522"/>
                  </a:cubicBezTo>
                  <a:cubicBezTo>
                    <a:pt x="93" y="521"/>
                    <a:pt x="93" y="521"/>
                    <a:pt x="92" y="520"/>
                  </a:cubicBezTo>
                  <a:cubicBezTo>
                    <a:pt x="92" y="521"/>
                    <a:pt x="92" y="521"/>
                    <a:pt x="92" y="521"/>
                  </a:cubicBezTo>
                  <a:cubicBezTo>
                    <a:pt x="91" y="521"/>
                    <a:pt x="91" y="521"/>
                    <a:pt x="91" y="520"/>
                  </a:cubicBezTo>
                  <a:cubicBezTo>
                    <a:pt x="90" y="521"/>
                    <a:pt x="90" y="520"/>
                    <a:pt x="90" y="521"/>
                  </a:cubicBezTo>
                  <a:cubicBezTo>
                    <a:pt x="91" y="522"/>
                    <a:pt x="88" y="523"/>
                    <a:pt x="88" y="522"/>
                  </a:cubicBezTo>
                  <a:cubicBezTo>
                    <a:pt x="87" y="522"/>
                    <a:pt x="88" y="523"/>
                    <a:pt x="89" y="523"/>
                  </a:cubicBezTo>
                  <a:cubicBezTo>
                    <a:pt x="88" y="524"/>
                    <a:pt x="87" y="522"/>
                    <a:pt x="86" y="522"/>
                  </a:cubicBezTo>
                  <a:cubicBezTo>
                    <a:pt x="87" y="523"/>
                    <a:pt x="88" y="525"/>
                    <a:pt x="87" y="526"/>
                  </a:cubicBezTo>
                  <a:cubicBezTo>
                    <a:pt x="87" y="527"/>
                    <a:pt x="87" y="527"/>
                    <a:pt x="87" y="528"/>
                  </a:cubicBezTo>
                  <a:cubicBezTo>
                    <a:pt x="87" y="528"/>
                    <a:pt x="86" y="525"/>
                    <a:pt x="86" y="525"/>
                  </a:cubicBezTo>
                  <a:cubicBezTo>
                    <a:pt x="86" y="525"/>
                    <a:pt x="85" y="525"/>
                    <a:pt x="84" y="525"/>
                  </a:cubicBezTo>
                  <a:cubicBezTo>
                    <a:pt x="84" y="526"/>
                    <a:pt x="85" y="524"/>
                    <a:pt x="85" y="526"/>
                  </a:cubicBezTo>
                  <a:cubicBezTo>
                    <a:pt x="85" y="527"/>
                    <a:pt x="85" y="525"/>
                    <a:pt x="84" y="526"/>
                  </a:cubicBezTo>
                  <a:cubicBezTo>
                    <a:pt x="84" y="527"/>
                    <a:pt x="86" y="526"/>
                    <a:pt x="85" y="527"/>
                  </a:cubicBezTo>
                  <a:cubicBezTo>
                    <a:pt x="85" y="527"/>
                    <a:pt x="84" y="527"/>
                    <a:pt x="84" y="526"/>
                  </a:cubicBezTo>
                  <a:cubicBezTo>
                    <a:pt x="83" y="527"/>
                    <a:pt x="83" y="526"/>
                    <a:pt x="83" y="525"/>
                  </a:cubicBezTo>
                  <a:cubicBezTo>
                    <a:pt x="82" y="525"/>
                    <a:pt x="82" y="527"/>
                    <a:pt x="83" y="526"/>
                  </a:cubicBezTo>
                  <a:cubicBezTo>
                    <a:pt x="82" y="528"/>
                    <a:pt x="82" y="528"/>
                    <a:pt x="81" y="528"/>
                  </a:cubicBezTo>
                  <a:cubicBezTo>
                    <a:pt x="82" y="529"/>
                    <a:pt x="82" y="531"/>
                    <a:pt x="83" y="532"/>
                  </a:cubicBezTo>
                  <a:cubicBezTo>
                    <a:pt x="82" y="533"/>
                    <a:pt x="81" y="533"/>
                    <a:pt x="81" y="533"/>
                  </a:cubicBezTo>
                  <a:cubicBezTo>
                    <a:pt x="81" y="533"/>
                    <a:pt x="81" y="533"/>
                    <a:pt x="81" y="534"/>
                  </a:cubicBezTo>
                  <a:cubicBezTo>
                    <a:pt x="80" y="534"/>
                    <a:pt x="80" y="534"/>
                    <a:pt x="79" y="535"/>
                  </a:cubicBezTo>
                  <a:cubicBezTo>
                    <a:pt x="78" y="535"/>
                    <a:pt x="79" y="534"/>
                    <a:pt x="78" y="534"/>
                  </a:cubicBezTo>
                  <a:cubicBezTo>
                    <a:pt x="77" y="534"/>
                    <a:pt x="79" y="535"/>
                    <a:pt x="78" y="535"/>
                  </a:cubicBezTo>
                  <a:cubicBezTo>
                    <a:pt x="78" y="535"/>
                    <a:pt x="78" y="534"/>
                    <a:pt x="78" y="535"/>
                  </a:cubicBezTo>
                  <a:cubicBezTo>
                    <a:pt x="76" y="534"/>
                    <a:pt x="78" y="533"/>
                    <a:pt x="78" y="533"/>
                  </a:cubicBezTo>
                  <a:cubicBezTo>
                    <a:pt x="78" y="533"/>
                    <a:pt x="77" y="533"/>
                    <a:pt x="76" y="533"/>
                  </a:cubicBezTo>
                  <a:cubicBezTo>
                    <a:pt x="77" y="532"/>
                    <a:pt x="77" y="533"/>
                    <a:pt x="77" y="533"/>
                  </a:cubicBezTo>
                  <a:cubicBezTo>
                    <a:pt x="77" y="532"/>
                    <a:pt x="76" y="532"/>
                    <a:pt x="77" y="531"/>
                  </a:cubicBezTo>
                  <a:cubicBezTo>
                    <a:pt x="76" y="531"/>
                    <a:pt x="76" y="532"/>
                    <a:pt x="76" y="531"/>
                  </a:cubicBezTo>
                  <a:cubicBezTo>
                    <a:pt x="76" y="532"/>
                    <a:pt x="75" y="534"/>
                    <a:pt x="77" y="534"/>
                  </a:cubicBezTo>
                  <a:cubicBezTo>
                    <a:pt x="76" y="535"/>
                    <a:pt x="75" y="534"/>
                    <a:pt x="75" y="533"/>
                  </a:cubicBezTo>
                  <a:cubicBezTo>
                    <a:pt x="74" y="533"/>
                    <a:pt x="74" y="534"/>
                    <a:pt x="74" y="534"/>
                  </a:cubicBezTo>
                  <a:cubicBezTo>
                    <a:pt x="73" y="534"/>
                    <a:pt x="74" y="534"/>
                    <a:pt x="74" y="533"/>
                  </a:cubicBezTo>
                  <a:cubicBezTo>
                    <a:pt x="72" y="534"/>
                    <a:pt x="73" y="536"/>
                    <a:pt x="72" y="537"/>
                  </a:cubicBezTo>
                  <a:cubicBezTo>
                    <a:pt x="72" y="537"/>
                    <a:pt x="72" y="537"/>
                    <a:pt x="72" y="536"/>
                  </a:cubicBezTo>
                  <a:cubicBezTo>
                    <a:pt x="72" y="536"/>
                    <a:pt x="71" y="537"/>
                    <a:pt x="71" y="537"/>
                  </a:cubicBezTo>
                  <a:cubicBezTo>
                    <a:pt x="70" y="538"/>
                    <a:pt x="72" y="538"/>
                    <a:pt x="71" y="538"/>
                  </a:cubicBezTo>
                  <a:cubicBezTo>
                    <a:pt x="70" y="538"/>
                    <a:pt x="70" y="537"/>
                    <a:pt x="70" y="537"/>
                  </a:cubicBezTo>
                  <a:cubicBezTo>
                    <a:pt x="69" y="538"/>
                    <a:pt x="70" y="539"/>
                    <a:pt x="70" y="540"/>
                  </a:cubicBezTo>
                  <a:cubicBezTo>
                    <a:pt x="69" y="539"/>
                    <a:pt x="69" y="540"/>
                    <a:pt x="69" y="540"/>
                  </a:cubicBezTo>
                  <a:cubicBezTo>
                    <a:pt x="68" y="540"/>
                    <a:pt x="69" y="538"/>
                    <a:pt x="70" y="539"/>
                  </a:cubicBezTo>
                  <a:cubicBezTo>
                    <a:pt x="70" y="538"/>
                    <a:pt x="67" y="537"/>
                    <a:pt x="66" y="538"/>
                  </a:cubicBezTo>
                  <a:cubicBezTo>
                    <a:pt x="67" y="538"/>
                    <a:pt x="67" y="539"/>
                    <a:pt x="66" y="539"/>
                  </a:cubicBezTo>
                  <a:cubicBezTo>
                    <a:pt x="66" y="539"/>
                    <a:pt x="67" y="539"/>
                    <a:pt x="68" y="539"/>
                  </a:cubicBezTo>
                  <a:cubicBezTo>
                    <a:pt x="67" y="540"/>
                    <a:pt x="69" y="540"/>
                    <a:pt x="68" y="540"/>
                  </a:cubicBezTo>
                  <a:cubicBezTo>
                    <a:pt x="67" y="541"/>
                    <a:pt x="67" y="540"/>
                    <a:pt x="66" y="541"/>
                  </a:cubicBezTo>
                  <a:cubicBezTo>
                    <a:pt x="66" y="541"/>
                    <a:pt x="66" y="540"/>
                    <a:pt x="66" y="540"/>
                  </a:cubicBezTo>
                  <a:cubicBezTo>
                    <a:pt x="65" y="540"/>
                    <a:pt x="65" y="540"/>
                    <a:pt x="65" y="540"/>
                  </a:cubicBezTo>
                  <a:cubicBezTo>
                    <a:pt x="65" y="541"/>
                    <a:pt x="66" y="540"/>
                    <a:pt x="66" y="541"/>
                  </a:cubicBezTo>
                  <a:cubicBezTo>
                    <a:pt x="64" y="542"/>
                    <a:pt x="62" y="545"/>
                    <a:pt x="61" y="545"/>
                  </a:cubicBezTo>
                  <a:cubicBezTo>
                    <a:pt x="60" y="546"/>
                    <a:pt x="61" y="546"/>
                    <a:pt x="61" y="546"/>
                  </a:cubicBezTo>
                  <a:cubicBezTo>
                    <a:pt x="60" y="546"/>
                    <a:pt x="60" y="546"/>
                    <a:pt x="60" y="546"/>
                  </a:cubicBezTo>
                  <a:cubicBezTo>
                    <a:pt x="59" y="547"/>
                    <a:pt x="58" y="547"/>
                    <a:pt x="61" y="548"/>
                  </a:cubicBezTo>
                  <a:cubicBezTo>
                    <a:pt x="60" y="549"/>
                    <a:pt x="60" y="547"/>
                    <a:pt x="58" y="548"/>
                  </a:cubicBezTo>
                  <a:cubicBezTo>
                    <a:pt x="60" y="549"/>
                    <a:pt x="58" y="551"/>
                    <a:pt x="57" y="550"/>
                  </a:cubicBezTo>
                  <a:cubicBezTo>
                    <a:pt x="57" y="549"/>
                    <a:pt x="57" y="550"/>
                    <a:pt x="57" y="549"/>
                  </a:cubicBezTo>
                  <a:cubicBezTo>
                    <a:pt x="56" y="549"/>
                    <a:pt x="56" y="550"/>
                    <a:pt x="56" y="551"/>
                  </a:cubicBezTo>
                  <a:cubicBezTo>
                    <a:pt x="56" y="550"/>
                    <a:pt x="55" y="551"/>
                    <a:pt x="54" y="550"/>
                  </a:cubicBezTo>
                  <a:cubicBezTo>
                    <a:pt x="53" y="550"/>
                    <a:pt x="54" y="551"/>
                    <a:pt x="53" y="552"/>
                  </a:cubicBezTo>
                  <a:cubicBezTo>
                    <a:pt x="53" y="551"/>
                    <a:pt x="53" y="551"/>
                    <a:pt x="52" y="551"/>
                  </a:cubicBezTo>
                  <a:cubicBezTo>
                    <a:pt x="54" y="553"/>
                    <a:pt x="51" y="552"/>
                    <a:pt x="50" y="552"/>
                  </a:cubicBezTo>
                  <a:cubicBezTo>
                    <a:pt x="50" y="553"/>
                    <a:pt x="51" y="552"/>
                    <a:pt x="51" y="553"/>
                  </a:cubicBezTo>
                  <a:cubicBezTo>
                    <a:pt x="51" y="553"/>
                    <a:pt x="50" y="553"/>
                    <a:pt x="50" y="553"/>
                  </a:cubicBezTo>
                  <a:cubicBezTo>
                    <a:pt x="50" y="553"/>
                    <a:pt x="50" y="554"/>
                    <a:pt x="49" y="554"/>
                  </a:cubicBezTo>
                  <a:cubicBezTo>
                    <a:pt x="49" y="554"/>
                    <a:pt x="48" y="555"/>
                    <a:pt x="48" y="554"/>
                  </a:cubicBezTo>
                  <a:cubicBezTo>
                    <a:pt x="48" y="555"/>
                    <a:pt x="48" y="555"/>
                    <a:pt x="47" y="556"/>
                  </a:cubicBezTo>
                  <a:cubicBezTo>
                    <a:pt x="47" y="556"/>
                    <a:pt x="47" y="556"/>
                    <a:pt x="47" y="556"/>
                  </a:cubicBezTo>
                  <a:cubicBezTo>
                    <a:pt x="46" y="557"/>
                    <a:pt x="46" y="555"/>
                    <a:pt x="45" y="556"/>
                  </a:cubicBezTo>
                  <a:cubicBezTo>
                    <a:pt x="45" y="556"/>
                    <a:pt x="46" y="558"/>
                    <a:pt x="47" y="557"/>
                  </a:cubicBezTo>
                  <a:cubicBezTo>
                    <a:pt x="47" y="558"/>
                    <a:pt x="44" y="557"/>
                    <a:pt x="44" y="559"/>
                  </a:cubicBezTo>
                  <a:cubicBezTo>
                    <a:pt x="43" y="558"/>
                    <a:pt x="44" y="558"/>
                    <a:pt x="44" y="557"/>
                  </a:cubicBezTo>
                  <a:cubicBezTo>
                    <a:pt x="43" y="557"/>
                    <a:pt x="43" y="559"/>
                    <a:pt x="44" y="559"/>
                  </a:cubicBezTo>
                  <a:cubicBezTo>
                    <a:pt x="43" y="559"/>
                    <a:pt x="44" y="560"/>
                    <a:pt x="44" y="560"/>
                  </a:cubicBezTo>
                  <a:cubicBezTo>
                    <a:pt x="43" y="560"/>
                    <a:pt x="43" y="560"/>
                    <a:pt x="43" y="560"/>
                  </a:cubicBezTo>
                  <a:cubicBezTo>
                    <a:pt x="43" y="560"/>
                    <a:pt x="43" y="560"/>
                    <a:pt x="42" y="561"/>
                  </a:cubicBezTo>
                  <a:cubicBezTo>
                    <a:pt x="41" y="560"/>
                    <a:pt x="41" y="562"/>
                    <a:pt x="41" y="561"/>
                  </a:cubicBezTo>
                  <a:cubicBezTo>
                    <a:pt x="41" y="560"/>
                    <a:pt x="42" y="560"/>
                    <a:pt x="42" y="559"/>
                  </a:cubicBezTo>
                  <a:cubicBezTo>
                    <a:pt x="41" y="559"/>
                    <a:pt x="41" y="560"/>
                    <a:pt x="41" y="560"/>
                  </a:cubicBezTo>
                  <a:cubicBezTo>
                    <a:pt x="41" y="559"/>
                    <a:pt x="40" y="561"/>
                    <a:pt x="40" y="560"/>
                  </a:cubicBezTo>
                  <a:cubicBezTo>
                    <a:pt x="40" y="560"/>
                    <a:pt x="40" y="561"/>
                    <a:pt x="41" y="561"/>
                  </a:cubicBezTo>
                  <a:cubicBezTo>
                    <a:pt x="41" y="562"/>
                    <a:pt x="39" y="561"/>
                    <a:pt x="40" y="561"/>
                  </a:cubicBezTo>
                  <a:cubicBezTo>
                    <a:pt x="39" y="561"/>
                    <a:pt x="38" y="562"/>
                    <a:pt x="38" y="562"/>
                  </a:cubicBezTo>
                  <a:cubicBezTo>
                    <a:pt x="37" y="563"/>
                    <a:pt x="35" y="563"/>
                    <a:pt x="35" y="564"/>
                  </a:cubicBezTo>
                  <a:cubicBezTo>
                    <a:pt x="34" y="564"/>
                    <a:pt x="34" y="565"/>
                    <a:pt x="34" y="565"/>
                  </a:cubicBezTo>
                  <a:cubicBezTo>
                    <a:pt x="34" y="566"/>
                    <a:pt x="35" y="566"/>
                    <a:pt x="35" y="566"/>
                  </a:cubicBezTo>
                  <a:cubicBezTo>
                    <a:pt x="34" y="567"/>
                    <a:pt x="34" y="566"/>
                    <a:pt x="33" y="566"/>
                  </a:cubicBezTo>
                  <a:cubicBezTo>
                    <a:pt x="33" y="567"/>
                    <a:pt x="34" y="567"/>
                    <a:pt x="35" y="567"/>
                  </a:cubicBezTo>
                  <a:cubicBezTo>
                    <a:pt x="35" y="568"/>
                    <a:pt x="31" y="568"/>
                    <a:pt x="32" y="570"/>
                  </a:cubicBezTo>
                  <a:cubicBezTo>
                    <a:pt x="31" y="570"/>
                    <a:pt x="31" y="571"/>
                    <a:pt x="30" y="571"/>
                  </a:cubicBezTo>
                  <a:cubicBezTo>
                    <a:pt x="30" y="571"/>
                    <a:pt x="31" y="570"/>
                    <a:pt x="32" y="571"/>
                  </a:cubicBezTo>
                  <a:cubicBezTo>
                    <a:pt x="30" y="572"/>
                    <a:pt x="30" y="572"/>
                    <a:pt x="29" y="572"/>
                  </a:cubicBezTo>
                  <a:cubicBezTo>
                    <a:pt x="29" y="573"/>
                    <a:pt x="30" y="572"/>
                    <a:pt x="30" y="573"/>
                  </a:cubicBezTo>
                  <a:cubicBezTo>
                    <a:pt x="29" y="573"/>
                    <a:pt x="29" y="573"/>
                    <a:pt x="28" y="573"/>
                  </a:cubicBezTo>
                  <a:cubicBezTo>
                    <a:pt x="28" y="574"/>
                    <a:pt x="29" y="574"/>
                    <a:pt x="29" y="574"/>
                  </a:cubicBezTo>
                  <a:cubicBezTo>
                    <a:pt x="29" y="575"/>
                    <a:pt x="28" y="573"/>
                    <a:pt x="28" y="573"/>
                  </a:cubicBezTo>
                  <a:cubicBezTo>
                    <a:pt x="27" y="574"/>
                    <a:pt x="27" y="575"/>
                    <a:pt x="27" y="575"/>
                  </a:cubicBezTo>
                  <a:cubicBezTo>
                    <a:pt x="27" y="576"/>
                    <a:pt x="26" y="576"/>
                    <a:pt x="26" y="575"/>
                  </a:cubicBezTo>
                  <a:cubicBezTo>
                    <a:pt x="26" y="576"/>
                    <a:pt x="26" y="577"/>
                    <a:pt x="25" y="577"/>
                  </a:cubicBezTo>
                  <a:cubicBezTo>
                    <a:pt x="25" y="577"/>
                    <a:pt x="26" y="578"/>
                    <a:pt x="26" y="577"/>
                  </a:cubicBezTo>
                  <a:cubicBezTo>
                    <a:pt x="25" y="577"/>
                    <a:pt x="24" y="579"/>
                    <a:pt x="26" y="580"/>
                  </a:cubicBezTo>
                  <a:cubicBezTo>
                    <a:pt x="24" y="580"/>
                    <a:pt x="26" y="582"/>
                    <a:pt x="26" y="582"/>
                  </a:cubicBezTo>
                  <a:cubicBezTo>
                    <a:pt x="25" y="582"/>
                    <a:pt x="25" y="582"/>
                    <a:pt x="25" y="582"/>
                  </a:cubicBezTo>
                  <a:cubicBezTo>
                    <a:pt x="25" y="582"/>
                    <a:pt x="24" y="584"/>
                    <a:pt x="25" y="583"/>
                  </a:cubicBezTo>
                  <a:cubicBezTo>
                    <a:pt x="25" y="584"/>
                    <a:pt x="25" y="584"/>
                    <a:pt x="25" y="584"/>
                  </a:cubicBezTo>
                  <a:cubicBezTo>
                    <a:pt x="24" y="585"/>
                    <a:pt x="25" y="587"/>
                    <a:pt x="24" y="588"/>
                  </a:cubicBezTo>
                  <a:cubicBezTo>
                    <a:pt x="24" y="589"/>
                    <a:pt x="24" y="588"/>
                    <a:pt x="25" y="589"/>
                  </a:cubicBezTo>
                  <a:cubicBezTo>
                    <a:pt x="24" y="589"/>
                    <a:pt x="24" y="589"/>
                    <a:pt x="24" y="589"/>
                  </a:cubicBezTo>
                  <a:cubicBezTo>
                    <a:pt x="24" y="590"/>
                    <a:pt x="24" y="590"/>
                    <a:pt x="25" y="590"/>
                  </a:cubicBezTo>
                  <a:cubicBezTo>
                    <a:pt x="23" y="590"/>
                    <a:pt x="24" y="593"/>
                    <a:pt x="22" y="593"/>
                  </a:cubicBezTo>
                  <a:cubicBezTo>
                    <a:pt x="22" y="594"/>
                    <a:pt x="24" y="594"/>
                    <a:pt x="23" y="594"/>
                  </a:cubicBezTo>
                  <a:cubicBezTo>
                    <a:pt x="23" y="595"/>
                    <a:pt x="23" y="595"/>
                    <a:pt x="23" y="594"/>
                  </a:cubicBezTo>
                  <a:cubicBezTo>
                    <a:pt x="25" y="595"/>
                    <a:pt x="24" y="596"/>
                    <a:pt x="24" y="597"/>
                  </a:cubicBezTo>
                  <a:cubicBezTo>
                    <a:pt x="25" y="597"/>
                    <a:pt x="24" y="596"/>
                    <a:pt x="25" y="596"/>
                  </a:cubicBezTo>
                  <a:cubicBezTo>
                    <a:pt x="26" y="596"/>
                    <a:pt x="24" y="598"/>
                    <a:pt x="24" y="597"/>
                  </a:cubicBezTo>
                  <a:cubicBezTo>
                    <a:pt x="24" y="599"/>
                    <a:pt x="23" y="602"/>
                    <a:pt x="21" y="603"/>
                  </a:cubicBezTo>
                  <a:cubicBezTo>
                    <a:pt x="22" y="603"/>
                    <a:pt x="21" y="604"/>
                    <a:pt x="21" y="605"/>
                  </a:cubicBezTo>
                  <a:cubicBezTo>
                    <a:pt x="17" y="602"/>
                    <a:pt x="16" y="598"/>
                    <a:pt x="17" y="591"/>
                  </a:cubicBezTo>
                  <a:cubicBezTo>
                    <a:pt x="17" y="592"/>
                    <a:pt x="18" y="591"/>
                    <a:pt x="18" y="592"/>
                  </a:cubicBezTo>
                  <a:cubicBezTo>
                    <a:pt x="18" y="590"/>
                    <a:pt x="18" y="588"/>
                    <a:pt x="17" y="586"/>
                  </a:cubicBezTo>
                  <a:cubicBezTo>
                    <a:pt x="17" y="585"/>
                    <a:pt x="18" y="586"/>
                    <a:pt x="18" y="586"/>
                  </a:cubicBezTo>
                  <a:cubicBezTo>
                    <a:pt x="17" y="584"/>
                    <a:pt x="18" y="581"/>
                    <a:pt x="19" y="576"/>
                  </a:cubicBezTo>
                  <a:cubicBezTo>
                    <a:pt x="19" y="576"/>
                    <a:pt x="18" y="577"/>
                    <a:pt x="18" y="576"/>
                  </a:cubicBezTo>
                  <a:cubicBezTo>
                    <a:pt x="16" y="579"/>
                    <a:pt x="13" y="580"/>
                    <a:pt x="11" y="581"/>
                  </a:cubicBezTo>
                  <a:cubicBezTo>
                    <a:pt x="9" y="582"/>
                    <a:pt x="8" y="584"/>
                    <a:pt x="5" y="582"/>
                  </a:cubicBezTo>
                  <a:cubicBezTo>
                    <a:pt x="5" y="582"/>
                    <a:pt x="4" y="581"/>
                    <a:pt x="5" y="582"/>
                  </a:cubicBezTo>
                  <a:cubicBezTo>
                    <a:pt x="4" y="580"/>
                    <a:pt x="2" y="579"/>
                    <a:pt x="0" y="578"/>
                  </a:cubicBezTo>
                  <a:cubicBezTo>
                    <a:pt x="1" y="577"/>
                    <a:pt x="0" y="574"/>
                    <a:pt x="1" y="573"/>
                  </a:cubicBezTo>
                  <a:cubicBezTo>
                    <a:pt x="3" y="573"/>
                    <a:pt x="2" y="567"/>
                    <a:pt x="5" y="568"/>
                  </a:cubicBezTo>
                  <a:cubicBezTo>
                    <a:pt x="4" y="567"/>
                    <a:pt x="5" y="567"/>
                    <a:pt x="4" y="567"/>
                  </a:cubicBezTo>
                  <a:cubicBezTo>
                    <a:pt x="5" y="566"/>
                    <a:pt x="5" y="566"/>
                    <a:pt x="5" y="566"/>
                  </a:cubicBezTo>
                  <a:cubicBezTo>
                    <a:pt x="6" y="560"/>
                    <a:pt x="12" y="554"/>
                    <a:pt x="16" y="549"/>
                  </a:cubicBezTo>
                  <a:cubicBezTo>
                    <a:pt x="16" y="547"/>
                    <a:pt x="18" y="544"/>
                    <a:pt x="20" y="541"/>
                  </a:cubicBezTo>
                  <a:cubicBezTo>
                    <a:pt x="26" y="534"/>
                    <a:pt x="36" y="525"/>
                    <a:pt x="43" y="519"/>
                  </a:cubicBezTo>
                  <a:cubicBezTo>
                    <a:pt x="43" y="518"/>
                    <a:pt x="44" y="517"/>
                    <a:pt x="45" y="517"/>
                  </a:cubicBezTo>
                  <a:cubicBezTo>
                    <a:pt x="47" y="513"/>
                    <a:pt x="52" y="511"/>
                    <a:pt x="56" y="507"/>
                  </a:cubicBezTo>
                  <a:cubicBezTo>
                    <a:pt x="59" y="503"/>
                    <a:pt x="63" y="500"/>
                    <a:pt x="66" y="496"/>
                  </a:cubicBezTo>
                  <a:cubicBezTo>
                    <a:pt x="63" y="498"/>
                    <a:pt x="60" y="501"/>
                    <a:pt x="57" y="504"/>
                  </a:cubicBezTo>
                  <a:cubicBezTo>
                    <a:pt x="55" y="506"/>
                    <a:pt x="50" y="508"/>
                    <a:pt x="48" y="511"/>
                  </a:cubicBezTo>
                  <a:cubicBezTo>
                    <a:pt x="44" y="514"/>
                    <a:pt x="40" y="516"/>
                    <a:pt x="35" y="518"/>
                  </a:cubicBezTo>
                  <a:cubicBezTo>
                    <a:pt x="33" y="520"/>
                    <a:pt x="28" y="522"/>
                    <a:pt x="25" y="523"/>
                  </a:cubicBezTo>
                  <a:cubicBezTo>
                    <a:pt x="22" y="525"/>
                    <a:pt x="20" y="520"/>
                    <a:pt x="19" y="518"/>
                  </a:cubicBezTo>
                  <a:cubicBezTo>
                    <a:pt x="19" y="518"/>
                    <a:pt x="19" y="518"/>
                    <a:pt x="19" y="517"/>
                  </a:cubicBezTo>
                  <a:cubicBezTo>
                    <a:pt x="18" y="515"/>
                    <a:pt x="18" y="513"/>
                    <a:pt x="19" y="510"/>
                  </a:cubicBezTo>
                  <a:cubicBezTo>
                    <a:pt x="30" y="486"/>
                    <a:pt x="45" y="468"/>
                    <a:pt x="60" y="450"/>
                  </a:cubicBezTo>
                  <a:cubicBezTo>
                    <a:pt x="83" y="426"/>
                    <a:pt x="107" y="403"/>
                    <a:pt x="133" y="383"/>
                  </a:cubicBezTo>
                  <a:cubicBezTo>
                    <a:pt x="149" y="369"/>
                    <a:pt x="164" y="356"/>
                    <a:pt x="181" y="344"/>
                  </a:cubicBezTo>
                  <a:cubicBezTo>
                    <a:pt x="187" y="338"/>
                    <a:pt x="195" y="334"/>
                    <a:pt x="201" y="329"/>
                  </a:cubicBezTo>
                  <a:cubicBezTo>
                    <a:pt x="212" y="320"/>
                    <a:pt x="223" y="312"/>
                    <a:pt x="234" y="304"/>
                  </a:cubicBezTo>
                  <a:cubicBezTo>
                    <a:pt x="234" y="303"/>
                    <a:pt x="235" y="302"/>
                    <a:pt x="236" y="302"/>
                  </a:cubicBezTo>
                  <a:cubicBezTo>
                    <a:pt x="240" y="298"/>
                    <a:pt x="245" y="295"/>
                    <a:pt x="250" y="292"/>
                  </a:cubicBezTo>
                  <a:cubicBezTo>
                    <a:pt x="273" y="275"/>
                    <a:pt x="299" y="258"/>
                    <a:pt x="323" y="243"/>
                  </a:cubicBezTo>
                  <a:cubicBezTo>
                    <a:pt x="333" y="236"/>
                    <a:pt x="344" y="229"/>
                    <a:pt x="355" y="222"/>
                  </a:cubicBezTo>
                  <a:cubicBezTo>
                    <a:pt x="377" y="208"/>
                    <a:pt x="400" y="194"/>
                    <a:pt x="423" y="181"/>
                  </a:cubicBezTo>
                  <a:cubicBezTo>
                    <a:pt x="429" y="177"/>
                    <a:pt x="436" y="174"/>
                    <a:pt x="442" y="170"/>
                  </a:cubicBezTo>
                  <a:cubicBezTo>
                    <a:pt x="459" y="160"/>
                    <a:pt x="475" y="151"/>
                    <a:pt x="492" y="141"/>
                  </a:cubicBezTo>
                  <a:cubicBezTo>
                    <a:pt x="542" y="112"/>
                    <a:pt x="593" y="82"/>
                    <a:pt x="642" y="51"/>
                  </a:cubicBezTo>
                  <a:cubicBezTo>
                    <a:pt x="650" y="46"/>
                    <a:pt x="658" y="39"/>
                    <a:pt x="665" y="33"/>
                  </a:cubicBezTo>
                  <a:cubicBezTo>
                    <a:pt x="666" y="31"/>
                    <a:pt x="670" y="30"/>
                    <a:pt x="670" y="26"/>
                  </a:cubicBezTo>
                  <a:cubicBezTo>
                    <a:pt x="673" y="26"/>
                    <a:pt x="673" y="20"/>
                    <a:pt x="671" y="19"/>
                  </a:cubicBezTo>
                  <a:cubicBezTo>
                    <a:pt x="666" y="19"/>
                    <a:pt x="662" y="18"/>
                    <a:pt x="658" y="20"/>
                  </a:cubicBezTo>
                  <a:cubicBezTo>
                    <a:pt x="656" y="19"/>
                    <a:pt x="654" y="20"/>
                    <a:pt x="652" y="20"/>
                  </a:cubicBezTo>
                  <a:cubicBezTo>
                    <a:pt x="651" y="20"/>
                    <a:pt x="651" y="21"/>
                    <a:pt x="649" y="22"/>
                  </a:cubicBezTo>
                  <a:cubicBezTo>
                    <a:pt x="647" y="22"/>
                    <a:pt x="644" y="21"/>
                    <a:pt x="643" y="23"/>
                  </a:cubicBezTo>
                  <a:cubicBezTo>
                    <a:pt x="642" y="23"/>
                    <a:pt x="642" y="22"/>
                    <a:pt x="642" y="22"/>
                  </a:cubicBezTo>
                  <a:cubicBezTo>
                    <a:pt x="640" y="24"/>
                    <a:pt x="637" y="24"/>
                    <a:pt x="636" y="25"/>
                  </a:cubicBezTo>
                  <a:cubicBezTo>
                    <a:pt x="631" y="25"/>
                    <a:pt x="627" y="29"/>
                    <a:pt x="622" y="29"/>
                  </a:cubicBezTo>
                  <a:cubicBezTo>
                    <a:pt x="621" y="29"/>
                    <a:pt x="620" y="29"/>
                    <a:pt x="620" y="30"/>
                  </a:cubicBezTo>
                  <a:cubicBezTo>
                    <a:pt x="619" y="29"/>
                    <a:pt x="618" y="30"/>
                    <a:pt x="617" y="30"/>
                  </a:cubicBezTo>
                  <a:cubicBezTo>
                    <a:pt x="617" y="30"/>
                    <a:pt x="617" y="31"/>
                    <a:pt x="616" y="31"/>
                  </a:cubicBezTo>
                  <a:cubicBezTo>
                    <a:pt x="616" y="31"/>
                    <a:pt x="615" y="32"/>
                    <a:pt x="614" y="31"/>
                  </a:cubicBezTo>
                  <a:cubicBezTo>
                    <a:pt x="612" y="33"/>
                    <a:pt x="608" y="33"/>
                    <a:pt x="605" y="34"/>
                  </a:cubicBezTo>
                  <a:cubicBezTo>
                    <a:pt x="603" y="36"/>
                    <a:pt x="600" y="36"/>
                    <a:pt x="596" y="36"/>
                  </a:cubicBezTo>
                  <a:cubicBezTo>
                    <a:pt x="595" y="39"/>
                    <a:pt x="589" y="36"/>
                    <a:pt x="588" y="40"/>
                  </a:cubicBezTo>
                  <a:cubicBezTo>
                    <a:pt x="587" y="41"/>
                    <a:pt x="585" y="40"/>
                    <a:pt x="583" y="41"/>
                  </a:cubicBezTo>
                  <a:cubicBezTo>
                    <a:pt x="580" y="41"/>
                    <a:pt x="578" y="44"/>
                    <a:pt x="575" y="44"/>
                  </a:cubicBezTo>
                  <a:cubicBezTo>
                    <a:pt x="574" y="45"/>
                    <a:pt x="572" y="44"/>
                    <a:pt x="571" y="45"/>
                  </a:cubicBezTo>
                  <a:cubicBezTo>
                    <a:pt x="568" y="46"/>
                    <a:pt x="564" y="47"/>
                    <a:pt x="560" y="48"/>
                  </a:cubicBezTo>
                  <a:cubicBezTo>
                    <a:pt x="556" y="50"/>
                    <a:pt x="551" y="50"/>
                    <a:pt x="549" y="52"/>
                  </a:cubicBezTo>
                  <a:cubicBezTo>
                    <a:pt x="548" y="52"/>
                    <a:pt x="547" y="54"/>
                    <a:pt x="545" y="53"/>
                  </a:cubicBezTo>
                  <a:cubicBezTo>
                    <a:pt x="544" y="54"/>
                    <a:pt x="543" y="54"/>
                    <a:pt x="542" y="55"/>
                  </a:cubicBezTo>
                  <a:cubicBezTo>
                    <a:pt x="540" y="54"/>
                    <a:pt x="539" y="57"/>
                    <a:pt x="537" y="56"/>
                  </a:cubicBezTo>
                  <a:cubicBezTo>
                    <a:pt x="536" y="56"/>
                    <a:pt x="536" y="56"/>
                    <a:pt x="535" y="57"/>
                  </a:cubicBezTo>
                  <a:cubicBezTo>
                    <a:pt x="529" y="58"/>
                    <a:pt x="523" y="62"/>
                    <a:pt x="518" y="63"/>
                  </a:cubicBezTo>
                  <a:cubicBezTo>
                    <a:pt x="513" y="65"/>
                    <a:pt x="508" y="67"/>
                    <a:pt x="504" y="68"/>
                  </a:cubicBezTo>
                  <a:cubicBezTo>
                    <a:pt x="497" y="71"/>
                    <a:pt x="489" y="75"/>
                    <a:pt x="481" y="78"/>
                  </a:cubicBezTo>
                  <a:cubicBezTo>
                    <a:pt x="466" y="85"/>
                    <a:pt x="452" y="91"/>
                    <a:pt x="437" y="98"/>
                  </a:cubicBezTo>
                  <a:cubicBezTo>
                    <a:pt x="436" y="99"/>
                    <a:pt x="435" y="100"/>
                    <a:pt x="434" y="100"/>
                  </a:cubicBezTo>
                  <a:cubicBezTo>
                    <a:pt x="431" y="101"/>
                    <a:pt x="429" y="103"/>
                    <a:pt x="426" y="103"/>
                  </a:cubicBezTo>
                  <a:cubicBezTo>
                    <a:pt x="411" y="112"/>
                    <a:pt x="396" y="119"/>
                    <a:pt x="382" y="128"/>
                  </a:cubicBezTo>
                  <a:cubicBezTo>
                    <a:pt x="380" y="128"/>
                    <a:pt x="380" y="129"/>
                    <a:pt x="379" y="129"/>
                  </a:cubicBezTo>
                  <a:cubicBezTo>
                    <a:pt x="378" y="129"/>
                    <a:pt x="378" y="130"/>
                    <a:pt x="378" y="130"/>
                  </a:cubicBezTo>
                  <a:cubicBezTo>
                    <a:pt x="374" y="132"/>
                    <a:pt x="370" y="133"/>
                    <a:pt x="368" y="136"/>
                  </a:cubicBezTo>
                  <a:cubicBezTo>
                    <a:pt x="364" y="138"/>
                    <a:pt x="360" y="139"/>
                    <a:pt x="357" y="143"/>
                  </a:cubicBezTo>
                  <a:cubicBezTo>
                    <a:pt x="356" y="142"/>
                    <a:pt x="356" y="143"/>
                    <a:pt x="355" y="143"/>
                  </a:cubicBezTo>
                  <a:cubicBezTo>
                    <a:pt x="354" y="144"/>
                    <a:pt x="353" y="145"/>
                    <a:pt x="353" y="146"/>
                  </a:cubicBezTo>
                  <a:cubicBezTo>
                    <a:pt x="350" y="146"/>
                    <a:pt x="348" y="150"/>
                    <a:pt x="344" y="150"/>
                  </a:cubicBezTo>
                  <a:cubicBezTo>
                    <a:pt x="342" y="154"/>
                    <a:pt x="338" y="156"/>
                    <a:pt x="334" y="157"/>
                  </a:cubicBezTo>
                  <a:cubicBezTo>
                    <a:pt x="330" y="160"/>
                    <a:pt x="325" y="163"/>
                    <a:pt x="321" y="165"/>
                  </a:cubicBezTo>
                  <a:cubicBezTo>
                    <a:pt x="320" y="168"/>
                    <a:pt x="318" y="168"/>
                    <a:pt x="316" y="169"/>
                  </a:cubicBezTo>
                  <a:cubicBezTo>
                    <a:pt x="314" y="171"/>
                    <a:pt x="311" y="172"/>
                    <a:pt x="308" y="173"/>
                  </a:cubicBezTo>
                  <a:cubicBezTo>
                    <a:pt x="306" y="175"/>
                    <a:pt x="304" y="177"/>
                    <a:pt x="302" y="177"/>
                  </a:cubicBezTo>
                  <a:cubicBezTo>
                    <a:pt x="301" y="177"/>
                    <a:pt x="301" y="178"/>
                    <a:pt x="301" y="178"/>
                  </a:cubicBezTo>
                  <a:cubicBezTo>
                    <a:pt x="301" y="178"/>
                    <a:pt x="300" y="178"/>
                    <a:pt x="300" y="178"/>
                  </a:cubicBezTo>
                  <a:cubicBezTo>
                    <a:pt x="299" y="180"/>
                    <a:pt x="297" y="180"/>
                    <a:pt x="296" y="182"/>
                  </a:cubicBezTo>
                  <a:cubicBezTo>
                    <a:pt x="294" y="183"/>
                    <a:pt x="290" y="185"/>
                    <a:pt x="289" y="186"/>
                  </a:cubicBezTo>
                  <a:cubicBezTo>
                    <a:pt x="286" y="189"/>
                    <a:pt x="285" y="190"/>
                    <a:pt x="282" y="192"/>
                  </a:cubicBezTo>
                  <a:cubicBezTo>
                    <a:pt x="278" y="194"/>
                    <a:pt x="275" y="196"/>
                    <a:pt x="272" y="198"/>
                  </a:cubicBezTo>
                  <a:cubicBezTo>
                    <a:pt x="271" y="199"/>
                    <a:pt x="269" y="199"/>
                    <a:pt x="268" y="200"/>
                  </a:cubicBezTo>
                  <a:cubicBezTo>
                    <a:pt x="266" y="203"/>
                    <a:pt x="261" y="202"/>
                    <a:pt x="260" y="206"/>
                  </a:cubicBezTo>
                  <a:cubicBezTo>
                    <a:pt x="259" y="205"/>
                    <a:pt x="259" y="206"/>
                    <a:pt x="259" y="206"/>
                  </a:cubicBezTo>
                  <a:cubicBezTo>
                    <a:pt x="256" y="208"/>
                    <a:pt x="252" y="209"/>
                    <a:pt x="250" y="211"/>
                  </a:cubicBezTo>
                  <a:cubicBezTo>
                    <a:pt x="249" y="212"/>
                    <a:pt x="247" y="212"/>
                    <a:pt x="246" y="213"/>
                  </a:cubicBezTo>
                  <a:cubicBezTo>
                    <a:pt x="245" y="213"/>
                    <a:pt x="244" y="215"/>
                    <a:pt x="243" y="216"/>
                  </a:cubicBezTo>
                  <a:cubicBezTo>
                    <a:pt x="242" y="217"/>
                    <a:pt x="240" y="218"/>
                    <a:pt x="238" y="218"/>
                  </a:cubicBezTo>
                  <a:cubicBezTo>
                    <a:pt x="236" y="219"/>
                    <a:pt x="234" y="222"/>
                    <a:pt x="231" y="223"/>
                  </a:cubicBezTo>
                  <a:cubicBezTo>
                    <a:pt x="230" y="223"/>
                    <a:pt x="231" y="223"/>
                    <a:pt x="230" y="224"/>
                  </a:cubicBezTo>
                  <a:cubicBezTo>
                    <a:pt x="227" y="224"/>
                    <a:pt x="224" y="226"/>
                    <a:pt x="222" y="228"/>
                  </a:cubicBezTo>
                  <a:cubicBezTo>
                    <a:pt x="217" y="230"/>
                    <a:pt x="213" y="234"/>
                    <a:pt x="208" y="235"/>
                  </a:cubicBezTo>
                  <a:cubicBezTo>
                    <a:pt x="207" y="237"/>
                    <a:pt x="205" y="237"/>
                    <a:pt x="204" y="238"/>
                  </a:cubicBezTo>
                  <a:cubicBezTo>
                    <a:pt x="199" y="239"/>
                    <a:pt x="195" y="243"/>
                    <a:pt x="190" y="242"/>
                  </a:cubicBezTo>
                  <a:cubicBezTo>
                    <a:pt x="188" y="241"/>
                    <a:pt x="187" y="240"/>
                    <a:pt x="185" y="238"/>
                  </a:cubicBezTo>
                  <a:cubicBezTo>
                    <a:pt x="191" y="232"/>
                    <a:pt x="198" y="226"/>
                    <a:pt x="205" y="222"/>
                  </a:cubicBezTo>
                  <a:cubicBezTo>
                    <a:pt x="218" y="212"/>
                    <a:pt x="231" y="203"/>
                    <a:pt x="245" y="195"/>
                  </a:cubicBezTo>
                  <a:cubicBezTo>
                    <a:pt x="248" y="192"/>
                    <a:pt x="252" y="190"/>
                    <a:pt x="256" y="188"/>
                  </a:cubicBezTo>
                  <a:cubicBezTo>
                    <a:pt x="260" y="184"/>
                    <a:pt x="266" y="182"/>
                    <a:pt x="269" y="179"/>
                  </a:cubicBezTo>
                  <a:cubicBezTo>
                    <a:pt x="275" y="176"/>
                    <a:pt x="279" y="173"/>
                    <a:pt x="284" y="169"/>
                  </a:cubicBezTo>
                  <a:cubicBezTo>
                    <a:pt x="298" y="161"/>
                    <a:pt x="313" y="152"/>
                    <a:pt x="327" y="143"/>
                  </a:cubicBezTo>
                  <a:cubicBezTo>
                    <a:pt x="331" y="140"/>
                    <a:pt x="336" y="138"/>
                    <a:pt x="339" y="136"/>
                  </a:cubicBezTo>
                  <a:cubicBezTo>
                    <a:pt x="346" y="131"/>
                    <a:pt x="354" y="126"/>
                    <a:pt x="362" y="121"/>
                  </a:cubicBezTo>
                  <a:cubicBezTo>
                    <a:pt x="368" y="118"/>
                    <a:pt x="375" y="114"/>
                    <a:pt x="382" y="110"/>
                  </a:cubicBezTo>
                  <a:cubicBezTo>
                    <a:pt x="385" y="109"/>
                    <a:pt x="388" y="107"/>
                    <a:pt x="390" y="105"/>
                  </a:cubicBezTo>
                  <a:cubicBezTo>
                    <a:pt x="418" y="91"/>
                    <a:pt x="446" y="77"/>
                    <a:pt x="476" y="65"/>
                  </a:cubicBezTo>
                  <a:cubicBezTo>
                    <a:pt x="482" y="61"/>
                    <a:pt x="489" y="59"/>
                    <a:pt x="495" y="56"/>
                  </a:cubicBezTo>
                  <a:cubicBezTo>
                    <a:pt x="516" y="49"/>
                    <a:pt x="535" y="40"/>
                    <a:pt x="556" y="33"/>
                  </a:cubicBezTo>
                  <a:cubicBezTo>
                    <a:pt x="575" y="25"/>
                    <a:pt x="595" y="19"/>
                    <a:pt x="616" y="13"/>
                  </a:cubicBezTo>
                  <a:cubicBezTo>
                    <a:pt x="617" y="13"/>
                    <a:pt x="617" y="13"/>
                    <a:pt x="617" y="13"/>
                  </a:cubicBezTo>
                  <a:cubicBezTo>
                    <a:pt x="624" y="11"/>
                    <a:pt x="631" y="9"/>
                    <a:pt x="638" y="7"/>
                  </a:cubicBezTo>
                  <a:cubicBezTo>
                    <a:pt x="643" y="6"/>
                    <a:pt x="648" y="5"/>
                    <a:pt x="653" y="4"/>
                  </a:cubicBezTo>
                  <a:cubicBezTo>
                    <a:pt x="663" y="2"/>
                    <a:pt x="674" y="1"/>
                    <a:pt x="684" y="0"/>
                  </a:cubicBezTo>
                  <a:cubicBezTo>
                    <a:pt x="690" y="0"/>
                    <a:pt x="705" y="0"/>
                    <a:pt x="707" y="6"/>
                  </a:cubicBezTo>
                  <a:cubicBezTo>
                    <a:pt x="707" y="8"/>
                    <a:pt x="706" y="10"/>
                    <a:pt x="705" y="12"/>
                  </a:cubicBezTo>
                  <a:cubicBezTo>
                    <a:pt x="705" y="14"/>
                    <a:pt x="705" y="16"/>
                    <a:pt x="703" y="16"/>
                  </a:cubicBezTo>
                  <a:cubicBezTo>
                    <a:pt x="703" y="20"/>
                    <a:pt x="699" y="21"/>
                    <a:pt x="698" y="25"/>
                  </a:cubicBezTo>
                  <a:cubicBezTo>
                    <a:pt x="697" y="25"/>
                    <a:pt x="696" y="26"/>
                    <a:pt x="695" y="26"/>
                  </a:cubicBezTo>
                  <a:cubicBezTo>
                    <a:pt x="696" y="28"/>
                    <a:pt x="692" y="29"/>
                    <a:pt x="691" y="30"/>
                  </a:cubicBezTo>
                  <a:close/>
                  <a:moveTo>
                    <a:pt x="668" y="162"/>
                  </a:moveTo>
                  <a:cubicBezTo>
                    <a:pt x="667" y="161"/>
                    <a:pt x="666" y="162"/>
                    <a:pt x="666" y="162"/>
                  </a:cubicBezTo>
                  <a:cubicBezTo>
                    <a:pt x="668" y="162"/>
                    <a:pt x="667" y="162"/>
                    <a:pt x="666" y="163"/>
                  </a:cubicBezTo>
                  <a:cubicBezTo>
                    <a:pt x="667" y="163"/>
                    <a:pt x="668" y="162"/>
                    <a:pt x="668" y="162"/>
                  </a:cubicBezTo>
                  <a:close/>
                  <a:moveTo>
                    <a:pt x="647" y="181"/>
                  </a:moveTo>
                  <a:cubicBezTo>
                    <a:pt x="647" y="181"/>
                    <a:pt x="647" y="181"/>
                    <a:pt x="647" y="180"/>
                  </a:cubicBezTo>
                  <a:cubicBezTo>
                    <a:pt x="646" y="181"/>
                    <a:pt x="646" y="180"/>
                    <a:pt x="645" y="180"/>
                  </a:cubicBezTo>
                  <a:cubicBezTo>
                    <a:pt x="645" y="181"/>
                    <a:pt x="645" y="181"/>
                    <a:pt x="645" y="182"/>
                  </a:cubicBezTo>
                  <a:cubicBezTo>
                    <a:pt x="645" y="182"/>
                    <a:pt x="645" y="181"/>
                    <a:pt x="644" y="182"/>
                  </a:cubicBezTo>
                  <a:cubicBezTo>
                    <a:pt x="645" y="182"/>
                    <a:pt x="644" y="182"/>
                    <a:pt x="644" y="183"/>
                  </a:cubicBezTo>
                  <a:cubicBezTo>
                    <a:pt x="645" y="183"/>
                    <a:pt x="645" y="184"/>
                    <a:pt x="644" y="184"/>
                  </a:cubicBezTo>
                  <a:cubicBezTo>
                    <a:pt x="645" y="184"/>
                    <a:pt x="645" y="185"/>
                    <a:pt x="645" y="185"/>
                  </a:cubicBezTo>
                  <a:cubicBezTo>
                    <a:pt x="645" y="184"/>
                    <a:pt x="646" y="184"/>
                    <a:pt x="646" y="183"/>
                  </a:cubicBezTo>
                  <a:cubicBezTo>
                    <a:pt x="645" y="183"/>
                    <a:pt x="647" y="183"/>
                    <a:pt x="646" y="182"/>
                  </a:cubicBezTo>
                  <a:cubicBezTo>
                    <a:pt x="646" y="182"/>
                    <a:pt x="646" y="183"/>
                    <a:pt x="646" y="182"/>
                  </a:cubicBezTo>
                  <a:cubicBezTo>
                    <a:pt x="646" y="182"/>
                    <a:pt x="645" y="182"/>
                    <a:pt x="645" y="182"/>
                  </a:cubicBezTo>
                  <a:cubicBezTo>
                    <a:pt x="645" y="181"/>
                    <a:pt x="646" y="181"/>
                    <a:pt x="646" y="181"/>
                  </a:cubicBezTo>
                  <a:cubicBezTo>
                    <a:pt x="647" y="181"/>
                    <a:pt x="647" y="181"/>
                    <a:pt x="648" y="182"/>
                  </a:cubicBezTo>
                  <a:cubicBezTo>
                    <a:pt x="648" y="181"/>
                    <a:pt x="649" y="181"/>
                    <a:pt x="649" y="181"/>
                  </a:cubicBezTo>
                  <a:cubicBezTo>
                    <a:pt x="648" y="180"/>
                    <a:pt x="648" y="181"/>
                    <a:pt x="647" y="181"/>
                  </a:cubicBezTo>
                  <a:close/>
                  <a:moveTo>
                    <a:pt x="514" y="402"/>
                  </a:moveTo>
                  <a:cubicBezTo>
                    <a:pt x="514" y="401"/>
                    <a:pt x="514" y="400"/>
                    <a:pt x="513" y="400"/>
                  </a:cubicBezTo>
                  <a:cubicBezTo>
                    <a:pt x="513" y="401"/>
                    <a:pt x="514" y="401"/>
                    <a:pt x="514" y="402"/>
                  </a:cubicBezTo>
                  <a:close/>
                  <a:moveTo>
                    <a:pt x="240" y="434"/>
                  </a:moveTo>
                  <a:cubicBezTo>
                    <a:pt x="240" y="434"/>
                    <a:pt x="241" y="433"/>
                    <a:pt x="241" y="433"/>
                  </a:cubicBezTo>
                  <a:cubicBezTo>
                    <a:pt x="241" y="433"/>
                    <a:pt x="241" y="432"/>
                    <a:pt x="241" y="432"/>
                  </a:cubicBezTo>
                  <a:cubicBezTo>
                    <a:pt x="241" y="434"/>
                    <a:pt x="238" y="433"/>
                    <a:pt x="240" y="434"/>
                  </a:cubicBezTo>
                  <a:close/>
                  <a:moveTo>
                    <a:pt x="120" y="497"/>
                  </a:moveTo>
                  <a:cubicBezTo>
                    <a:pt x="120" y="497"/>
                    <a:pt x="119" y="498"/>
                    <a:pt x="120" y="498"/>
                  </a:cubicBezTo>
                  <a:cubicBezTo>
                    <a:pt x="120" y="498"/>
                    <a:pt x="120" y="497"/>
                    <a:pt x="120" y="498"/>
                  </a:cubicBezTo>
                  <a:cubicBezTo>
                    <a:pt x="120" y="499"/>
                    <a:pt x="121" y="499"/>
                    <a:pt x="120" y="500"/>
                  </a:cubicBezTo>
                  <a:cubicBezTo>
                    <a:pt x="121" y="499"/>
                    <a:pt x="121" y="499"/>
                    <a:pt x="121" y="498"/>
                  </a:cubicBezTo>
                  <a:cubicBezTo>
                    <a:pt x="121" y="498"/>
                    <a:pt x="121" y="498"/>
                    <a:pt x="120" y="497"/>
                  </a:cubicBezTo>
                  <a:close/>
                  <a:moveTo>
                    <a:pt x="100" y="511"/>
                  </a:moveTo>
                  <a:cubicBezTo>
                    <a:pt x="101" y="512"/>
                    <a:pt x="102" y="512"/>
                    <a:pt x="102" y="514"/>
                  </a:cubicBezTo>
                  <a:cubicBezTo>
                    <a:pt x="102" y="513"/>
                    <a:pt x="102" y="513"/>
                    <a:pt x="103" y="513"/>
                  </a:cubicBezTo>
                  <a:cubicBezTo>
                    <a:pt x="102" y="512"/>
                    <a:pt x="102" y="511"/>
                    <a:pt x="100" y="511"/>
                  </a:cubicBezTo>
                  <a:close/>
                  <a:moveTo>
                    <a:pt x="647" y="183"/>
                  </a:moveTo>
                  <a:cubicBezTo>
                    <a:pt x="647" y="183"/>
                    <a:pt x="647" y="184"/>
                    <a:pt x="648" y="184"/>
                  </a:cubicBezTo>
                  <a:cubicBezTo>
                    <a:pt x="648" y="183"/>
                    <a:pt x="648" y="183"/>
                    <a:pt x="647" y="183"/>
                  </a:cubicBezTo>
                  <a:close/>
                  <a:moveTo>
                    <a:pt x="647" y="168"/>
                  </a:moveTo>
                  <a:cubicBezTo>
                    <a:pt x="648" y="168"/>
                    <a:pt x="647" y="167"/>
                    <a:pt x="647" y="168"/>
                  </a:cubicBezTo>
                  <a:cubicBezTo>
                    <a:pt x="648" y="168"/>
                    <a:pt x="647" y="169"/>
                    <a:pt x="647" y="169"/>
                  </a:cubicBezTo>
                  <a:cubicBezTo>
                    <a:pt x="647" y="168"/>
                    <a:pt x="648" y="169"/>
                    <a:pt x="648" y="169"/>
                  </a:cubicBezTo>
                  <a:cubicBezTo>
                    <a:pt x="648" y="168"/>
                    <a:pt x="649" y="168"/>
                    <a:pt x="649" y="168"/>
                  </a:cubicBezTo>
                  <a:cubicBezTo>
                    <a:pt x="648" y="168"/>
                    <a:pt x="648" y="168"/>
                    <a:pt x="647" y="168"/>
                  </a:cubicBezTo>
                  <a:close/>
                  <a:moveTo>
                    <a:pt x="644" y="183"/>
                  </a:moveTo>
                  <a:cubicBezTo>
                    <a:pt x="644" y="184"/>
                    <a:pt x="642" y="183"/>
                    <a:pt x="642" y="183"/>
                  </a:cubicBezTo>
                  <a:cubicBezTo>
                    <a:pt x="643" y="184"/>
                    <a:pt x="643" y="184"/>
                    <a:pt x="644" y="184"/>
                  </a:cubicBezTo>
                  <a:cubicBezTo>
                    <a:pt x="644" y="184"/>
                    <a:pt x="643" y="185"/>
                    <a:pt x="644" y="185"/>
                  </a:cubicBezTo>
                  <a:cubicBezTo>
                    <a:pt x="645" y="185"/>
                    <a:pt x="644" y="182"/>
                    <a:pt x="644" y="183"/>
                  </a:cubicBezTo>
                  <a:close/>
                  <a:moveTo>
                    <a:pt x="643" y="186"/>
                  </a:moveTo>
                  <a:cubicBezTo>
                    <a:pt x="644" y="185"/>
                    <a:pt x="644" y="187"/>
                    <a:pt x="645" y="186"/>
                  </a:cubicBezTo>
                  <a:cubicBezTo>
                    <a:pt x="644" y="186"/>
                    <a:pt x="645" y="185"/>
                    <a:pt x="644" y="185"/>
                  </a:cubicBezTo>
                  <a:cubicBezTo>
                    <a:pt x="644" y="185"/>
                    <a:pt x="643" y="186"/>
                    <a:pt x="643" y="186"/>
                  </a:cubicBezTo>
                  <a:close/>
                  <a:moveTo>
                    <a:pt x="642" y="180"/>
                  </a:moveTo>
                  <a:cubicBezTo>
                    <a:pt x="643" y="180"/>
                    <a:pt x="644" y="180"/>
                    <a:pt x="645" y="180"/>
                  </a:cubicBezTo>
                  <a:cubicBezTo>
                    <a:pt x="644" y="180"/>
                    <a:pt x="645" y="180"/>
                    <a:pt x="645" y="179"/>
                  </a:cubicBezTo>
                  <a:cubicBezTo>
                    <a:pt x="645" y="179"/>
                    <a:pt x="645" y="179"/>
                    <a:pt x="645" y="178"/>
                  </a:cubicBezTo>
                  <a:cubicBezTo>
                    <a:pt x="645" y="179"/>
                    <a:pt x="645" y="179"/>
                    <a:pt x="644" y="179"/>
                  </a:cubicBezTo>
                  <a:cubicBezTo>
                    <a:pt x="644" y="179"/>
                    <a:pt x="644" y="179"/>
                    <a:pt x="644" y="179"/>
                  </a:cubicBezTo>
                  <a:cubicBezTo>
                    <a:pt x="644" y="179"/>
                    <a:pt x="644" y="179"/>
                    <a:pt x="644" y="180"/>
                  </a:cubicBezTo>
                  <a:cubicBezTo>
                    <a:pt x="643" y="179"/>
                    <a:pt x="643" y="180"/>
                    <a:pt x="642" y="180"/>
                  </a:cubicBezTo>
                  <a:close/>
                  <a:moveTo>
                    <a:pt x="644" y="169"/>
                  </a:moveTo>
                  <a:cubicBezTo>
                    <a:pt x="644" y="170"/>
                    <a:pt x="645" y="169"/>
                    <a:pt x="645" y="170"/>
                  </a:cubicBezTo>
                  <a:cubicBezTo>
                    <a:pt x="644" y="170"/>
                    <a:pt x="644" y="170"/>
                    <a:pt x="645" y="170"/>
                  </a:cubicBezTo>
                  <a:cubicBezTo>
                    <a:pt x="645" y="170"/>
                    <a:pt x="645" y="169"/>
                    <a:pt x="646" y="169"/>
                  </a:cubicBezTo>
                  <a:cubicBezTo>
                    <a:pt x="645" y="169"/>
                    <a:pt x="646" y="169"/>
                    <a:pt x="646" y="168"/>
                  </a:cubicBezTo>
                  <a:cubicBezTo>
                    <a:pt x="645" y="168"/>
                    <a:pt x="645" y="169"/>
                    <a:pt x="645" y="168"/>
                  </a:cubicBezTo>
                  <a:cubicBezTo>
                    <a:pt x="645" y="169"/>
                    <a:pt x="645" y="169"/>
                    <a:pt x="644" y="169"/>
                  </a:cubicBezTo>
                  <a:cubicBezTo>
                    <a:pt x="644" y="168"/>
                    <a:pt x="641" y="168"/>
                    <a:pt x="642" y="169"/>
                  </a:cubicBezTo>
                  <a:cubicBezTo>
                    <a:pt x="643" y="169"/>
                    <a:pt x="643" y="169"/>
                    <a:pt x="643" y="170"/>
                  </a:cubicBezTo>
                  <a:cubicBezTo>
                    <a:pt x="642" y="170"/>
                    <a:pt x="642" y="169"/>
                    <a:pt x="642" y="169"/>
                  </a:cubicBezTo>
                  <a:cubicBezTo>
                    <a:pt x="642" y="170"/>
                    <a:pt x="642" y="170"/>
                    <a:pt x="641" y="170"/>
                  </a:cubicBezTo>
                  <a:cubicBezTo>
                    <a:pt x="641" y="170"/>
                    <a:pt x="642" y="170"/>
                    <a:pt x="642" y="170"/>
                  </a:cubicBezTo>
                  <a:cubicBezTo>
                    <a:pt x="643" y="170"/>
                    <a:pt x="644" y="170"/>
                    <a:pt x="644" y="169"/>
                  </a:cubicBezTo>
                  <a:close/>
                  <a:moveTo>
                    <a:pt x="641" y="184"/>
                  </a:moveTo>
                  <a:cubicBezTo>
                    <a:pt x="641" y="184"/>
                    <a:pt x="641" y="184"/>
                    <a:pt x="641" y="184"/>
                  </a:cubicBezTo>
                  <a:cubicBezTo>
                    <a:pt x="641" y="184"/>
                    <a:pt x="641" y="184"/>
                    <a:pt x="640" y="185"/>
                  </a:cubicBezTo>
                  <a:cubicBezTo>
                    <a:pt x="641" y="185"/>
                    <a:pt x="642" y="185"/>
                    <a:pt x="641" y="185"/>
                  </a:cubicBezTo>
                  <a:cubicBezTo>
                    <a:pt x="641" y="185"/>
                    <a:pt x="641" y="185"/>
                    <a:pt x="641" y="184"/>
                  </a:cubicBezTo>
                  <a:close/>
                  <a:moveTo>
                    <a:pt x="639" y="185"/>
                  </a:moveTo>
                  <a:cubicBezTo>
                    <a:pt x="640" y="185"/>
                    <a:pt x="640" y="186"/>
                    <a:pt x="640" y="186"/>
                  </a:cubicBezTo>
                  <a:cubicBezTo>
                    <a:pt x="640" y="185"/>
                    <a:pt x="641" y="185"/>
                    <a:pt x="641" y="185"/>
                  </a:cubicBezTo>
                  <a:cubicBezTo>
                    <a:pt x="640" y="185"/>
                    <a:pt x="639" y="184"/>
                    <a:pt x="639" y="185"/>
                  </a:cubicBezTo>
                  <a:close/>
                  <a:moveTo>
                    <a:pt x="636" y="187"/>
                  </a:moveTo>
                  <a:cubicBezTo>
                    <a:pt x="637" y="187"/>
                    <a:pt x="637" y="188"/>
                    <a:pt x="637" y="189"/>
                  </a:cubicBezTo>
                  <a:cubicBezTo>
                    <a:pt x="637" y="189"/>
                    <a:pt x="637" y="188"/>
                    <a:pt x="636" y="189"/>
                  </a:cubicBezTo>
                  <a:cubicBezTo>
                    <a:pt x="637" y="189"/>
                    <a:pt x="637" y="189"/>
                    <a:pt x="638" y="189"/>
                  </a:cubicBezTo>
                  <a:cubicBezTo>
                    <a:pt x="638" y="189"/>
                    <a:pt x="638" y="189"/>
                    <a:pt x="638" y="188"/>
                  </a:cubicBezTo>
                  <a:cubicBezTo>
                    <a:pt x="637" y="188"/>
                    <a:pt x="637" y="187"/>
                    <a:pt x="636" y="187"/>
                  </a:cubicBezTo>
                  <a:close/>
                  <a:moveTo>
                    <a:pt x="635" y="186"/>
                  </a:moveTo>
                  <a:cubicBezTo>
                    <a:pt x="634" y="187"/>
                    <a:pt x="636" y="187"/>
                    <a:pt x="636" y="187"/>
                  </a:cubicBezTo>
                  <a:cubicBezTo>
                    <a:pt x="635" y="187"/>
                    <a:pt x="635" y="187"/>
                    <a:pt x="635" y="187"/>
                  </a:cubicBezTo>
                  <a:cubicBezTo>
                    <a:pt x="635" y="188"/>
                    <a:pt x="636" y="188"/>
                    <a:pt x="636" y="187"/>
                  </a:cubicBezTo>
                  <a:cubicBezTo>
                    <a:pt x="635" y="187"/>
                    <a:pt x="636" y="186"/>
                    <a:pt x="635" y="186"/>
                  </a:cubicBezTo>
                  <a:close/>
                  <a:moveTo>
                    <a:pt x="636" y="186"/>
                  </a:moveTo>
                  <a:cubicBezTo>
                    <a:pt x="636" y="185"/>
                    <a:pt x="636" y="184"/>
                    <a:pt x="635" y="184"/>
                  </a:cubicBezTo>
                  <a:cubicBezTo>
                    <a:pt x="635" y="185"/>
                    <a:pt x="635" y="186"/>
                    <a:pt x="636" y="186"/>
                  </a:cubicBezTo>
                  <a:close/>
                  <a:moveTo>
                    <a:pt x="632" y="172"/>
                  </a:moveTo>
                  <a:cubicBezTo>
                    <a:pt x="632" y="172"/>
                    <a:pt x="631" y="173"/>
                    <a:pt x="632" y="173"/>
                  </a:cubicBezTo>
                  <a:cubicBezTo>
                    <a:pt x="632" y="173"/>
                    <a:pt x="632" y="172"/>
                    <a:pt x="633" y="172"/>
                  </a:cubicBezTo>
                  <a:cubicBezTo>
                    <a:pt x="632" y="172"/>
                    <a:pt x="632" y="172"/>
                    <a:pt x="632" y="172"/>
                  </a:cubicBezTo>
                  <a:close/>
                  <a:moveTo>
                    <a:pt x="581" y="450"/>
                  </a:moveTo>
                  <a:cubicBezTo>
                    <a:pt x="581" y="451"/>
                    <a:pt x="581" y="451"/>
                    <a:pt x="580" y="451"/>
                  </a:cubicBezTo>
                  <a:cubicBezTo>
                    <a:pt x="581" y="452"/>
                    <a:pt x="582" y="450"/>
                    <a:pt x="581" y="450"/>
                  </a:cubicBezTo>
                  <a:close/>
                  <a:moveTo>
                    <a:pt x="576" y="453"/>
                  </a:moveTo>
                  <a:cubicBezTo>
                    <a:pt x="578" y="454"/>
                    <a:pt x="580" y="453"/>
                    <a:pt x="581" y="452"/>
                  </a:cubicBezTo>
                  <a:cubicBezTo>
                    <a:pt x="579" y="453"/>
                    <a:pt x="578" y="452"/>
                    <a:pt x="576" y="453"/>
                  </a:cubicBezTo>
                  <a:close/>
                  <a:moveTo>
                    <a:pt x="621" y="195"/>
                  </a:moveTo>
                  <a:cubicBezTo>
                    <a:pt x="622" y="195"/>
                    <a:pt x="623" y="195"/>
                    <a:pt x="623" y="194"/>
                  </a:cubicBezTo>
                  <a:cubicBezTo>
                    <a:pt x="622" y="194"/>
                    <a:pt x="622" y="194"/>
                    <a:pt x="622" y="195"/>
                  </a:cubicBezTo>
                  <a:cubicBezTo>
                    <a:pt x="622" y="195"/>
                    <a:pt x="621" y="194"/>
                    <a:pt x="621" y="195"/>
                  </a:cubicBezTo>
                  <a:close/>
                  <a:moveTo>
                    <a:pt x="578" y="438"/>
                  </a:moveTo>
                  <a:cubicBezTo>
                    <a:pt x="579" y="439"/>
                    <a:pt x="579" y="439"/>
                    <a:pt x="580" y="438"/>
                  </a:cubicBezTo>
                  <a:cubicBezTo>
                    <a:pt x="579" y="438"/>
                    <a:pt x="578" y="437"/>
                    <a:pt x="578" y="438"/>
                  </a:cubicBezTo>
                  <a:close/>
                  <a:moveTo>
                    <a:pt x="619" y="195"/>
                  </a:moveTo>
                  <a:cubicBezTo>
                    <a:pt x="620" y="195"/>
                    <a:pt x="620" y="194"/>
                    <a:pt x="620" y="194"/>
                  </a:cubicBezTo>
                  <a:cubicBezTo>
                    <a:pt x="620" y="194"/>
                    <a:pt x="621" y="194"/>
                    <a:pt x="621" y="194"/>
                  </a:cubicBezTo>
                  <a:cubicBezTo>
                    <a:pt x="620" y="193"/>
                    <a:pt x="619" y="194"/>
                    <a:pt x="619" y="195"/>
                  </a:cubicBezTo>
                  <a:close/>
                  <a:moveTo>
                    <a:pt x="578" y="443"/>
                  </a:moveTo>
                  <a:cubicBezTo>
                    <a:pt x="576" y="443"/>
                    <a:pt x="574" y="445"/>
                    <a:pt x="573" y="444"/>
                  </a:cubicBezTo>
                  <a:cubicBezTo>
                    <a:pt x="572" y="444"/>
                    <a:pt x="571" y="445"/>
                    <a:pt x="571" y="446"/>
                  </a:cubicBezTo>
                  <a:cubicBezTo>
                    <a:pt x="573" y="446"/>
                    <a:pt x="573" y="444"/>
                    <a:pt x="574" y="446"/>
                  </a:cubicBezTo>
                  <a:cubicBezTo>
                    <a:pt x="575" y="446"/>
                    <a:pt x="575" y="445"/>
                    <a:pt x="575" y="445"/>
                  </a:cubicBezTo>
                  <a:cubicBezTo>
                    <a:pt x="575" y="446"/>
                    <a:pt x="576" y="444"/>
                    <a:pt x="577" y="445"/>
                  </a:cubicBezTo>
                  <a:cubicBezTo>
                    <a:pt x="576" y="444"/>
                    <a:pt x="579" y="444"/>
                    <a:pt x="578" y="443"/>
                  </a:cubicBezTo>
                  <a:close/>
                  <a:moveTo>
                    <a:pt x="575" y="449"/>
                  </a:moveTo>
                  <a:cubicBezTo>
                    <a:pt x="575" y="450"/>
                    <a:pt x="575" y="450"/>
                    <a:pt x="575" y="450"/>
                  </a:cubicBezTo>
                  <a:cubicBezTo>
                    <a:pt x="576" y="449"/>
                    <a:pt x="577" y="450"/>
                    <a:pt x="577" y="449"/>
                  </a:cubicBezTo>
                  <a:cubicBezTo>
                    <a:pt x="576" y="449"/>
                    <a:pt x="576" y="449"/>
                    <a:pt x="575" y="449"/>
                  </a:cubicBezTo>
                  <a:close/>
                  <a:moveTo>
                    <a:pt x="576" y="453"/>
                  </a:moveTo>
                  <a:cubicBezTo>
                    <a:pt x="576" y="452"/>
                    <a:pt x="575" y="453"/>
                    <a:pt x="575" y="453"/>
                  </a:cubicBezTo>
                  <a:cubicBezTo>
                    <a:pt x="575" y="452"/>
                    <a:pt x="575" y="453"/>
                    <a:pt x="575" y="452"/>
                  </a:cubicBezTo>
                  <a:cubicBezTo>
                    <a:pt x="575" y="452"/>
                    <a:pt x="575" y="452"/>
                    <a:pt x="574" y="451"/>
                  </a:cubicBezTo>
                  <a:cubicBezTo>
                    <a:pt x="574" y="452"/>
                    <a:pt x="574" y="452"/>
                    <a:pt x="574" y="452"/>
                  </a:cubicBezTo>
                  <a:cubicBezTo>
                    <a:pt x="574" y="451"/>
                    <a:pt x="573" y="451"/>
                    <a:pt x="572" y="451"/>
                  </a:cubicBezTo>
                  <a:cubicBezTo>
                    <a:pt x="572" y="452"/>
                    <a:pt x="573" y="452"/>
                    <a:pt x="573" y="452"/>
                  </a:cubicBezTo>
                  <a:cubicBezTo>
                    <a:pt x="572" y="452"/>
                    <a:pt x="573" y="453"/>
                    <a:pt x="572" y="453"/>
                  </a:cubicBezTo>
                  <a:cubicBezTo>
                    <a:pt x="573" y="452"/>
                    <a:pt x="571" y="453"/>
                    <a:pt x="572" y="452"/>
                  </a:cubicBezTo>
                  <a:cubicBezTo>
                    <a:pt x="571" y="451"/>
                    <a:pt x="571" y="453"/>
                    <a:pt x="570" y="452"/>
                  </a:cubicBezTo>
                  <a:cubicBezTo>
                    <a:pt x="571" y="453"/>
                    <a:pt x="570" y="453"/>
                    <a:pt x="570" y="455"/>
                  </a:cubicBezTo>
                  <a:cubicBezTo>
                    <a:pt x="570" y="455"/>
                    <a:pt x="571" y="455"/>
                    <a:pt x="571" y="455"/>
                  </a:cubicBezTo>
                  <a:cubicBezTo>
                    <a:pt x="570" y="455"/>
                    <a:pt x="570" y="455"/>
                    <a:pt x="570" y="455"/>
                  </a:cubicBezTo>
                  <a:cubicBezTo>
                    <a:pt x="570" y="454"/>
                    <a:pt x="569" y="454"/>
                    <a:pt x="568" y="453"/>
                  </a:cubicBezTo>
                  <a:cubicBezTo>
                    <a:pt x="568" y="454"/>
                    <a:pt x="568" y="455"/>
                    <a:pt x="568" y="455"/>
                  </a:cubicBezTo>
                  <a:cubicBezTo>
                    <a:pt x="569" y="456"/>
                    <a:pt x="570" y="455"/>
                    <a:pt x="569" y="456"/>
                  </a:cubicBezTo>
                  <a:cubicBezTo>
                    <a:pt x="570" y="456"/>
                    <a:pt x="571" y="456"/>
                    <a:pt x="572" y="455"/>
                  </a:cubicBezTo>
                  <a:cubicBezTo>
                    <a:pt x="572" y="456"/>
                    <a:pt x="573" y="456"/>
                    <a:pt x="573" y="457"/>
                  </a:cubicBezTo>
                  <a:cubicBezTo>
                    <a:pt x="575" y="455"/>
                    <a:pt x="574" y="455"/>
                    <a:pt x="576" y="453"/>
                  </a:cubicBezTo>
                  <a:close/>
                  <a:moveTo>
                    <a:pt x="570" y="440"/>
                  </a:moveTo>
                  <a:cubicBezTo>
                    <a:pt x="570" y="439"/>
                    <a:pt x="569" y="439"/>
                    <a:pt x="570" y="440"/>
                  </a:cubicBezTo>
                  <a:cubicBezTo>
                    <a:pt x="571" y="440"/>
                    <a:pt x="572" y="441"/>
                    <a:pt x="574" y="441"/>
                  </a:cubicBezTo>
                  <a:cubicBezTo>
                    <a:pt x="574" y="442"/>
                    <a:pt x="573" y="442"/>
                    <a:pt x="574" y="442"/>
                  </a:cubicBezTo>
                  <a:cubicBezTo>
                    <a:pt x="574" y="442"/>
                    <a:pt x="574" y="442"/>
                    <a:pt x="575" y="442"/>
                  </a:cubicBezTo>
                  <a:cubicBezTo>
                    <a:pt x="575" y="441"/>
                    <a:pt x="575" y="441"/>
                    <a:pt x="575" y="440"/>
                  </a:cubicBezTo>
                  <a:cubicBezTo>
                    <a:pt x="577" y="441"/>
                    <a:pt x="577" y="438"/>
                    <a:pt x="578" y="439"/>
                  </a:cubicBezTo>
                  <a:cubicBezTo>
                    <a:pt x="578" y="439"/>
                    <a:pt x="578" y="438"/>
                    <a:pt x="578" y="438"/>
                  </a:cubicBezTo>
                  <a:cubicBezTo>
                    <a:pt x="576" y="439"/>
                    <a:pt x="572" y="437"/>
                    <a:pt x="571" y="439"/>
                  </a:cubicBezTo>
                  <a:cubicBezTo>
                    <a:pt x="570" y="439"/>
                    <a:pt x="570" y="440"/>
                    <a:pt x="570" y="440"/>
                  </a:cubicBezTo>
                  <a:close/>
                  <a:moveTo>
                    <a:pt x="572" y="437"/>
                  </a:moveTo>
                  <a:cubicBezTo>
                    <a:pt x="572" y="437"/>
                    <a:pt x="574" y="437"/>
                    <a:pt x="574" y="436"/>
                  </a:cubicBezTo>
                  <a:cubicBezTo>
                    <a:pt x="574" y="436"/>
                    <a:pt x="572" y="436"/>
                    <a:pt x="572" y="437"/>
                  </a:cubicBezTo>
                  <a:close/>
                  <a:moveTo>
                    <a:pt x="567" y="453"/>
                  </a:moveTo>
                  <a:cubicBezTo>
                    <a:pt x="567" y="452"/>
                    <a:pt x="568" y="453"/>
                    <a:pt x="568" y="453"/>
                  </a:cubicBezTo>
                  <a:cubicBezTo>
                    <a:pt x="568" y="452"/>
                    <a:pt x="568" y="452"/>
                    <a:pt x="568" y="451"/>
                  </a:cubicBezTo>
                  <a:cubicBezTo>
                    <a:pt x="568" y="451"/>
                    <a:pt x="568" y="452"/>
                    <a:pt x="567" y="452"/>
                  </a:cubicBezTo>
                  <a:cubicBezTo>
                    <a:pt x="567" y="451"/>
                    <a:pt x="567" y="451"/>
                    <a:pt x="567" y="451"/>
                  </a:cubicBezTo>
                  <a:cubicBezTo>
                    <a:pt x="567" y="452"/>
                    <a:pt x="567" y="452"/>
                    <a:pt x="567" y="452"/>
                  </a:cubicBezTo>
                  <a:cubicBezTo>
                    <a:pt x="567" y="452"/>
                    <a:pt x="567" y="453"/>
                    <a:pt x="567" y="453"/>
                  </a:cubicBezTo>
                  <a:close/>
                  <a:moveTo>
                    <a:pt x="566" y="455"/>
                  </a:moveTo>
                  <a:cubicBezTo>
                    <a:pt x="567" y="455"/>
                    <a:pt x="567" y="456"/>
                    <a:pt x="568" y="454"/>
                  </a:cubicBezTo>
                  <a:cubicBezTo>
                    <a:pt x="567" y="454"/>
                    <a:pt x="567" y="453"/>
                    <a:pt x="567" y="454"/>
                  </a:cubicBezTo>
                  <a:cubicBezTo>
                    <a:pt x="567" y="454"/>
                    <a:pt x="566" y="455"/>
                    <a:pt x="566" y="455"/>
                  </a:cubicBezTo>
                  <a:close/>
                  <a:moveTo>
                    <a:pt x="569" y="441"/>
                  </a:moveTo>
                  <a:cubicBezTo>
                    <a:pt x="568" y="441"/>
                    <a:pt x="569" y="440"/>
                    <a:pt x="569" y="440"/>
                  </a:cubicBezTo>
                  <a:cubicBezTo>
                    <a:pt x="568" y="439"/>
                    <a:pt x="568" y="442"/>
                    <a:pt x="569" y="441"/>
                  </a:cubicBezTo>
                  <a:close/>
                  <a:moveTo>
                    <a:pt x="565" y="416"/>
                  </a:moveTo>
                  <a:cubicBezTo>
                    <a:pt x="565" y="417"/>
                    <a:pt x="566" y="417"/>
                    <a:pt x="567" y="418"/>
                  </a:cubicBezTo>
                  <a:cubicBezTo>
                    <a:pt x="567" y="417"/>
                    <a:pt x="567" y="417"/>
                    <a:pt x="567" y="417"/>
                  </a:cubicBezTo>
                  <a:cubicBezTo>
                    <a:pt x="566" y="417"/>
                    <a:pt x="566" y="416"/>
                    <a:pt x="565" y="416"/>
                  </a:cubicBezTo>
                  <a:close/>
                  <a:moveTo>
                    <a:pt x="555" y="455"/>
                  </a:moveTo>
                  <a:cubicBezTo>
                    <a:pt x="555" y="454"/>
                    <a:pt x="554" y="454"/>
                    <a:pt x="555" y="454"/>
                  </a:cubicBezTo>
                  <a:cubicBezTo>
                    <a:pt x="555" y="454"/>
                    <a:pt x="556" y="454"/>
                    <a:pt x="556" y="454"/>
                  </a:cubicBezTo>
                  <a:cubicBezTo>
                    <a:pt x="556" y="453"/>
                    <a:pt x="557" y="453"/>
                    <a:pt x="557" y="453"/>
                  </a:cubicBezTo>
                  <a:cubicBezTo>
                    <a:pt x="557" y="453"/>
                    <a:pt x="557" y="453"/>
                    <a:pt x="557" y="452"/>
                  </a:cubicBezTo>
                  <a:cubicBezTo>
                    <a:pt x="555" y="452"/>
                    <a:pt x="554" y="454"/>
                    <a:pt x="553" y="454"/>
                  </a:cubicBezTo>
                  <a:cubicBezTo>
                    <a:pt x="552" y="453"/>
                    <a:pt x="551" y="454"/>
                    <a:pt x="551" y="454"/>
                  </a:cubicBezTo>
                  <a:cubicBezTo>
                    <a:pt x="550" y="455"/>
                    <a:pt x="551" y="456"/>
                    <a:pt x="551" y="456"/>
                  </a:cubicBezTo>
                  <a:cubicBezTo>
                    <a:pt x="552" y="455"/>
                    <a:pt x="551" y="456"/>
                    <a:pt x="551" y="455"/>
                  </a:cubicBezTo>
                  <a:cubicBezTo>
                    <a:pt x="552" y="455"/>
                    <a:pt x="552" y="455"/>
                    <a:pt x="552" y="454"/>
                  </a:cubicBezTo>
                  <a:cubicBezTo>
                    <a:pt x="552" y="455"/>
                    <a:pt x="551" y="455"/>
                    <a:pt x="552" y="455"/>
                  </a:cubicBezTo>
                  <a:cubicBezTo>
                    <a:pt x="552" y="455"/>
                    <a:pt x="553" y="456"/>
                    <a:pt x="554" y="455"/>
                  </a:cubicBezTo>
                  <a:cubicBezTo>
                    <a:pt x="554" y="455"/>
                    <a:pt x="554" y="455"/>
                    <a:pt x="554" y="455"/>
                  </a:cubicBezTo>
                  <a:cubicBezTo>
                    <a:pt x="554" y="455"/>
                    <a:pt x="556" y="455"/>
                    <a:pt x="555" y="455"/>
                  </a:cubicBezTo>
                  <a:cubicBezTo>
                    <a:pt x="555" y="455"/>
                    <a:pt x="555" y="455"/>
                    <a:pt x="555" y="455"/>
                  </a:cubicBezTo>
                  <a:close/>
                  <a:moveTo>
                    <a:pt x="552" y="458"/>
                  </a:moveTo>
                  <a:cubicBezTo>
                    <a:pt x="552" y="458"/>
                    <a:pt x="553" y="459"/>
                    <a:pt x="553" y="457"/>
                  </a:cubicBezTo>
                  <a:cubicBezTo>
                    <a:pt x="553" y="457"/>
                    <a:pt x="552" y="457"/>
                    <a:pt x="552" y="458"/>
                  </a:cubicBezTo>
                  <a:close/>
                  <a:moveTo>
                    <a:pt x="550" y="458"/>
                  </a:moveTo>
                  <a:cubicBezTo>
                    <a:pt x="550" y="459"/>
                    <a:pt x="552" y="459"/>
                    <a:pt x="552" y="458"/>
                  </a:cubicBezTo>
                  <a:cubicBezTo>
                    <a:pt x="552" y="458"/>
                    <a:pt x="551" y="458"/>
                    <a:pt x="550" y="458"/>
                  </a:cubicBezTo>
                  <a:close/>
                  <a:moveTo>
                    <a:pt x="549" y="455"/>
                  </a:moveTo>
                  <a:cubicBezTo>
                    <a:pt x="549" y="456"/>
                    <a:pt x="550" y="455"/>
                    <a:pt x="550" y="455"/>
                  </a:cubicBezTo>
                  <a:cubicBezTo>
                    <a:pt x="549" y="454"/>
                    <a:pt x="549" y="455"/>
                    <a:pt x="549" y="455"/>
                  </a:cubicBezTo>
                  <a:cubicBezTo>
                    <a:pt x="549" y="455"/>
                    <a:pt x="549" y="455"/>
                    <a:pt x="549" y="455"/>
                  </a:cubicBezTo>
                  <a:close/>
                  <a:moveTo>
                    <a:pt x="545" y="451"/>
                  </a:moveTo>
                  <a:cubicBezTo>
                    <a:pt x="544" y="452"/>
                    <a:pt x="542" y="452"/>
                    <a:pt x="542" y="455"/>
                  </a:cubicBezTo>
                  <a:cubicBezTo>
                    <a:pt x="542" y="455"/>
                    <a:pt x="542" y="455"/>
                    <a:pt x="543" y="456"/>
                  </a:cubicBezTo>
                  <a:cubicBezTo>
                    <a:pt x="542" y="455"/>
                    <a:pt x="542" y="455"/>
                    <a:pt x="542" y="456"/>
                  </a:cubicBezTo>
                  <a:cubicBezTo>
                    <a:pt x="542" y="456"/>
                    <a:pt x="543" y="455"/>
                    <a:pt x="543" y="456"/>
                  </a:cubicBezTo>
                  <a:cubicBezTo>
                    <a:pt x="541" y="456"/>
                    <a:pt x="541" y="458"/>
                    <a:pt x="540" y="458"/>
                  </a:cubicBezTo>
                  <a:cubicBezTo>
                    <a:pt x="540" y="457"/>
                    <a:pt x="539" y="458"/>
                    <a:pt x="539" y="458"/>
                  </a:cubicBezTo>
                  <a:cubicBezTo>
                    <a:pt x="539" y="458"/>
                    <a:pt x="539" y="458"/>
                    <a:pt x="539" y="459"/>
                  </a:cubicBezTo>
                  <a:cubicBezTo>
                    <a:pt x="538" y="459"/>
                    <a:pt x="537" y="460"/>
                    <a:pt x="536" y="460"/>
                  </a:cubicBezTo>
                  <a:cubicBezTo>
                    <a:pt x="537" y="460"/>
                    <a:pt x="537" y="460"/>
                    <a:pt x="537" y="460"/>
                  </a:cubicBezTo>
                  <a:cubicBezTo>
                    <a:pt x="539" y="460"/>
                    <a:pt x="542" y="460"/>
                    <a:pt x="542" y="457"/>
                  </a:cubicBezTo>
                  <a:cubicBezTo>
                    <a:pt x="543" y="456"/>
                    <a:pt x="544" y="457"/>
                    <a:pt x="545" y="457"/>
                  </a:cubicBezTo>
                  <a:cubicBezTo>
                    <a:pt x="545" y="456"/>
                    <a:pt x="544" y="456"/>
                    <a:pt x="544" y="456"/>
                  </a:cubicBezTo>
                  <a:cubicBezTo>
                    <a:pt x="545" y="456"/>
                    <a:pt x="547" y="458"/>
                    <a:pt x="548" y="456"/>
                  </a:cubicBezTo>
                  <a:cubicBezTo>
                    <a:pt x="548" y="455"/>
                    <a:pt x="547" y="456"/>
                    <a:pt x="545" y="455"/>
                  </a:cubicBezTo>
                  <a:cubicBezTo>
                    <a:pt x="545" y="455"/>
                    <a:pt x="546" y="455"/>
                    <a:pt x="546" y="454"/>
                  </a:cubicBezTo>
                  <a:cubicBezTo>
                    <a:pt x="545" y="454"/>
                    <a:pt x="545" y="455"/>
                    <a:pt x="545" y="455"/>
                  </a:cubicBezTo>
                  <a:cubicBezTo>
                    <a:pt x="545" y="453"/>
                    <a:pt x="545" y="453"/>
                    <a:pt x="544" y="454"/>
                  </a:cubicBezTo>
                  <a:cubicBezTo>
                    <a:pt x="544" y="453"/>
                    <a:pt x="544" y="453"/>
                    <a:pt x="544" y="452"/>
                  </a:cubicBezTo>
                  <a:cubicBezTo>
                    <a:pt x="545" y="453"/>
                    <a:pt x="545" y="452"/>
                    <a:pt x="546" y="452"/>
                  </a:cubicBezTo>
                  <a:cubicBezTo>
                    <a:pt x="546" y="453"/>
                    <a:pt x="546" y="454"/>
                    <a:pt x="546" y="454"/>
                  </a:cubicBezTo>
                  <a:cubicBezTo>
                    <a:pt x="547" y="454"/>
                    <a:pt x="549" y="454"/>
                    <a:pt x="548" y="453"/>
                  </a:cubicBezTo>
                  <a:cubicBezTo>
                    <a:pt x="547" y="453"/>
                    <a:pt x="545" y="452"/>
                    <a:pt x="545" y="451"/>
                  </a:cubicBezTo>
                  <a:close/>
                  <a:moveTo>
                    <a:pt x="545" y="464"/>
                  </a:moveTo>
                  <a:cubicBezTo>
                    <a:pt x="545" y="463"/>
                    <a:pt x="545" y="462"/>
                    <a:pt x="545" y="462"/>
                  </a:cubicBezTo>
                  <a:cubicBezTo>
                    <a:pt x="545" y="462"/>
                    <a:pt x="544" y="462"/>
                    <a:pt x="544" y="463"/>
                  </a:cubicBezTo>
                  <a:cubicBezTo>
                    <a:pt x="544" y="463"/>
                    <a:pt x="544" y="463"/>
                    <a:pt x="544" y="463"/>
                  </a:cubicBezTo>
                  <a:cubicBezTo>
                    <a:pt x="543" y="464"/>
                    <a:pt x="541" y="464"/>
                    <a:pt x="540" y="464"/>
                  </a:cubicBezTo>
                  <a:cubicBezTo>
                    <a:pt x="541" y="464"/>
                    <a:pt x="540" y="465"/>
                    <a:pt x="541" y="465"/>
                  </a:cubicBezTo>
                  <a:cubicBezTo>
                    <a:pt x="541" y="466"/>
                    <a:pt x="541" y="465"/>
                    <a:pt x="542" y="465"/>
                  </a:cubicBezTo>
                  <a:cubicBezTo>
                    <a:pt x="542" y="464"/>
                    <a:pt x="542" y="464"/>
                    <a:pt x="543" y="464"/>
                  </a:cubicBezTo>
                  <a:cubicBezTo>
                    <a:pt x="543" y="464"/>
                    <a:pt x="543" y="465"/>
                    <a:pt x="543" y="465"/>
                  </a:cubicBezTo>
                  <a:cubicBezTo>
                    <a:pt x="544" y="465"/>
                    <a:pt x="545" y="465"/>
                    <a:pt x="546" y="464"/>
                  </a:cubicBezTo>
                  <a:cubicBezTo>
                    <a:pt x="545" y="463"/>
                    <a:pt x="545" y="464"/>
                    <a:pt x="545" y="464"/>
                  </a:cubicBezTo>
                  <a:close/>
                  <a:moveTo>
                    <a:pt x="534" y="458"/>
                  </a:moveTo>
                  <a:cubicBezTo>
                    <a:pt x="534" y="459"/>
                    <a:pt x="535" y="459"/>
                    <a:pt x="534" y="459"/>
                  </a:cubicBezTo>
                  <a:cubicBezTo>
                    <a:pt x="535" y="459"/>
                    <a:pt x="536" y="459"/>
                    <a:pt x="537" y="458"/>
                  </a:cubicBezTo>
                  <a:cubicBezTo>
                    <a:pt x="536" y="458"/>
                    <a:pt x="535" y="459"/>
                    <a:pt x="534" y="458"/>
                  </a:cubicBezTo>
                  <a:close/>
                  <a:moveTo>
                    <a:pt x="529" y="468"/>
                  </a:moveTo>
                  <a:cubicBezTo>
                    <a:pt x="529" y="468"/>
                    <a:pt x="528" y="468"/>
                    <a:pt x="528" y="468"/>
                  </a:cubicBezTo>
                  <a:cubicBezTo>
                    <a:pt x="528" y="470"/>
                    <a:pt x="527" y="469"/>
                    <a:pt x="526" y="469"/>
                  </a:cubicBezTo>
                  <a:cubicBezTo>
                    <a:pt x="525" y="469"/>
                    <a:pt x="527" y="469"/>
                    <a:pt x="526" y="470"/>
                  </a:cubicBezTo>
                  <a:cubicBezTo>
                    <a:pt x="526" y="470"/>
                    <a:pt x="526" y="470"/>
                    <a:pt x="526" y="470"/>
                  </a:cubicBezTo>
                  <a:cubicBezTo>
                    <a:pt x="527" y="471"/>
                    <a:pt x="529" y="470"/>
                    <a:pt x="530" y="469"/>
                  </a:cubicBezTo>
                  <a:cubicBezTo>
                    <a:pt x="530" y="468"/>
                    <a:pt x="529" y="469"/>
                    <a:pt x="529" y="468"/>
                  </a:cubicBezTo>
                  <a:close/>
                  <a:moveTo>
                    <a:pt x="519" y="463"/>
                  </a:moveTo>
                  <a:cubicBezTo>
                    <a:pt x="519" y="463"/>
                    <a:pt x="520" y="462"/>
                    <a:pt x="520" y="461"/>
                  </a:cubicBezTo>
                  <a:cubicBezTo>
                    <a:pt x="519" y="461"/>
                    <a:pt x="519" y="462"/>
                    <a:pt x="519" y="463"/>
                  </a:cubicBezTo>
                  <a:close/>
                  <a:moveTo>
                    <a:pt x="513" y="407"/>
                  </a:moveTo>
                  <a:cubicBezTo>
                    <a:pt x="513" y="407"/>
                    <a:pt x="512" y="407"/>
                    <a:pt x="512" y="407"/>
                  </a:cubicBezTo>
                  <a:cubicBezTo>
                    <a:pt x="513" y="408"/>
                    <a:pt x="513" y="407"/>
                    <a:pt x="514" y="408"/>
                  </a:cubicBezTo>
                  <a:cubicBezTo>
                    <a:pt x="514" y="407"/>
                    <a:pt x="514" y="407"/>
                    <a:pt x="514" y="407"/>
                  </a:cubicBezTo>
                  <a:cubicBezTo>
                    <a:pt x="513" y="407"/>
                    <a:pt x="513" y="406"/>
                    <a:pt x="513" y="407"/>
                  </a:cubicBezTo>
                  <a:close/>
                  <a:moveTo>
                    <a:pt x="513" y="404"/>
                  </a:moveTo>
                  <a:cubicBezTo>
                    <a:pt x="513" y="404"/>
                    <a:pt x="513" y="403"/>
                    <a:pt x="513" y="403"/>
                  </a:cubicBezTo>
                  <a:cubicBezTo>
                    <a:pt x="514" y="403"/>
                    <a:pt x="514" y="403"/>
                    <a:pt x="514" y="403"/>
                  </a:cubicBezTo>
                  <a:cubicBezTo>
                    <a:pt x="514" y="403"/>
                    <a:pt x="514" y="402"/>
                    <a:pt x="514" y="402"/>
                  </a:cubicBezTo>
                  <a:cubicBezTo>
                    <a:pt x="513" y="402"/>
                    <a:pt x="513" y="403"/>
                    <a:pt x="513" y="404"/>
                  </a:cubicBezTo>
                  <a:close/>
                  <a:moveTo>
                    <a:pt x="537" y="242"/>
                  </a:moveTo>
                  <a:cubicBezTo>
                    <a:pt x="536" y="242"/>
                    <a:pt x="535" y="242"/>
                    <a:pt x="535" y="243"/>
                  </a:cubicBezTo>
                  <a:cubicBezTo>
                    <a:pt x="536" y="243"/>
                    <a:pt x="537" y="243"/>
                    <a:pt x="537" y="243"/>
                  </a:cubicBezTo>
                  <a:cubicBezTo>
                    <a:pt x="537" y="243"/>
                    <a:pt x="536" y="243"/>
                    <a:pt x="537" y="242"/>
                  </a:cubicBezTo>
                  <a:close/>
                  <a:moveTo>
                    <a:pt x="510" y="333"/>
                  </a:moveTo>
                  <a:cubicBezTo>
                    <a:pt x="509" y="334"/>
                    <a:pt x="510" y="334"/>
                    <a:pt x="509" y="335"/>
                  </a:cubicBezTo>
                  <a:cubicBezTo>
                    <a:pt x="509" y="335"/>
                    <a:pt x="509" y="335"/>
                    <a:pt x="509" y="335"/>
                  </a:cubicBezTo>
                  <a:cubicBezTo>
                    <a:pt x="509" y="335"/>
                    <a:pt x="510" y="336"/>
                    <a:pt x="511" y="335"/>
                  </a:cubicBezTo>
                  <a:cubicBezTo>
                    <a:pt x="511" y="335"/>
                    <a:pt x="510" y="335"/>
                    <a:pt x="510" y="335"/>
                  </a:cubicBezTo>
                  <a:cubicBezTo>
                    <a:pt x="510" y="334"/>
                    <a:pt x="511" y="334"/>
                    <a:pt x="510" y="334"/>
                  </a:cubicBezTo>
                  <a:cubicBezTo>
                    <a:pt x="510" y="334"/>
                    <a:pt x="510" y="333"/>
                    <a:pt x="510" y="333"/>
                  </a:cubicBezTo>
                  <a:close/>
                  <a:moveTo>
                    <a:pt x="510" y="332"/>
                  </a:moveTo>
                  <a:cubicBezTo>
                    <a:pt x="510" y="332"/>
                    <a:pt x="510" y="333"/>
                    <a:pt x="510" y="333"/>
                  </a:cubicBezTo>
                  <a:cubicBezTo>
                    <a:pt x="510" y="332"/>
                    <a:pt x="510" y="332"/>
                    <a:pt x="510" y="332"/>
                  </a:cubicBezTo>
                  <a:cubicBezTo>
                    <a:pt x="510" y="332"/>
                    <a:pt x="511" y="334"/>
                    <a:pt x="511" y="333"/>
                  </a:cubicBezTo>
                  <a:cubicBezTo>
                    <a:pt x="510" y="333"/>
                    <a:pt x="511" y="331"/>
                    <a:pt x="510" y="332"/>
                  </a:cubicBezTo>
                  <a:close/>
                  <a:moveTo>
                    <a:pt x="506" y="335"/>
                  </a:moveTo>
                  <a:cubicBezTo>
                    <a:pt x="506" y="336"/>
                    <a:pt x="506" y="336"/>
                    <a:pt x="506" y="336"/>
                  </a:cubicBezTo>
                  <a:cubicBezTo>
                    <a:pt x="507" y="336"/>
                    <a:pt x="507" y="337"/>
                    <a:pt x="508" y="336"/>
                  </a:cubicBezTo>
                  <a:cubicBezTo>
                    <a:pt x="507" y="336"/>
                    <a:pt x="507" y="336"/>
                    <a:pt x="506" y="335"/>
                  </a:cubicBezTo>
                  <a:close/>
                  <a:moveTo>
                    <a:pt x="506" y="330"/>
                  </a:moveTo>
                  <a:cubicBezTo>
                    <a:pt x="507" y="330"/>
                    <a:pt x="505" y="331"/>
                    <a:pt x="506" y="331"/>
                  </a:cubicBezTo>
                  <a:cubicBezTo>
                    <a:pt x="506" y="330"/>
                    <a:pt x="507" y="330"/>
                    <a:pt x="507" y="330"/>
                  </a:cubicBezTo>
                  <a:cubicBezTo>
                    <a:pt x="507" y="329"/>
                    <a:pt x="506" y="329"/>
                    <a:pt x="506" y="330"/>
                  </a:cubicBezTo>
                  <a:close/>
                  <a:moveTo>
                    <a:pt x="507" y="331"/>
                  </a:moveTo>
                  <a:cubicBezTo>
                    <a:pt x="506" y="332"/>
                    <a:pt x="506" y="332"/>
                    <a:pt x="506" y="333"/>
                  </a:cubicBezTo>
                  <a:cubicBezTo>
                    <a:pt x="506" y="333"/>
                    <a:pt x="507" y="333"/>
                    <a:pt x="507" y="333"/>
                  </a:cubicBezTo>
                  <a:cubicBezTo>
                    <a:pt x="506" y="333"/>
                    <a:pt x="507" y="332"/>
                    <a:pt x="507" y="331"/>
                  </a:cubicBezTo>
                  <a:close/>
                  <a:moveTo>
                    <a:pt x="505" y="328"/>
                  </a:moveTo>
                  <a:cubicBezTo>
                    <a:pt x="506" y="327"/>
                    <a:pt x="504" y="326"/>
                    <a:pt x="504" y="326"/>
                  </a:cubicBezTo>
                  <a:cubicBezTo>
                    <a:pt x="505" y="326"/>
                    <a:pt x="505" y="325"/>
                    <a:pt x="504" y="325"/>
                  </a:cubicBezTo>
                  <a:cubicBezTo>
                    <a:pt x="504" y="326"/>
                    <a:pt x="504" y="326"/>
                    <a:pt x="503" y="326"/>
                  </a:cubicBezTo>
                  <a:cubicBezTo>
                    <a:pt x="505" y="327"/>
                    <a:pt x="505" y="329"/>
                    <a:pt x="506" y="329"/>
                  </a:cubicBezTo>
                  <a:cubicBezTo>
                    <a:pt x="506" y="329"/>
                    <a:pt x="506" y="329"/>
                    <a:pt x="506" y="328"/>
                  </a:cubicBezTo>
                  <a:cubicBezTo>
                    <a:pt x="506" y="328"/>
                    <a:pt x="507" y="329"/>
                    <a:pt x="507" y="328"/>
                  </a:cubicBezTo>
                  <a:cubicBezTo>
                    <a:pt x="506" y="328"/>
                    <a:pt x="507" y="328"/>
                    <a:pt x="506" y="327"/>
                  </a:cubicBezTo>
                  <a:cubicBezTo>
                    <a:pt x="506" y="328"/>
                    <a:pt x="506" y="328"/>
                    <a:pt x="505" y="328"/>
                  </a:cubicBezTo>
                  <a:close/>
                  <a:moveTo>
                    <a:pt x="505" y="325"/>
                  </a:moveTo>
                  <a:cubicBezTo>
                    <a:pt x="506" y="326"/>
                    <a:pt x="506" y="327"/>
                    <a:pt x="506" y="327"/>
                  </a:cubicBezTo>
                  <a:cubicBezTo>
                    <a:pt x="506" y="327"/>
                    <a:pt x="506" y="327"/>
                    <a:pt x="506" y="326"/>
                  </a:cubicBezTo>
                  <a:cubicBezTo>
                    <a:pt x="506" y="326"/>
                    <a:pt x="506" y="325"/>
                    <a:pt x="505" y="325"/>
                  </a:cubicBezTo>
                  <a:close/>
                  <a:moveTo>
                    <a:pt x="502" y="325"/>
                  </a:moveTo>
                  <a:cubicBezTo>
                    <a:pt x="502" y="325"/>
                    <a:pt x="502" y="325"/>
                    <a:pt x="502" y="326"/>
                  </a:cubicBezTo>
                  <a:cubicBezTo>
                    <a:pt x="503" y="326"/>
                    <a:pt x="504" y="326"/>
                    <a:pt x="504" y="325"/>
                  </a:cubicBezTo>
                  <a:cubicBezTo>
                    <a:pt x="503" y="325"/>
                    <a:pt x="503" y="325"/>
                    <a:pt x="502" y="325"/>
                  </a:cubicBezTo>
                  <a:close/>
                  <a:moveTo>
                    <a:pt x="382" y="540"/>
                  </a:moveTo>
                  <a:cubicBezTo>
                    <a:pt x="382" y="540"/>
                    <a:pt x="382" y="540"/>
                    <a:pt x="382" y="540"/>
                  </a:cubicBezTo>
                  <a:cubicBezTo>
                    <a:pt x="382" y="540"/>
                    <a:pt x="381" y="541"/>
                    <a:pt x="381" y="541"/>
                  </a:cubicBezTo>
                  <a:cubicBezTo>
                    <a:pt x="381" y="541"/>
                    <a:pt x="382" y="541"/>
                    <a:pt x="382" y="541"/>
                  </a:cubicBezTo>
                  <a:cubicBezTo>
                    <a:pt x="382" y="541"/>
                    <a:pt x="382" y="541"/>
                    <a:pt x="383" y="542"/>
                  </a:cubicBezTo>
                  <a:cubicBezTo>
                    <a:pt x="383" y="541"/>
                    <a:pt x="383" y="541"/>
                    <a:pt x="382" y="540"/>
                  </a:cubicBezTo>
                  <a:close/>
                  <a:moveTo>
                    <a:pt x="379" y="542"/>
                  </a:moveTo>
                  <a:cubicBezTo>
                    <a:pt x="379" y="542"/>
                    <a:pt x="380" y="541"/>
                    <a:pt x="380" y="542"/>
                  </a:cubicBezTo>
                  <a:cubicBezTo>
                    <a:pt x="381" y="541"/>
                    <a:pt x="381" y="541"/>
                    <a:pt x="380" y="541"/>
                  </a:cubicBezTo>
                  <a:cubicBezTo>
                    <a:pt x="380" y="542"/>
                    <a:pt x="378" y="542"/>
                    <a:pt x="379" y="542"/>
                  </a:cubicBezTo>
                  <a:close/>
                  <a:moveTo>
                    <a:pt x="286" y="408"/>
                  </a:moveTo>
                  <a:cubicBezTo>
                    <a:pt x="286" y="408"/>
                    <a:pt x="286" y="409"/>
                    <a:pt x="286" y="409"/>
                  </a:cubicBezTo>
                  <a:cubicBezTo>
                    <a:pt x="285" y="409"/>
                    <a:pt x="286" y="408"/>
                    <a:pt x="285" y="408"/>
                  </a:cubicBezTo>
                  <a:cubicBezTo>
                    <a:pt x="285" y="409"/>
                    <a:pt x="285" y="409"/>
                    <a:pt x="285" y="409"/>
                  </a:cubicBezTo>
                  <a:cubicBezTo>
                    <a:pt x="286" y="409"/>
                    <a:pt x="287" y="409"/>
                    <a:pt x="287" y="409"/>
                  </a:cubicBezTo>
                  <a:cubicBezTo>
                    <a:pt x="286" y="410"/>
                    <a:pt x="286" y="408"/>
                    <a:pt x="286" y="408"/>
                  </a:cubicBezTo>
                  <a:close/>
                  <a:moveTo>
                    <a:pt x="260" y="396"/>
                  </a:moveTo>
                  <a:cubicBezTo>
                    <a:pt x="260" y="396"/>
                    <a:pt x="261" y="396"/>
                    <a:pt x="261" y="397"/>
                  </a:cubicBezTo>
                  <a:cubicBezTo>
                    <a:pt x="261" y="396"/>
                    <a:pt x="261" y="395"/>
                    <a:pt x="260" y="396"/>
                  </a:cubicBezTo>
                  <a:close/>
                  <a:moveTo>
                    <a:pt x="252" y="423"/>
                  </a:moveTo>
                  <a:cubicBezTo>
                    <a:pt x="252" y="423"/>
                    <a:pt x="253" y="422"/>
                    <a:pt x="253" y="422"/>
                  </a:cubicBezTo>
                  <a:cubicBezTo>
                    <a:pt x="253" y="421"/>
                    <a:pt x="252" y="422"/>
                    <a:pt x="252" y="423"/>
                  </a:cubicBezTo>
                  <a:close/>
                  <a:moveTo>
                    <a:pt x="255" y="397"/>
                  </a:moveTo>
                  <a:cubicBezTo>
                    <a:pt x="254" y="397"/>
                    <a:pt x="254" y="397"/>
                    <a:pt x="253" y="397"/>
                  </a:cubicBezTo>
                  <a:cubicBezTo>
                    <a:pt x="253" y="397"/>
                    <a:pt x="253" y="398"/>
                    <a:pt x="254" y="398"/>
                  </a:cubicBezTo>
                  <a:cubicBezTo>
                    <a:pt x="253" y="397"/>
                    <a:pt x="255" y="398"/>
                    <a:pt x="255" y="397"/>
                  </a:cubicBezTo>
                  <a:close/>
                  <a:moveTo>
                    <a:pt x="253" y="395"/>
                  </a:moveTo>
                  <a:cubicBezTo>
                    <a:pt x="253" y="396"/>
                    <a:pt x="253" y="396"/>
                    <a:pt x="253" y="396"/>
                  </a:cubicBezTo>
                  <a:cubicBezTo>
                    <a:pt x="253" y="396"/>
                    <a:pt x="254" y="397"/>
                    <a:pt x="254" y="397"/>
                  </a:cubicBezTo>
                  <a:cubicBezTo>
                    <a:pt x="253" y="397"/>
                    <a:pt x="254" y="395"/>
                    <a:pt x="253" y="395"/>
                  </a:cubicBezTo>
                  <a:close/>
                  <a:moveTo>
                    <a:pt x="250" y="398"/>
                  </a:moveTo>
                  <a:cubicBezTo>
                    <a:pt x="251" y="397"/>
                    <a:pt x="250" y="399"/>
                    <a:pt x="251" y="399"/>
                  </a:cubicBezTo>
                  <a:cubicBezTo>
                    <a:pt x="251" y="398"/>
                    <a:pt x="252" y="398"/>
                    <a:pt x="252" y="399"/>
                  </a:cubicBezTo>
                  <a:cubicBezTo>
                    <a:pt x="252" y="398"/>
                    <a:pt x="252" y="398"/>
                    <a:pt x="253" y="398"/>
                  </a:cubicBezTo>
                  <a:cubicBezTo>
                    <a:pt x="252" y="398"/>
                    <a:pt x="252" y="397"/>
                    <a:pt x="251" y="397"/>
                  </a:cubicBezTo>
                  <a:cubicBezTo>
                    <a:pt x="252" y="399"/>
                    <a:pt x="250" y="396"/>
                    <a:pt x="250" y="398"/>
                  </a:cubicBezTo>
                  <a:close/>
                  <a:moveTo>
                    <a:pt x="250" y="401"/>
                  </a:moveTo>
                  <a:cubicBezTo>
                    <a:pt x="251" y="401"/>
                    <a:pt x="251" y="401"/>
                    <a:pt x="251" y="400"/>
                  </a:cubicBezTo>
                  <a:cubicBezTo>
                    <a:pt x="250" y="400"/>
                    <a:pt x="249" y="400"/>
                    <a:pt x="250" y="400"/>
                  </a:cubicBezTo>
                  <a:cubicBezTo>
                    <a:pt x="249" y="399"/>
                    <a:pt x="250" y="399"/>
                    <a:pt x="249" y="400"/>
                  </a:cubicBezTo>
                  <a:cubicBezTo>
                    <a:pt x="249" y="400"/>
                    <a:pt x="250" y="400"/>
                    <a:pt x="249" y="401"/>
                  </a:cubicBezTo>
                  <a:cubicBezTo>
                    <a:pt x="249" y="401"/>
                    <a:pt x="248" y="401"/>
                    <a:pt x="247" y="401"/>
                  </a:cubicBezTo>
                  <a:cubicBezTo>
                    <a:pt x="248" y="400"/>
                    <a:pt x="248" y="400"/>
                    <a:pt x="248" y="400"/>
                  </a:cubicBezTo>
                  <a:cubicBezTo>
                    <a:pt x="247" y="400"/>
                    <a:pt x="247" y="400"/>
                    <a:pt x="246" y="401"/>
                  </a:cubicBezTo>
                  <a:cubicBezTo>
                    <a:pt x="247" y="401"/>
                    <a:pt x="247" y="401"/>
                    <a:pt x="247" y="401"/>
                  </a:cubicBezTo>
                  <a:cubicBezTo>
                    <a:pt x="248" y="400"/>
                    <a:pt x="250" y="402"/>
                    <a:pt x="250" y="402"/>
                  </a:cubicBezTo>
                  <a:cubicBezTo>
                    <a:pt x="250" y="402"/>
                    <a:pt x="250" y="402"/>
                    <a:pt x="250" y="401"/>
                  </a:cubicBezTo>
                  <a:close/>
                  <a:moveTo>
                    <a:pt x="244" y="428"/>
                  </a:moveTo>
                  <a:cubicBezTo>
                    <a:pt x="244" y="428"/>
                    <a:pt x="244" y="429"/>
                    <a:pt x="245" y="429"/>
                  </a:cubicBezTo>
                  <a:cubicBezTo>
                    <a:pt x="245" y="427"/>
                    <a:pt x="244" y="428"/>
                    <a:pt x="244" y="428"/>
                  </a:cubicBezTo>
                  <a:close/>
                  <a:moveTo>
                    <a:pt x="246" y="400"/>
                  </a:moveTo>
                  <a:cubicBezTo>
                    <a:pt x="246" y="400"/>
                    <a:pt x="245" y="400"/>
                    <a:pt x="245" y="401"/>
                  </a:cubicBezTo>
                  <a:cubicBezTo>
                    <a:pt x="246" y="401"/>
                    <a:pt x="245" y="402"/>
                    <a:pt x="244" y="402"/>
                  </a:cubicBezTo>
                  <a:cubicBezTo>
                    <a:pt x="244" y="403"/>
                    <a:pt x="246" y="403"/>
                    <a:pt x="244" y="404"/>
                  </a:cubicBezTo>
                  <a:cubicBezTo>
                    <a:pt x="245" y="404"/>
                    <a:pt x="246" y="404"/>
                    <a:pt x="246" y="403"/>
                  </a:cubicBezTo>
                  <a:cubicBezTo>
                    <a:pt x="246" y="403"/>
                    <a:pt x="245" y="403"/>
                    <a:pt x="245" y="402"/>
                  </a:cubicBezTo>
                  <a:cubicBezTo>
                    <a:pt x="245" y="402"/>
                    <a:pt x="246" y="402"/>
                    <a:pt x="246" y="402"/>
                  </a:cubicBezTo>
                  <a:cubicBezTo>
                    <a:pt x="246" y="401"/>
                    <a:pt x="245" y="401"/>
                    <a:pt x="246" y="400"/>
                  </a:cubicBezTo>
                  <a:close/>
                  <a:moveTo>
                    <a:pt x="243" y="402"/>
                  </a:moveTo>
                  <a:cubicBezTo>
                    <a:pt x="243" y="403"/>
                    <a:pt x="242" y="402"/>
                    <a:pt x="241" y="403"/>
                  </a:cubicBezTo>
                  <a:cubicBezTo>
                    <a:pt x="241" y="403"/>
                    <a:pt x="241" y="403"/>
                    <a:pt x="242" y="403"/>
                  </a:cubicBezTo>
                  <a:cubicBezTo>
                    <a:pt x="242" y="402"/>
                    <a:pt x="243" y="403"/>
                    <a:pt x="243" y="402"/>
                  </a:cubicBezTo>
                  <a:cubicBezTo>
                    <a:pt x="244" y="402"/>
                    <a:pt x="243" y="401"/>
                    <a:pt x="243" y="402"/>
                  </a:cubicBezTo>
                  <a:close/>
                  <a:moveTo>
                    <a:pt x="239" y="407"/>
                  </a:moveTo>
                  <a:cubicBezTo>
                    <a:pt x="239" y="406"/>
                    <a:pt x="240" y="407"/>
                    <a:pt x="241" y="407"/>
                  </a:cubicBezTo>
                  <a:cubicBezTo>
                    <a:pt x="241" y="406"/>
                    <a:pt x="241" y="406"/>
                    <a:pt x="242" y="406"/>
                  </a:cubicBezTo>
                  <a:cubicBezTo>
                    <a:pt x="242" y="406"/>
                    <a:pt x="242" y="406"/>
                    <a:pt x="242" y="406"/>
                  </a:cubicBezTo>
                  <a:cubicBezTo>
                    <a:pt x="241" y="405"/>
                    <a:pt x="239" y="406"/>
                    <a:pt x="239" y="407"/>
                  </a:cubicBezTo>
                  <a:close/>
                  <a:moveTo>
                    <a:pt x="238" y="408"/>
                  </a:moveTo>
                  <a:cubicBezTo>
                    <a:pt x="239" y="409"/>
                    <a:pt x="239" y="409"/>
                    <a:pt x="240" y="408"/>
                  </a:cubicBezTo>
                  <a:cubicBezTo>
                    <a:pt x="239" y="408"/>
                    <a:pt x="239" y="407"/>
                    <a:pt x="238" y="408"/>
                  </a:cubicBezTo>
                  <a:close/>
                  <a:moveTo>
                    <a:pt x="164" y="464"/>
                  </a:moveTo>
                  <a:cubicBezTo>
                    <a:pt x="164" y="464"/>
                    <a:pt x="163" y="464"/>
                    <a:pt x="163" y="464"/>
                  </a:cubicBezTo>
                  <a:cubicBezTo>
                    <a:pt x="163" y="464"/>
                    <a:pt x="165" y="465"/>
                    <a:pt x="164" y="465"/>
                  </a:cubicBezTo>
                  <a:cubicBezTo>
                    <a:pt x="164" y="465"/>
                    <a:pt x="164" y="464"/>
                    <a:pt x="164" y="464"/>
                  </a:cubicBezTo>
                  <a:close/>
                  <a:moveTo>
                    <a:pt x="155" y="439"/>
                  </a:moveTo>
                  <a:cubicBezTo>
                    <a:pt x="154" y="438"/>
                    <a:pt x="154" y="439"/>
                    <a:pt x="153" y="440"/>
                  </a:cubicBezTo>
                  <a:cubicBezTo>
                    <a:pt x="154" y="439"/>
                    <a:pt x="155" y="440"/>
                    <a:pt x="155" y="440"/>
                  </a:cubicBezTo>
                  <a:cubicBezTo>
                    <a:pt x="155" y="440"/>
                    <a:pt x="155" y="439"/>
                    <a:pt x="155" y="439"/>
                  </a:cubicBezTo>
                  <a:close/>
                  <a:moveTo>
                    <a:pt x="151" y="442"/>
                  </a:moveTo>
                  <a:cubicBezTo>
                    <a:pt x="151" y="441"/>
                    <a:pt x="151" y="441"/>
                    <a:pt x="151" y="441"/>
                  </a:cubicBezTo>
                  <a:cubicBezTo>
                    <a:pt x="151" y="442"/>
                    <a:pt x="150" y="442"/>
                    <a:pt x="150" y="442"/>
                  </a:cubicBezTo>
                  <a:cubicBezTo>
                    <a:pt x="150" y="442"/>
                    <a:pt x="152" y="442"/>
                    <a:pt x="151" y="441"/>
                  </a:cubicBezTo>
                  <a:cubicBezTo>
                    <a:pt x="151" y="441"/>
                    <a:pt x="151" y="442"/>
                    <a:pt x="151" y="442"/>
                  </a:cubicBezTo>
                  <a:close/>
                  <a:moveTo>
                    <a:pt x="148" y="443"/>
                  </a:moveTo>
                  <a:cubicBezTo>
                    <a:pt x="149" y="443"/>
                    <a:pt x="147" y="444"/>
                    <a:pt x="148" y="445"/>
                  </a:cubicBezTo>
                  <a:cubicBezTo>
                    <a:pt x="149" y="443"/>
                    <a:pt x="149" y="445"/>
                    <a:pt x="150" y="444"/>
                  </a:cubicBezTo>
                  <a:cubicBezTo>
                    <a:pt x="150" y="444"/>
                    <a:pt x="149" y="444"/>
                    <a:pt x="150" y="443"/>
                  </a:cubicBezTo>
                  <a:cubicBezTo>
                    <a:pt x="151" y="443"/>
                    <a:pt x="151" y="443"/>
                    <a:pt x="152" y="443"/>
                  </a:cubicBezTo>
                  <a:cubicBezTo>
                    <a:pt x="151" y="443"/>
                    <a:pt x="151" y="442"/>
                    <a:pt x="151" y="442"/>
                  </a:cubicBezTo>
                  <a:cubicBezTo>
                    <a:pt x="150" y="443"/>
                    <a:pt x="150" y="442"/>
                    <a:pt x="149" y="443"/>
                  </a:cubicBezTo>
                  <a:cubicBezTo>
                    <a:pt x="149" y="443"/>
                    <a:pt x="148" y="443"/>
                    <a:pt x="148" y="443"/>
                  </a:cubicBezTo>
                  <a:close/>
                  <a:moveTo>
                    <a:pt x="144" y="482"/>
                  </a:moveTo>
                  <a:cubicBezTo>
                    <a:pt x="144" y="482"/>
                    <a:pt x="145" y="481"/>
                    <a:pt x="144" y="481"/>
                  </a:cubicBezTo>
                  <a:cubicBezTo>
                    <a:pt x="144" y="481"/>
                    <a:pt x="143" y="482"/>
                    <a:pt x="144" y="482"/>
                  </a:cubicBezTo>
                  <a:close/>
                  <a:moveTo>
                    <a:pt x="137" y="484"/>
                  </a:moveTo>
                  <a:cubicBezTo>
                    <a:pt x="138" y="485"/>
                    <a:pt x="139" y="485"/>
                    <a:pt x="139" y="484"/>
                  </a:cubicBezTo>
                  <a:cubicBezTo>
                    <a:pt x="139" y="485"/>
                    <a:pt x="137" y="484"/>
                    <a:pt x="137" y="484"/>
                  </a:cubicBezTo>
                  <a:close/>
                  <a:moveTo>
                    <a:pt x="138" y="456"/>
                  </a:moveTo>
                  <a:cubicBezTo>
                    <a:pt x="138" y="456"/>
                    <a:pt x="138" y="456"/>
                    <a:pt x="139" y="456"/>
                  </a:cubicBezTo>
                  <a:cubicBezTo>
                    <a:pt x="139" y="456"/>
                    <a:pt x="139" y="456"/>
                    <a:pt x="139" y="455"/>
                  </a:cubicBezTo>
                  <a:cubicBezTo>
                    <a:pt x="138" y="456"/>
                    <a:pt x="138" y="455"/>
                    <a:pt x="137" y="455"/>
                  </a:cubicBezTo>
                  <a:cubicBezTo>
                    <a:pt x="137" y="455"/>
                    <a:pt x="138" y="456"/>
                    <a:pt x="138" y="456"/>
                  </a:cubicBezTo>
                  <a:cubicBezTo>
                    <a:pt x="137" y="456"/>
                    <a:pt x="137" y="456"/>
                    <a:pt x="138" y="456"/>
                  </a:cubicBezTo>
                  <a:close/>
                  <a:moveTo>
                    <a:pt x="134" y="462"/>
                  </a:moveTo>
                  <a:cubicBezTo>
                    <a:pt x="135" y="461"/>
                    <a:pt x="138" y="460"/>
                    <a:pt x="138" y="458"/>
                  </a:cubicBezTo>
                  <a:cubicBezTo>
                    <a:pt x="135" y="458"/>
                    <a:pt x="135" y="461"/>
                    <a:pt x="133" y="460"/>
                  </a:cubicBezTo>
                  <a:cubicBezTo>
                    <a:pt x="133" y="461"/>
                    <a:pt x="131" y="461"/>
                    <a:pt x="132" y="462"/>
                  </a:cubicBezTo>
                  <a:cubicBezTo>
                    <a:pt x="131" y="462"/>
                    <a:pt x="130" y="462"/>
                    <a:pt x="130" y="463"/>
                  </a:cubicBezTo>
                  <a:cubicBezTo>
                    <a:pt x="130" y="463"/>
                    <a:pt x="131" y="464"/>
                    <a:pt x="130" y="463"/>
                  </a:cubicBezTo>
                  <a:cubicBezTo>
                    <a:pt x="131" y="466"/>
                    <a:pt x="133" y="462"/>
                    <a:pt x="134" y="462"/>
                  </a:cubicBezTo>
                  <a:close/>
                  <a:moveTo>
                    <a:pt x="127" y="465"/>
                  </a:moveTo>
                  <a:cubicBezTo>
                    <a:pt x="127" y="467"/>
                    <a:pt x="126" y="467"/>
                    <a:pt x="125" y="468"/>
                  </a:cubicBezTo>
                  <a:cubicBezTo>
                    <a:pt x="127" y="467"/>
                    <a:pt x="128" y="467"/>
                    <a:pt x="129" y="465"/>
                  </a:cubicBezTo>
                  <a:cubicBezTo>
                    <a:pt x="128" y="465"/>
                    <a:pt x="128" y="466"/>
                    <a:pt x="127" y="465"/>
                  </a:cubicBezTo>
                  <a:close/>
                  <a:moveTo>
                    <a:pt x="114" y="477"/>
                  </a:moveTo>
                  <a:cubicBezTo>
                    <a:pt x="113" y="477"/>
                    <a:pt x="113" y="477"/>
                    <a:pt x="112" y="478"/>
                  </a:cubicBezTo>
                  <a:cubicBezTo>
                    <a:pt x="113" y="478"/>
                    <a:pt x="112" y="479"/>
                    <a:pt x="112" y="479"/>
                  </a:cubicBezTo>
                  <a:cubicBezTo>
                    <a:pt x="113" y="478"/>
                    <a:pt x="115" y="478"/>
                    <a:pt x="116" y="476"/>
                  </a:cubicBezTo>
                  <a:cubicBezTo>
                    <a:pt x="117" y="476"/>
                    <a:pt x="118" y="474"/>
                    <a:pt x="120" y="474"/>
                  </a:cubicBezTo>
                  <a:cubicBezTo>
                    <a:pt x="121" y="472"/>
                    <a:pt x="122" y="470"/>
                    <a:pt x="124" y="470"/>
                  </a:cubicBezTo>
                  <a:cubicBezTo>
                    <a:pt x="124" y="469"/>
                    <a:pt x="125" y="469"/>
                    <a:pt x="125" y="468"/>
                  </a:cubicBezTo>
                  <a:cubicBezTo>
                    <a:pt x="122" y="469"/>
                    <a:pt x="120" y="472"/>
                    <a:pt x="117" y="473"/>
                  </a:cubicBezTo>
                  <a:cubicBezTo>
                    <a:pt x="117" y="473"/>
                    <a:pt x="117" y="473"/>
                    <a:pt x="117" y="474"/>
                  </a:cubicBezTo>
                  <a:cubicBezTo>
                    <a:pt x="117" y="473"/>
                    <a:pt x="116" y="474"/>
                    <a:pt x="115" y="474"/>
                  </a:cubicBezTo>
                  <a:cubicBezTo>
                    <a:pt x="116" y="474"/>
                    <a:pt x="117" y="473"/>
                    <a:pt x="117" y="474"/>
                  </a:cubicBezTo>
                  <a:cubicBezTo>
                    <a:pt x="116" y="475"/>
                    <a:pt x="114" y="476"/>
                    <a:pt x="114" y="476"/>
                  </a:cubicBezTo>
                  <a:cubicBezTo>
                    <a:pt x="114" y="476"/>
                    <a:pt x="115" y="476"/>
                    <a:pt x="115" y="476"/>
                  </a:cubicBezTo>
                  <a:cubicBezTo>
                    <a:pt x="114" y="476"/>
                    <a:pt x="114" y="476"/>
                    <a:pt x="114" y="477"/>
                  </a:cubicBezTo>
                  <a:close/>
                  <a:moveTo>
                    <a:pt x="115" y="502"/>
                  </a:moveTo>
                  <a:cubicBezTo>
                    <a:pt x="115" y="502"/>
                    <a:pt x="114" y="502"/>
                    <a:pt x="114" y="503"/>
                  </a:cubicBezTo>
                  <a:cubicBezTo>
                    <a:pt x="115" y="503"/>
                    <a:pt x="116" y="502"/>
                    <a:pt x="115" y="502"/>
                  </a:cubicBezTo>
                  <a:close/>
                  <a:moveTo>
                    <a:pt x="114" y="503"/>
                  </a:moveTo>
                  <a:cubicBezTo>
                    <a:pt x="114" y="504"/>
                    <a:pt x="116" y="503"/>
                    <a:pt x="115" y="505"/>
                  </a:cubicBezTo>
                  <a:cubicBezTo>
                    <a:pt x="115" y="505"/>
                    <a:pt x="116" y="504"/>
                    <a:pt x="116" y="504"/>
                  </a:cubicBezTo>
                  <a:cubicBezTo>
                    <a:pt x="116" y="503"/>
                    <a:pt x="115" y="504"/>
                    <a:pt x="116" y="503"/>
                  </a:cubicBezTo>
                  <a:cubicBezTo>
                    <a:pt x="116" y="502"/>
                    <a:pt x="115" y="503"/>
                    <a:pt x="115" y="503"/>
                  </a:cubicBezTo>
                  <a:cubicBezTo>
                    <a:pt x="115" y="503"/>
                    <a:pt x="115" y="503"/>
                    <a:pt x="114" y="503"/>
                  </a:cubicBezTo>
                  <a:close/>
                  <a:moveTo>
                    <a:pt x="112" y="503"/>
                  </a:moveTo>
                  <a:cubicBezTo>
                    <a:pt x="111" y="504"/>
                    <a:pt x="112" y="503"/>
                    <a:pt x="112" y="504"/>
                  </a:cubicBezTo>
                  <a:cubicBezTo>
                    <a:pt x="111" y="504"/>
                    <a:pt x="111" y="504"/>
                    <a:pt x="111" y="504"/>
                  </a:cubicBezTo>
                  <a:cubicBezTo>
                    <a:pt x="111" y="505"/>
                    <a:pt x="111" y="505"/>
                    <a:pt x="111" y="505"/>
                  </a:cubicBezTo>
                  <a:cubicBezTo>
                    <a:pt x="112" y="505"/>
                    <a:pt x="112" y="505"/>
                    <a:pt x="113" y="506"/>
                  </a:cubicBezTo>
                  <a:cubicBezTo>
                    <a:pt x="113" y="504"/>
                    <a:pt x="113" y="504"/>
                    <a:pt x="114" y="504"/>
                  </a:cubicBezTo>
                  <a:cubicBezTo>
                    <a:pt x="114" y="504"/>
                    <a:pt x="113" y="504"/>
                    <a:pt x="113" y="503"/>
                  </a:cubicBezTo>
                  <a:cubicBezTo>
                    <a:pt x="113" y="504"/>
                    <a:pt x="112" y="504"/>
                    <a:pt x="112" y="503"/>
                  </a:cubicBezTo>
                  <a:close/>
                  <a:moveTo>
                    <a:pt x="111" y="502"/>
                  </a:moveTo>
                  <a:cubicBezTo>
                    <a:pt x="111" y="502"/>
                    <a:pt x="112" y="503"/>
                    <a:pt x="112" y="502"/>
                  </a:cubicBezTo>
                  <a:cubicBezTo>
                    <a:pt x="111" y="502"/>
                    <a:pt x="111" y="501"/>
                    <a:pt x="111" y="502"/>
                  </a:cubicBezTo>
                  <a:close/>
                  <a:moveTo>
                    <a:pt x="109" y="482"/>
                  </a:moveTo>
                  <a:cubicBezTo>
                    <a:pt x="110" y="482"/>
                    <a:pt x="111" y="480"/>
                    <a:pt x="112" y="479"/>
                  </a:cubicBezTo>
                  <a:cubicBezTo>
                    <a:pt x="110" y="479"/>
                    <a:pt x="110" y="481"/>
                    <a:pt x="109" y="482"/>
                  </a:cubicBezTo>
                  <a:close/>
                  <a:moveTo>
                    <a:pt x="99" y="512"/>
                  </a:moveTo>
                  <a:cubicBezTo>
                    <a:pt x="100" y="512"/>
                    <a:pt x="98" y="512"/>
                    <a:pt x="98" y="513"/>
                  </a:cubicBezTo>
                  <a:cubicBezTo>
                    <a:pt x="99" y="514"/>
                    <a:pt x="99" y="512"/>
                    <a:pt x="99" y="513"/>
                  </a:cubicBezTo>
                  <a:cubicBezTo>
                    <a:pt x="100" y="512"/>
                    <a:pt x="100" y="511"/>
                    <a:pt x="99" y="512"/>
                  </a:cubicBezTo>
                  <a:close/>
                  <a:moveTo>
                    <a:pt x="93" y="519"/>
                  </a:moveTo>
                  <a:cubicBezTo>
                    <a:pt x="93" y="519"/>
                    <a:pt x="94" y="519"/>
                    <a:pt x="94" y="519"/>
                  </a:cubicBezTo>
                  <a:cubicBezTo>
                    <a:pt x="94" y="520"/>
                    <a:pt x="95" y="519"/>
                    <a:pt x="95" y="520"/>
                  </a:cubicBezTo>
                  <a:cubicBezTo>
                    <a:pt x="96" y="519"/>
                    <a:pt x="96" y="518"/>
                    <a:pt x="97" y="518"/>
                  </a:cubicBezTo>
                  <a:cubicBezTo>
                    <a:pt x="98" y="517"/>
                    <a:pt x="96" y="518"/>
                    <a:pt x="97" y="516"/>
                  </a:cubicBezTo>
                  <a:cubicBezTo>
                    <a:pt x="95" y="516"/>
                    <a:pt x="96" y="519"/>
                    <a:pt x="95" y="519"/>
                  </a:cubicBezTo>
                  <a:cubicBezTo>
                    <a:pt x="95" y="518"/>
                    <a:pt x="93" y="518"/>
                    <a:pt x="92" y="518"/>
                  </a:cubicBezTo>
                  <a:cubicBezTo>
                    <a:pt x="93" y="519"/>
                    <a:pt x="93" y="520"/>
                    <a:pt x="94" y="520"/>
                  </a:cubicBezTo>
                  <a:cubicBezTo>
                    <a:pt x="94" y="519"/>
                    <a:pt x="93" y="520"/>
                    <a:pt x="93" y="519"/>
                  </a:cubicBezTo>
                  <a:close/>
                  <a:moveTo>
                    <a:pt x="95" y="518"/>
                  </a:moveTo>
                  <a:cubicBezTo>
                    <a:pt x="95" y="517"/>
                    <a:pt x="96" y="517"/>
                    <a:pt x="95" y="517"/>
                  </a:cubicBezTo>
                  <a:cubicBezTo>
                    <a:pt x="95" y="517"/>
                    <a:pt x="94" y="515"/>
                    <a:pt x="94" y="516"/>
                  </a:cubicBezTo>
                  <a:cubicBezTo>
                    <a:pt x="94" y="517"/>
                    <a:pt x="94" y="518"/>
                    <a:pt x="95" y="518"/>
                  </a:cubicBezTo>
                  <a:close/>
                  <a:moveTo>
                    <a:pt x="80" y="529"/>
                  </a:moveTo>
                  <a:cubicBezTo>
                    <a:pt x="80" y="530"/>
                    <a:pt x="80" y="531"/>
                    <a:pt x="79" y="531"/>
                  </a:cubicBezTo>
                  <a:cubicBezTo>
                    <a:pt x="80" y="530"/>
                    <a:pt x="78" y="531"/>
                    <a:pt x="78" y="531"/>
                  </a:cubicBezTo>
                  <a:cubicBezTo>
                    <a:pt x="79" y="531"/>
                    <a:pt x="78" y="533"/>
                    <a:pt x="79" y="533"/>
                  </a:cubicBezTo>
                  <a:cubicBezTo>
                    <a:pt x="78" y="532"/>
                    <a:pt x="79" y="532"/>
                    <a:pt x="80" y="532"/>
                  </a:cubicBezTo>
                  <a:cubicBezTo>
                    <a:pt x="80" y="531"/>
                    <a:pt x="79" y="532"/>
                    <a:pt x="80" y="532"/>
                  </a:cubicBezTo>
                  <a:cubicBezTo>
                    <a:pt x="80" y="531"/>
                    <a:pt x="82" y="530"/>
                    <a:pt x="80" y="529"/>
                  </a:cubicBezTo>
                  <a:close/>
                  <a:moveTo>
                    <a:pt x="54" y="549"/>
                  </a:moveTo>
                  <a:cubicBezTo>
                    <a:pt x="54" y="549"/>
                    <a:pt x="56" y="549"/>
                    <a:pt x="55" y="548"/>
                  </a:cubicBezTo>
                  <a:cubicBezTo>
                    <a:pt x="55" y="549"/>
                    <a:pt x="54" y="548"/>
                    <a:pt x="54" y="549"/>
                  </a:cubicBezTo>
                  <a:close/>
                  <a:moveTo>
                    <a:pt x="32" y="567"/>
                  </a:moveTo>
                  <a:cubicBezTo>
                    <a:pt x="32" y="567"/>
                    <a:pt x="33" y="568"/>
                    <a:pt x="33" y="567"/>
                  </a:cubicBezTo>
                  <a:cubicBezTo>
                    <a:pt x="33" y="567"/>
                    <a:pt x="32" y="566"/>
                    <a:pt x="32" y="567"/>
                  </a:cubicBezTo>
                  <a:close/>
                  <a:moveTo>
                    <a:pt x="22" y="600"/>
                  </a:moveTo>
                  <a:cubicBezTo>
                    <a:pt x="23" y="601"/>
                    <a:pt x="23" y="599"/>
                    <a:pt x="23" y="599"/>
                  </a:cubicBezTo>
                  <a:cubicBezTo>
                    <a:pt x="22" y="599"/>
                    <a:pt x="21" y="600"/>
                    <a:pt x="22" y="6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6" name="淘宝网Chenying0907出品 152"/>
            <p:cNvSpPr>
              <a:spLocks/>
            </p:cNvSpPr>
            <p:nvPr/>
          </p:nvSpPr>
          <p:spPr bwMode="auto">
            <a:xfrm>
              <a:off x="7070" y="4618"/>
              <a:ext cx="10" cy="9"/>
            </a:xfrm>
            <a:custGeom>
              <a:avLst/>
              <a:gdLst>
                <a:gd name="T0" fmla="*/ 1 w 4"/>
                <a:gd name="T1" fmla="*/ 2 h 4"/>
                <a:gd name="T2" fmla="*/ 1 w 4"/>
                <a:gd name="T3" fmla="*/ 2 h 4"/>
                <a:gd name="T4" fmla="*/ 2 w 4"/>
                <a:gd name="T5" fmla="*/ 0 h 4"/>
                <a:gd name="T6" fmla="*/ 4 w 4"/>
                <a:gd name="T7" fmla="*/ 0 h 4"/>
                <a:gd name="T8" fmla="*/ 1 w 4"/>
                <a:gd name="T9" fmla="*/ 3 h 4"/>
                <a:gd name="T10" fmla="*/ 0 w 4"/>
                <a:gd name="T11" fmla="*/ 3 h 4"/>
                <a:gd name="T12" fmla="*/ 1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1" y="2"/>
                  </a:moveTo>
                  <a:cubicBezTo>
                    <a:pt x="1" y="2"/>
                    <a:pt x="1" y="3"/>
                    <a:pt x="1" y="2"/>
                  </a:cubicBezTo>
                  <a:cubicBezTo>
                    <a:pt x="1" y="1"/>
                    <a:pt x="2" y="1"/>
                    <a:pt x="2" y="0"/>
                  </a:cubicBezTo>
                  <a:cubicBezTo>
                    <a:pt x="3" y="0"/>
                    <a:pt x="3" y="0"/>
                    <a:pt x="4" y="0"/>
                  </a:cubicBezTo>
                  <a:cubicBezTo>
                    <a:pt x="3" y="1"/>
                    <a:pt x="1" y="1"/>
                    <a:pt x="1" y="3"/>
                  </a:cubicBezTo>
                  <a:cubicBezTo>
                    <a:pt x="1" y="3"/>
                    <a:pt x="0" y="4"/>
                    <a:pt x="0" y="3"/>
                  </a:cubicBezTo>
                  <a:cubicBezTo>
                    <a:pt x="2" y="3"/>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7" name="淘宝网Chenying0907出品 153"/>
            <p:cNvSpPr>
              <a:spLocks/>
            </p:cNvSpPr>
            <p:nvPr/>
          </p:nvSpPr>
          <p:spPr bwMode="auto">
            <a:xfrm>
              <a:off x="7089" y="4604"/>
              <a:ext cx="7" cy="7"/>
            </a:xfrm>
            <a:custGeom>
              <a:avLst/>
              <a:gdLst>
                <a:gd name="T0" fmla="*/ 2 w 3"/>
                <a:gd name="T1" fmla="*/ 2 h 3"/>
                <a:gd name="T2" fmla="*/ 1 w 3"/>
                <a:gd name="T3" fmla="*/ 3 h 3"/>
                <a:gd name="T4" fmla="*/ 0 w 3"/>
                <a:gd name="T5" fmla="*/ 2 h 3"/>
                <a:gd name="T6" fmla="*/ 1 w 3"/>
                <a:gd name="T7" fmla="*/ 0 h 3"/>
                <a:gd name="T8" fmla="*/ 2 w 3"/>
                <a:gd name="T9" fmla="*/ 2 h 3"/>
                <a:gd name="T10" fmla="*/ 2 w 3"/>
                <a:gd name="T11" fmla="*/ 1 h 3"/>
                <a:gd name="T12" fmla="*/ 1 w 3"/>
                <a:gd name="T13" fmla="*/ 2 h 3"/>
                <a:gd name="T14" fmla="*/ 2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cubicBezTo>
                    <a:pt x="2" y="3"/>
                    <a:pt x="1" y="2"/>
                    <a:pt x="1" y="3"/>
                  </a:cubicBezTo>
                  <a:cubicBezTo>
                    <a:pt x="1" y="3"/>
                    <a:pt x="0" y="2"/>
                    <a:pt x="0" y="2"/>
                  </a:cubicBezTo>
                  <a:cubicBezTo>
                    <a:pt x="0" y="1"/>
                    <a:pt x="1" y="1"/>
                    <a:pt x="1" y="0"/>
                  </a:cubicBezTo>
                  <a:cubicBezTo>
                    <a:pt x="1" y="1"/>
                    <a:pt x="3" y="1"/>
                    <a:pt x="2" y="2"/>
                  </a:cubicBezTo>
                  <a:cubicBezTo>
                    <a:pt x="2" y="2"/>
                    <a:pt x="2" y="2"/>
                    <a:pt x="2" y="1"/>
                  </a:cubicBezTo>
                  <a:cubicBezTo>
                    <a:pt x="1" y="1"/>
                    <a:pt x="1" y="2"/>
                    <a:pt x="1" y="2"/>
                  </a:cubicBezTo>
                  <a:cubicBezTo>
                    <a:pt x="1"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8" name="淘宝网Chenying0907出品 154"/>
            <p:cNvSpPr>
              <a:spLocks/>
            </p:cNvSpPr>
            <p:nvPr/>
          </p:nvSpPr>
          <p:spPr bwMode="auto">
            <a:xfrm>
              <a:off x="7141" y="4561"/>
              <a:ext cx="5" cy="7"/>
            </a:xfrm>
            <a:custGeom>
              <a:avLst/>
              <a:gdLst>
                <a:gd name="T0" fmla="*/ 1 w 2"/>
                <a:gd name="T1" fmla="*/ 2 h 3"/>
                <a:gd name="T2" fmla="*/ 1 w 2"/>
                <a:gd name="T3" fmla="*/ 1 h 3"/>
                <a:gd name="T4" fmla="*/ 2 w 2"/>
                <a:gd name="T5" fmla="*/ 0 h 3"/>
                <a:gd name="T6" fmla="*/ 2 w 2"/>
                <a:gd name="T7" fmla="*/ 1 h 3"/>
                <a:gd name="T8" fmla="*/ 1 w 2"/>
                <a:gd name="T9" fmla="*/ 2 h 3"/>
              </a:gdLst>
              <a:ahLst/>
              <a:cxnLst>
                <a:cxn ang="0">
                  <a:pos x="T0" y="T1"/>
                </a:cxn>
                <a:cxn ang="0">
                  <a:pos x="T2" y="T3"/>
                </a:cxn>
                <a:cxn ang="0">
                  <a:pos x="T4" y="T5"/>
                </a:cxn>
                <a:cxn ang="0">
                  <a:pos x="T6" y="T7"/>
                </a:cxn>
                <a:cxn ang="0">
                  <a:pos x="T8" y="T9"/>
                </a:cxn>
              </a:cxnLst>
              <a:rect l="0" t="0" r="r" b="b"/>
              <a:pathLst>
                <a:path w="2" h="3">
                  <a:moveTo>
                    <a:pt x="1" y="2"/>
                  </a:moveTo>
                  <a:cubicBezTo>
                    <a:pt x="0" y="3"/>
                    <a:pt x="1" y="1"/>
                    <a:pt x="1" y="1"/>
                  </a:cubicBezTo>
                  <a:cubicBezTo>
                    <a:pt x="1" y="0"/>
                    <a:pt x="1" y="0"/>
                    <a:pt x="2" y="0"/>
                  </a:cubicBezTo>
                  <a:cubicBezTo>
                    <a:pt x="2" y="1"/>
                    <a:pt x="2" y="1"/>
                    <a:pt x="2"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69" name="淘宝网Chenying0907出品 155"/>
            <p:cNvSpPr>
              <a:spLocks/>
            </p:cNvSpPr>
            <p:nvPr/>
          </p:nvSpPr>
          <p:spPr bwMode="auto">
            <a:xfrm>
              <a:off x="7267" y="4393"/>
              <a:ext cx="5" cy="2"/>
            </a:xfrm>
            <a:custGeom>
              <a:avLst/>
              <a:gdLst>
                <a:gd name="T0" fmla="*/ 2 w 2"/>
                <a:gd name="T1" fmla="*/ 0 h 1"/>
                <a:gd name="T2" fmla="*/ 2 w 2"/>
                <a:gd name="T3" fmla="*/ 0 h 1"/>
                <a:gd name="T4" fmla="*/ 2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0"/>
                  </a:cubicBezTo>
                  <a:cubicBezTo>
                    <a:pt x="2" y="0"/>
                    <a:pt x="2" y="1"/>
                    <a:pt x="2" y="1"/>
                  </a:cubicBezTo>
                  <a:cubicBezTo>
                    <a:pt x="1" y="1"/>
                    <a:pt x="1" y="1"/>
                    <a:pt x="0" y="1"/>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0" name="淘宝网Chenying0907出品 156"/>
            <p:cNvSpPr>
              <a:spLocks/>
            </p:cNvSpPr>
            <p:nvPr/>
          </p:nvSpPr>
          <p:spPr bwMode="auto">
            <a:xfrm>
              <a:off x="8608" y="3053"/>
              <a:ext cx="7" cy="4"/>
            </a:xfrm>
            <a:custGeom>
              <a:avLst/>
              <a:gdLst>
                <a:gd name="T0" fmla="*/ 0 w 3"/>
                <a:gd name="T1" fmla="*/ 1 h 2"/>
                <a:gd name="T2" fmla="*/ 1 w 3"/>
                <a:gd name="T3" fmla="*/ 0 h 2"/>
                <a:gd name="T4" fmla="*/ 1 w 3"/>
                <a:gd name="T5" fmla="*/ 2 h 2"/>
                <a:gd name="T6" fmla="*/ 0 w 3"/>
                <a:gd name="T7" fmla="*/ 1 h 2"/>
                <a:gd name="T8" fmla="*/ 1 w 3"/>
                <a:gd name="T9" fmla="*/ 0 h 2"/>
                <a:gd name="T10" fmla="*/ 0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0" y="1"/>
                  </a:moveTo>
                  <a:cubicBezTo>
                    <a:pt x="0" y="2"/>
                    <a:pt x="1" y="1"/>
                    <a:pt x="1" y="0"/>
                  </a:cubicBezTo>
                  <a:cubicBezTo>
                    <a:pt x="3" y="1"/>
                    <a:pt x="1" y="1"/>
                    <a:pt x="1" y="2"/>
                  </a:cubicBezTo>
                  <a:cubicBezTo>
                    <a:pt x="0" y="2"/>
                    <a:pt x="0" y="1"/>
                    <a:pt x="0" y="1"/>
                  </a:cubicBezTo>
                  <a:cubicBezTo>
                    <a:pt x="0" y="1"/>
                    <a:pt x="0"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1" name="淘宝网Chenying0907出品 157"/>
            <p:cNvSpPr>
              <a:spLocks/>
            </p:cNvSpPr>
            <p:nvPr/>
          </p:nvSpPr>
          <p:spPr bwMode="auto">
            <a:xfrm>
              <a:off x="8594" y="3050"/>
              <a:ext cx="7" cy="5"/>
            </a:xfrm>
            <a:custGeom>
              <a:avLst/>
              <a:gdLst>
                <a:gd name="T0" fmla="*/ 2 w 3"/>
                <a:gd name="T1" fmla="*/ 0 h 2"/>
                <a:gd name="T2" fmla="*/ 3 w 3"/>
                <a:gd name="T3" fmla="*/ 0 h 2"/>
                <a:gd name="T4" fmla="*/ 0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3" y="0"/>
                    <a:pt x="3" y="0"/>
                  </a:cubicBezTo>
                  <a:cubicBezTo>
                    <a:pt x="2" y="2"/>
                    <a:pt x="1" y="1"/>
                    <a:pt x="0"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2" name="淘宝网Chenying0907出品 158"/>
            <p:cNvSpPr>
              <a:spLocks/>
            </p:cNvSpPr>
            <p:nvPr/>
          </p:nvSpPr>
          <p:spPr bwMode="auto">
            <a:xfrm>
              <a:off x="8591" y="3055"/>
              <a:ext cx="5" cy="10"/>
            </a:xfrm>
            <a:custGeom>
              <a:avLst/>
              <a:gdLst>
                <a:gd name="T0" fmla="*/ 2 w 2"/>
                <a:gd name="T1" fmla="*/ 2 h 4"/>
                <a:gd name="T2" fmla="*/ 1 w 2"/>
                <a:gd name="T3" fmla="*/ 3 h 4"/>
                <a:gd name="T4" fmla="*/ 0 w 2"/>
                <a:gd name="T5" fmla="*/ 3 h 4"/>
                <a:gd name="T6" fmla="*/ 0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1" y="2"/>
                    <a:pt x="2" y="2"/>
                    <a:pt x="1" y="3"/>
                  </a:cubicBezTo>
                  <a:cubicBezTo>
                    <a:pt x="0" y="2"/>
                    <a:pt x="2" y="4"/>
                    <a:pt x="0" y="3"/>
                  </a:cubicBezTo>
                  <a:cubicBezTo>
                    <a:pt x="1" y="2"/>
                    <a:pt x="0" y="1"/>
                    <a:pt x="0" y="0"/>
                  </a:cubicBezTo>
                  <a:cubicBezTo>
                    <a:pt x="1"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3" name="淘宝网Chenying0907出品 159"/>
            <p:cNvSpPr>
              <a:spLocks/>
            </p:cNvSpPr>
            <p:nvPr/>
          </p:nvSpPr>
          <p:spPr bwMode="auto">
            <a:xfrm>
              <a:off x="8584" y="3053"/>
              <a:ext cx="7" cy="4"/>
            </a:xfrm>
            <a:custGeom>
              <a:avLst/>
              <a:gdLst>
                <a:gd name="T0" fmla="*/ 3 w 3"/>
                <a:gd name="T1" fmla="*/ 1 h 2"/>
                <a:gd name="T2" fmla="*/ 1 w 3"/>
                <a:gd name="T3" fmla="*/ 1 h 2"/>
                <a:gd name="T4" fmla="*/ 3 w 3"/>
                <a:gd name="T5" fmla="*/ 1 h 2"/>
              </a:gdLst>
              <a:ahLst/>
              <a:cxnLst>
                <a:cxn ang="0">
                  <a:pos x="T0" y="T1"/>
                </a:cxn>
                <a:cxn ang="0">
                  <a:pos x="T2" y="T3"/>
                </a:cxn>
                <a:cxn ang="0">
                  <a:pos x="T4" y="T5"/>
                </a:cxn>
              </a:cxnLst>
              <a:rect l="0" t="0" r="r" b="b"/>
              <a:pathLst>
                <a:path w="3" h="2">
                  <a:moveTo>
                    <a:pt x="3" y="1"/>
                  </a:moveTo>
                  <a:cubicBezTo>
                    <a:pt x="3" y="2"/>
                    <a:pt x="1" y="1"/>
                    <a:pt x="1" y="1"/>
                  </a:cubicBezTo>
                  <a:cubicBezTo>
                    <a:pt x="0" y="1"/>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4" name="淘宝网Chenying0907出品 160"/>
            <p:cNvSpPr>
              <a:spLocks/>
            </p:cNvSpPr>
            <p:nvPr/>
          </p:nvSpPr>
          <p:spPr bwMode="auto">
            <a:xfrm>
              <a:off x="8580" y="3048"/>
              <a:ext cx="4" cy="5"/>
            </a:xfrm>
            <a:custGeom>
              <a:avLst/>
              <a:gdLst>
                <a:gd name="T0" fmla="*/ 2 w 2"/>
                <a:gd name="T1" fmla="*/ 1 h 2"/>
                <a:gd name="T2" fmla="*/ 0 w 2"/>
                <a:gd name="T3" fmla="*/ 1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1"/>
                  </a:cubicBezTo>
                  <a:cubicBezTo>
                    <a:pt x="0" y="1"/>
                    <a:pt x="0" y="1"/>
                    <a:pt x="0" y="0"/>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5" name="淘宝网Chenying0907出品 161"/>
            <p:cNvSpPr>
              <a:spLocks/>
            </p:cNvSpPr>
            <p:nvPr/>
          </p:nvSpPr>
          <p:spPr bwMode="auto">
            <a:xfrm>
              <a:off x="8577" y="3053"/>
              <a:ext cx="5" cy="4"/>
            </a:xfrm>
            <a:custGeom>
              <a:avLst/>
              <a:gdLst>
                <a:gd name="T0" fmla="*/ 2 w 2"/>
                <a:gd name="T1" fmla="*/ 1 h 2"/>
                <a:gd name="T2" fmla="*/ 0 w 2"/>
                <a:gd name="T3" fmla="*/ 0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0"/>
                  </a:cubicBezTo>
                  <a:cubicBezTo>
                    <a:pt x="1" y="0"/>
                    <a:pt x="1" y="0"/>
                    <a:pt x="2"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6" name="淘宝网Chenying0907出品 162"/>
            <p:cNvSpPr>
              <a:spLocks/>
            </p:cNvSpPr>
            <p:nvPr/>
          </p:nvSpPr>
          <p:spPr bwMode="auto">
            <a:xfrm>
              <a:off x="8568" y="3053"/>
              <a:ext cx="12" cy="12"/>
            </a:xfrm>
            <a:custGeom>
              <a:avLst/>
              <a:gdLst>
                <a:gd name="T0" fmla="*/ 3 w 5"/>
                <a:gd name="T1" fmla="*/ 2 h 5"/>
                <a:gd name="T2" fmla="*/ 3 w 5"/>
                <a:gd name="T3" fmla="*/ 1 h 5"/>
                <a:gd name="T4" fmla="*/ 4 w 5"/>
                <a:gd name="T5" fmla="*/ 1 h 5"/>
                <a:gd name="T6" fmla="*/ 4 w 5"/>
                <a:gd name="T7" fmla="*/ 3 h 5"/>
                <a:gd name="T8" fmla="*/ 3 w 5"/>
                <a:gd name="T9" fmla="*/ 2 h 5"/>
                <a:gd name="T10" fmla="*/ 2 w 5"/>
                <a:gd name="T11" fmla="*/ 3 h 5"/>
                <a:gd name="T12" fmla="*/ 3 w 5"/>
                <a:gd name="T13" fmla="*/ 5 h 5"/>
                <a:gd name="T14" fmla="*/ 0 w 5"/>
                <a:gd name="T15" fmla="*/ 4 h 5"/>
                <a:gd name="T16" fmla="*/ 1 w 5"/>
                <a:gd name="T17" fmla="*/ 3 h 5"/>
                <a:gd name="T18" fmla="*/ 2 w 5"/>
                <a:gd name="T19" fmla="*/ 4 h 5"/>
                <a:gd name="T20" fmla="*/ 0 w 5"/>
                <a:gd name="T21" fmla="*/ 3 h 5"/>
                <a:gd name="T22" fmla="*/ 1 w 5"/>
                <a:gd name="T23" fmla="*/ 2 h 5"/>
                <a:gd name="T24" fmla="*/ 0 w 5"/>
                <a:gd name="T25" fmla="*/ 2 h 5"/>
                <a:gd name="T26" fmla="*/ 1 w 5"/>
                <a:gd name="T27" fmla="*/ 1 h 5"/>
                <a:gd name="T28" fmla="*/ 2 w 5"/>
                <a:gd name="T29" fmla="*/ 1 h 5"/>
                <a:gd name="T30" fmla="*/ 2 w 5"/>
                <a:gd name="T31" fmla="*/ 2 h 5"/>
                <a:gd name="T32" fmla="*/ 3 w 5"/>
                <a:gd name="T3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2"/>
                  </a:moveTo>
                  <a:cubicBezTo>
                    <a:pt x="3" y="2"/>
                    <a:pt x="3" y="1"/>
                    <a:pt x="3" y="1"/>
                  </a:cubicBezTo>
                  <a:cubicBezTo>
                    <a:pt x="4" y="1"/>
                    <a:pt x="4" y="1"/>
                    <a:pt x="4" y="1"/>
                  </a:cubicBezTo>
                  <a:cubicBezTo>
                    <a:pt x="4" y="2"/>
                    <a:pt x="5" y="2"/>
                    <a:pt x="4" y="3"/>
                  </a:cubicBezTo>
                  <a:cubicBezTo>
                    <a:pt x="4" y="2"/>
                    <a:pt x="3" y="3"/>
                    <a:pt x="3" y="2"/>
                  </a:cubicBezTo>
                  <a:cubicBezTo>
                    <a:pt x="2" y="2"/>
                    <a:pt x="2" y="3"/>
                    <a:pt x="2" y="3"/>
                  </a:cubicBezTo>
                  <a:cubicBezTo>
                    <a:pt x="3" y="3"/>
                    <a:pt x="3" y="4"/>
                    <a:pt x="3" y="5"/>
                  </a:cubicBezTo>
                  <a:cubicBezTo>
                    <a:pt x="2" y="4"/>
                    <a:pt x="1" y="4"/>
                    <a:pt x="0" y="4"/>
                  </a:cubicBezTo>
                  <a:cubicBezTo>
                    <a:pt x="0" y="4"/>
                    <a:pt x="1" y="4"/>
                    <a:pt x="1" y="3"/>
                  </a:cubicBezTo>
                  <a:cubicBezTo>
                    <a:pt x="2" y="4"/>
                    <a:pt x="2" y="4"/>
                    <a:pt x="2" y="4"/>
                  </a:cubicBezTo>
                  <a:cubicBezTo>
                    <a:pt x="2" y="3"/>
                    <a:pt x="0" y="2"/>
                    <a:pt x="0" y="3"/>
                  </a:cubicBezTo>
                  <a:cubicBezTo>
                    <a:pt x="0" y="3"/>
                    <a:pt x="0" y="2"/>
                    <a:pt x="1" y="2"/>
                  </a:cubicBezTo>
                  <a:cubicBezTo>
                    <a:pt x="1" y="1"/>
                    <a:pt x="1" y="2"/>
                    <a:pt x="0" y="2"/>
                  </a:cubicBezTo>
                  <a:cubicBezTo>
                    <a:pt x="0" y="0"/>
                    <a:pt x="1" y="2"/>
                    <a:pt x="1" y="1"/>
                  </a:cubicBezTo>
                  <a:cubicBezTo>
                    <a:pt x="2" y="1"/>
                    <a:pt x="2" y="1"/>
                    <a:pt x="2" y="1"/>
                  </a:cubicBezTo>
                  <a:cubicBezTo>
                    <a:pt x="2" y="1"/>
                    <a:pt x="1" y="2"/>
                    <a:pt x="2" y="2"/>
                  </a:cubicBezTo>
                  <a:cubicBezTo>
                    <a:pt x="2" y="3"/>
                    <a:pt x="3"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7" name="淘宝网Chenying0907出品 163"/>
            <p:cNvSpPr>
              <a:spLocks/>
            </p:cNvSpPr>
            <p:nvPr/>
          </p:nvSpPr>
          <p:spPr bwMode="auto">
            <a:xfrm>
              <a:off x="8565" y="3065"/>
              <a:ext cx="5" cy="4"/>
            </a:xfrm>
            <a:custGeom>
              <a:avLst/>
              <a:gdLst>
                <a:gd name="T0" fmla="*/ 1 w 2"/>
                <a:gd name="T1" fmla="*/ 1 h 2"/>
                <a:gd name="T2" fmla="*/ 0 w 2"/>
                <a:gd name="T3" fmla="*/ 1 h 2"/>
                <a:gd name="T4" fmla="*/ 1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0" y="1"/>
                    <a:pt x="0" y="1"/>
                  </a:cubicBezTo>
                  <a:cubicBezTo>
                    <a:pt x="0" y="1"/>
                    <a:pt x="1" y="1"/>
                    <a:pt x="1"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8" name="淘宝网Chenying0907出品 164"/>
            <p:cNvSpPr>
              <a:spLocks/>
            </p:cNvSpPr>
            <p:nvPr/>
          </p:nvSpPr>
          <p:spPr bwMode="auto">
            <a:xfrm>
              <a:off x="8544" y="3069"/>
              <a:ext cx="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2" y="0"/>
                    <a:pt x="2" y="0"/>
                  </a:cubicBezTo>
                  <a:cubicBezTo>
                    <a:pt x="1" y="0"/>
                    <a:pt x="1" y="0"/>
                    <a:pt x="0"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79" name="淘宝网Chenying0907出品 165"/>
            <p:cNvSpPr>
              <a:spLocks/>
            </p:cNvSpPr>
            <p:nvPr/>
          </p:nvSpPr>
          <p:spPr bwMode="auto">
            <a:xfrm>
              <a:off x="8542" y="3072"/>
              <a:ext cx="4" cy="4"/>
            </a:xfrm>
            <a:custGeom>
              <a:avLst/>
              <a:gdLst>
                <a:gd name="T0" fmla="*/ 2 w 2"/>
                <a:gd name="T1" fmla="*/ 1 h 2"/>
                <a:gd name="T2" fmla="*/ 2 w 2"/>
                <a:gd name="T3" fmla="*/ 1 h 2"/>
                <a:gd name="T4" fmla="*/ 2 w 2"/>
                <a:gd name="T5" fmla="*/ 2 h 2"/>
                <a:gd name="T6" fmla="*/ 2 w 2"/>
                <a:gd name="T7" fmla="*/ 2 h 2"/>
                <a:gd name="T8" fmla="*/ 0 w 2"/>
                <a:gd name="T9" fmla="*/ 1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2" y="1"/>
                    <a:pt x="2" y="1"/>
                    <a:pt x="2" y="1"/>
                  </a:cubicBezTo>
                  <a:cubicBezTo>
                    <a:pt x="2" y="1"/>
                    <a:pt x="2" y="2"/>
                    <a:pt x="2" y="2"/>
                  </a:cubicBezTo>
                  <a:cubicBezTo>
                    <a:pt x="2" y="2"/>
                    <a:pt x="2" y="2"/>
                    <a:pt x="2" y="2"/>
                  </a:cubicBezTo>
                  <a:cubicBezTo>
                    <a:pt x="2" y="1"/>
                    <a:pt x="1" y="1"/>
                    <a:pt x="0" y="1"/>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0" name="淘宝网Chenying0907出品 166"/>
            <p:cNvSpPr>
              <a:spLocks/>
            </p:cNvSpPr>
            <p:nvPr/>
          </p:nvSpPr>
          <p:spPr bwMode="auto">
            <a:xfrm>
              <a:off x="8539" y="3074"/>
              <a:ext cx="3" cy="2"/>
            </a:xfrm>
            <a:custGeom>
              <a:avLst/>
              <a:gdLst>
                <a:gd name="T0" fmla="*/ 0 w 1"/>
                <a:gd name="T1" fmla="*/ 1 h 1"/>
                <a:gd name="T2" fmla="*/ 1 w 1"/>
                <a:gd name="T3" fmla="*/ 0 h 1"/>
                <a:gd name="T4" fmla="*/ 1 w 1"/>
                <a:gd name="T5" fmla="*/ 1 h 1"/>
                <a:gd name="T6" fmla="*/ 0 w 1"/>
                <a:gd name="T7" fmla="*/ 1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0"/>
                    <a:pt x="1" y="0"/>
                    <a:pt x="1" y="0"/>
                  </a:cubicBezTo>
                  <a:cubicBezTo>
                    <a:pt x="1" y="1"/>
                    <a:pt x="1" y="1"/>
                    <a:pt x="1" y="1"/>
                  </a:cubicBez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1" name="淘宝网Chenying0907出品 167"/>
            <p:cNvSpPr>
              <a:spLocks/>
            </p:cNvSpPr>
            <p:nvPr/>
          </p:nvSpPr>
          <p:spPr bwMode="auto">
            <a:xfrm>
              <a:off x="8305" y="4405"/>
              <a:ext cx="12" cy="5"/>
            </a:xfrm>
            <a:custGeom>
              <a:avLst/>
              <a:gdLst>
                <a:gd name="T0" fmla="*/ 4 w 5"/>
                <a:gd name="T1" fmla="*/ 0 h 2"/>
                <a:gd name="T2" fmla="*/ 4 w 5"/>
                <a:gd name="T3" fmla="*/ 0 h 2"/>
                <a:gd name="T4" fmla="*/ 5 w 5"/>
                <a:gd name="T5" fmla="*/ 2 h 2"/>
                <a:gd name="T6" fmla="*/ 2 w 5"/>
                <a:gd name="T7" fmla="*/ 0 h 2"/>
                <a:gd name="T8" fmla="*/ 0 w 5"/>
                <a:gd name="T9" fmla="*/ 0 h 2"/>
                <a:gd name="T10" fmla="*/ 1 w 5"/>
                <a:gd name="T11" fmla="*/ 0 h 2"/>
                <a:gd name="T12" fmla="*/ 4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0"/>
                  </a:moveTo>
                  <a:cubicBezTo>
                    <a:pt x="4" y="0"/>
                    <a:pt x="4" y="0"/>
                    <a:pt x="4" y="0"/>
                  </a:cubicBezTo>
                  <a:cubicBezTo>
                    <a:pt x="4" y="1"/>
                    <a:pt x="5" y="0"/>
                    <a:pt x="5" y="2"/>
                  </a:cubicBezTo>
                  <a:cubicBezTo>
                    <a:pt x="3" y="1"/>
                    <a:pt x="3" y="1"/>
                    <a:pt x="2" y="0"/>
                  </a:cubicBezTo>
                  <a:cubicBezTo>
                    <a:pt x="2" y="1"/>
                    <a:pt x="0" y="2"/>
                    <a:pt x="0" y="0"/>
                  </a:cubicBezTo>
                  <a:cubicBezTo>
                    <a:pt x="1" y="0"/>
                    <a:pt x="1" y="0"/>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2" name="淘宝网Chenying0907出品 168"/>
            <p:cNvSpPr>
              <a:spLocks/>
            </p:cNvSpPr>
            <p:nvPr/>
          </p:nvSpPr>
          <p:spPr bwMode="auto">
            <a:xfrm>
              <a:off x="8537" y="3060"/>
              <a:ext cx="5" cy="9"/>
            </a:xfrm>
            <a:custGeom>
              <a:avLst/>
              <a:gdLst>
                <a:gd name="T0" fmla="*/ 2 w 2"/>
                <a:gd name="T1" fmla="*/ 2 h 4"/>
                <a:gd name="T2" fmla="*/ 1 w 2"/>
                <a:gd name="T3" fmla="*/ 3 h 4"/>
                <a:gd name="T4" fmla="*/ 0 w 2"/>
                <a:gd name="T5" fmla="*/ 3 h 4"/>
                <a:gd name="T6" fmla="*/ 2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2" y="2"/>
                    <a:pt x="0" y="2"/>
                    <a:pt x="1" y="3"/>
                  </a:cubicBezTo>
                  <a:cubicBezTo>
                    <a:pt x="1" y="4"/>
                    <a:pt x="0" y="2"/>
                    <a:pt x="0" y="3"/>
                  </a:cubicBezTo>
                  <a:cubicBezTo>
                    <a:pt x="0" y="2"/>
                    <a:pt x="2"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3" name="淘宝网Chenying0907出品 169"/>
            <p:cNvSpPr>
              <a:spLocks/>
            </p:cNvSpPr>
            <p:nvPr/>
          </p:nvSpPr>
          <p:spPr bwMode="auto">
            <a:xfrm>
              <a:off x="8534" y="3072"/>
              <a:ext cx="8"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4" name="淘宝网Chenying0907出品 170"/>
            <p:cNvSpPr>
              <a:spLocks/>
            </p:cNvSpPr>
            <p:nvPr/>
          </p:nvSpPr>
          <p:spPr bwMode="auto">
            <a:xfrm>
              <a:off x="8281" y="4424"/>
              <a:ext cx="12" cy="5"/>
            </a:xfrm>
            <a:custGeom>
              <a:avLst/>
              <a:gdLst>
                <a:gd name="T0" fmla="*/ 5 w 5"/>
                <a:gd name="T1" fmla="*/ 0 h 2"/>
                <a:gd name="T2" fmla="*/ 0 w 5"/>
                <a:gd name="T3" fmla="*/ 2 h 2"/>
                <a:gd name="T4" fmla="*/ 5 w 5"/>
                <a:gd name="T5" fmla="*/ 0 h 2"/>
              </a:gdLst>
              <a:ahLst/>
              <a:cxnLst>
                <a:cxn ang="0">
                  <a:pos x="T0" y="T1"/>
                </a:cxn>
                <a:cxn ang="0">
                  <a:pos x="T2" y="T3"/>
                </a:cxn>
                <a:cxn ang="0">
                  <a:pos x="T4" y="T5"/>
                </a:cxn>
              </a:cxnLst>
              <a:rect l="0" t="0" r="r" b="b"/>
              <a:pathLst>
                <a:path w="5" h="2">
                  <a:moveTo>
                    <a:pt x="5" y="0"/>
                  </a:moveTo>
                  <a:cubicBezTo>
                    <a:pt x="5" y="1"/>
                    <a:pt x="1" y="1"/>
                    <a:pt x="0" y="2"/>
                  </a:cubicBezTo>
                  <a:cubicBezTo>
                    <a:pt x="0"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5" name="淘宝网Chenying0907出品 171"/>
            <p:cNvSpPr>
              <a:spLocks/>
            </p:cNvSpPr>
            <p:nvPr/>
          </p:nvSpPr>
          <p:spPr bwMode="auto">
            <a:xfrm>
              <a:off x="8281" y="4412"/>
              <a:ext cx="5" cy="7"/>
            </a:xfrm>
            <a:custGeom>
              <a:avLst/>
              <a:gdLst>
                <a:gd name="T0" fmla="*/ 1 w 2"/>
                <a:gd name="T1" fmla="*/ 3 h 3"/>
                <a:gd name="T2" fmla="*/ 0 w 2"/>
                <a:gd name="T3" fmla="*/ 1 h 3"/>
                <a:gd name="T4" fmla="*/ 1 w 2"/>
                <a:gd name="T5" fmla="*/ 1 h 3"/>
                <a:gd name="T6" fmla="*/ 1 w 2"/>
                <a:gd name="T7" fmla="*/ 3 h 3"/>
              </a:gdLst>
              <a:ahLst/>
              <a:cxnLst>
                <a:cxn ang="0">
                  <a:pos x="T0" y="T1"/>
                </a:cxn>
                <a:cxn ang="0">
                  <a:pos x="T2" y="T3"/>
                </a:cxn>
                <a:cxn ang="0">
                  <a:pos x="T4" y="T5"/>
                </a:cxn>
                <a:cxn ang="0">
                  <a:pos x="T6" y="T7"/>
                </a:cxn>
              </a:cxnLst>
              <a:rect l="0" t="0" r="r" b="b"/>
              <a:pathLst>
                <a:path w="2" h="3">
                  <a:moveTo>
                    <a:pt x="1" y="3"/>
                  </a:moveTo>
                  <a:cubicBezTo>
                    <a:pt x="1" y="2"/>
                    <a:pt x="1" y="2"/>
                    <a:pt x="0" y="1"/>
                  </a:cubicBezTo>
                  <a:cubicBezTo>
                    <a:pt x="0" y="0"/>
                    <a:pt x="1" y="1"/>
                    <a:pt x="1" y="1"/>
                  </a:cubicBezTo>
                  <a:cubicBezTo>
                    <a:pt x="1" y="2"/>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6" name="淘宝网Chenying0907出品 172"/>
            <p:cNvSpPr>
              <a:spLocks/>
            </p:cNvSpPr>
            <p:nvPr/>
          </p:nvSpPr>
          <p:spPr bwMode="auto">
            <a:xfrm>
              <a:off x="8260" y="4350"/>
              <a:ext cx="19" cy="10"/>
            </a:xfrm>
            <a:custGeom>
              <a:avLst/>
              <a:gdLst>
                <a:gd name="T0" fmla="*/ 0 w 8"/>
                <a:gd name="T1" fmla="*/ 3 h 4"/>
                <a:gd name="T2" fmla="*/ 3 w 8"/>
                <a:gd name="T3" fmla="*/ 3 h 4"/>
                <a:gd name="T4" fmla="*/ 2 w 8"/>
                <a:gd name="T5" fmla="*/ 1 h 4"/>
                <a:gd name="T6" fmla="*/ 6 w 8"/>
                <a:gd name="T7" fmla="*/ 0 h 4"/>
                <a:gd name="T8" fmla="*/ 6 w 8"/>
                <a:gd name="T9" fmla="*/ 1 h 4"/>
                <a:gd name="T10" fmla="*/ 8 w 8"/>
                <a:gd name="T11" fmla="*/ 0 h 4"/>
                <a:gd name="T12" fmla="*/ 3 w 8"/>
                <a:gd name="T13" fmla="*/ 4 h 4"/>
                <a:gd name="T14" fmla="*/ 0 w 8"/>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0" y="3"/>
                  </a:moveTo>
                  <a:cubicBezTo>
                    <a:pt x="1" y="2"/>
                    <a:pt x="2" y="3"/>
                    <a:pt x="3" y="3"/>
                  </a:cubicBezTo>
                  <a:cubicBezTo>
                    <a:pt x="3" y="2"/>
                    <a:pt x="2" y="2"/>
                    <a:pt x="2" y="1"/>
                  </a:cubicBezTo>
                  <a:cubicBezTo>
                    <a:pt x="4" y="1"/>
                    <a:pt x="4" y="0"/>
                    <a:pt x="6" y="0"/>
                  </a:cubicBezTo>
                  <a:cubicBezTo>
                    <a:pt x="6" y="0"/>
                    <a:pt x="6" y="0"/>
                    <a:pt x="6" y="1"/>
                  </a:cubicBezTo>
                  <a:cubicBezTo>
                    <a:pt x="7" y="0"/>
                    <a:pt x="7" y="1"/>
                    <a:pt x="8" y="0"/>
                  </a:cubicBezTo>
                  <a:cubicBezTo>
                    <a:pt x="7" y="1"/>
                    <a:pt x="5" y="3"/>
                    <a:pt x="3" y="4"/>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7" name="淘宝网Chenying0907出品 173"/>
            <p:cNvSpPr>
              <a:spLocks/>
            </p:cNvSpPr>
            <p:nvPr/>
          </p:nvSpPr>
          <p:spPr bwMode="auto">
            <a:xfrm>
              <a:off x="8482" y="3086"/>
              <a:ext cx="10" cy="7"/>
            </a:xfrm>
            <a:custGeom>
              <a:avLst/>
              <a:gdLst>
                <a:gd name="T0" fmla="*/ 4 w 4"/>
                <a:gd name="T1" fmla="*/ 0 h 3"/>
                <a:gd name="T2" fmla="*/ 3 w 4"/>
                <a:gd name="T3" fmla="*/ 1 h 3"/>
                <a:gd name="T4" fmla="*/ 4 w 4"/>
                <a:gd name="T5" fmla="*/ 1 h 3"/>
                <a:gd name="T6" fmla="*/ 3 w 4"/>
                <a:gd name="T7" fmla="*/ 1 h 3"/>
                <a:gd name="T8" fmla="*/ 3 w 4"/>
                <a:gd name="T9" fmla="*/ 2 h 3"/>
                <a:gd name="T10" fmla="*/ 1 w 4"/>
                <a:gd name="T11" fmla="*/ 1 h 3"/>
                <a:gd name="T12" fmla="*/ 0 w 4"/>
                <a:gd name="T13" fmla="*/ 2 h 3"/>
                <a:gd name="T14" fmla="*/ 0 w 4"/>
                <a:gd name="T15" fmla="*/ 1 h 3"/>
                <a:gd name="T16" fmla="*/ 2 w 4"/>
                <a:gd name="T17" fmla="*/ 0 h 3"/>
                <a:gd name="T18" fmla="*/ 4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4" y="0"/>
                  </a:moveTo>
                  <a:cubicBezTo>
                    <a:pt x="4" y="1"/>
                    <a:pt x="3" y="1"/>
                    <a:pt x="3" y="1"/>
                  </a:cubicBezTo>
                  <a:cubicBezTo>
                    <a:pt x="4" y="1"/>
                    <a:pt x="4" y="1"/>
                    <a:pt x="4" y="1"/>
                  </a:cubicBezTo>
                  <a:cubicBezTo>
                    <a:pt x="4" y="2"/>
                    <a:pt x="3" y="1"/>
                    <a:pt x="3" y="1"/>
                  </a:cubicBezTo>
                  <a:cubicBezTo>
                    <a:pt x="2" y="1"/>
                    <a:pt x="3" y="1"/>
                    <a:pt x="3" y="2"/>
                  </a:cubicBezTo>
                  <a:cubicBezTo>
                    <a:pt x="2" y="2"/>
                    <a:pt x="1" y="3"/>
                    <a:pt x="1" y="1"/>
                  </a:cubicBezTo>
                  <a:cubicBezTo>
                    <a:pt x="0" y="1"/>
                    <a:pt x="1" y="2"/>
                    <a:pt x="0" y="2"/>
                  </a:cubicBezTo>
                  <a:cubicBezTo>
                    <a:pt x="0" y="3"/>
                    <a:pt x="1" y="2"/>
                    <a:pt x="0" y="1"/>
                  </a:cubicBezTo>
                  <a:cubicBezTo>
                    <a:pt x="2" y="1"/>
                    <a:pt x="2" y="1"/>
                    <a:pt x="2" y="0"/>
                  </a:cubicBezTo>
                  <a:cubicBezTo>
                    <a:pt x="3" y="1"/>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8" name="淘宝网Chenying0907出品 174"/>
            <p:cNvSpPr>
              <a:spLocks/>
            </p:cNvSpPr>
            <p:nvPr/>
          </p:nvSpPr>
          <p:spPr bwMode="auto">
            <a:xfrm>
              <a:off x="8262" y="4286"/>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2"/>
                    <a:pt x="0"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89" name="淘宝网Chenying0907出品 175"/>
            <p:cNvSpPr>
              <a:spLocks/>
            </p:cNvSpPr>
            <p:nvPr/>
          </p:nvSpPr>
          <p:spPr bwMode="auto">
            <a:xfrm>
              <a:off x="8231" y="4440"/>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0" name="淘宝网Chenying0907出品 176"/>
            <p:cNvSpPr>
              <a:spLocks/>
            </p:cNvSpPr>
            <p:nvPr/>
          </p:nvSpPr>
          <p:spPr bwMode="auto">
            <a:xfrm>
              <a:off x="8449" y="3088"/>
              <a:ext cx="10" cy="10"/>
            </a:xfrm>
            <a:custGeom>
              <a:avLst/>
              <a:gdLst>
                <a:gd name="T0" fmla="*/ 0 w 4"/>
                <a:gd name="T1" fmla="*/ 2 h 4"/>
                <a:gd name="T2" fmla="*/ 1 w 4"/>
                <a:gd name="T3" fmla="*/ 3 h 4"/>
                <a:gd name="T4" fmla="*/ 1 w 4"/>
                <a:gd name="T5" fmla="*/ 1 h 4"/>
                <a:gd name="T6" fmla="*/ 2 w 4"/>
                <a:gd name="T7" fmla="*/ 2 h 4"/>
                <a:gd name="T8" fmla="*/ 3 w 4"/>
                <a:gd name="T9" fmla="*/ 1 h 4"/>
                <a:gd name="T10" fmla="*/ 3 w 4"/>
                <a:gd name="T11" fmla="*/ 2 h 4"/>
                <a:gd name="T12" fmla="*/ 3 w 4"/>
                <a:gd name="T13" fmla="*/ 3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cubicBezTo>
                    <a:pt x="1" y="3"/>
                    <a:pt x="1" y="2"/>
                    <a:pt x="1" y="3"/>
                  </a:cubicBezTo>
                  <a:cubicBezTo>
                    <a:pt x="2" y="1"/>
                    <a:pt x="0" y="2"/>
                    <a:pt x="1" y="1"/>
                  </a:cubicBezTo>
                  <a:cubicBezTo>
                    <a:pt x="1" y="1"/>
                    <a:pt x="1" y="2"/>
                    <a:pt x="2" y="2"/>
                  </a:cubicBezTo>
                  <a:cubicBezTo>
                    <a:pt x="2" y="2"/>
                    <a:pt x="3" y="1"/>
                    <a:pt x="3" y="1"/>
                  </a:cubicBezTo>
                  <a:cubicBezTo>
                    <a:pt x="4" y="0"/>
                    <a:pt x="3" y="2"/>
                    <a:pt x="3" y="2"/>
                  </a:cubicBezTo>
                  <a:cubicBezTo>
                    <a:pt x="3" y="2"/>
                    <a:pt x="3" y="3"/>
                    <a:pt x="3" y="3"/>
                  </a:cubicBezTo>
                  <a:cubicBezTo>
                    <a:pt x="2" y="2"/>
                    <a:pt x="0"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1" name="淘宝网Chenying0907出品 177"/>
            <p:cNvSpPr>
              <a:spLocks/>
            </p:cNvSpPr>
            <p:nvPr/>
          </p:nvSpPr>
          <p:spPr bwMode="auto">
            <a:xfrm>
              <a:off x="8200" y="4450"/>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0" y="2"/>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2" name="淘宝网Chenying0907出品 178"/>
            <p:cNvSpPr>
              <a:spLocks/>
            </p:cNvSpPr>
            <p:nvPr/>
          </p:nvSpPr>
          <p:spPr bwMode="auto">
            <a:xfrm>
              <a:off x="8426" y="3093"/>
              <a:ext cx="4" cy="7"/>
            </a:xfrm>
            <a:custGeom>
              <a:avLst/>
              <a:gdLst>
                <a:gd name="T0" fmla="*/ 2 w 2"/>
                <a:gd name="T1" fmla="*/ 2 h 3"/>
                <a:gd name="T2" fmla="*/ 2 w 2"/>
                <a:gd name="T3" fmla="*/ 1 h 3"/>
                <a:gd name="T4" fmla="*/ 0 w 2"/>
                <a:gd name="T5" fmla="*/ 1 h 3"/>
                <a:gd name="T6" fmla="*/ 1 w 2"/>
                <a:gd name="T7" fmla="*/ 0 h 3"/>
                <a:gd name="T8" fmla="*/ 2 w 2"/>
                <a:gd name="T9" fmla="*/ 2 h 3"/>
                <a:gd name="T10" fmla="*/ 2 w 2"/>
                <a:gd name="T11" fmla="*/ 2 h 3"/>
                <a:gd name="T12" fmla="*/ 0 w 2"/>
                <a:gd name="T13" fmla="*/ 3 h 3"/>
                <a:gd name="T14" fmla="*/ 0 w 2"/>
                <a:gd name="T15" fmla="*/ 2 h 3"/>
                <a:gd name="T16" fmla="*/ 1 w 2"/>
                <a:gd name="T17" fmla="*/ 2 h 3"/>
                <a:gd name="T18" fmla="*/ 2 w 2"/>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2"/>
                  </a:moveTo>
                  <a:cubicBezTo>
                    <a:pt x="2" y="2"/>
                    <a:pt x="2" y="2"/>
                    <a:pt x="2" y="1"/>
                  </a:cubicBezTo>
                  <a:cubicBezTo>
                    <a:pt x="1" y="1"/>
                    <a:pt x="0" y="1"/>
                    <a:pt x="0" y="1"/>
                  </a:cubicBezTo>
                  <a:cubicBezTo>
                    <a:pt x="0" y="0"/>
                    <a:pt x="1" y="0"/>
                    <a:pt x="1" y="0"/>
                  </a:cubicBezTo>
                  <a:cubicBezTo>
                    <a:pt x="1" y="1"/>
                    <a:pt x="2" y="1"/>
                    <a:pt x="2" y="2"/>
                  </a:cubicBezTo>
                  <a:cubicBezTo>
                    <a:pt x="2" y="2"/>
                    <a:pt x="1" y="2"/>
                    <a:pt x="2" y="2"/>
                  </a:cubicBezTo>
                  <a:cubicBezTo>
                    <a:pt x="2" y="3"/>
                    <a:pt x="1" y="2"/>
                    <a:pt x="0" y="3"/>
                  </a:cubicBezTo>
                  <a:cubicBezTo>
                    <a:pt x="0" y="3"/>
                    <a:pt x="1" y="2"/>
                    <a:pt x="0" y="2"/>
                  </a:cubicBezTo>
                  <a:cubicBezTo>
                    <a:pt x="0" y="1"/>
                    <a:pt x="0" y="2"/>
                    <a:pt x="1" y="2"/>
                  </a:cubicBezTo>
                  <a:cubicBezTo>
                    <a:pt x="2" y="2"/>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3" name="淘宝网Chenying0907出品 179"/>
            <p:cNvSpPr>
              <a:spLocks/>
            </p:cNvSpPr>
            <p:nvPr/>
          </p:nvSpPr>
          <p:spPr bwMode="auto">
            <a:xfrm>
              <a:off x="8423" y="3100"/>
              <a:ext cx="7" cy="7"/>
            </a:xfrm>
            <a:custGeom>
              <a:avLst/>
              <a:gdLst>
                <a:gd name="T0" fmla="*/ 3 w 3"/>
                <a:gd name="T1" fmla="*/ 2 h 3"/>
                <a:gd name="T2" fmla="*/ 2 w 3"/>
                <a:gd name="T3" fmla="*/ 2 h 3"/>
                <a:gd name="T4" fmla="*/ 1 w 3"/>
                <a:gd name="T5" fmla="*/ 1 h 3"/>
                <a:gd name="T6" fmla="*/ 2 w 3"/>
                <a:gd name="T7" fmla="*/ 1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0"/>
                    <a:pt x="2" y="2"/>
                  </a:cubicBezTo>
                  <a:cubicBezTo>
                    <a:pt x="1" y="1"/>
                    <a:pt x="1" y="1"/>
                    <a:pt x="1" y="1"/>
                  </a:cubicBezTo>
                  <a:cubicBezTo>
                    <a:pt x="0" y="0"/>
                    <a:pt x="3" y="1"/>
                    <a:pt x="2" y="1"/>
                  </a:cubicBezTo>
                  <a:cubicBezTo>
                    <a:pt x="2"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4" name="淘宝网Chenying0907出品 180"/>
            <p:cNvSpPr>
              <a:spLocks/>
            </p:cNvSpPr>
            <p:nvPr/>
          </p:nvSpPr>
          <p:spPr bwMode="auto">
            <a:xfrm>
              <a:off x="8397" y="3100"/>
              <a:ext cx="21" cy="10"/>
            </a:xfrm>
            <a:custGeom>
              <a:avLst/>
              <a:gdLst>
                <a:gd name="T0" fmla="*/ 4 w 9"/>
                <a:gd name="T1" fmla="*/ 3 h 4"/>
                <a:gd name="T2" fmla="*/ 5 w 9"/>
                <a:gd name="T3" fmla="*/ 3 h 4"/>
                <a:gd name="T4" fmla="*/ 2 w 9"/>
                <a:gd name="T5" fmla="*/ 4 h 4"/>
                <a:gd name="T6" fmla="*/ 0 w 9"/>
                <a:gd name="T7" fmla="*/ 2 h 4"/>
                <a:gd name="T8" fmla="*/ 2 w 9"/>
                <a:gd name="T9" fmla="*/ 2 h 4"/>
                <a:gd name="T10" fmla="*/ 5 w 9"/>
                <a:gd name="T11" fmla="*/ 1 h 4"/>
                <a:gd name="T12" fmla="*/ 8 w 9"/>
                <a:gd name="T13" fmla="*/ 0 h 4"/>
                <a:gd name="T14" fmla="*/ 9 w 9"/>
                <a:gd name="T15" fmla="*/ 1 h 4"/>
                <a:gd name="T16" fmla="*/ 2 w 9"/>
                <a:gd name="T17" fmla="*/ 4 h 4"/>
                <a:gd name="T18" fmla="*/ 4 w 9"/>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4">
                  <a:moveTo>
                    <a:pt x="4" y="3"/>
                  </a:moveTo>
                  <a:cubicBezTo>
                    <a:pt x="4" y="3"/>
                    <a:pt x="5" y="3"/>
                    <a:pt x="5" y="3"/>
                  </a:cubicBezTo>
                  <a:cubicBezTo>
                    <a:pt x="4" y="2"/>
                    <a:pt x="3" y="3"/>
                    <a:pt x="2" y="4"/>
                  </a:cubicBezTo>
                  <a:cubicBezTo>
                    <a:pt x="1" y="3"/>
                    <a:pt x="2" y="3"/>
                    <a:pt x="0" y="2"/>
                  </a:cubicBezTo>
                  <a:cubicBezTo>
                    <a:pt x="1" y="3"/>
                    <a:pt x="2" y="3"/>
                    <a:pt x="2" y="2"/>
                  </a:cubicBezTo>
                  <a:cubicBezTo>
                    <a:pt x="3" y="2"/>
                    <a:pt x="5" y="2"/>
                    <a:pt x="5" y="1"/>
                  </a:cubicBezTo>
                  <a:cubicBezTo>
                    <a:pt x="6" y="2"/>
                    <a:pt x="7" y="1"/>
                    <a:pt x="8" y="0"/>
                  </a:cubicBezTo>
                  <a:cubicBezTo>
                    <a:pt x="8" y="0"/>
                    <a:pt x="9" y="1"/>
                    <a:pt x="9" y="1"/>
                  </a:cubicBezTo>
                  <a:cubicBezTo>
                    <a:pt x="7" y="2"/>
                    <a:pt x="6" y="4"/>
                    <a:pt x="2" y="4"/>
                  </a:cubicBezTo>
                  <a:cubicBezTo>
                    <a:pt x="3" y="4"/>
                    <a:pt x="4"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5" name="淘宝网Chenying0907出品 181"/>
            <p:cNvSpPr>
              <a:spLocks/>
            </p:cNvSpPr>
            <p:nvPr/>
          </p:nvSpPr>
          <p:spPr bwMode="auto">
            <a:xfrm>
              <a:off x="8402" y="3112"/>
              <a:ext cx="9" cy="7"/>
            </a:xfrm>
            <a:custGeom>
              <a:avLst/>
              <a:gdLst>
                <a:gd name="T0" fmla="*/ 4 w 4"/>
                <a:gd name="T1" fmla="*/ 0 h 3"/>
                <a:gd name="T2" fmla="*/ 0 w 4"/>
                <a:gd name="T3" fmla="*/ 2 h 3"/>
                <a:gd name="T4" fmla="*/ 1 w 4"/>
                <a:gd name="T5" fmla="*/ 0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1" y="1"/>
                    <a:pt x="0" y="2"/>
                  </a:cubicBezTo>
                  <a:cubicBezTo>
                    <a:pt x="0" y="3"/>
                    <a:pt x="1" y="1"/>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6" name="淘宝网Chenying0907出品 182"/>
            <p:cNvSpPr>
              <a:spLocks/>
            </p:cNvSpPr>
            <p:nvPr/>
          </p:nvSpPr>
          <p:spPr bwMode="auto">
            <a:xfrm>
              <a:off x="8390" y="3112"/>
              <a:ext cx="12" cy="9"/>
            </a:xfrm>
            <a:custGeom>
              <a:avLst/>
              <a:gdLst>
                <a:gd name="T0" fmla="*/ 5 w 5"/>
                <a:gd name="T1" fmla="*/ 2 h 4"/>
                <a:gd name="T2" fmla="*/ 2 w 5"/>
                <a:gd name="T3" fmla="*/ 2 h 4"/>
                <a:gd name="T4" fmla="*/ 2 w 5"/>
                <a:gd name="T5" fmla="*/ 4 h 4"/>
                <a:gd name="T6" fmla="*/ 1 w 5"/>
                <a:gd name="T7" fmla="*/ 3 h 4"/>
                <a:gd name="T8" fmla="*/ 1 w 5"/>
                <a:gd name="T9" fmla="*/ 4 h 4"/>
                <a:gd name="T10" fmla="*/ 0 w 5"/>
                <a:gd name="T11" fmla="*/ 4 h 4"/>
                <a:gd name="T12" fmla="*/ 4 w 5"/>
                <a:gd name="T13" fmla="*/ 0 h 4"/>
                <a:gd name="T14" fmla="*/ 5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2"/>
                  </a:moveTo>
                  <a:cubicBezTo>
                    <a:pt x="4" y="1"/>
                    <a:pt x="3" y="1"/>
                    <a:pt x="2" y="2"/>
                  </a:cubicBezTo>
                  <a:cubicBezTo>
                    <a:pt x="4" y="3"/>
                    <a:pt x="0" y="2"/>
                    <a:pt x="2" y="4"/>
                  </a:cubicBezTo>
                  <a:cubicBezTo>
                    <a:pt x="1" y="4"/>
                    <a:pt x="1" y="3"/>
                    <a:pt x="1" y="3"/>
                  </a:cubicBezTo>
                  <a:cubicBezTo>
                    <a:pt x="0" y="3"/>
                    <a:pt x="1" y="4"/>
                    <a:pt x="1" y="4"/>
                  </a:cubicBezTo>
                  <a:cubicBezTo>
                    <a:pt x="0" y="4"/>
                    <a:pt x="0" y="4"/>
                    <a:pt x="0" y="4"/>
                  </a:cubicBezTo>
                  <a:cubicBezTo>
                    <a:pt x="0" y="2"/>
                    <a:pt x="3" y="2"/>
                    <a:pt x="4" y="0"/>
                  </a:cubicBezTo>
                  <a:cubicBezTo>
                    <a:pt x="5"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7" name="淘宝网Chenying0907出品 183"/>
            <p:cNvSpPr>
              <a:spLocks/>
            </p:cNvSpPr>
            <p:nvPr/>
          </p:nvSpPr>
          <p:spPr bwMode="auto">
            <a:xfrm>
              <a:off x="8376" y="3112"/>
              <a:ext cx="14" cy="9"/>
            </a:xfrm>
            <a:custGeom>
              <a:avLst/>
              <a:gdLst>
                <a:gd name="T0" fmla="*/ 6 w 6"/>
                <a:gd name="T1" fmla="*/ 2 h 4"/>
                <a:gd name="T2" fmla="*/ 1 w 6"/>
                <a:gd name="T3" fmla="*/ 4 h 4"/>
                <a:gd name="T4" fmla="*/ 2 w 6"/>
                <a:gd name="T5" fmla="*/ 2 h 4"/>
                <a:gd name="T6" fmla="*/ 1 w 6"/>
                <a:gd name="T7" fmla="*/ 1 h 4"/>
                <a:gd name="T8" fmla="*/ 3 w 6"/>
                <a:gd name="T9" fmla="*/ 1 h 4"/>
                <a:gd name="T10" fmla="*/ 3 w 6"/>
                <a:gd name="T11" fmla="*/ 2 h 4"/>
                <a:gd name="T12" fmla="*/ 6 w 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2"/>
                  </a:moveTo>
                  <a:cubicBezTo>
                    <a:pt x="5" y="3"/>
                    <a:pt x="2" y="1"/>
                    <a:pt x="1" y="4"/>
                  </a:cubicBezTo>
                  <a:cubicBezTo>
                    <a:pt x="0" y="3"/>
                    <a:pt x="2" y="2"/>
                    <a:pt x="2" y="2"/>
                  </a:cubicBezTo>
                  <a:cubicBezTo>
                    <a:pt x="2" y="1"/>
                    <a:pt x="1" y="1"/>
                    <a:pt x="1" y="1"/>
                  </a:cubicBezTo>
                  <a:cubicBezTo>
                    <a:pt x="1" y="0"/>
                    <a:pt x="2" y="1"/>
                    <a:pt x="3" y="1"/>
                  </a:cubicBezTo>
                  <a:cubicBezTo>
                    <a:pt x="3" y="1"/>
                    <a:pt x="3" y="2"/>
                    <a:pt x="3" y="2"/>
                  </a:cubicBezTo>
                  <a:cubicBezTo>
                    <a:pt x="4"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8" name="淘宝网Chenying0907出品 184"/>
            <p:cNvSpPr>
              <a:spLocks/>
            </p:cNvSpPr>
            <p:nvPr/>
          </p:nvSpPr>
          <p:spPr bwMode="auto">
            <a:xfrm>
              <a:off x="8139" y="4419"/>
              <a:ext cx="5" cy="5"/>
            </a:xfrm>
            <a:custGeom>
              <a:avLst/>
              <a:gdLst>
                <a:gd name="T0" fmla="*/ 1 w 2"/>
                <a:gd name="T1" fmla="*/ 0 h 2"/>
                <a:gd name="T2" fmla="*/ 0 w 2"/>
                <a:gd name="T3" fmla="*/ 1 h 2"/>
                <a:gd name="T4" fmla="*/ 1 w 2"/>
                <a:gd name="T5" fmla="*/ 0 h 2"/>
              </a:gdLst>
              <a:ahLst/>
              <a:cxnLst>
                <a:cxn ang="0">
                  <a:pos x="T0" y="T1"/>
                </a:cxn>
                <a:cxn ang="0">
                  <a:pos x="T2" y="T3"/>
                </a:cxn>
                <a:cxn ang="0">
                  <a:pos x="T4" y="T5"/>
                </a:cxn>
              </a:cxnLst>
              <a:rect l="0" t="0" r="r" b="b"/>
              <a:pathLst>
                <a:path w="2" h="2">
                  <a:moveTo>
                    <a:pt x="1" y="0"/>
                  </a:moveTo>
                  <a:cubicBezTo>
                    <a:pt x="2" y="0"/>
                    <a:pt x="1" y="2"/>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199" name="淘宝网Chenying0907出品 185"/>
            <p:cNvSpPr>
              <a:spLocks/>
            </p:cNvSpPr>
            <p:nvPr/>
          </p:nvSpPr>
          <p:spPr bwMode="auto">
            <a:xfrm>
              <a:off x="8108" y="4485"/>
              <a:ext cx="5" cy="3"/>
            </a:xfrm>
            <a:custGeom>
              <a:avLst/>
              <a:gdLst>
                <a:gd name="T0" fmla="*/ 2 w 2"/>
                <a:gd name="T1" fmla="*/ 0 h 1"/>
                <a:gd name="T2" fmla="*/ 2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2" y="1"/>
                    <a:pt x="1" y="1"/>
                    <a:pt x="1"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0" name="淘宝网Chenying0907出品 186"/>
            <p:cNvSpPr>
              <a:spLocks/>
            </p:cNvSpPr>
            <p:nvPr/>
          </p:nvSpPr>
          <p:spPr bwMode="auto">
            <a:xfrm>
              <a:off x="8338" y="3133"/>
              <a:ext cx="2" cy="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1"/>
                    <a:pt x="1" y="1"/>
                    <a:pt x="0" y="1"/>
                  </a:cubicBezTo>
                  <a:cubicBezTo>
                    <a:pt x="0" y="1"/>
                    <a:pt x="0" y="0"/>
                    <a:pt x="0" y="0"/>
                  </a:cubicBezTo>
                  <a:cubicBezTo>
                    <a:pt x="1" y="0"/>
                    <a:pt x="1"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1" name="淘宝网Chenying0907出品 187"/>
            <p:cNvSpPr>
              <a:spLocks/>
            </p:cNvSpPr>
            <p:nvPr/>
          </p:nvSpPr>
          <p:spPr bwMode="auto">
            <a:xfrm>
              <a:off x="8061" y="4452"/>
              <a:ext cx="35" cy="26"/>
            </a:xfrm>
            <a:custGeom>
              <a:avLst/>
              <a:gdLst>
                <a:gd name="T0" fmla="*/ 5 w 15"/>
                <a:gd name="T1" fmla="*/ 8 h 11"/>
                <a:gd name="T2" fmla="*/ 6 w 15"/>
                <a:gd name="T3" fmla="*/ 5 h 11"/>
                <a:gd name="T4" fmla="*/ 4 w 15"/>
                <a:gd name="T5" fmla="*/ 6 h 11"/>
                <a:gd name="T6" fmla="*/ 4 w 15"/>
                <a:gd name="T7" fmla="*/ 7 h 11"/>
                <a:gd name="T8" fmla="*/ 3 w 15"/>
                <a:gd name="T9" fmla="*/ 8 h 11"/>
                <a:gd name="T10" fmla="*/ 3 w 15"/>
                <a:gd name="T11" fmla="*/ 7 h 11"/>
                <a:gd name="T12" fmla="*/ 2 w 15"/>
                <a:gd name="T13" fmla="*/ 7 h 11"/>
                <a:gd name="T14" fmla="*/ 3 w 15"/>
                <a:gd name="T15" fmla="*/ 8 h 11"/>
                <a:gd name="T16" fmla="*/ 0 w 15"/>
                <a:gd name="T17" fmla="*/ 9 h 11"/>
                <a:gd name="T18" fmla="*/ 0 w 15"/>
                <a:gd name="T19" fmla="*/ 7 h 11"/>
                <a:gd name="T20" fmla="*/ 5 w 15"/>
                <a:gd name="T21" fmla="*/ 4 h 11"/>
                <a:gd name="T22" fmla="*/ 6 w 15"/>
                <a:gd name="T23" fmla="*/ 5 h 11"/>
                <a:gd name="T24" fmla="*/ 12 w 15"/>
                <a:gd name="T25" fmla="*/ 1 h 11"/>
                <a:gd name="T26" fmla="*/ 14 w 15"/>
                <a:gd name="T27" fmla="*/ 1 h 11"/>
                <a:gd name="T28" fmla="*/ 12 w 15"/>
                <a:gd name="T29" fmla="*/ 1 h 11"/>
                <a:gd name="T30" fmla="*/ 12 w 15"/>
                <a:gd name="T31" fmla="*/ 3 h 11"/>
                <a:gd name="T32" fmla="*/ 15 w 15"/>
                <a:gd name="T33" fmla="*/ 3 h 11"/>
                <a:gd name="T34" fmla="*/ 12 w 15"/>
                <a:gd name="T35" fmla="*/ 3 h 11"/>
                <a:gd name="T36" fmla="*/ 12 w 15"/>
                <a:gd name="T37" fmla="*/ 6 h 11"/>
                <a:gd name="T38" fmla="*/ 10 w 15"/>
                <a:gd name="T39" fmla="*/ 7 h 11"/>
                <a:gd name="T40" fmla="*/ 9 w 15"/>
                <a:gd name="T41" fmla="*/ 6 h 11"/>
                <a:gd name="T42" fmla="*/ 10 w 15"/>
                <a:gd name="T43" fmla="*/ 7 h 11"/>
                <a:gd name="T44" fmla="*/ 8 w 15"/>
                <a:gd name="T45" fmla="*/ 6 h 11"/>
                <a:gd name="T46" fmla="*/ 8 w 15"/>
                <a:gd name="T47" fmla="*/ 8 h 11"/>
                <a:gd name="T48" fmla="*/ 11 w 15"/>
                <a:gd name="T49" fmla="*/ 8 h 11"/>
                <a:gd name="T50" fmla="*/ 11 w 15"/>
                <a:gd name="T51" fmla="*/ 9 h 11"/>
                <a:gd name="T52" fmla="*/ 9 w 15"/>
                <a:gd name="T53" fmla="*/ 10 h 11"/>
                <a:gd name="T54" fmla="*/ 7 w 15"/>
                <a:gd name="T55" fmla="*/ 11 h 11"/>
                <a:gd name="T56" fmla="*/ 6 w 15"/>
                <a:gd name="T57" fmla="*/ 10 h 11"/>
                <a:gd name="T58" fmla="*/ 8 w 15"/>
                <a:gd name="T59" fmla="*/ 8 h 11"/>
                <a:gd name="T60" fmla="*/ 7 w 15"/>
                <a:gd name="T61" fmla="*/ 7 h 11"/>
                <a:gd name="T62" fmla="*/ 5 w 15"/>
                <a:gd name="T6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11">
                  <a:moveTo>
                    <a:pt x="5" y="8"/>
                  </a:moveTo>
                  <a:cubicBezTo>
                    <a:pt x="4" y="8"/>
                    <a:pt x="6" y="7"/>
                    <a:pt x="6" y="5"/>
                  </a:cubicBezTo>
                  <a:cubicBezTo>
                    <a:pt x="5" y="6"/>
                    <a:pt x="4" y="6"/>
                    <a:pt x="4" y="6"/>
                  </a:cubicBezTo>
                  <a:cubicBezTo>
                    <a:pt x="3" y="7"/>
                    <a:pt x="4" y="7"/>
                    <a:pt x="4" y="7"/>
                  </a:cubicBezTo>
                  <a:cubicBezTo>
                    <a:pt x="5" y="8"/>
                    <a:pt x="4" y="7"/>
                    <a:pt x="3" y="8"/>
                  </a:cubicBezTo>
                  <a:cubicBezTo>
                    <a:pt x="3" y="8"/>
                    <a:pt x="4" y="7"/>
                    <a:pt x="3" y="7"/>
                  </a:cubicBezTo>
                  <a:cubicBezTo>
                    <a:pt x="3" y="7"/>
                    <a:pt x="2" y="8"/>
                    <a:pt x="2" y="7"/>
                  </a:cubicBezTo>
                  <a:cubicBezTo>
                    <a:pt x="2" y="9"/>
                    <a:pt x="2" y="7"/>
                    <a:pt x="3" y="8"/>
                  </a:cubicBezTo>
                  <a:cubicBezTo>
                    <a:pt x="2" y="9"/>
                    <a:pt x="1" y="8"/>
                    <a:pt x="0" y="9"/>
                  </a:cubicBezTo>
                  <a:cubicBezTo>
                    <a:pt x="0" y="8"/>
                    <a:pt x="0" y="8"/>
                    <a:pt x="0" y="7"/>
                  </a:cubicBezTo>
                  <a:cubicBezTo>
                    <a:pt x="1" y="5"/>
                    <a:pt x="4" y="6"/>
                    <a:pt x="5" y="4"/>
                  </a:cubicBezTo>
                  <a:cubicBezTo>
                    <a:pt x="6" y="4"/>
                    <a:pt x="6" y="4"/>
                    <a:pt x="6" y="5"/>
                  </a:cubicBezTo>
                  <a:cubicBezTo>
                    <a:pt x="8" y="3"/>
                    <a:pt x="9" y="1"/>
                    <a:pt x="12" y="1"/>
                  </a:cubicBezTo>
                  <a:cubicBezTo>
                    <a:pt x="12" y="0"/>
                    <a:pt x="12" y="1"/>
                    <a:pt x="14" y="1"/>
                  </a:cubicBezTo>
                  <a:cubicBezTo>
                    <a:pt x="13" y="1"/>
                    <a:pt x="13" y="1"/>
                    <a:pt x="12" y="1"/>
                  </a:cubicBezTo>
                  <a:cubicBezTo>
                    <a:pt x="12" y="2"/>
                    <a:pt x="12" y="2"/>
                    <a:pt x="12" y="3"/>
                  </a:cubicBezTo>
                  <a:cubicBezTo>
                    <a:pt x="13" y="2"/>
                    <a:pt x="14" y="2"/>
                    <a:pt x="15" y="3"/>
                  </a:cubicBezTo>
                  <a:cubicBezTo>
                    <a:pt x="14" y="4"/>
                    <a:pt x="13" y="4"/>
                    <a:pt x="12" y="3"/>
                  </a:cubicBezTo>
                  <a:cubicBezTo>
                    <a:pt x="12" y="5"/>
                    <a:pt x="13" y="5"/>
                    <a:pt x="12" y="6"/>
                  </a:cubicBezTo>
                  <a:cubicBezTo>
                    <a:pt x="11" y="4"/>
                    <a:pt x="11" y="7"/>
                    <a:pt x="10" y="7"/>
                  </a:cubicBezTo>
                  <a:cubicBezTo>
                    <a:pt x="10" y="6"/>
                    <a:pt x="9" y="6"/>
                    <a:pt x="9" y="6"/>
                  </a:cubicBezTo>
                  <a:cubicBezTo>
                    <a:pt x="9" y="6"/>
                    <a:pt x="9" y="7"/>
                    <a:pt x="10" y="7"/>
                  </a:cubicBezTo>
                  <a:cubicBezTo>
                    <a:pt x="9" y="8"/>
                    <a:pt x="9" y="6"/>
                    <a:pt x="8" y="6"/>
                  </a:cubicBezTo>
                  <a:cubicBezTo>
                    <a:pt x="8" y="7"/>
                    <a:pt x="8" y="7"/>
                    <a:pt x="8" y="8"/>
                  </a:cubicBezTo>
                  <a:cubicBezTo>
                    <a:pt x="9" y="8"/>
                    <a:pt x="10" y="8"/>
                    <a:pt x="11" y="8"/>
                  </a:cubicBezTo>
                  <a:cubicBezTo>
                    <a:pt x="11" y="8"/>
                    <a:pt x="11" y="8"/>
                    <a:pt x="11" y="9"/>
                  </a:cubicBezTo>
                  <a:cubicBezTo>
                    <a:pt x="10" y="7"/>
                    <a:pt x="8" y="10"/>
                    <a:pt x="9" y="10"/>
                  </a:cubicBezTo>
                  <a:cubicBezTo>
                    <a:pt x="8" y="11"/>
                    <a:pt x="8" y="11"/>
                    <a:pt x="7" y="11"/>
                  </a:cubicBezTo>
                  <a:cubicBezTo>
                    <a:pt x="8" y="10"/>
                    <a:pt x="7" y="10"/>
                    <a:pt x="6" y="10"/>
                  </a:cubicBezTo>
                  <a:cubicBezTo>
                    <a:pt x="7" y="9"/>
                    <a:pt x="7" y="8"/>
                    <a:pt x="8" y="8"/>
                  </a:cubicBezTo>
                  <a:cubicBezTo>
                    <a:pt x="8" y="7"/>
                    <a:pt x="7" y="8"/>
                    <a:pt x="7" y="7"/>
                  </a:cubicBezTo>
                  <a:cubicBezTo>
                    <a:pt x="6"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2" name="淘宝网Chenying0907出品 188"/>
            <p:cNvSpPr>
              <a:spLocks/>
            </p:cNvSpPr>
            <p:nvPr/>
          </p:nvSpPr>
          <p:spPr bwMode="auto">
            <a:xfrm>
              <a:off x="8089" y="4443"/>
              <a:ext cx="5" cy="7"/>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1" y="2"/>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3" name="淘宝网Chenying0907出品 189"/>
            <p:cNvSpPr>
              <a:spLocks/>
            </p:cNvSpPr>
            <p:nvPr/>
          </p:nvSpPr>
          <p:spPr bwMode="auto">
            <a:xfrm>
              <a:off x="8070" y="4500"/>
              <a:ext cx="10" cy="7"/>
            </a:xfrm>
            <a:custGeom>
              <a:avLst/>
              <a:gdLst>
                <a:gd name="T0" fmla="*/ 4 w 4"/>
                <a:gd name="T1" fmla="*/ 0 h 3"/>
                <a:gd name="T2" fmla="*/ 4 w 4"/>
                <a:gd name="T3" fmla="*/ 0 h 3"/>
                <a:gd name="T4" fmla="*/ 4 w 4"/>
                <a:gd name="T5" fmla="*/ 1 h 3"/>
                <a:gd name="T6" fmla="*/ 1 w 4"/>
                <a:gd name="T7" fmla="*/ 2 h 3"/>
                <a:gd name="T8" fmla="*/ 1 w 4"/>
                <a:gd name="T9" fmla="*/ 2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cubicBezTo>
                    <a:pt x="4" y="0"/>
                    <a:pt x="4" y="0"/>
                    <a:pt x="4" y="0"/>
                  </a:cubicBezTo>
                  <a:cubicBezTo>
                    <a:pt x="3" y="1"/>
                    <a:pt x="4" y="1"/>
                    <a:pt x="4" y="1"/>
                  </a:cubicBezTo>
                  <a:cubicBezTo>
                    <a:pt x="2" y="0"/>
                    <a:pt x="2" y="3"/>
                    <a:pt x="1" y="2"/>
                  </a:cubicBezTo>
                  <a:cubicBezTo>
                    <a:pt x="0" y="2"/>
                    <a:pt x="1" y="2"/>
                    <a:pt x="1" y="2"/>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4" name="淘宝网Chenying0907出品 190"/>
            <p:cNvSpPr>
              <a:spLocks/>
            </p:cNvSpPr>
            <p:nvPr/>
          </p:nvSpPr>
          <p:spPr bwMode="auto">
            <a:xfrm>
              <a:off x="8020" y="4500"/>
              <a:ext cx="36" cy="23"/>
            </a:xfrm>
            <a:custGeom>
              <a:avLst/>
              <a:gdLst>
                <a:gd name="T0" fmla="*/ 14 w 15"/>
                <a:gd name="T1" fmla="*/ 4 h 10"/>
                <a:gd name="T2" fmla="*/ 12 w 15"/>
                <a:gd name="T3" fmla="*/ 3 h 10"/>
                <a:gd name="T4" fmla="*/ 9 w 15"/>
                <a:gd name="T5" fmla="*/ 6 h 10"/>
                <a:gd name="T6" fmla="*/ 8 w 15"/>
                <a:gd name="T7" fmla="*/ 6 h 10"/>
                <a:gd name="T8" fmla="*/ 8 w 15"/>
                <a:gd name="T9" fmla="*/ 7 h 10"/>
                <a:gd name="T10" fmla="*/ 0 w 15"/>
                <a:gd name="T11" fmla="*/ 10 h 10"/>
                <a:gd name="T12" fmla="*/ 6 w 15"/>
                <a:gd name="T13" fmla="*/ 4 h 10"/>
                <a:gd name="T14" fmla="*/ 13 w 15"/>
                <a:gd name="T15" fmla="*/ 2 h 10"/>
                <a:gd name="T16" fmla="*/ 12 w 15"/>
                <a:gd name="T17" fmla="*/ 1 h 10"/>
                <a:gd name="T18" fmla="*/ 13 w 15"/>
                <a:gd name="T19" fmla="*/ 0 h 10"/>
                <a:gd name="T20" fmla="*/ 15 w 15"/>
                <a:gd name="T21" fmla="*/ 1 h 10"/>
                <a:gd name="T22" fmla="*/ 14 w 15"/>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4" y="4"/>
                  </a:moveTo>
                  <a:cubicBezTo>
                    <a:pt x="13" y="4"/>
                    <a:pt x="12" y="4"/>
                    <a:pt x="12" y="3"/>
                  </a:cubicBezTo>
                  <a:cubicBezTo>
                    <a:pt x="12" y="4"/>
                    <a:pt x="10" y="5"/>
                    <a:pt x="9" y="6"/>
                  </a:cubicBezTo>
                  <a:cubicBezTo>
                    <a:pt x="9" y="6"/>
                    <a:pt x="9" y="6"/>
                    <a:pt x="8" y="6"/>
                  </a:cubicBezTo>
                  <a:cubicBezTo>
                    <a:pt x="8" y="6"/>
                    <a:pt x="8" y="7"/>
                    <a:pt x="8" y="7"/>
                  </a:cubicBezTo>
                  <a:cubicBezTo>
                    <a:pt x="4" y="8"/>
                    <a:pt x="2" y="8"/>
                    <a:pt x="0" y="10"/>
                  </a:cubicBezTo>
                  <a:cubicBezTo>
                    <a:pt x="1" y="8"/>
                    <a:pt x="4" y="7"/>
                    <a:pt x="6" y="4"/>
                  </a:cubicBezTo>
                  <a:cubicBezTo>
                    <a:pt x="8" y="4"/>
                    <a:pt x="11" y="3"/>
                    <a:pt x="13" y="2"/>
                  </a:cubicBezTo>
                  <a:cubicBezTo>
                    <a:pt x="13" y="2"/>
                    <a:pt x="12" y="2"/>
                    <a:pt x="12" y="1"/>
                  </a:cubicBezTo>
                  <a:cubicBezTo>
                    <a:pt x="13" y="1"/>
                    <a:pt x="13" y="1"/>
                    <a:pt x="13" y="0"/>
                  </a:cubicBezTo>
                  <a:cubicBezTo>
                    <a:pt x="14" y="2"/>
                    <a:pt x="15" y="2"/>
                    <a:pt x="15" y="1"/>
                  </a:cubicBezTo>
                  <a:cubicBezTo>
                    <a:pt x="15" y="3"/>
                    <a:pt x="14"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5" name="淘宝网Chenying0907出品 191"/>
            <p:cNvSpPr>
              <a:spLocks/>
            </p:cNvSpPr>
            <p:nvPr/>
          </p:nvSpPr>
          <p:spPr bwMode="auto">
            <a:xfrm>
              <a:off x="8011" y="4507"/>
              <a:ext cx="9" cy="4"/>
            </a:xfrm>
            <a:custGeom>
              <a:avLst/>
              <a:gdLst>
                <a:gd name="T0" fmla="*/ 3 w 4"/>
                <a:gd name="T1" fmla="*/ 0 h 2"/>
                <a:gd name="T2" fmla="*/ 3 w 4"/>
                <a:gd name="T3" fmla="*/ 2 h 2"/>
                <a:gd name="T4" fmla="*/ 0 w 4"/>
                <a:gd name="T5" fmla="*/ 2 h 2"/>
                <a:gd name="T6" fmla="*/ 3 w 4"/>
                <a:gd name="T7" fmla="*/ 0 h 2"/>
              </a:gdLst>
              <a:ahLst/>
              <a:cxnLst>
                <a:cxn ang="0">
                  <a:pos x="T0" y="T1"/>
                </a:cxn>
                <a:cxn ang="0">
                  <a:pos x="T2" y="T3"/>
                </a:cxn>
                <a:cxn ang="0">
                  <a:pos x="T4" y="T5"/>
                </a:cxn>
                <a:cxn ang="0">
                  <a:pos x="T6" y="T7"/>
                </a:cxn>
              </a:cxnLst>
              <a:rect l="0" t="0" r="r" b="b"/>
              <a:pathLst>
                <a:path w="4" h="2">
                  <a:moveTo>
                    <a:pt x="3" y="0"/>
                  </a:moveTo>
                  <a:cubicBezTo>
                    <a:pt x="4" y="1"/>
                    <a:pt x="2" y="1"/>
                    <a:pt x="3" y="2"/>
                  </a:cubicBezTo>
                  <a:cubicBezTo>
                    <a:pt x="2" y="2"/>
                    <a:pt x="1" y="2"/>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6" name="淘宝网Chenying0907出品 192"/>
            <p:cNvSpPr>
              <a:spLocks/>
            </p:cNvSpPr>
            <p:nvPr/>
          </p:nvSpPr>
          <p:spPr bwMode="auto">
            <a:xfrm>
              <a:off x="8229" y="3155"/>
              <a:ext cx="5" cy="4"/>
            </a:xfrm>
            <a:custGeom>
              <a:avLst/>
              <a:gdLst>
                <a:gd name="T0" fmla="*/ 2 w 2"/>
                <a:gd name="T1" fmla="*/ 0 h 2"/>
                <a:gd name="T2" fmla="*/ 1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0" y="0"/>
                    <a:pt x="1" y="2"/>
                  </a:cubicBezTo>
                  <a:cubicBezTo>
                    <a:pt x="0" y="2"/>
                    <a:pt x="0" y="1"/>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7" name="淘宝网Chenying0907出品 193"/>
            <p:cNvSpPr>
              <a:spLocks/>
            </p:cNvSpPr>
            <p:nvPr/>
          </p:nvSpPr>
          <p:spPr bwMode="auto">
            <a:xfrm>
              <a:off x="8158" y="3197"/>
              <a:ext cx="12"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4" y="1"/>
                    <a:pt x="2" y="2"/>
                    <a:pt x="0" y="3"/>
                  </a:cubicBezTo>
                  <a:cubicBezTo>
                    <a:pt x="1"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8" name="淘宝网Chenying0907出品 194"/>
            <p:cNvSpPr>
              <a:spLocks/>
            </p:cNvSpPr>
            <p:nvPr/>
          </p:nvSpPr>
          <p:spPr bwMode="auto">
            <a:xfrm>
              <a:off x="8153" y="3200"/>
              <a:ext cx="5" cy="2"/>
            </a:xfrm>
            <a:custGeom>
              <a:avLst/>
              <a:gdLst>
                <a:gd name="T0" fmla="*/ 0 w 2"/>
                <a:gd name="T1" fmla="*/ 1 h 1"/>
                <a:gd name="T2" fmla="*/ 1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1" y="0"/>
                    <a:pt x="1" y="0"/>
                  </a:cubicBezTo>
                  <a:cubicBezTo>
                    <a:pt x="2" y="0"/>
                    <a:pt x="1" y="0"/>
                    <a:pt x="1"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09" name="淘宝网Chenying0907出品 195"/>
            <p:cNvSpPr>
              <a:spLocks/>
            </p:cNvSpPr>
            <p:nvPr/>
          </p:nvSpPr>
          <p:spPr bwMode="auto">
            <a:xfrm>
              <a:off x="8035" y="3249"/>
              <a:ext cx="7" cy="3"/>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10" name="淘宝网Chenying0907出品 196"/>
            <p:cNvSpPr>
              <a:spLocks/>
            </p:cNvSpPr>
            <p:nvPr/>
          </p:nvSpPr>
          <p:spPr bwMode="auto">
            <a:xfrm>
              <a:off x="7990" y="3266"/>
              <a:ext cx="11"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5" y="2"/>
                    <a:pt x="2" y="2"/>
                    <a:pt x="0" y="3"/>
                  </a:cubicBezTo>
                  <a:cubicBezTo>
                    <a:pt x="1" y="2"/>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11" name="淘宝网Chenying0907出品 197"/>
            <p:cNvSpPr>
              <a:spLocks/>
            </p:cNvSpPr>
            <p:nvPr/>
          </p:nvSpPr>
          <p:spPr bwMode="auto">
            <a:xfrm>
              <a:off x="7895" y="3299"/>
              <a:ext cx="5" cy="5"/>
            </a:xfrm>
            <a:custGeom>
              <a:avLst/>
              <a:gdLst>
                <a:gd name="T0" fmla="*/ 2 w 2"/>
                <a:gd name="T1" fmla="*/ 0 h 2"/>
                <a:gd name="T2" fmla="*/ 1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1" y="2"/>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12" name="淘宝网Chenying0907出品 198"/>
            <p:cNvSpPr>
              <a:spLocks/>
            </p:cNvSpPr>
            <p:nvPr/>
          </p:nvSpPr>
          <p:spPr bwMode="auto">
            <a:xfrm>
              <a:off x="7819" y="3330"/>
              <a:ext cx="12" cy="5"/>
            </a:xfrm>
            <a:custGeom>
              <a:avLst/>
              <a:gdLst>
                <a:gd name="T0" fmla="*/ 4 w 5"/>
                <a:gd name="T1" fmla="*/ 0 h 2"/>
                <a:gd name="T2" fmla="*/ 5 w 5"/>
                <a:gd name="T3" fmla="*/ 0 h 2"/>
                <a:gd name="T4" fmla="*/ 0 w 5"/>
                <a:gd name="T5" fmla="*/ 2 h 2"/>
                <a:gd name="T6" fmla="*/ 1 w 5"/>
                <a:gd name="T7" fmla="*/ 2 h 2"/>
                <a:gd name="T8" fmla="*/ 2 w 5"/>
                <a:gd name="T9" fmla="*/ 0 h 2"/>
                <a:gd name="T10" fmla="*/ 4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4" y="0"/>
                  </a:moveTo>
                  <a:cubicBezTo>
                    <a:pt x="4" y="0"/>
                    <a:pt x="4" y="0"/>
                    <a:pt x="5" y="0"/>
                  </a:cubicBezTo>
                  <a:cubicBezTo>
                    <a:pt x="3" y="0"/>
                    <a:pt x="2" y="2"/>
                    <a:pt x="0" y="2"/>
                  </a:cubicBezTo>
                  <a:cubicBezTo>
                    <a:pt x="0" y="2"/>
                    <a:pt x="1" y="2"/>
                    <a:pt x="1" y="2"/>
                  </a:cubicBezTo>
                  <a:cubicBezTo>
                    <a:pt x="1" y="2"/>
                    <a:pt x="2" y="1"/>
                    <a:pt x="2" y="0"/>
                  </a:cubicBezTo>
                  <a:cubicBezTo>
                    <a:pt x="3" y="1"/>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13" name="淘宝网Chenying0907出品 199"/>
            <p:cNvSpPr>
              <a:spLocks/>
            </p:cNvSpPr>
            <p:nvPr/>
          </p:nvSpPr>
          <p:spPr bwMode="auto">
            <a:xfrm>
              <a:off x="7812" y="3351"/>
              <a:ext cx="5" cy="5"/>
            </a:xfrm>
            <a:custGeom>
              <a:avLst/>
              <a:gdLst>
                <a:gd name="T0" fmla="*/ 2 w 2"/>
                <a:gd name="T1" fmla="*/ 0 h 2"/>
                <a:gd name="T2" fmla="*/ 0 w 2"/>
                <a:gd name="T3" fmla="*/ 1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2"/>
                    <a:pt x="0" y="1"/>
                  </a:cubicBezTo>
                  <a:cubicBezTo>
                    <a:pt x="0" y="1"/>
                    <a:pt x="1" y="0"/>
                    <a:pt x="1"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14" name="淘宝网Chenying0907出品 200"/>
            <p:cNvSpPr>
              <a:spLocks/>
            </p:cNvSpPr>
            <p:nvPr/>
          </p:nvSpPr>
          <p:spPr bwMode="auto">
            <a:xfrm>
              <a:off x="7810" y="3332"/>
              <a:ext cx="9" cy="10"/>
            </a:xfrm>
            <a:custGeom>
              <a:avLst/>
              <a:gdLst>
                <a:gd name="T0" fmla="*/ 4 w 4"/>
                <a:gd name="T1" fmla="*/ 0 h 4"/>
                <a:gd name="T2" fmla="*/ 4 w 4"/>
                <a:gd name="T3" fmla="*/ 0 h 4"/>
                <a:gd name="T4" fmla="*/ 4 w 4"/>
                <a:gd name="T5" fmla="*/ 2 h 4"/>
                <a:gd name="T6" fmla="*/ 0 w 4"/>
                <a:gd name="T7" fmla="*/ 3 h 4"/>
                <a:gd name="T8" fmla="*/ 0 w 4"/>
                <a:gd name="T9" fmla="*/ 3 h 4"/>
                <a:gd name="T10" fmla="*/ 2 w 4"/>
                <a:gd name="T11" fmla="*/ 3 h 4"/>
                <a:gd name="T12" fmla="*/ 3 w 4"/>
                <a:gd name="T13" fmla="*/ 0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4" y="0"/>
                    <a:pt x="4" y="0"/>
                    <a:pt x="4" y="0"/>
                  </a:cubicBezTo>
                  <a:cubicBezTo>
                    <a:pt x="3" y="1"/>
                    <a:pt x="4" y="1"/>
                    <a:pt x="4" y="2"/>
                  </a:cubicBezTo>
                  <a:cubicBezTo>
                    <a:pt x="3" y="3"/>
                    <a:pt x="2" y="4"/>
                    <a:pt x="0" y="3"/>
                  </a:cubicBezTo>
                  <a:cubicBezTo>
                    <a:pt x="0" y="3"/>
                    <a:pt x="0" y="3"/>
                    <a:pt x="0" y="3"/>
                  </a:cubicBezTo>
                  <a:cubicBezTo>
                    <a:pt x="1" y="3"/>
                    <a:pt x="2" y="2"/>
                    <a:pt x="2" y="3"/>
                  </a:cubicBezTo>
                  <a:cubicBezTo>
                    <a:pt x="2" y="1"/>
                    <a:pt x="4" y="2"/>
                    <a:pt x="3"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15" name="淘宝网Chenying0907出品 201"/>
            <p:cNvSpPr>
              <a:spLocks/>
            </p:cNvSpPr>
            <p:nvPr/>
          </p:nvSpPr>
          <p:spPr bwMode="auto">
            <a:xfrm>
              <a:off x="7802" y="3342"/>
              <a:ext cx="10" cy="4"/>
            </a:xfrm>
            <a:custGeom>
              <a:avLst/>
              <a:gdLst>
                <a:gd name="T0" fmla="*/ 4 w 4"/>
                <a:gd name="T1" fmla="*/ 0 h 2"/>
                <a:gd name="T2" fmla="*/ 0 w 4"/>
                <a:gd name="T3" fmla="*/ 2 h 2"/>
                <a:gd name="T4" fmla="*/ 3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3" y="1"/>
                    <a:pt x="2" y="2"/>
                    <a:pt x="0" y="2"/>
                  </a:cubicBezTo>
                  <a:cubicBezTo>
                    <a:pt x="1" y="1"/>
                    <a:pt x="2" y="1"/>
                    <a:pt x="3"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16" name="淘宝网Chenying0907出品 202"/>
            <p:cNvSpPr>
              <a:spLocks/>
            </p:cNvSpPr>
            <p:nvPr/>
          </p:nvSpPr>
          <p:spPr bwMode="auto">
            <a:xfrm>
              <a:off x="7791" y="3346"/>
              <a:ext cx="9" cy="7"/>
            </a:xfrm>
            <a:custGeom>
              <a:avLst/>
              <a:gdLst>
                <a:gd name="T0" fmla="*/ 3 w 4"/>
                <a:gd name="T1" fmla="*/ 0 h 3"/>
                <a:gd name="T2" fmla="*/ 4 w 4"/>
                <a:gd name="T3" fmla="*/ 1 h 3"/>
                <a:gd name="T4" fmla="*/ 0 w 4"/>
                <a:gd name="T5" fmla="*/ 3 h 3"/>
                <a:gd name="T6" fmla="*/ 3 w 4"/>
                <a:gd name="T7" fmla="*/ 0 h 3"/>
              </a:gdLst>
              <a:ahLst/>
              <a:cxnLst>
                <a:cxn ang="0">
                  <a:pos x="T0" y="T1"/>
                </a:cxn>
                <a:cxn ang="0">
                  <a:pos x="T2" y="T3"/>
                </a:cxn>
                <a:cxn ang="0">
                  <a:pos x="T4" y="T5"/>
                </a:cxn>
                <a:cxn ang="0">
                  <a:pos x="T6" y="T7"/>
                </a:cxn>
              </a:cxnLst>
              <a:rect l="0" t="0" r="r" b="b"/>
              <a:pathLst>
                <a:path w="4" h="3">
                  <a:moveTo>
                    <a:pt x="3" y="0"/>
                  </a:moveTo>
                  <a:cubicBezTo>
                    <a:pt x="4" y="1"/>
                    <a:pt x="4" y="0"/>
                    <a:pt x="4" y="1"/>
                  </a:cubicBezTo>
                  <a:cubicBezTo>
                    <a:pt x="3" y="1"/>
                    <a:pt x="2" y="3"/>
                    <a:pt x="0" y="3"/>
                  </a:cubicBezTo>
                  <a:cubicBezTo>
                    <a:pt x="1"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17" name="淘宝网Chenying0907出品 203"/>
            <p:cNvSpPr>
              <a:spLocks/>
            </p:cNvSpPr>
            <p:nvPr/>
          </p:nvSpPr>
          <p:spPr bwMode="auto">
            <a:xfrm>
              <a:off x="7767" y="3361"/>
              <a:ext cx="26" cy="14"/>
            </a:xfrm>
            <a:custGeom>
              <a:avLst/>
              <a:gdLst>
                <a:gd name="T0" fmla="*/ 5 w 11"/>
                <a:gd name="T1" fmla="*/ 3 h 6"/>
                <a:gd name="T2" fmla="*/ 11 w 11"/>
                <a:gd name="T3" fmla="*/ 2 h 6"/>
                <a:gd name="T4" fmla="*/ 0 w 11"/>
                <a:gd name="T5" fmla="*/ 6 h 6"/>
                <a:gd name="T6" fmla="*/ 4 w 11"/>
                <a:gd name="T7" fmla="*/ 4 h 6"/>
                <a:gd name="T8" fmla="*/ 5 w 11"/>
                <a:gd name="T9" fmla="*/ 5 h 6"/>
                <a:gd name="T10" fmla="*/ 5 w 11"/>
                <a:gd name="T11" fmla="*/ 3 h 6"/>
              </a:gdLst>
              <a:ahLst/>
              <a:cxnLst>
                <a:cxn ang="0">
                  <a:pos x="T0" y="T1"/>
                </a:cxn>
                <a:cxn ang="0">
                  <a:pos x="T2" y="T3"/>
                </a:cxn>
                <a:cxn ang="0">
                  <a:pos x="T4" y="T5"/>
                </a:cxn>
                <a:cxn ang="0">
                  <a:pos x="T6" y="T7"/>
                </a:cxn>
                <a:cxn ang="0">
                  <a:pos x="T8" y="T9"/>
                </a:cxn>
                <a:cxn ang="0">
                  <a:pos x="T10" y="T11"/>
                </a:cxn>
              </a:cxnLst>
              <a:rect l="0" t="0" r="r" b="b"/>
              <a:pathLst>
                <a:path w="11" h="6">
                  <a:moveTo>
                    <a:pt x="5" y="3"/>
                  </a:moveTo>
                  <a:cubicBezTo>
                    <a:pt x="8" y="3"/>
                    <a:pt x="9" y="0"/>
                    <a:pt x="11" y="2"/>
                  </a:cubicBezTo>
                  <a:cubicBezTo>
                    <a:pt x="7" y="3"/>
                    <a:pt x="5" y="6"/>
                    <a:pt x="0" y="6"/>
                  </a:cubicBezTo>
                  <a:cubicBezTo>
                    <a:pt x="2" y="6"/>
                    <a:pt x="3" y="5"/>
                    <a:pt x="4" y="4"/>
                  </a:cubicBezTo>
                  <a:cubicBezTo>
                    <a:pt x="5" y="4"/>
                    <a:pt x="5" y="4"/>
                    <a:pt x="5" y="5"/>
                  </a:cubicBezTo>
                  <a:cubicBezTo>
                    <a:pt x="6" y="5"/>
                    <a:pt x="5"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18" name="淘宝网Chenying0907出品 204"/>
            <p:cNvSpPr>
              <a:spLocks/>
            </p:cNvSpPr>
            <p:nvPr/>
          </p:nvSpPr>
          <p:spPr bwMode="auto">
            <a:xfrm>
              <a:off x="7793" y="3339"/>
              <a:ext cx="2" cy="3"/>
            </a:xfrm>
            <a:custGeom>
              <a:avLst/>
              <a:gdLst>
                <a:gd name="T0" fmla="*/ 1 w 1"/>
                <a:gd name="T1" fmla="*/ 1 h 1"/>
                <a:gd name="T2" fmla="*/ 0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0"/>
                    <a:pt x="0" y="1"/>
                  </a:cubicBezTo>
                  <a:cubicBezTo>
                    <a:pt x="0" y="0"/>
                    <a:pt x="0"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grpSp>
      <p:sp>
        <p:nvSpPr>
          <p:cNvPr id="219" name="淘宝网Chenying0907出品 280"/>
          <p:cNvSpPr/>
          <p:nvPr/>
        </p:nvSpPr>
        <p:spPr>
          <a:xfrm rot="12400600">
            <a:off x="1776220" y="2763788"/>
            <a:ext cx="3963844" cy="1098331"/>
          </a:xfrm>
          <a:custGeom>
            <a:avLst/>
            <a:gdLst>
              <a:gd name="connsiteX0" fmla="*/ 0 w 2985796"/>
              <a:gd name="connsiteY0" fmla="*/ 339457 h 959424"/>
              <a:gd name="connsiteX1" fmla="*/ 1091682 w 2985796"/>
              <a:gd name="connsiteY1" fmla="*/ 955278 h 959424"/>
              <a:gd name="connsiteX2" fmla="*/ 2444621 w 2985796"/>
              <a:gd name="connsiteY2" fmla="*/ 68870 h 959424"/>
              <a:gd name="connsiteX3" fmla="*/ 2985796 w 2985796"/>
              <a:gd name="connsiteY3" fmla="*/ 124853 h 959424"/>
            </a:gdLst>
            <a:ahLst/>
            <a:cxnLst>
              <a:cxn ang="0">
                <a:pos x="connsiteX0" y="connsiteY0"/>
              </a:cxn>
              <a:cxn ang="0">
                <a:pos x="connsiteX1" y="connsiteY1"/>
              </a:cxn>
              <a:cxn ang="0">
                <a:pos x="connsiteX2" y="connsiteY2"/>
              </a:cxn>
              <a:cxn ang="0">
                <a:pos x="connsiteX3" y="connsiteY3"/>
              </a:cxn>
            </a:cxnLst>
            <a:rect l="l" t="t" r="r" b="b"/>
            <a:pathLst>
              <a:path w="2985796" h="959424">
                <a:moveTo>
                  <a:pt x="0" y="339457"/>
                </a:moveTo>
                <a:cubicBezTo>
                  <a:pt x="342122" y="669916"/>
                  <a:pt x="684245" y="1000376"/>
                  <a:pt x="1091682" y="955278"/>
                </a:cubicBezTo>
                <a:cubicBezTo>
                  <a:pt x="1499119" y="910180"/>
                  <a:pt x="2128935" y="207274"/>
                  <a:pt x="2444621" y="68870"/>
                </a:cubicBezTo>
                <a:cubicBezTo>
                  <a:pt x="2760307" y="-69534"/>
                  <a:pt x="2873051" y="27659"/>
                  <a:pt x="2985796" y="124853"/>
                </a:cubicBezTo>
              </a:path>
            </a:pathLst>
          </a:custGeom>
          <a:noFill/>
          <a:ln>
            <a:solidFill>
              <a:srgbClr val="D6A6B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6A6B1"/>
              </a:solidFill>
              <a:cs typeface="+mn-ea"/>
              <a:sym typeface="+mn-lt"/>
            </a:endParaRPr>
          </a:p>
        </p:txBody>
      </p:sp>
      <p:sp>
        <p:nvSpPr>
          <p:cNvPr id="220" name="原创设计师QQ：178119980 喵小姐"/>
          <p:cNvSpPr/>
          <p:nvPr/>
        </p:nvSpPr>
        <p:spPr>
          <a:xfrm>
            <a:off x="2813808" y="3403023"/>
            <a:ext cx="2145322" cy="1412694"/>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a:t>
            </a:r>
            <a:endParaRPr lang="en-US" altLang="zh-CN" sz="1400" dirty="0">
              <a:solidFill>
                <a:srgbClr val="D6A6B1"/>
              </a:solidFill>
              <a:latin typeface="方正喵呜体" panose="02010600010101010101" pitchFamily="2" charset="-122"/>
              <a:ea typeface="方正喵呜体" panose="02010600010101010101" pitchFamily="2" charset="-122"/>
            </a:endParaRPr>
          </a:p>
        </p:txBody>
      </p:sp>
      <p:sp>
        <p:nvSpPr>
          <p:cNvPr id="221" name="原创设计师QQ：178119980 喵小姐"/>
          <p:cNvSpPr/>
          <p:nvPr/>
        </p:nvSpPr>
        <p:spPr>
          <a:xfrm>
            <a:off x="5811944" y="1458099"/>
            <a:ext cx="2145322" cy="1412694"/>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a:t>
            </a:r>
            <a:endParaRPr lang="en-US" altLang="zh-CN" sz="1400" dirty="0">
              <a:solidFill>
                <a:srgbClr val="D6A6B1"/>
              </a:solidFill>
              <a:latin typeface="方正喵呜体" panose="02010600010101010101" pitchFamily="2" charset="-122"/>
              <a:ea typeface="方正喵呜体" panose="02010600010101010101" pitchFamily="2" charset="-122"/>
            </a:endParaRPr>
          </a:p>
        </p:txBody>
      </p:sp>
      <p:grpSp>
        <p:nvGrpSpPr>
          <p:cNvPr id="222" name="Group 205"/>
          <p:cNvGrpSpPr>
            <a:grpSpLocks/>
          </p:cNvGrpSpPr>
          <p:nvPr/>
        </p:nvGrpSpPr>
        <p:grpSpPr bwMode="auto">
          <a:xfrm rot="19757829">
            <a:off x="1913926" y="2678419"/>
            <a:ext cx="842975" cy="814321"/>
            <a:chOff x="6895" y="2681"/>
            <a:chExt cx="2177" cy="2103"/>
          </a:xfrm>
          <a:solidFill>
            <a:srgbClr val="C8DCE5"/>
          </a:solidFill>
        </p:grpSpPr>
        <p:sp>
          <p:nvSpPr>
            <p:cNvPr id="223" name="淘宝网Chenying0907出品 5"/>
            <p:cNvSpPr>
              <a:spLocks/>
            </p:cNvSpPr>
            <p:nvPr/>
          </p:nvSpPr>
          <p:spPr bwMode="auto">
            <a:xfrm>
              <a:off x="8973" y="2953"/>
              <a:ext cx="7" cy="5"/>
            </a:xfrm>
            <a:custGeom>
              <a:avLst/>
              <a:gdLst>
                <a:gd name="T0" fmla="*/ 2 w 3"/>
                <a:gd name="T1" fmla="*/ 1 h 2"/>
                <a:gd name="T2" fmla="*/ 2 w 3"/>
                <a:gd name="T3" fmla="*/ 1 h 2"/>
                <a:gd name="T4" fmla="*/ 2 w 3"/>
                <a:gd name="T5" fmla="*/ 2 h 2"/>
                <a:gd name="T6" fmla="*/ 1 w 3"/>
                <a:gd name="T7" fmla="*/ 2 h 2"/>
                <a:gd name="T8" fmla="*/ 1 w 3"/>
                <a:gd name="T9" fmla="*/ 0 h 2"/>
                <a:gd name="T10" fmla="*/ 2 w 3"/>
                <a:gd name="T11" fmla="*/ 0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2" y="1"/>
                    <a:pt x="2" y="1"/>
                    <a:pt x="2" y="1"/>
                  </a:cubicBezTo>
                  <a:cubicBezTo>
                    <a:pt x="3" y="1"/>
                    <a:pt x="3" y="2"/>
                    <a:pt x="2" y="2"/>
                  </a:cubicBezTo>
                  <a:cubicBezTo>
                    <a:pt x="2" y="2"/>
                    <a:pt x="1" y="2"/>
                    <a:pt x="1" y="2"/>
                  </a:cubicBezTo>
                  <a:cubicBezTo>
                    <a:pt x="1" y="1"/>
                    <a:pt x="0" y="1"/>
                    <a:pt x="1" y="0"/>
                  </a:cubicBezTo>
                  <a:cubicBezTo>
                    <a:pt x="1" y="0"/>
                    <a:pt x="2" y="1"/>
                    <a:pt x="2" y="0"/>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24" name="淘宝网Chenying0907出品 6"/>
            <p:cNvSpPr>
              <a:spLocks/>
            </p:cNvSpPr>
            <p:nvPr/>
          </p:nvSpPr>
          <p:spPr bwMode="auto">
            <a:xfrm>
              <a:off x="8959" y="2965"/>
              <a:ext cx="4" cy="7"/>
            </a:xfrm>
            <a:custGeom>
              <a:avLst/>
              <a:gdLst>
                <a:gd name="T0" fmla="*/ 1 w 2"/>
                <a:gd name="T1" fmla="*/ 0 h 3"/>
                <a:gd name="T2" fmla="*/ 1 w 2"/>
                <a:gd name="T3" fmla="*/ 1 h 3"/>
                <a:gd name="T4" fmla="*/ 1 w 2"/>
                <a:gd name="T5" fmla="*/ 2 h 3"/>
                <a:gd name="T6" fmla="*/ 0 w 2"/>
                <a:gd name="T7" fmla="*/ 2 h 3"/>
                <a:gd name="T8" fmla="*/ 1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1" y="1"/>
                    <a:pt x="1" y="1"/>
                  </a:cubicBezTo>
                  <a:cubicBezTo>
                    <a:pt x="0" y="1"/>
                    <a:pt x="2" y="1"/>
                    <a:pt x="1" y="2"/>
                  </a:cubicBezTo>
                  <a:cubicBezTo>
                    <a:pt x="1" y="2"/>
                    <a:pt x="0" y="3"/>
                    <a:pt x="0" y="2"/>
                  </a:cubicBezTo>
                  <a:cubicBezTo>
                    <a:pt x="0" y="1"/>
                    <a:pt x="0"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25" name="淘宝网Chenying0907出品 7"/>
            <p:cNvSpPr>
              <a:spLocks/>
            </p:cNvSpPr>
            <p:nvPr/>
          </p:nvSpPr>
          <p:spPr bwMode="auto">
            <a:xfrm>
              <a:off x="8947" y="2967"/>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1"/>
                  </a:cubicBezTo>
                  <a:cubicBezTo>
                    <a:pt x="0" y="1"/>
                    <a:pt x="0"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26" name="淘宝网Chenying0907出品 8"/>
            <p:cNvSpPr>
              <a:spLocks/>
            </p:cNvSpPr>
            <p:nvPr/>
          </p:nvSpPr>
          <p:spPr bwMode="auto">
            <a:xfrm>
              <a:off x="8944" y="2970"/>
              <a:ext cx="5" cy="5"/>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27" name="淘宝网Chenying0907出品 9"/>
            <p:cNvSpPr>
              <a:spLocks/>
            </p:cNvSpPr>
            <p:nvPr/>
          </p:nvSpPr>
          <p:spPr bwMode="auto">
            <a:xfrm>
              <a:off x="8947" y="2949"/>
              <a:ext cx="2" cy="4"/>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0"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28" name="淘宝网Chenying0907出品 10"/>
            <p:cNvSpPr>
              <a:spLocks/>
            </p:cNvSpPr>
            <p:nvPr/>
          </p:nvSpPr>
          <p:spPr bwMode="auto">
            <a:xfrm>
              <a:off x="8755" y="3015"/>
              <a:ext cx="2" cy="2"/>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1"/>
                  </a:cubicBezTo>
                  <a:cubicBezTo>
                    <a:pt x="0" y="1"/>
                    <a:pt x="0" y="1"/>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29" name="淘宝网Chenying0907出品 11"/>
            <p:cNvSpPr>
              <a:spLocks/>
            </p:cNvSpPr>
            <p:nvPr/>
          </p:nvSpPr>
          <p:spPr bwMode="auto">
            <a:xfrm>
              <a:off x="8703" y="3031"/>
              <a:ext cx="4" cy="8"/>
            </a:xfrm>
            <a:custGeom>
              <a:avLst/>
              <a:gdLst>
                <a:gd name="T0" fmla="*/ 1 w 2"/>
                <a:gd name="T1" fmla="*/ 2 h 3"/>
                <a:gd name="T2" fmla="*/ 1 w 2"/>
                <a:gd name="T3" fmla="*/ 3 h 3"/>
                <a:gd name="T4" fmla="*/ 1 w 2"/>
                <a:gd name="T5" fmla="*/ 0 h 3"/>
                <a:gd name="T6" fmla="*/ 1 w 2"/>
                <a:gd name="T7" fmla="*/ 2 h 3"/>
              </a:gdLst>
              <a:ahLst/>
              <a:cxnLst>
                <a:cxn ang="0">
                  <a:pos x="T0" y="T1"/>
                </a:cxn>
                <a:cxn ang="0">
                  <a:pos x="T2" y="T3"/>
                </a:cxn>
                <a:cxn ang="0">
                  <a:pos x="T4" y="T5"/>
                </a:cxn>
                <a:cxn ang="0">
                  <a:pos x="T6" y="T7"/>
                </a:cxn>
              </a:cxnLst>
              <a:rect l="0" t="0" r="r" b="b"/>
              <a:pathLst>
                <a:path w="2" h="3">
                  <a:moveTo>
                    <a:pt x="1" y="2"/>
                  </a:moveTo>
                  <a:cubicBezTo>
                    <a:pt x="1" y="2"/>
                    <a:pt x="1" y="2"/>
                    <a:pt x="1" y="3"/>
                  </a:cubicBezTo>
                  <a:cubicBezTo>
                    <a:pt x="0" y="2"/>
                    <a:pt x="1" y="2"/>
                    <a:pt x="1"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0" name="淘宝网Chenying0907出品 12"/>
            <p:cNvSpPr>
              <a:spLocks/>
            </p:cNvSpPr>
            <p:nvPr/>
          </p:nvSpPr>
          <p:spPr bwMode="auto">
            <a:xfrm>
              <a:off x="8677" y="3039"/>
              <a:ext cx="4" cy="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1" name="淘宝网Chenying0907出品 13"/>
            <p:cNvSpPr>
              <a:spLocks/>
            </p:cNvSpPr>
            <p:nvPr/>
          </p:nvSpPr>
          <p:spPr bwMode="auto">
            <a:xfrm>
              <a:off x="8660" y="3043"/>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0" y="1"/>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2" name="淘宝网Chenying0907出品 14"/>
            <p:cNvSpPr>
              <a:spLocks/>
            </p:cNvSpPr>
            <p:nvPr/>
          </p:nvSpPr>
          <p:spPr bwMode="auto">
            <a:xfrm>
              <a:off x="8629" y="3053"/>
              <a:ext cx="3" cy="4"/>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1"/>
                  </a:cubicBezTo>
                  <a:cubicBezTo>
                    <a:pt x="0" y="0"/>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3" name="淘宝网Chenying0907出品 15"/>
            <p:cNvSpPr>
              <a:spLocks/>
            </p:cNvSpPr>
            <p:nvPr/>
          </p:nvSpPr>
          <p:spPr bwMode="auto">
            <a:xfrm>
              <a:off x="8617" y="3048"/>
              <a:ext cx="3" cy="5"/>
            </a:xfrm>
            <a:custGeom>
              <a:avLst/>
              <a:gdLst>
                <a:gd name="T0" fmla="*/ 1 w 1"/>
                <a:gd name="T1" fmla="*/ 1 h 2"/>
                <a:gd name="T2" fmla="*/ 1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2"/>
                    <a:pt x="1" y="0"/>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4" name="淘宝网Chenying0907出品 16"/>
            <p:cNvSpPr>
              <a:spLocks/>
            </p:cNvSpPr>
            <p:nvPr/>
          </p:nvSpPr>
          <p:spPr bwMode="auto">
            <a:xfrm>
              <a:off x="8615" y="3046"/>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5" name="淘宝网Chenying0907出品 17"/>
            <p:cNvSpPr>
              <a:spLocks/>
            </p:cNvSpPr>
            <p:nvPr/>
          </p:nvSpPr>
          <p:spPr bwMode="auto">
            <a:xfrm>
              <a:off x="8613" y="3046"/>
              <a:ext cx="4" cy="4"/>
            </a:xfrm>
            <a:custGeom>
              <a:avLst/>
              <a:gdLst>
                <a:gd name="T0" fmla="*/ 2 w 2"/>
                <a:gd name="T1" fmla="*/ 1 h 2"/>
                <a:gd name="T2" fmla="*/ 2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2"/>
                    <a:pt x="2" y="2"/>
                  </a:cubicBezTo>
                  <a:cubicBezTo>
                    <a:pt x="1" y="2"/>
                    <a:pt x="1" y="1"/>
                    <a:pt x="0" y="1"/>
                  </a:cubicBezTo>
                  <a:cubicBezTo>
                    <a:pt x="1"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6" name="淘宝网Chenying0907出品 18"/>
            <p:cNvSpPr>
              <a:spLocks/>
            </p:cNvSpPr>
            <p:nvPr/>
          </p:nvSpPr>
          <p:spPr bwMode="auto">
            <a:xfrm>
              <a:off x="8613" y="3050"/>
              <a:ext cx="4" cy="5"/>
            </a:xfrm>
            <a:custGeom>
              <a:avLst/>
              <a:gdLst>
                <a:gd name="T0" fmla="*/ 0 w 2"/>
                <a:gd name="T1" fmla="*/ 0 h 2"/>
                <a:gd name="T2" fmla="*/ 2 w 2"/>
                <a:gd name="T3" fmla="*/ 1 h 2"/>
                <a:gd name="T4" fmla="*/ 1 w 2"/>
                <a:gd name="T5" fmla="*/ 2 h 2"/>
                <a:gd name="T6" fmla="*/ 0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2" y="1"/>
                  </a:cubicBezTo>
                  <a:cubicBezTo>
                    <a:pt x="2" y="2"/>
                    <a:pt x="1" y="2"/>
                    <a:pt x="1" y="2"/>
                  </a:cubicBezTo>
                  <a:cubicBezTo>
                    <a:pt x="1" y="2"/>
                    <a:pt x="0" y="2"/>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7" name="淘宝网Chenying0907出品 19"/>
            <p:cNvSpPr>
              <a:spLocks/>
            </p:cNvSpPr>
            <p:nvPr/>
          </p:nvSpPr>
          <p:spPr bwMode="auto">
            <a:xfrm>
              <a:off x="8601" y="3046"/>
              <a:ext cx="5" cy="2"/>
            </a:xfrm>
            <a:custGeom>
              <a:avLst/>
              <a:gdLst>
                <a:gd name="T0" fmla="*/ 2 w 2"/>
                <a:gd name="T1" fmla="*/ 0 h 1"/>
                <a:gd name="T2" fmla="*/ 1 w 2"/>
                <a:gd name="T3" fmla="*/ 1 h 1"/>
                <a:gd name="T4" fmla="*/ 0 w 2"/>
                <a:gd name="T5" fmla="*/ 1 h 1"/>
                <a:gd name="T6" fmla="*/ 0 w 2"/>
                <a:gd name="T7" fmla="*/ 1 h 1"/>
                <a:gd name="T8" fmla="*/ 0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1"/>
                    <a:pt x="1" y="0"/>
                    <a:pt x="1" y="1"/>
                  </a:cubicBezTo>
                  <a:cubicBezTo>
                    <a:pt x="1" y="1"/>
                    <a:pt x="1" y="1"/>
                    <a:pt x="0" y="1"/>
                  </a:cubicBezTo>
                  <a:cubicBezTo>
                    <a:pt x="0" y="1"/>
                    <a:pt x="0"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8" name="淘宝网Chenying0907出品 20"/>
            <p:cNvSpPr>
              <a:spLocks/>
            </p:cNvSpPr>
            <p:nvPr/>
          </p:nvSpPr>
          <p:spPr bwMode="auto">
            <a:xfrm>
              <a:off x="8584" y="3050"/>
              <a:ext cx="5" cy="3"/>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39" name="淘宝网Chenying0907出品 21"/>
            <p:cNvSpPr>
              <a:spLocks/>
            </p:cNvSpPr>
            <p:nvPr/>
          </p:nvSpPr>
          <p:spPr bwMode="auto">
            <a:xfrm>
              <a:off x="8437" y="3777"/>
              <a:ext cx="5" cy="3"/>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0" name="淘宝网Chenying0907出品 22"/>
            <p:cNvSpPr>
              <a:spLocks/>
            </p:cNvSpPr>
            <p:nvPr/>
          </p:nvSpPr>
          <p:spPr bwMode="auto">
            <a:xfrm>
              <a:off x="8553" y="3065"/>
              <a:ext cx="5" cy="7"/>
            </a:xfrm>
            <a:custGeom>
              <a:avLst/>
              <a:gdLst>
                <a:gd name="T0" fmla="*/ 2 w 2"/>
                <a:gd name="T1" fmla="*/ 2 h 3"/>
                <a:gd name="T2" fmla="*/ 1 w 2"/>
                <a:gd name="T3" fmla="*/ 3 h 3"/>
                <a:gd name="T4" fmla="*/ 0 w 2"/>
                <a:gd name="T5" fmla="*/ 1 h 3"/>
                <a:gd name="T6" fmla="*/ 1 w 2"/>
                <a:gd name="T7" fmla="*/ 0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2"/>
                    <a:pt x="1" y="2"/>
                    <a:pt x="1" y="3"/>
                  </a:cubicBezTo>
                  <a:cubicBezTo>
                    <a:pt x="0" y="3"/>
                    <a:pt x="0" y="2"/>
                    <a:pt x="0" y="1"/>
                  </a:cubicBezTo>
                  <a:cubicBezTo>
                    <a:pt x="2" y="2"/>
                    <a:pt x="0" y="1"/>
                    <a:pt x="1" y="0"/>
                  </a:cubicBezTo>
                  <a:cubicBezTo>
                    <a:pt x="2"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1" name="淘宝网Chenying0907出品 23"/>
            <p:cNvSpPr>
              <a:spLocks/>
            </p:cNvSpPr>
            <p:nvPr/>
          </p:nvSpPr>
          <p:spPr bwMode="auto">
            <a:xfrm>
              <a:off x="8295" y="4410"/>
              <a:ext cx="14" cy="7"/>
            </a:xfrm>
            <a:custGeom>
              <a:avLst/>
              <a:gdLst>
                <a:gd name="T0" fmla="*/ 5 w 6"/>
                <a:gd name="T1" fmla="*/ 0 h 3"/>
                <a:gd name="T2" fmla="*/ 4 w 6"/>
                <a:gd name="T3" fmla="*/ 1 h 3"/>
                <a:gd name="T4" fmla="*/ 3 w 6"/>
                <a:gd name="T5" fmla="*/ 3 h 3"/>
                <a:gd name="T6" fmla="*/ 1 w 6"/>
                <a:gd name="T7" fmla="*/ 3 h 3"/>
                <a:gd name="T8" fmla="*/ 0 w 6"/>
                <a:gd name="T9" fmla="*/ 2 h 3"/>
                <a:gd name="T10" fmla="*/ 3 w 6"/>
                <a:gd name="T11" fmla="*/ 2 h 3"/>
                <a:gd name="T12" fmla="*/ 3 w 6"/>
                <a:gd name="T13" fmla="*/ 0 h 3"/>
                <a:gd name="T14" fmla="*/ 5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5" y="0"/>
                  </a:moveTo>
                  <a:cubicBezTo>
                    <a:pt x="6" y="1"/>
                    <a:pt x="4" y="1"/>
                    <a:pt x="4" y="1"/>
                  </a:cubicBezTo>
                  <a:cubicBezTo>
                    <a:pt x="5" y="2"/>
                    <a:pt x="4" y="2"/>
                    <a:pt x="3" y="3"/>
                  </a:cubicBezTo>
                  <a:cubicBezTo>
                    <a:pt x="2" y="3"/>
                    <a:pt x="2" y="3"/>
                    <a:pt x="1" y="3"/>
                  </a:cubicBezTo>
                  <a:cubicBezTo>
                    <a:pt x="1" y="2"/>
                    <a:pt x="1" y="2"/>
                    <a:pt x="0" y="2"/>
                  </a:cubicBezTo>
                  <a:cubicBezTo>
                    <a:pt x="1" y="1"/>
                    <a:pt x="3" y="0"/>
                    <a:pt x="3" y="2"/>
                  </a:cubicBezTo>
                  <a:cubicBezTo>
                    <a:pt x="4" y="1"/>
                    <a:pt x="3" y="0"/>
                    <a:pt x="3" y="0"/>
                  </a:cubicBezTo>
                  <a:cubicBezTo>
                    <a:pt x="3" y="0"/>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2" name="淘宝网Chenying0907出品 24"/>
            <p:cNvSpPr>
              <a:spLocks/>
            </p:cNvSpPr>
            <p:nvPr/>
          </p:nvSpPr>
          <p:spPr bwMode="auto">
            <a:xfrm>
              <a:off x="8305" y="4388"/>
              <a:ext cx="4" cy="5"/>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1" y="1"/>
                    <a:pt x="1" y="2"/>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3" name="淘宝网Chenying0907出品 25"/>
            <p:cNvSpPr>
              <a:spLocks/>
            </p:cNvSpPr>
            <p:nvPr/>
          </p:nvSpPr>
          <p:spPr bwMode="auto">
            <a:xfrm>
              <a:off x="8295" y="4419"/>
              <a:ext cx="7" cy="2"/>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3" y="1"/>
                    <a:pt x="1" y="1"/>
                    <a:pt x="0"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4" name="淘宝网Chenying0907出品 26"/>
            <p:cNvSpPr>
              <a:spLocks/>
            </p:cNvSpPr>
            <p:nvPr/>
          </p:nvSpPr>
          <p:spPr bwMode="auto">
            <a:xfrm>
              <a:off x="8302" y="4386"/>
              <a:ext cx="7" cy="2"/>
            </a:xfrm>
            <a:custGeom>
              <a:avLst/>
              <a:gdLst>
                <a:gd name="T0" fmla="*/ 3 w 3"/>
                <a:gd name="T1" fmla="*/ 0 h 1"/>
                <a:gd name="T2" fmla="*/ 2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1"/>
                    <a:pt x="2" y="0"/>
                    <a:pt x="2" y="1"/>
                  </a:cubicBezTo>
                  <a:cubicBezTo>
                    <a:pt x="2" y="1"/>
                    <a:pt x="1" y="1"/>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5" name="淘宝网Chenying0907出品 27"/>
            <p:cNvSpPr>
              <a:spLocks/>
            </p:cNvSpPr>
            <p:nvPr/>
          </p:nvSpPr>
          <p:spPr bwMode="auto">
            <a:xfrm>
              <a:off x="8300" y="4405"/>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2" y="2"/>
                    <a:pt x="0" y="2"/>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6" name="淘宝网Chenying0907出品 28"/>
            <p:cNvSpPr>
              <a:spLocks/>
            </p:cNvSpPr>
            <p:nvPr/>
          </p:nvSpPr>
          <p:spPr bwMode="auto">
            <a:xfrm>
              <a:off x="8295" y="4398"/>
              <a:ext cx="7" cy="4"/>
            </a:xfrm>
            <a:custGeom>
              <a:avLst/>
              <a:gdLst>
                <a:gd name="T0" fmla="*/ 3 w 3"/>
                <a:gd name="T1" fmla="*/ 2 h 2"/>
                <a:gd name="T2" fmla="*/ 1 w 3"/>
                <a:gd name="T3" fmla="*/ 2 h 2"/>
                <a:gd name="T4" fmla="*/ 0 w 3"/>
                <a:gd name="T5" fmla="*/ 1 h 2"/>
                <a:gd name="T6" fmla="*/ 0 w 3"/>
                <a:gd name="T7" fmla="*/ 1 h 2"/>
                <a:gd name="T8" fmla="*/ 2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cubicBezTo>
                    <a:pt x="2" y="2"/>
                    <a:pt x="2" y="2"/>
                    <a:pt x="1" y="2"/>
                  </a:cubicBezTo>
                  <a:cubicBezTo>
                    <a:pt x="2" y="2"/>
                    <a:pt x="1" y="1"/>
                    <a:pt x="0" y="1"/>
                  </a:cubicBezTo>
                  <a:cubicBezTo>
                    <a:pt x="0" y="1"/>
                    <a:pt x="0" y="1"/>
                    <a:pt x="0" y="1"/>
                  </a:cubicBezTo>
                  <a:cubicBezTo>
                    <a:pt x="1" y="0"/>
                    <a:pt x="1" y="0"/>
                    <a:pt x="2" y="0"/>
                  </a:cubicBezTo>
                  <a:cubicBezTo>
                    <a:pt x="3"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7" name="淘宝网Chenying0907出品 29"/>
            <p:cNvSpPr>
              <a:spLocks/>
            </p:cNvSpPr>
            <p:nvPr/>
          </p:nvSpPr>
          <p:spPr bwMode="auto">
            <a:xfrm>
              <a:off x="8293" y="4395"/>
              <a:ext cx="7" cy="3"/>
            </a:xfrm>
            <a:custGeom>
              <a:avLst/>
              <a:gdLst>
                <a:gd name="T0" fmla="*/ 1 w 3"/>
                <a:gd name="T1" fmla="*/ 1 h 1"/>
                <a:gd name="T2" fmla="*/ 2 w 3"/>
                <a:gd name="T3" fmla="*/ 0 h 1"/>
                <a:gd name="T4" fmla="*/ 1 w 3"/>
                <a:gd name="T5" fmla="*/ 1 h 1"/>
              </a:gdLst>
              <a:ahLst/>
              <a:cxnLst>
                <a:cxn ang="0">
                  <a:pos x="T0" y="T1"/>
                </a:cxn>
                <a:cxn ang="0">
                  <a:pos x="T2" y="T3"/>
                </a:cxn>
                <a:cxn ang="0">
                  <a:pos x="T4" y="T5"/>
                </a:cxn>
              </a:cxnLst>
              <a:rect l="0" t="0" r="r" b="b"/>
              <a:pathLst>
                <a:path w="3" h="1">
                  <a:moveTo>
                    <a:pt x="1" y="1"/>
                  </a:moveTo>
                  <a:cubicBezTo>
                    <a:pt x="0" y="0"/>
                    <a:pt x="2" y="1"/>
                    <a:pt x="2" y="0"/>
                  </a:cubicBezTo>
                  <a:cubicBezTo>
                    <a:pt x="3"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8" name="淘宝网Chenying0907出品 30"/>
            <p:cNvSpPr>
              <a:spLocks/>
            </p:cNvSpPr>
            <p:nvPr/>
          </p:nvSpPr>
          <p:spPr bwMode="auto">
            <a:xfrm>
              <a:off x="8295" y="4376"/>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49" name="淘宝网Chenying0907出品 31"/>
            <p:cNvSpPr>
              <a:spLocks/>
            </p:cNvSpPr>
            <p:nvPr/>
          </p:nvSpPr>
          <p:spPr bwMode="auto">
            <a:xfrm>
              <a:off x="8293" y="4362"/>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1"/>
                    <a:pt x="0" y="1"/>
                  </a:cubicBezTo>
                  <a:cubicBezTo>
                    <a:pt x="0" y="0"/>
                    <a:pt x="0"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0" name="淘宝网Chenying0907出品 32"/>
            <p:cNvSpPr>
              <a:spLocks/>
            </p:cNvSpPr>
            <p:nvPr/>
          </p:nvSpPr>
          <p:spPr bwMode="auto">
            <a:xfrm>
              <a:off x="8508" y="3074"/>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1"/>
                    <a:pt x="1" y="2"/>
                  </a:cubicBezTo>
                  <a:cubicBezTo>
                    <a:pt x="0" y="1"/>
                    <a:pt x="1" y="1"/>
                    <a:pt x="0" y="1"/>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1" name="淘宝网Chenying0907出品 33"/>
            <p:cNvSpPr>
              <a:spLocks/>
            </p:cNvSpPr>
            <p:nvPr/>
          </p:nvSpPr>
          <p:spPr bwMode="auto">
            <a:xfrm>
              <a:off x="8504" y="3076"/>
              <a:ext cx="4" cy="3"/>
            </a:xfrm>
            <a:custGeom>
              <a:avLst/>
              <a:gdLst>
                <a:gd name="T0" fmla="*/ 2 w 2"/>
                <a:gd name="T1" fmla="*/ 0 h 1"/>
                <a:gd name="T2" fmla="*/ 0 w 2"/>
                <a:gd name="T3" fmla="*/ 1 h 1"/>
                <a:gd name="T4" fmla="*/ 1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1"/>
                    <a:pt x="1" y="1"/>
                    <a:pt x="0" y="1"/>
                  </a:cubicBezTo>
                  <a:cubicBezTo>
                    <a:pt x="0" y="0"/>
                    <a:pt x="1" y="1"/>
                    <a:pt x="1" y="0"/>
                  </a:cubicBezTo>
                  <a:cubicBezTo>
                    <a:pt x="2"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2" name="淘宝网Chenying0907出品 34"/>
            <p:cNvSpPr>
              <a:spLocks/>
            </p:cNvSpPr>
            <p:nvPr/>
          </p:nvSpPr>
          <p:spPr bwMode="auto">
            <a:xfrm>
              <a:off x="8279" y="4388"/>
              <a:ext cx="7" cy="5"/>
            </a:xfrm>
            <a:custGeom>
              <a:avLst/>
              <a:gdLst>
                <a:gd name="T0" fmla="*/ 3 w 3"/>
                <a:gd name="T1" fmla="*/ 1 h 2"/>
                <a:gd name="T2" fmla="*/ 0 w 3"/>
                <a:gd name="T3" fmla="*/ 2 h 2"/>
                <a:gd name="T4" fmla="*/ 2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2"/>
                    <a:pt x="0" y="2"/>
                  </a:cubicBezTo>
                  <a:cubicBezTo>
                    <a:pt x="1" y="1"/>
                    <a:pt x="1" y="1"/>
                    <a:pt x="2" y="0"/>
                  </a:cubicBezTo>
                  <a:cubicBezTo>
                    <a:pt x="3"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3" name="淘宝网Chenying0907出品 35"/>
            <p:cNvSpPr>
              <a:spLocks/>
            </p:cNvSpPr>
            <p:nvPr/>
          </p:nvSpPr>
          <p:spPr bwMode="auto">
            <a:xfrm>
              <a:off x="8286" y="4317"/>
              <a:ext cx="7" cy="5"/>
            </a:xfrm>
            <a:custGeom>
              <a:avLst/>
              <a:gdLst>
                <a:gd name="T0" fmla="*/ 3 w 3"/>
                <a:gd name="T1" fmla="*/ 1 h 2"/>
                <a:gd name="T2" fmla="*/ 0 w 3"/>
                <a:gd name="T3" fmla="*/ 1 h 2"/>
                <a:gd name="T4" fmla="*/ 1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1"/>
                    <a:pt x="0" y="1"/>
                  </a:cubicBezTo>
                  <a:cubicBezTo>
                    <a:pt x="0" y="0"/>
                    <a:pt x="1" y="0"/>
                    <a:pt x="1"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4" name="淘宝网Chenying0907出品 36"/>
            <p:cNvSpPr>
              <a:spLocks/>
            </p:cNvSpPr>
            <p:nvPr/>
          </p:nvSpPr>
          <p:spPr bwMode="auto">
            <a:xfrm>
              <a:off x="8281" y="4334"/>
              <a:ext cx="5" cy="5"/>
            </a:xfrm>
            <a:custGeom>
              <a:avLst/>
              <a:gdLst>
                <a:gd name="T0" fmla="*/ 2 w 2"/>
                <a:gd name="T1" fmla="*/ 1 h 2"/>
                <a:gd name="T2" fmla="*/ 0 w 2"/>
                <a:gd name="T3" fmla="*/ 2 h 2"/>
                <a:gd name="T4" fmla="*/ 0 w 2"/>
                <a:gd name="T5" fmla="*/ 0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1"/>
                    <a:pt x="0" y="2"/>
                  </a:cubicBezTo>
                  <a:cubicBezTo>
                    <a:pt x="0" y="2"/>
                    <a:pt x="0" y="1"/>
                    <a:pt x="0" y="0"/>
                  </a:cubicBezTo>
                  <a:cubicBezTo>
                    <a:pt x="0" y="0"/>
                    <a:pt x="1" y="1"/>
                    <a:pt x="1" y="0"/>
                  </a:cubicBezTo>
                  <a:cubicBezTo>
                    <a:pt x="2"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5" name="淘宝网Chenying0907出品 37"/>
            <p:cNvSpPr>
              <a:spLocks/>
            </p:cNvSpPr>
            <p:nvPr/>
          </p:nvSpPr>
          <p:spPr bwMode="auto">
            <a:xfrm>
              <a:off x="8281" y="4329"/>
              <a:ext cx="5" cy="5"/>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1" y="1"/>
                    <a:pt x="1" y="1"/>
                    <a:pt x="0" y="1"/>
                  </a:cubicBezTo>
                  <a:cubicBezTo>
                    <a:pt x="1" y="1"/>
                    <a:pt x="1" y="1"/>
                    <a:pt x="1" y="0"/>
                  </a:cubicBezTo>
                  <a:cubicBezTo>
                    <a:pt x="2" y="0"/>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6" name="淘宝网Chenying0907出品 38"/>
            <p:cNvSpPr>
              <a:spLocks/>
            </p:cNvSpPr>
            <p:nvPr/>
          </p:nvSpPr>
          <p:spPr bwMode="auto">
            <a:xfrm>
              <a:off x="8272" y="4398"/>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7" name="淘宝网Chenying0907出品 39"/>
            <p:cNvSpPr>
              <a:spLocks/>
            </p:cNvSpPr>
            <p:nvPr/>
          </p:nvSpPr>
          <p:spPr bwMode="auto">
            <a:xfrm>
              <a:off x="8276" y="4324"/>
              <a:ext cx="5" cy="7"/>
            </a:xfrm>
            <a:custGeom>
              <a:avLst/>
              <a:gdLst>
                <a:gd name="T0" fmla="*/ 2 w 2"/>
                <a:gd name="T1" fmla="*/ 2 h 3"/>
                <a:gd name="T2" fmla="*/ 0 w 2"/>
                <a:gd name="T3" fmla="*/ 2 h 3"/>
                <a:gd name="T4" fmla="*/ 2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1" y="2"/>
                    <a:pt x="1" y="3"/>
                    <a:pt x="0" y="2"/>
                  </a:cubicBezTo>
                  <a:cubicBezTo>
                    <a:pt x="0" y="1"/>
                    <a:pt x="1"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8" name="淘宝网Chenying0907出品 40"/>
            <p:cNvSpPr>
              <a:spLocks/>
            </p:cNvSpPr>
            <p:nvPr/>
          </p:nvSpPr>
          <p:spPr bwMode="auto">
            <a:xfrm>
              <a:off x="8324" y="2681"/>
              <a:ext cx="237" cy="57"/>
            </a:xfrm>
            <a:custGeom>
              <a:avLst/>
              <a:gdLst>
                <a:gd name="T0" fmla="*/ 100 w 100"/>
                <a:gd name="T1" fmla="*/ 1 h 24"/>
                <a:gd name="T2" fmla="*/ 100 w 100"/>
                <a:gd name="T3" fmla="*/ 1 h 24"/>
                <a:gd name="T4" fmla="*/ 81 w 100"/>
                <a:gd name="T5" fmla="*/ 6 h 24"/>
                <a:gd name="T6" fmla="*/ 70 w 100"/>
                <a:gd name="T7" fmla="*/ 9 h 24"/>
                <a:gd name="T8" fmla="*/ 66 w 100"/>
                <a:gd name="T9" fmla="*/ 11 h 24"/>
                <a:gd name="T10" fmla="*/ 64 w 100"/>
                <a:gd name="T11" fmla="*/ 10 h 24"/>
                <a:gd name="T12" fmla="*/ 60 w 100"/>
                <a:gd name="T13" fmla="*/ 11 h 24"/>
                <a:gd name="T14" fmla="*/ 52 w 100"/>
                <a:gd name="T15" fmla="*/ 13 h 24"/>
                <a:gd name="T16" fmla="*/ 31 w 100"/>
                <a:gd name="T17" fmla="*/ 19 h 24"/>
                <a:gd name="T18" fmla="*/ 21 w 100"/>
                <a:gd name="T19" fmla="*/ 21 h 24"/>
                <a:gd name="T20" fmla="*/ 17 w 100"/>
                <a:gd name="T21" fmla="*/ 21 h 24"/>
                <a:gd name="T22" fmla="*/ 12 w 100"/>
                <a:gd name="T23" fmla="*/ 22 h 24"/>
                <a:gd name="T24" fmla="*/ 7 w 100"/>
                <a:gd name="T25" fmla="*/ 21 h 24"/>
                <a:gd name="T26" fmla="*/ 0 w 100"/>
                <a:gd name="T27" fmla="*/ 23 h 24"/>
                <a:gd name="T28" fmla="*/ 1 w 100"/>
                <a:gd name="T29" fmla="*/ 22 h 24"/>
                <a:gd name="T30" fmla="*/ 3 w 100"/>
                <a:gd name="T31" fmla="*/ 22 h 24"/>
                <a:gd name="T32" fmla="*/ 13 w 100"/>
                <a:gd name="T33" fmla="*/ 17 h 24"/>
                <a:gd name="T34" fmla="*/ 25 w 100"/>
                <a:gd name="T35" fmla="*/ 14 h 24"/>
                <a:gd name="T36" fmla="*/ 26 w 100"/>
                <a:gd name="T37" fmla="*/ 14 h 24"/>
                <a:gd name="T38" fmla="*/ 75 w 100"/>
                <a:gd name="T39" fmla="*/ 3 h 24"/>
                <a:gd name="T40" fmla="*/ 76 w 100"/>
                <a:gd name="T41" fmla="*/ 4 h 24"/>
                <a:gd name="T42" fmla="*/ 89 w 100"/>
                <a:gd name="T43" fmla="*/ 0 h 24"/>
                <a:gd name="T44" fmla="*/ 97 w 100"/>
                <a:gd name="T45" fmla="*/ 1 h 24"/>
                <a:gd name="T46" fmla="*/ 100 w 100"/>
                <a:gd name="T4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24">
                  <a:moveTo>
                    <a:pt x="100" y="1"/>
                  </a:moveTo>
                  <a:cubicBezTo>
                    <a:pt x="100" y="1"/>
                    <a:pt x="100" y="1"/>
                    <a:pt x="100" y="1"/>
                  </a:cubicBezTo>
                  <a:cubicBezTo>
                    <a:pt x="94" y="3"/>
                    <a:pt x="87" y="3"/>
                    <a:pt x="81" y="6"/>
                  </a:cubicBezTo>
                  <a:cubicBezTo>
                    <a:pt x="77" y="7"/>
                    <a:pt x="74" y="9"/>
                    <a:pt x="70" y="9"/>
                  </a:cubicBezTo>
                  <a:cubicBezTo>
                    <a:pt x="68" y="10"/>
                    <a:pt x="67" y="9"/>
                    <a:pt x="66" y="11"/>
                  </a:cubicBezTo>
                  <a:cubicBezTo>
                    <a:pt x="65" y="11"/>
                    <a:pt x="65" y="10"/>
                    <a:pt x="64" y="10"/>
                  </a:cubicBezTo>
                  <a:cubicBezTo>
                    <a:pt x="63" y="10"/>
                    <a:pt x="62" y="11"/>
                    <a:pt x="60" y="11"/>
                  </a:cubicBezTo>
                  <a:cubicBezTo>
                    <a:pt x="58" y="13"/>
                    <a:pt x="55" y="13"/>
                    <a:pt x="52" y="13"/>
                  </a:cubicBezTo>
                  <a:cubicBezTo>
                    <a:pt x="45" y="15"/>
                    <a:pt x="38" y="17"/>
                    <a:pt x="31" y="19"/>
                  </a:cubicBezTo>
                  <a:cubicBezTo>
                    <a:pt x="28" y="18"/>
                    <a:pt x="25" y="21"/>
                    <a:pt x="21" y="21"/>
                  </a:cubicBezTo>
                  <a:cubicBezTo>
                    <a:pt x="20" y="21"/>
                    <a:pt x="18" y="21"/>
                    <a:pt x="17" y="21"/>
                  </a:cubicBezTo>
                  <a:cubicBezTo>
                    <a:pt x="15" y="21"/>
                    <a:pt x="14" y="22"/>
                    <a:pt x="12" y="22"/>
                  </a:cubicBezTo>
                  <a:cubicBezTo>
                    <a:pt x="11" y="22"/>
                    <a:pt x="9" y="21"/>
                    <a:pt x="7" y="21"/>
                  </a:cubicBezTo>
                  <a:cubicBezTo>
                    <a:pt x="5" y="22"/>
                    <a:pt x="4" y="24"/>
                    <a:pt x="0" y="23"/>
                  </a:cubicBezTo>
                  <a:cubicBezTo>
                    <a:pt x="0" y="22"/>
                    <a:pt x="1" y="22"/>
                    <a:pt x="1" y="22"/>
                  </a:cubicBezTo>
                  <a:cubicBezTo>
                    <a:pt x="2" y="22"/>
                    <a:pt x="2" y="22"/>
                    <a:pt x="3" y="22"/>
                  </a:cubicBezTo>
                  <a:cubicBezTo>
                    <a:pt x="6" y="20"/>
                    <a:pt x="10" y="20"/>
                    <a:pt x="13" y="17"/>
                  </a:cubicBezTo>
                  <a:cubicBezTo>
                    <a:pt x="17" y="18"/>
                    <a:pt x="21" y="16"/>
                    <a:pt x="25" y="14"/>
                  </a:cubicBezTo>
                  <a:cubicBezTo>
                    <a:pt x="25" y="14"/>
                    <a:pt x="26" y="14"/>
                    <a:pt x="26" y="14"/>
                  </a:cubicBezTo>
                  <a:cubicBezTo>
                    <a:pt x="41" y="9"/>
                    <a:pt x="59" y="7"/>
                    <a:pt x="75" y="3"/>
                  </a:cubicBezTo>
                  <a:cubicBezTo>
                    <a:pt x="75" y="3"/>
                    <a:pt x="76" y="3"/>
                    <a:pt x="76" y="4"/>
                  </a:cubicBezTo>
                  <a:cubicBezTo>
                    <a:pt x="78" y="2"/>
                    <a:pt x="85" y="1"/>
                    <a:pt x="89" y="0"/>
                  </a:cubicBezTo>
                  <a:cubicBezTo>
                    <a:pt x="92" y="0"/>
                    <a:pt x="95" y="0"/>
                    <a:pt x="97" y="1"/>
                  </a:cubicBezTo>
                  <a:cubicBezTo>
                    <a:pt x="97" y="0"/>
                    <a:pt x="100" y="0"/>
                    <a:pt x="10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59" name="淘宝网Chenying0907出品 41"/>
            <p:cNvSpPr>
              <a:spLocks/>
            </p:cNvSpPr>
            <p:nvPr/>
          </p:nvSpPr>
          <p:spPr bwMode="auto">
            <a:xfrm>
              <a:off x="8274" y="4320"/>
              <a:ext cx="7" cy="4"/>
            </a:xfrm>
            <a:custGeom>
              <a:avLst/>
              <a:gdLst>
                <a:gd name="T0" fmla="*/ 3 w 3"/>
                <a:gd name="T1" fmla="*/ 1 h 2"/>
                <a:gd name="T2" fmla="*/ 1 w 3"/>
                <a:gd name="T3" fmla="*/ 0 h 2"/>
                <a:gd name="T4" fmla="*/ 3 w 3"/>
                <a:gd name="T5" fmla="*/ 1 h 2"/>
              </a:gdLst>
              <a:ahLst/>
              <a:cxnLst>
                <a:cxn ang="0">
                  <a:pos x="T0" y="T1"/>
                </a:cxn>
                <a:cxn ang="0">
                  <a:pos x="T2" y="T3"/>
                </a:cxn>
                <a:cxn ang="0">
                  <a:pos x="T4" y="T5"/>
                </a:cxn>
              </a:cxnLst>
              <a:rect l="0" t="0" r="r" b="b"/>
              <a:pathLst>
                <a:path w="3" h="2">
                  <a:moveTo>
                    <a:pt x="3" y="1"/>
                  </a:moveTo>
                  <a:cubicBezTo>
                    <a:pt x="2" y="2"/>
                    <a:pt x="0" y="1"/>
                    <a:pt x="1"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0" name="淘宝网Chenying0907出品 42"/>
            <p:cNvSpPr>
              <a:spLocks/>
            </p:cNvSpPr>
            <p:nvPr/>
          </p:nvSpPr>
          <p:spPr bwMode="auto">
            <a:xfrm>
              <a:off x="8264" y="4329"/>
              <a:ext cx="10" cy="7"/>
            </a:xfrm>
            <a:custGeom>
              <a:avLst/>
              <a:gdLst>
                <a:gd name="T0" fmla="*/ 4 w 4"/>
                <a:gd name="T1" fmla="*/ 2 h 3"/>
                <a:gd name="T2" fmla="*/ 3 w 4"/>
                <a:gd name="T3" fmla="*/ 3 h 3"/>
                <a:gd name="T4" fmla="*/ 0 w 4"/>
                <a:gd name="T5" fmla="*/ 1 h 3"/>
                <a:gd name="T6" fmla="*/ 3 w 4"/>
                <a:gd name="T7" fmla="*/ 1 h 3"/>
                <a:gd name="T8" fmla="*/ 3 w 4"/>
                <a:gd name="T9" fmla="*/ 2 h 3"/>
                <a:gd name="T10" fmla="*/ 4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4" y="2"/>
                  </a:moveTo>
                  <a:cubicBezTo>
                    <a:pt x="3" y="2"/>
                    <a:pt x="3" y="2"/>
                    <a:pt x="3" y="3"/>
                  </a:cubicBezTo>
                  <a:cubicBezTo>
                    <a:pt x="2" y="3"/>
                    <a:pt x="1" y="2"/>
                    <a:pt x="0" y="1"/>
                  </a:cubicBezTo>
                  <a:cubicBezTo>
                    <a:pt x="1" y="0"/>
                    <a:pt x="2" y="1"/>
                    <a:pt x="3" y="1"/>
                  </a:cubicBezTo>
                  <a:cubicBezTo>
                    <a:pt x="3" y="1"/>
                    <a:pt x="3" y="2"/>
                    <a:pt x="3"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1" name="淘宝网Chenying0907出品 43"/>
            <p:cNvSpPr>
              <a:spLocks/>
            </p:cNvSpPr>
            <p:nvPr/>
          </p:nvSpPr>
          <p:spPr bwMode="auto">
            <a:xfrm>
              <a:off x="8267" y="4317"/>
              <a:ext cx="7" cy="7"/>
            </a:xfrm>
            <a:custGeom>
              <a:avLst/>
              <a:gdLst>
                <a:gd name="T0" fmla="*/ 2 w 3"/>
                <a:gd name="T1" fmla="*/ 0 h 3"/>
                <a:gd name="T2" fmla="*/ 2 w 3"/>
                <a:gd name="T3" fmla="*/ 2 h 3"/>
                <a:gd name="T4" fmla="*/ 0 w 3"/>
                <a:gd name="T5" fmla="*/ 3 h 3"/>
                <a:gd name="T6" fmla="*/ 1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3" y="1"/>
                    <a:pt x="1" y="2"/>
                    <a:pt x="2" y="2"/>
                  </a:cubicBezTo>
                  <a:cubicBezTo>
                    <a:pt x="1" y="2"/>
                    <a:pt x="1" y="2"/>
                    <a:pt x="0" y="3"/>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2" name="淘宝网Chenying0907出品 44"/>
            <p:cNvSpPr>
              <a:spLocks/>
            </p:cNvSpPr>
            <p:nvPr/>
          </p:nvSpPr>
          <p:spPr bwMode="auto">
            <a:xfrm>
              <a:off x="8264" y="4341"/>
              <a:ext cx="3" cy="5"/>
            </a:xfrm>
            <a:custGeom>
              <a:avLst/>
              <a:gdLst>
                <a:gd name="T0" fmla="*/ 1 w 1"/>
                <a:gd name="T1" fmla="*/ 2 h 2"/>
                <a:gd name="T2" fmla="*/ 0 w 1"/>
                <a:gd name="T3" fmla="*/ 2 h 2"/>
                <a:gd name="T4" fmla="*/ 0 w 1"/>
                <a:gd name="T5" fmla="*/ 1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0" y="2"/>
                  </a:cubicBezTo>
                  <a:cubicBezTo>
                    <a:pt x="0" y="1"/>
                    <a:pt x="0" y="1"/>
                    <a:pt x="0" y="1"/>
                  </a:cubicBezTo>
                  <a:cubicBezTo>
                    <a:pt x="1" y="1"/>
                    <a:pt x="0" y="1"/>
                    <a:pt x="1" y="0"/>
                  </a:cubicBezTo>
                  <a:cubicBezTo>
                    <a:pt x="1"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3" name="淘宝网Chenying0907出品 45"/>
            <p:cNvSpPr>
              <a:spLocks/>
            </p:cNvSpPr>
            <p:nvPr/>
          </p:nvSpPr>
          <p:spPr bwMode="auto">
            <a:xfrm>
              <a:off x="8269" y="4308"/>
              <a:ext cx="3" cy="4"/>
            </a:xfrm>
            <a:custGeom>
              <a:avLst/>
              <a:gdLst>
                <a:gd name="T0" fmla="*/ 1 w 1"/>
                <a:gd name="T1" fmla="*/ 2 h 2"/>
                <a:gd name="T2" fmla="*/ 0 w 1"/>
                <a:gd name="T3" fmla="*/ 1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0" y="1"/>
                  </a:cubicBezTo>
                  <a:cubicBezTo>
                    <a:pt x="0" y="1"/>
                    <a:pt x="0"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4" name="淘宝网Chenying0907出品 46"/>
            <p:cNvSpPr>
              <a:spLocks/>
            </p:cNvSpPr>
            <p:nvPr/>
          </p:nvSpPr>
          <p:spPr bwMode="auto">
            <a:xfrm>
              <a:off x="8267" y="4291"/>
              <a:ext cx="7" cy="7"/>
            </a:xfrm>
            <a:custGeom>
              <a:avLst/>
              <a:gdLst>
                <a:gd name="T0" fmla="*/ 3 w 3"/>
                <a:gd name="T1" fmla="*/ 2 h 3"/>
                <a:gd name="T2" fmla="*/ 0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1" y="3"/>
                    <a:pt x="0" y="3"/>
                  </a:cubicBezTo>
                  <a:cubicBezTo>
                    <a:pt x="0" y="2"/>
                    <a:pt x="0" y="2"/>
                    <a:pt x="0" y="1"/>
                  </a:cubicBezTo>
                  <a:cubicBezTo>
                    <a:pt x="1" y="1"/>
                    <a:pt x="1" y="0"/>
                    <a:pt x="2" y="0"/>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5" name="淘宝网Chenying0907出品 47"/>
            <p:cNvSpPr>
              <a:spLocks/>
            </p:cNvSpPr>
            <p:nvPr/>
          </p:nvSpPr>
          <p:spPr bwMode="auto">
            <a:xfrm>
              <a:off x="8264" y="4308"/>
              <a:ext cx="5" cy="4"/>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1" y="1"/>
                    <a:pt x="0" y="2"/>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6" name="淘宝网Chenying0907出品 48"/>
            <p:cNvSpPr>
              <a:spLocks/>
            </p:cNvSpPr>
            <p:nvPr/>
          </p:nvSpPr>
          <p:spPr bwMode="auto">
            <a:xfrm>
              <a:off x="8456" y="3091"/>
              <a:ext cx="5" cy="4"/>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1" y="2"/>
                    <a:pt x="2" y="1"/>
                    <a:pt x="1" y="2"/>
                  </a:cubicBezTo>
                  <a:cubicBezTo>
                    <a:pt x="0"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7" name="淘宝网Chenying0907出品 49"/>
            <p:cNvSpPr>
              <a:spLocks/>
            </p:cNvSpPr>
            <p:nvPr/>
          </p:nvSpPr>
          <p:spPr bwMode="auto">
            <a:xfrm>
              <a:off x="8456" y="3086"/>
              <a:ext cx="3" cy="5"/>
            </a:xfrm>
            <a:custGeom>
              <a:avLst/>
              <a:gdLst>
                <a:gd name="T0" fmla="*/ 1 w 1"/>
                <a:gd name="T1" fmla="*/ 1 h 2"/>
                <a:gd name="T2" fmla="*/ 0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8" name="淘宝网Chenying0907出品 50"/>
            <p:cNvSpPr>
              <a:spLocks/>
            </p:cNvSpPr>
            <p:nvPr/>
          </p:nvSpPr>
          <p:spPr bwMode="auto">
            <a:xfrm>
              <a:off x="8452" y="3086"/>
              <a:ext cx="2" cy="2"/>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0" y="1"/>
                    <a:pt x="0" y="1"/>
                  </a:cubicBezTo>
                  <a:cubicBezTo>
                    <a:pt x="0" y="1"/>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69" name="淘宝网Chenying0907出品 51"/>
            <p:cNvSpPr>
              <a:spLocks/>
            </p:cNvSpPr>
            <p:nvPr/>
          </p:nvSpPr>
          <p:spPr bwMode="auto">
            <a:xfrm>
              <a:off x="8215" y="444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0" name="淘宝网Chenying0907出品 52"/>
            <p:cNvSpPr>
              <a:spLocks/>
            </p:cNvSpPr>
            <p:nvPr/>
          </p:nvSpPr>
          <p:spPr bwMode="auto">
            <a:xfrm>
              <a:off x="8437" y="3088"/>
              <a:ext cx="3" cy="5"/>
            </a:xfrm>
            <a:custGeom>
              <a:avLst/>
              <a:gdLst>
                <a:gd name="T0" fmla="*/ 1 w 1"/>
                <a:gd name="T1" fmla="*/ 1 h 2"/>
                <a:gd name="T2" fmla="*/ 0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2"/>
                    <a:pt x="0" y="2"/>
                  </a:cubicBezTo>
                  <a:cubicBezTo>
                    <a:pt x="0" y="2"/>
                    <a:pt x="0" y="1"/>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1" name="淘宝网Chenying0907出品 53"/>
            <p:cNvSpPr>
              <a:spLocks/>
            </p:cNvSpPr>
            <p:nvPr/>
          </p:nvSpPr>
          <p:spPr bwMode="auto">
            <a:xfrm>
              <a:off x="8428" y="3100"/>
              <a:ext cx="7" cy="2"/>
            </a:xfrm>
            <a:custGeom>
              <a:avLst/>
              <a:gdLst>
                <a:gd name="T0" fmla="*/ 2 w 3"/>
                <a:gd name="T1" fmla="*/ 0 h 1"/>
                <a:gd name="T2" fmla="*/ 3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3" y="0"/>
                    <a:pt x="3" y="0"/>
                    <a:pt x="3" y="1"/>
                  </a:cubicBez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2" name="淘宝网Chenying0907出品 54"/>
            <p:cNvSpPr>
              <a:spLocks/>
            </p:cNvSpPr>
            <p:nvPr/>
          </p:nvSpPr>
          <p:spPr bwMode="auto">
            <a:xfrm>
              <a:off x="8186" y="4452"/>
              <a:ext cx="10" cy="5"/>
            </a:xfrm>
            <a:custGeom>
              <a:avLst/>
              <a:gdLst>
                <a:gd name="T0" fmla="*/ 4 w 4"/>
                <a:gd name="T1" fmla="*/ 0 h 2"/>
                <a:gd name="T2" fmla="*/ 4 w 4"/>
                <a:gd name="T3" fmla="*/ 2 h 2"/>
                <a:gd name="T4" fmla="*/ 1 w 4"/>
                <a:gd name="T5" fmla="*/ 2 h 2"/>
                <a:gd name="T6" fmla="*/ 2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1"/>
                    <a:pt x="4" y="1"/>
                    <a:pt x="4" y="2"/>
                  </a:cubicBezTo>
                  <a:cubicBezTo>
                    <a:pt x="3" y="2"/>
                    <a:pt x="2" y="2"/>
                    <a:pt x="1" y="2"/>
                  </a:cubicBezTo>
                  <a:cubicBezTo>
                    <a:pt x="0" y="1"/>
                    <a:pt x="2" y="2"/>
                    <a:pt x="2" y="1"/>
                  </a:cubicBezTo>
                  <a:cubicBezTo>
                    <a:pt x="2" y="2"/>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3" name="淘宝网Chenying0907出品 55"/>
            <p:cNvSpPr>
              <a:spLocks/>
            </p:cNvSpPr>
            <p:nvPr/>
          </p:nvSpPr>
          <p:spPr bwMode="auto">
            <a:xfrm>
              <a:off x="8418" y="3102"/>
              <a:ext cx="3"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2"/>
                    <a:pt x="1" y="2"/>
                  </a:cubicBezTo>
                  <a:cubicBezTo>
                    <a:pt x="0"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4" name="淘宝网Chenying0907出品 56"/>
            <p:cNvSpPr>
              <a:spLocks/>
            </p:cNvSpPr>
            <p:nvPr/>
          </p:nvSpPr>
          <p:spPr bwMode="auto">
            <a:xfrm>
              <a:off x="8416" y="3110"/>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5" name="淘宝网Chenying0907出品 57"/>
            <p:cNvSpPr>
              <a:spLocks/>
            </p:cNvSpPr>
            <p:nvPr/>
          </p:nvSpPr>
          <p:spPr bwMode="auto">
            <a:xfrm>
              <a:off x="8179" y="4457"/>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6" name="淘宝网Chenying0907出品 58"/>
            <p:cNvSpPr>
              <a:spLocks/>
            </p:cNvSpPr>
            <p:nvPr/>
          </p:nvSpPr>
          <p:spPr bwMode="auto">
            <a:xfrm>
              <a:off x="8404" y="3098"/>
              <a:ext cx="5" cy="2"/>
            </a:xfrm>
            <a:custGeom>
              <a:avLst/>
              <a:gdLst>
                <a:gd name="T0" fmla="*/ 1 w 2"/>
                <a:gd name="T1" fmla="*/ 0 h 1"/>
                <a:gd name="T2" fmla="*/ 2 w 2"/>
                <a:gd name="T3" fmla="*/ 0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2" y="0"/>
                  </a:cubicBezTo>
                  <a:cubicBezTo>
                    <a:pt x="2" y="1"/>
                    <a:pt x="2" y="1"/>
                    <a:pt x="2" y="1"/>
                  </a:cubicBezTo>
                  <a:cubicBezTo>
                    <a:pt x="1" y="1"/>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7" name="淘宝网Chenying0907出品 59"/>
            <p:cNvSpPr>
              <a:spLocks/>
            </p:cNvSpPr>
            <p:nvPr/>
          </p:nvSpPr>
          <p:spPr bwMode="auto">
            <a:xfrm>
              <a:off x="8160" y="4457"/>
              <a:ext cx="7" cy="7"/>
            </a:xfrm>
            <a:custGeom>
              <a:avLst/>
              <a:gdLst>
                <a:gd name="T0" fmla="*/ 3 w 3"/>
                <a:gd name="T1" fmla="*/ 0 h 3"/>
                <a:gd name="T2" fmla="*/ 0 w 3"/>
                <a:gd name="T3" fmla="*/ 2 h 3"/>
                <a:gd name="T4" fmla="*/ 2 w 3"/>
                <a:gd name="T5" fmla="*/ 0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3"/>
                    <a:pt x="0" y="2"/>
                  </a:cubicBezTo>
                  <a:cubicBezTo>
                    <a:pt x="0" y="1"/>
                    <a:pt x="2" y="2"/>
                    <a:pt x="2"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8" name="淘宝网Chenying0907出品 60"/>
            <p:cNvSpPr>
              <a:spLocks/>
            </p:cNvSpPr>
            <p:nvPr/>
          </p:nvSpPr>
          <p:spPr bwMode="auto">
            <a:xfrm>
              <a:off x="8158" y="4466"/>
              <a:ext cx="2"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79" name="淘宝网Chenying0907出品 61"/>
            <p:cNvSpPr>
              <a:spLocks/>
            </p:cNvSpPr>
            <p:nvPr/>
          </p:nvSpPr>
          <p:spPr bwMode="auto">
            <a:xfrm>
              <a:off x="8155" y="4414"/>
              <a:ext cx="8"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1"/>
                    <a:pt x="1" y="0"/>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0" name="淘宝网Chenying0907出品 62"/>
            <p:cNvSpPr>
              <a:spLocks/>
            </p:cNvSpPr>
            <p:nvPr/>
          </p:nvSpPr>
          <p:spPr bwMode="auto">
            <a:xfrm>
              <a:off x="8141" y="4471"/>
              <a:ext cx="7" cy="5"/>
            </a:xfrm>
            <a:custGeom>
              <a:avLst/>
              <a:gdLst>
                <a:gd name="T0" fmla="*/ 3 w 3"/>
                <a:gd name="T1" fmla="*/ 0 h 2"/>
                <a:gd name="T2" fmla="*/ 1 w 3"/>
                <a:gd name="T3" fmla="*/ 2 h 2"/>
                <a:gd name="T4" fmla="*/ 1 w 3"/>
                <a:gd name="T5" fmla="*/ 0 h 2"/>
                <a:gd name="T6" fmla="*/ 3 w 3"/>
                <a:gd name="T7" fmla="*/ 0 h 2"/>
              </a:gdLst>
              <a:ahLst/>
              <a:cxnLst>
                <a:cxn ang="0">
                  <a:pos x="T0" y="T1"/>
                </a:cxn>
                <a:cxn ang="0">
                  <a:pos x="T2" y="T3"/>
                </a:cxn>
                <a:cxn ang="0">
                  <a:pos x="T4" y="T5"/>
                </a:cxn>
                <a:cxn ang="0">
                  <a:pos x="T6" y="T7"/>
                </a:cxn>
              </a:cxnLst>
              <a:rect l="0" t="0" r="r" b="b"/>
              <a:pathLst>
                <a:path w="3" h="2">
                  <a:moveTo>
                    <a:pt x="3" y="0"/>
                  </a:moveTo>
                  <a:cubicBezTo>
                    <a:pt x="3" y="1"/>
                    <a:pt x="1" y="1"/>
                    <a:pt x="1" y="2"/>
                  </a:cubicBezTo>
                  <a:cubicBezTo>
                    <a:pt x="0" y="1"/>
                    <a:pt x="1" y="1"/>
                    <a:pt x="1" y="0"/>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1" name="淘宝网Chenying0907出品 63"/>
            <p:cNvSpPr>
              <a:spLocks/>
            </p:cNvSpPr>
            <p:nvPr/>
          </p:nvSpPr>
          <p:spPr bwMode="auto">
            <a:xfrm>
              <a:off x="8120" y="4474"/>
              <a:ext cx="21" cy="11"/>
            </a:xfrm>
            <a:custGeom>
              <a:avLst/>
              <a:gdLst>
                <a:gd name="T0" fmla="*/ 9 w 9"/>
                <a:gd name="T1" fmla="*/ 1 h 5"/>
                <a:gd name="T2" fmla="*/ 0 w 9"/>
                <a:gd name="T3" fmla="*/ 5 h 5"/>
                <a:gd name="T4" fmla="*/ 1 w 9"/>
                <a:gd name="T5" fmla="*/ 3 h 5"/>
                <a:gd name="T6" fmla="*/ 2 w 9"/>
                <a:gd name="T7" fmla="*/ 2 h 5"/>
                <a:gd name="T8" fmla="*/ 9 w 9"/>
                <a:gd name="T9" fmla="*/ 1 h 5"/>
              </a:gdLst>
              <a:ahLst/>
              <a:cxnLst>
                <a:cxn ang="0">
                  <a:pos x="T0" y="T1"/>
                </a:cxn>
                <a:cxn ang="0">
                  <a:pos x="T2" y="T3"/>
                </a:cxn>
                <a:cxn ang="0">
                  <a:pos x="T4" y="T5"/>
                </a:cxn>
                <a:cxn ang="0">
                  <a:pos x="T6" y="T7"/>
                </a:cxn>
                <a:cxn ang="0">
                  <a:pos x="T8" y="T9"/>
                </a:cxn>
              </a:cxnLst>
              <a:rect l="0" t="0" r="r" b="b"/>
              <a:pathLst>
                <a:path w="9" h="5">
                  <a:moveTo>
                    <a:pt x="9" y="1"/>
                  </a:moveTo>
                  <a:cubicBezTo>
                    <a:pt x="6" y="3"/>
                    <a:pt x="2" y="3"/>
                    <a:pt x="0" y="5"/>
                  </a:cubicBezTo>
                  <a:cubicBezTo>
                    <a:pt x="0" y="4"/>
                    <a:pt x="0" y="3"/>
                    <a:pt x="1" y="3"/>
                  </a:cubicBezTo>
                  <a:cubicBezTo>
                    <a:pt x="1" y="3"/>
                    <a:pt x="2" y="3"/>
                    <a:pt x="2" y="2"/>
                  </a:cubicBezTo>
                  <a:cubicBezTo>
                    <a:pt x="4" y="4"/>
                    <a:pt x="6"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2" name="淘宝网Chenying0907出品 64"/>
            <p:cNvSpPr>
              <a:spLocks/>
            </p:cNvSpPr>
            <p:nvPr/>
          </p:nvSpPr>
          <p:spPr bwMode="auto">
            <a:xfrm>
              <a:off x="8139" y="4450"/>
              <a:ext cx="2" cy="5"/>
            </a:xfrm>
            <a:custGeom>
              <a:avLst/>
              <a:gdLst>
                <a:gd name="T0" fmla="*/ 1 w 1"/>
                <a:gd name="T1" fmla="*/ 1 h 2"/>
                <a:gd name="T2" fmla="*/ 1 w 1"/>
                <a:gd name="T3" fmla="*/ 2 h 2"/>
                <a:gd name="T4" fmla="*/ 1 w 1"/>
                <a:gd name="T5" fmla="*/ 1 h 2"/>
              </a:gdLst>
              <a:ahLst/>
              <a:cxnLst>
                <a:cxn ang="0">
                  <a:pos x="T0" y="T1"/>
                </a:cxn>
                <a:cxn ang="0">
                  <a:pos x="T2" y="T3"/>
                </a:cxn>
                <a:cxn ang="0">
                  <a:pos x="T4" y="T5"/>
                </a:cxn>
              </a:cxnLst>
              <a:rect l="0" t="0" r="r" b="b"/>
              <a:pathLst>
                <a:path w="1" h="2">
                  <a:moveTo>
                    <a:pt x="1" y="1"/>
                  </a:moveTo>
                  <a:cubicBezTo>
                    <a:pt x="1" y="1"/>
                    <a:pt x="1" y="2"/>
                    <a:pt x="1" y="2"/>
                  </a:cubicBezTo>
                  <a:cubicBezTo>
                    <a:pt x="0" y="2"/>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3" name="淘宝网Chenying0907出品 65"/>
            <p:cNvSpPr>
              <a:spLocks/>
            </p:cNvSpPr>
            <p:nvPr/>
          </p:nvSpPr>
          <p:spPr bwMode="auto">
            <a:xfrm>
              <a:off x="8118" y="4459"/>
              <a:ext cx="4" cy="3"/>
            </a:xfrm>
            <a:custGeom>
              <a:avLst/>
              <a:gdLst>
                <a:gd name="T0" fmla="*/ 2 w 2"/>
                <a:gd name="T1" fmla="*/ 0 h 1"/>
                <a:gd name="T2" fmla="*/ 2 w 2"/>
                <a:gd name="T3" fmla="*/ 1 h 1"/>
                <a:gd name="T4" fmla="*/ 1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1"/>
                  </a:cubicBezTo>
                  <a:cubicBezTo>
                    <a:pt x="1" y="0"/>
                    <a:pt x="1" y="0"/>
                    <a:pt x="1" y="1"/>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4" name="淘宝网Chenying0907出品 66"/>
            <p:cNvSpPr>
              <a:spLocks/>
            </p:cNvSpPr>
            <p:nvPr/>
          </p:nvSpPr>
          <p:spPr bwMode="auto">
            <a:xfrm>
              <a:off x="8113" y="4483"/>
              <a:ext cx="7" cy="5"/>
            </a:xfrm>
            <a:custGeom>
              <a:avLst/>
              <a:gdLst>
                <a:gd name="T0" fmla="*/ 2 w 3"/>
                <a:gd name="T1" fmla="*/ 0 h 2"/>
                <a:gd name="T2" fmla="*/ 0 w 3"/>
                <a:gd name="T3" fmla="*/ 0 h 2"/>
                <a:gd name="T4" fmla="*/ 2 w 3"/>
                <a:gd name="T5" fmla="*/ 0 h 2"/>
              </a:gdLst>
              <a:ahLst/>
              <a:cxnLst>
                <a:cxn ang="0">
                  <a:pos x="T0" y="T1"/>
                </a:cxn>
                <a:cxn ang="0">
                  <a:pos x="T2" y="T3"/>
                </a:cxn>
                <a:cxn ang="0">
                  <a:pos x="T4" y="T5"/>
                </a:cxn>
              </a:cxnLst>
              <a:rect l="0" t="0" r="r" b="b"/>
              <a:pathLst>
                <a:path w="3" h="2">
                  <a:moveTo>
                    <a:pt x="2" y="0"/>
                  </a:moveTo>
                  <a:cubicBezTo>
                    <a:pt x="3" y="2"/>
                    <a:pt x="0" y="1"/>
                    <a:pt x="0" y="0"/>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5" name="淘宝网Chenying0907出品 67"/>
            <p:cNvSpPr>
              <a:spLocks/>
            </p:cNvSpPr>
            <p:nvPr/>
          </p:nvSpPr>
          <p:spPr bwMode="auto">
            <a:xfrm>
              <a:off x="8103" y="4438"/>
              <a:ext cx="5" cy="5"/>
            </a:xfrm>
            <a:custGeom>
              <a:avLst/>
              <a:gdLst>
                <a:gd name="T0" fmla="*/ 2 w 2"/>
                <a:gd name="T1" fmla="*/ 2 h 2"/>
                <a:gd name="T2" fmla="*/ 0 w 2"/>
                <a:gd name="T3" fmla="*/ 2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0" y="2"/>
                    <a:pt x="0" y="2"/>
                  </a:cubicBezTo>
                  <a:cubicBezTo>
                    <a:pt x="0" y="1"/>
                    <a:pt x="1" y="1"/>
                    <a:pt x="1"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6" name="淘宝网Chenying0907出品 68"/>
            <p:cNvSpPr>
              <a:spLocks/>
            </p:cNvSpPr>
            <p:nvPr/>
          </p:nvSpPr>
          <p:spPr bwMode="auto">
            <a:xfrm>
              <a:off x="8321" y="3138"/>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7" name="淘宝网Chenying0907出品 69"/>
            <p:cNvSpPr>
              <a:spLocks/>
            </p:cNvSpPr>
            <p:nvPr/>
          </p:nvSpPr>
          <p:spPr bwMode="auto">
            <a:xfrm>
              <a:off x="8089" y="4492"/>
              <a:ext cx="5" cy="5"/>
            </a:xfrm>
            <a:custGeom>
              <a:avLst/>
              <a:gdLst>
                <a:gd name="T0" fmla="*/ 2 w 2"/>
                <a:gd name="T1" fmla="*/ 1 h 2"/>
                <a:gd name="T2" fmla="*/ 0 w 2"/>
                <a:gd name="T3" fmla="*/ 2 h 2"/>
                <a:gd name="T4" fmla="*/ 0 w 2"/>
                <a:gd name="T5" fmla="*/ 0 h 2"/>
                <a:gd name="T6" fmla="*/ 2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0" y="1"/>
                    <a:pt x="0" y="2"/>
                  </a:cubicBezTo>
                  <a:cubicBezTo>
                    <a:pt x="0" y="1"/>
                    <a:pt x="0" y="1"/>
                    <a:pt x="0" y="0"/>
                  </a:cubicBezTo>
                  <a:cubicBezTo>
                    <a:pt x="1" y="0"/>
                    <a:pt x="1" y="0"/>
                    <a:pt x="2"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8" name="淘宝网Chenying0907出品 70"/>
            <p:cNvSpPr>
              <a:spLocks/>
            </p:cNvSpPr>
            <p:nvPr/>
          </p:nvSpPr>
          <p:spPr bwMode="auto">
            <a:xfrm>
              <a:off x="8096" y="4443"/>
              <a:ext cx="5" cy="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89" name="淘宝网Chenying0907出品 71"/>
            <p:cNvSpPr>
              <a:spLocks/>
            </p:cNvSpPr>
            <p:nvPr/>
          </p:nvSpPr>
          <p:spPr bwMode="auto">
            <a:xfrm>
              <a:off x="8087" y="4474"/>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0" name="淘宝网Chenying0907出品 72"/>
            <p:cNvSpPr>
              <a:spLocks/>
            </p:cNvSpPr>
            <p:nvPr/>
          </p:nvSpPr>
          <p:spPr bwMode="auto">
            <a:xfrm>
              <a:off x="8065" y="450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1" name="淘宝网Chenying0907出品 73"/>
            <p:cNvSpPr>
              <a:spLocks/>
            </p:cNvSpPr>
            <p:nvPr/>
          </p:nvSpPr>
          <p:spPr bwMode="auto">
            <a:xfrm>
              <a:off x="8046" y="4471"/>
              <a:ext cx="10" cy="7"/>
            </a:xfrm>
            <a:custGeom>
              <a:avLst/>
              <a:gdLst>
                <a:gd name="T0" fmla="*/ 0 w 4"/>
                <a:gd name="T1" fmla="*/ 3 h 3"/>
                <a:gd name="T2" fmla="*/ 2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0" y="1"/>
                    <a:pt x="2" y="1"/>
                    <a:pt x="2" y="2"/>
                  </a:cubicBezTo>
                  <a:cubicBezTo>
                    <a:pt x="3" y="2"/>
                    <a:pt x="2" y="0"/>
                    <a:pt x="3" y="0"/>
                  </a:cubicBezTo>
                  <a:cubicBezTo>
                    <a:pt x="4"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2" name="淘宝网Chenying0907出品 74"/>
            <p:cNvSpPr>
              <a:spLocks/>
            </p:cNvSpPr>
            <p:nvPr/>
          </p:nvSpPr>
          <p:spPr bwMode="auto">
            <a:xfrm>
              <a:off x="8037" y="4516"/>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3" name="淘宝网Chenying0907出品 75"/>
            <p:cNvSpPr>
              <a:spLocks/>
            </p:cNvSpPr>
            <p:nvPr/>
          </p:nvSpPr>
          <p:spPr bwMode="auto">
            <a:xfrm>
              <a:off x="8011" y="4521"/>
              <a:ext cx="7" cy="7"/>
            </a:xfrm>
            <a:custGeom>
              <a:avLst/>
              <a:gdLst>
                <a:gd name="T0" fmla="*/ 3 w 3"/>
                <a:gd name="T1" fmla="*/ 1 h 3"/>
                <a:gd name="T2" fmla="*/ 2 w 3"/>
                <a:gd name="T3" fmla="*/ 2 h 3"/>
                <a:gd name="T4" fmla="*/ 0 w 3"/>
                <a:gd name="T5" fmla="*/ 2 h 3"/>
                <a:gd name="T6" fmla="*/ 1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1"/>
                    <a:pt x="2" y="1"/>
                    <a:pt x="2" y="2"/>
                  </a:cubicBezTo>
                  <a:cubicBezTo>
                    <a:pt x="1" y="2"/>
                    <a:pt x="1" y="3"/>
                    <a:pt x="0" y="2"/>
                  </a:cubicBezTo>
                  <a:cubicBezTo>
                    <a:pt x="0" y="2"/>
                    <a:pt x="1" y="2"/>
                    <a:pt x="1" y="1"/>
                  </a:cubicBezTo>
                  <a:cubicBezTo>
                    <a:pt x="1" y="2"/>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4" name="淘宝网Chenying0907出品 76"/>
            <p:cNvSpPr>
              <a:spLocks/>
            </p:cNvSpPr>
            <p:nvPr/>
          </p:nvSpPr>
          <p:spPr bwMode="auto">
            <a:xfrm>
              <a:off x="8001" y="4528"/>
              <a:ext cx="5" cy="5"/>
            </a:xfrm>
            <a:custGeom>
              <a:avLst/>
              <a:gdLst>
                <a:gd name="T0" fmla="*/ 2 w 2"/>
                <a:gd name="T1" fmla="*/ 1 h 2"/>
                <a:gd name="T2" fmla="*/ 0 w 2"/>
                <a:gd name="T3" fmla="*/ 2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2"/>
                    <a:pt x="0" y="2"/>
                  </a:cubicBezTo>
                  <a:cubicBezTo>
                    <a:pt x="0" y="1"/>
                    <a:pt x="1" y="1"/>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5" name="淘宝网Chenying0907出品 77"/>
            <p:cNvSpPr>
              <a:spLocks/>
            </p:cNvSpPr>
            <p:nvPr/>
          </p:nvSpPr>
          <p:spPr bwMode="auto">
            <a:xfrm>
              <a:off x="7926" y="4568"/>
              <a:ext cx="4" cy="5"/>
            </a:xfrm>
            <a:custGeom>
              <a:avLst/>
              <a:gdLst>
                <a:gd name="T0" fmla="*/ 2 w 2"/>
                <a:gd name="T1" fmla="*/ 1 h 2"/>
                <a:gd name="T2" fmla="*/ 1 w 2"/>
                <a:gd name="T3" fmla="*/ 2 h 2"/>
                <a:gd name="T4" fmla="*/ 0 w 2"/>
                <a:gd name="T5" fmla="*/ 1 h 2"/>
                <a:gd name="T6" fmla="*/ 0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0"/>
                    <a:pt x="1" y="2"/>
                  </a:cubicBezTo>
                  <a:cubicBezTo>
                    <a:pt x="0" y="1"/>
                    <a:pt x="0" y="1"/>
                    <a:pt x="0" y="1"/>
                  </a:cubicBezTo>
                  <a:cubicBezTo>
                    <a:pt x="0" y="1"/>
                    <a:pt x="0" y="1"/>
                    <a:pt x="0" y="0"/>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6" name="淘宝网Chenying0907出品 78"/>
            <p:cNvSpPr>
              <a:spLocks/>
            </p:cNvSpPr>
            <p:nvPr/>
          </p:nvSpPr>
          <p:spPr bwMode="auto">
            <a:xfrm>
              <a:off x="7892" y="3301"/>
              <a:ext cx="3" cy="5"/>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7" name="淘宝网Chenying0907出品 79"/>
            <p:cNvSpPr>
              <a:spLocks/>
            </p:cNvSpPr>
            <p:nvPr/>
          </p:nvSpPr>
          <p:spPr bwMode="auto">
            <a:xfrm>
              <a:off x="7876" y="3306"/>
              <a:ext cx="2"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2"/>
                    <a:pt x="1" y="2"/>
                    <a:pt x="0" y="2"/>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8" name="淘宝网Chenying0907出品 80"/>
            <p:cNvSpPr>
              <a:spLocks/>
            </p:cNvSpPr>
            <p:nvPr/>
          </p:nvSpPr>
          <p:spPr bwMode="auto">
            <a:xfrm>
              <a:off x="7871" y="3308"/>
              <a:ext cx="5" cy="5"/>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2" y="1"/>
                    <a:pt x="1" y="1"/>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299" name="淘宝网Chenying0907出品 81"/>
            <p:cNvSpPr>
              <a:spLocks/>
            </p:cNvSpPr>
            <p:nvPr/>
          </p:nvSpPr>
          <p:spPr bwMode="auto">
            <a:xfrm>
              <a:off x="7805" y="3356"/>
              <a:ext cx="5"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0"/>
                    <a:pt x="1" y="1"/>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0" name="淘宝网Chenying0907出品 82"/>
            <p:cNvSpPr>
              <a:spLocks/>
            </p:cNvSpPr>
            <p:nvPr/>
          </p:nvSpPr>
          <p:spPr bwMode="auto">
            <a:xfrm>
              <a:off x="7776" y="3344"/>
              <a:ext cx="5" cy="5"/>
            </a:xfrm>
            <a:custGeom>
              <a:avLst/>
              <a:gdLst>
                <a:gd name="T0" fmla="*/ 2 w 2"/>
                <a:gd name="T1" fmla="*/ 0 h 2"/>
                <a:gd name="T2" fmla="*/ 1 w 2"/>
                <a:gd name="T3" fmla="*/ 2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2"/>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1" name="淘宝网Chenying0907出品 83"/>
            <p:cNvSpPr>
              <a:spLocks/>
            </p:cNvSpPr>
            <p:nvPr/>
          </p:nvSpPr>
          <p:spPr bwMode="auto">
            <a:xfrm>
              <a:off x="7767" y="3346"/>
              <a:ext cx="5" cy="3"/>
            </a:xfrm>
            <a:custGeom>
              <a:avLst/>
              <a:gdLst>
                <a:gd name="T0" fmla="*/ 2 w 2"/>
                <a:gd name="T1" fmla="*/ 1 h 1"/>
                <a:gd name="T2" fmla="*/ 0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0" y="1"/>
                  </a:cubicBezTo>
                  <a:cubicBezTo>
                    <a:pt x="0" y="0"/>
                    <a:pt x="1" y="0"/>
                    <a:pt x="1"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2" name="淘宝网Chenying0907出品 84"/>
            <p:cNvSpPr>
              <a:spLocks/>
            </p:cNvSpPr>
            <p:nvPr/>
          </p:nvSpPr>
          <p:spPr bwMode="auto">
            <a:xfrm>
              <a:off x="7753" y="3380"/>
              <a:ext cx="7" cy="7"/>
            </a:xfrm>
            <a:custGeom>
              <a:avLst/>
              <a:gdLst>
                <a:gd name="T0" fmla="*/ 3 w 3"/>
                <a:gd name="T1" fmla="*/ 1 h 3"/>
                <a:gd name="T2" fmla="*/ 0 w 3"/>
                <a:gd name="T3" fmla="*/ 3 h 3"/>
                <a:gd name="T4" fmla="*/ 3 w 3"/>
                <a:gd name="T5" fmla="*/ 0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1" y="2"/>
                    <a:pt x="0" y="3"/>
                  </a:cubicBezTo>
                  <a:cubicBezTo>
                    <a:pt x="0" y="2"/>
                    <a:pt x="2" y="1"/>
                    <a:pt x="3" y="0"/>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3" name="淘宝网Chenying0907出品 85"/>
            <p:cNvSpPr>
              <a:spLocks/>
            </p:cNvSpPr>
            <p:nvPr/>
          </p:nvSpPr>
          <p:spPr bwMode="auto">
            <a:xfrm>
              <a:off x="7665" y="3401"/>
              <a:ext cx="5" cy="5"/>
            </a:xfrm>
            <a:custGeom>
              <a:avLst/>
              <a:gdLst>
                <a:gd name="T0" fmla="*/ 0 w 2"/>
                <a:gd name="T1" fmla="*/ 0 h 2"/>
                <a:gd name="T2" fmla="*/ 2 w 2"/>
                <a:gd name="T3" fmla="*/ 1 h 2"/>
                <a:gd name="T4" fmla="*/ 1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1" y="0"/>
                    <a:pt x="2" y="1"/>
                    <a:pt x="2" y="1"/>
                  </a:cubicBezTo>
                  <a:cubicBezTo>
                    <a:pt x="1" y="1"/>
                    <a:pt x="1" y="1"/>
                    <a:pt x="1"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4" name="淘宝网Chenying0907出品 86"/>
            <p:cNvSpPr>
              <a:spLocks/>
            </p:cNvSpPr>
            <p:nvPr/>
          </p:nvSpPr>
          <p:spPr bwMode="auto">
            <a:xfrm>
              <a:off x="7663" y="3403"/>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5" name="淘宝网Chenying0907出品 87"/>
            <p:cNvSpPr>
              <a:spLocks/>
            </p:cNvSpPr>
            <p:nvPr/>
          </p:nvSpPr>
          <p:spPr bwMode="auto">
            <a:xfrm>
              <a:off x="7641" y="3434"/>
              <a:ext cx="5" cy="2"/>
            </a:xfrm>
            <a:custGeom>
              <a:avLst/>
              <a:gdLst>
                <a:gd name="T0" fmla="*/ 2 w 2"/>
                <a:gd name="T1" fmla="*/ 0 h 1"/>
                <a:gd name="T2" fmla="*/ 1 w 2"/>
                <a:gd name="T3" fmla="*/ 1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1" y="0"/>
                    <a:pt x="1" y="1"/>
                  </a:cubicBezTo>
                  <a:cubicBezTo>
                    <a:pt x="1" y="0"/>
                    <a:pt x="0"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6" name="淘宝网Chenying0907出品 88"/>
            <p:cNvSpPr>
              <a:spLocks/>
            </p:cNvSpPr>
            <p:nvPr/>
          </p:nvSpPr>
          <p:spPr bwMode="auto">
            <a:xfrm>
              <a:off x="7485" y="4343"/>
              <a:ext cx="5" cy="3"/>
            </a:xfrm>
            <a:custGeom>
              <a:avLst/>
              <a:gdLst>
                <a:gd name="T0" fmla="*/ 1 w 2"/>
                <a:gd name="T1" fmla="*/ 1 h 1"/>
                <a:gd name="T2" fmla="*/ 0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0" y="1"/>
                  </a:cubicBezTo>
                  <a:cubicBezTo>
                    <a:pt x="0" y="0"/>
                    <a:pt x="1" y="0"/>
                    <a:pt x="1" y="0"/>
                  </a:cubicBezTo>
                  <a:cubicBezTo>
                    <a:pt x="1"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7" name="淘宝网Chenying0907出品 89"/>
            <p:cNvSpPr>
              <a:spLocks/>
            </p:cNvSpPr>
            <p:nvPr/>
          </p:nvSpPr>
          <p:spPr bwMode="auto">
            <a:xfrm>
              <a:off x="7473" y="4346"/>
              <a:ext cx="12" cy="4"/>
            </a:xfrm>
            <a:custGeom>
              <a:avLst/>
              <a:gdLst>
                <a:gd name="T0" fmla="*/ 5 w 5"/>
                <a:gd name="T1" fmla="*/ 0 h 2"/>
                <a:gd name="T2" fmla="*/ 0 w 5"/>
                <a:gd name="T3" fmla="*/ 1 h 2"/>
                <a:gd name="T4" fmla="*/ 1 w 5"/>
                <a:gd name="T5" fmla="*/ 0 h 2"/>
                <a:gd name="T6" fmla="*/ 5 w 5"/>
                <a:gd name="T7" fmla="*/ 0 h 2"/>
              </a:gdLst>
              <a:ahLst/>
              <a:cxnLst>
                <a:cxn ang="0">
                  <a:pos x="T0" y="T1"/>
                </a:cxn>
                <a:cxn ang="0">
                  <a:pos x="T2" y="T3"/>
                </a:cxn>
                <a:cxn ang="0">
                  <a:pos x="T4" y="T5"/>
                </a:cxn>
                <a:cxn ang="0">
                  <a:pos x="T6" y="T7"/>
                </a:cxn>
              </a:cxnLst>
              <a:rect l="0" t="0" r="r" b="b"/>
              <a:pathLst>
                <a:path w="5" h="2">
                  <a:moveTo>
                    <a:pt x="5" y="0"/>
                  </a:moveTo>
                  <a:cubicBezTo>
                    <a:pt x="4" y="1"/>
                    <a:pt x="2" y="2"/>
                    <a:pt x="0" y="1"/>
                  </a:cubicBezTo>
                  <a:cubicBezTo>
                    <a:pt x="1" y="1"/>
                    <a:pt x="1" y="1"/>
                    <a:pt x="1" y="0"/>
                  </a:cubicBezTo>
                  <a:cubicBezTo>
                    <a:pt x="3"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8" name="淘宝网Chenying0907出品 90"/>
            <p:cNvSpPr>
              <a:spLocks/>
            </p:cNvSpPr>
            <p:nvPr/>
          </p:nvSpPr>
          <p:spPr bwMode="auto">
            <a:xfrm>
              <a:off x="7620" y="3443"/>
              <a:ext cx="17" cy="12"/>
            </a:xfrm>
            <a:custGeom>
              <a:avLst/>
              <a:gdLst>
                <a:gd name="T0" fmla="*/ 6 w 7"/>
                <a:gd name="T1" fmla="*/ 0 h 5"/>
                <a:gd name="T2" fmla="*/ 6 w 7"/>
                <a:gd name="T3" fmla="*/ 1 h 5"/>
                <a:gd name="T4" fmla="*/ 0 w 7"/>
                <a:gd name="T5" fmla="*/ 5 h 5"/>
                <a:gd name="T6" fmla="*/ 6 w 7"/>
                <a:gd name="T7" fmla="*/ 0 h 5"/>
              </a:gdLst>
              <a:ahLst/>
              <a:cxnLst>
                <a:cxn ang="0">
                  <a:pos x="T0" y="T1"/>
                </a:cxn>
                <a:cxn ang="0">
                  <a:pos x="T2" y="T3"/>
                </a:cxn>
                <a:cxn ang="0">
                  <a:pos x="T4" y="T5"/>
                </a:cxn>
                <a:cxn ang="0">
                  <a:pos x="T6" y="T7"/>
                </a:cxn>
              </a:cxnLst>
              <a:rect l="0" t="0" r="r" b="b"/>
              <a:pathLst>
                <a:path w="7" h="5">
                  <a:moveTo>
                    <a:pt x="6" y="0"/>
                  </a:moveTo>
                  <a:cubicBezTo>
                    <a:pt x="7" y="0"/>
                    <a:pt x="5" y="1"/>
                    <a:pt x="6" y="1"/>
                  </a:cubicBezTo>
                  <a:cubicBezTo>
                    <a:pt x="4" y="1"/>
                    <a:pt x="2" y="4"/>
                    <a:pt x="0" y="5"/>
                  </a:cubicBezTo>
                  <a:cubicBezTo>
                    <a:pt x="0"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09" name="淘宝网Chenying0907出品 91"/>
            <p:cNvSpPr>
              <a:spLocks/>
            </p:cNvSpPr>
            <p:nvPr/>
          </p:nvSpPr>
          <p:spPr bwMode="auto">
            <a:xfrm>
              <a:off x="7584" y="3422"/>
              <a:ext cx="3" cy="5"/>
            </a:xfrm>
            <a:custGeom>
              <a:avLst/>
              <a:gdLst>
                <a:gd name="T0" fmla="*/ 0 w 1"/>
                <a:gd name="T1" fmla="*/ 1 h 2"/>
                <a:gd name="T2" fmla="*/ 0 w 1"/>
                <a:gd name="T3" fmla="*/ 1 h 2"/>
                <a:gd name="T4" fmla="*/ 1 w 1"/>
                <a:gd name="T5" fmla="*/ 1 h 2"/>
                <a:gd name="T6" fmla="*/ 0 w 1"/>
                <a:gd name="T7" fmla="*/ 2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1" y="1"/>
                    <a:pt x="1" y="0"/>
                    <a:pt x="1" y="1"/>
                  </a:cubicBezTo>
                  <a:cubicBezTo>
                    <a:pt x="1" y="1"/>
                    <a:pt x="0" y="1"/>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0" name="淘宝网Chenying0907出品 92"/>
            <p:cNvSpPr>
              <a:spLocks/>
            </p:cNvSpPr>
            <p:nvPr/>
          </p:nvSpPr>
          <p:spPr bwMode="auto">
            <a:xfrm>
              <a:off x="7414" y="4426"/>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1" name="淘宝网Chenying0907出品 93"/>
            <p:cNvSpPr>
              <a:spLocks/>
            </p:cNvSpPr>
            <p:nvPr/>
          </p:nvSpPr>
          <p:spPr bwMode="auto">
            <a:xfrm>
              <a:off x="7575" y="3425"/>
              <a:ext cx="9" cy="7"/>
            </a:xfrm>
            <a:custGeom>
              <a:avLst/>
              <a:gdLst>
                <a:gd name="T0" fmla="*/ 4 w 4"/>
                <a:gd name="T1" fmla="*/ 1 h 3"/>
                <a:gd name="T2" fmla="*/ 2 w 4"/>
                <a:gd name="T3" fmla="*/ 3 h 3"/>
                <a:gd name="T4" fmla="*/ 1 w 4"/>
                <a:gd name="T5" fmla="*/ 3 h 3"/>
                <a:gd name="T6" fmla="*/ 4 w 4"/>
                <a:gd name="T7" fmla="*/ 1 h 3"/>
              </a:gdLst>
              <a:ahLst/>
              <a:cxnLst>
                <a:cxn ang="0">
                  <a:pos x="T0" y="T1"/>
                </a:cxn>
                <a:cxn ang="0">
                  <a:pos x="T2" y="T3"/>
                </a:cxn>
                <a:cxn ang="0">
                  <a:pos x="T4" y="T5"/>
                </a:cxn>
                <a:cxn ang="0">
                  <a:pos x="T6" y="T7"/>
                </a:cxn>
              </a:cxnLst>
              <a:rect l="0" t="0" r="r" b="b"/>
              <a:pathLst>
                <a:path w="4" h="3">
                  <a:moveTo>
                    <a:pt x="4" y="1"/>
                  </a:moveTo>
                  <a:cubicBezTo>
                    <a:pt x="3" y="2"/>
                    <a:pt x="2" y="1"/>
                    <a:pt x="2" y="3"/>
                  </a:cubicBezTo>
                  <a:cubicBezTo>
                    <a:pt x="1" y="2"/>
                    <a:pt x="1" y="2"/>
                    <a:pt x="1" y="3"/>
                  </a:cubicBezTo>
                  <a:cubicBezTo>
                    <a:pt x="0"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2" name="淘宝网Chenying0907出品 94"/>
            <p:cNvSpPr>
              <a:spLocks/>
            </p:cNvSpPr>
            <p:nvPr/>
          </p:nvSpPr>
          <p:spPr bwMode="auto">
            <a:xfrm>
              <a:off x="7397" y="4438"/>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3" name="淘宝网Chenying0907出品 95"/>
            <p:cNvSpPr>
              <a:spLocks/>
            </p:cNvSpPr>
            <p:nvPr/>
          </p:nvSpPr>
          <p:spPr bwMode="auto">
            <a:xfrm>
              <a:off x="7566" y="3453"/>
              <a:ext cx="4" cy="5"/>
            </a:xfrm>
            <a:custGeom>
              <a:avLst/>
              <a:gdLst>
                <a:gd name="T0" fmla="*/ 1 w 2"/>
                <a:gd name="T1" fmla="*/ 1 h 2"/>
                <a:gd name="T2" fmla="*/ 1 w 2"/>
                <a:gd name="T3" fmla="*/ 2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2" y="1"/>
                    <a:pt x="1" y="1"/>
                    <a:pt x="1" y="2"/>
                  </a:cubicBezTo>
                  <a:cubicBezTo>
                    <a:pt x="0" y="2"/>
                    <a:pt x="1"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4" name="淘宝网Chenying0907出品 96"/>
            <p:cNvSpPr>
              <a:spLocks/>
            </p:cNvSpPr>
            <p:nvPr/>
          </p:nvSpPr>
          <p:spPr bwMode="auto">
            <a:xfrm>
              <a:off x="7395" y="4438"/>
              <a:ext cx="5" cy="5"/>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2"/>
                    <a:pt x="0" y="2"/>
                  </a:cubicBezTo>
                  <a:cubicBezTo>
                    <a:pt x="0" y="2"/>
                    <a:pt x="0" y="2"/>
                    <a:pt x="0" y="1"/>
                  </a:cubicBezTo>
                  <a:cubicBezTo>
                    <a:pt x="1"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5" name="淘宝网Chenying0907出品 97"/>
            <p:cNvSpPr>
              <a:spLocks/>
            </p:cNvSpPr>
            <p:nvPr/>
          </p:nvSpPr>
          <p:spPr bwMode="auto">
            <a:xfrm>
              <a:off x="7558" y="3472"/>
              <a:ext cx="3" cy="2"/>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6" name="淘宝网Chenying0907出品 98"/>
            <p:cNvSpPr>
              <a:spLocks/>
            </p:cNvSpPr>
            <p:nvPr/>
          </p:nvSpPr>
          <p:spPr bwMode="auto">
            <a:xfrm>
              <a:off x="7556" y="3460"/>
              <a:ext cx="5" cy="5"/>
            </a:xfrm>
            <a:custGeom>
              <a:avLst/>
              <a:gdLst>
                <a:gd name="T0" fmla="*/ 0 w 2"/>
                <a:gd name="T1" fmla="*/ 2 h 2"/>
                <a:gd name="T2" fmla="*/ 0 w 2"/>
                <a:gd name="T3" fmla="*/ 0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1"/>
                    <a:pt x="0" y="1"/>
                    <a:pt x="0" y="0"/>
                  </a:cubicBezTo>
                  <a:cubicBezTo>
                    <a:pt x="1" y="0"/>
                    <a:pt x="1" y="0"/>
                    <a:pt x="1" y="0"/>
                  </a:cubicBezTo>
                  <a:cubicBezTo>
                    <a:pt x="2"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7" name="淘宝网Chenying0907出品 99"/>
            <p:cNvSpPr>
              <a:spLocks/>
            </p:cNvSpPr>
            <p:nvPr/>
          </p:nvSpPr>
          <p:spPr bwMode="auto">
            <a:xfrm>
              <a:off x="7532" y="3474"/>
              <a:ext cx="3" cy="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0"/>
                    <a:pt x="1" y="1"/>
                  </a:cubicBezTo>
                  <a:cubicBezTo>
                    <a:pt x="0" y="1"/>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8" name="淘宝网Chenying0907出品 100"/>
            <p:cNvSpPr>
              <a:spLocks/>
            </p:cNvSpPr>
            <p:nvPr/>
          </p:nvSpPr>
          <p:spPr bwMode="auto">
            <a:xfrm>
              <a:off x="7362" y="4424"/>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19" name="淘宝网Chenying0907出品 101"/>
            <p:cNvSpPr>
              <a:spLocks/>
            </p:cNvSpPr>
            <p:nvPr/>
          </p:nvSpPr>
          <p:spPr bwMode="auto">
            <a:xfrm>
              <a:off x="7502" y="3488"/>
              <a:ext cx="4"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0"/>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0" name="淘宝网Chenying0907出品 102"/>
            <p:cNvSpPr>
              <a:spLocks/>
            </p:cNvSpPr>
            <p:nvPr/>
          </p:nvSpPr>
          <p:spPr bwMode="auto">
            <a:xfrm>
              <a:off x="7343" y="4433"/>
              <a:ext cx="5" cy="5"/>
            </a:xfrm>
            <a:custGeom>
              <a:avLst/>
              <a:gdLst>
                <a:gd name="T0" fmla="*/ 0 w 2"/>
                <a:gd name="T1" fmla="*/ 1 h 2"/>
                <a:gd name="T2" fmla="*/ 1 w 2"/>
                <a:gd name="T3" fmla="*/ 0 h 2"/>
                <a:gd name="T4" fmla="*/ 0 w 2"/>
                <a:gd name="T5" fmla="*/ 1 h 2"/>
              </a:gdLst>
              <a:ahLst/>
              <a:cxnLst>
                <a:cxn ang="0">
                  <a:pos x="T0" y="T1"/>
                </a:cxn>
                <a:cxn ang="0">
                  <a:pos x="T2" y="T3"/>
                </a:cxn>
                <a:cxn ang="0">
                  <a:pos x="T4" y="T5"/>
                </a:cxn>
              </a:cxnLst>
              <a:rect l="0" t="0" r="r" b="b"/>
              <a:pathLst>
                <a:path w="2" h="2">
                  <a:moveTo>
                    <a:pt x="0" y="1"/>
                  </a:moveTo>
                  <a:cubicBezTo>
                    <a:pt x="0" y="1"/>
                    <a:pt x="1" y="1"/>
                    <a:pt x="1" y="0"/>
                  </a:cubicBezTo>
                  <a:cubicBezTo>
                    <a:pt x="2"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1" name="淘宝网Chenying0907出品 103"/>
            <p:cNvSpPr>
              <a:spLocks/>
            </p:cNvSpPr>
            <p:nvPr/>
          </p:nvSpPr>
          <p:spPr bwMode="auto">
            <a:xfrm>
              <a:off x="7303" y="4481"/>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2" name="淘宝网Chenying0907出品 104"/>
            <p:cNvSpPr>
              <a:spLocks/>
            </p:cNvSpPr>
            <p:nvPr/>
          </p:nvSpPr>
          <p:spPr bwMode="auto">
            <a:xfrm>
              <a:off x="7284" y="4483"/>
              <a:ext cx="4" cy="5"/>
            </a:xfrm>
            <a:custGeom>
              <a:avLst/>
              <a:gdLst>
                <a:gd name="T0" fmla="*/ 0 w 2"/>
                <a:gd name="T1" fmla="*/ 2 h 2"/>
                <a:gd name="T2" fmla="*/ 1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1"/>
                    <a:pt x="1" y="0"/>
                  </a:cubicBezTo>
                  <a:cubicBezTo>
                    <a:pt x="2"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3" name="淘宝网Chenying0907出品 105"/>
            <p:cNvSpPr>
              <a:spLocks/>
            </p:cNvSpPr>
            <p:nvPr/>
          </p:nvSpPr>
          <p:spPr bwMode="auto">
            <a:xfrm>
              <a:off x="7281" y="4497"/>
              <a:ext cx="3" cy="5"/>
            </a:xfrm>
            <a:custGeom>
              <a:avLst/>
              <a:gdLst>
                <a:gd name="T0" fmla="*/ 1 w 1"/>
                <a:gd name="T1" fmla="*/ 0 h 2"/>
                <a:gd name="T2" fmla="*/ 0 w 1"/>
                <a:gd name="T3" fmla="*/ 0 h 2"/>
                <a:gd name="T4" fmla="*/ 1 w 1"/>
                <a:gd name="T5" fmla="*/ 0 h 2"/>
              </a:gdLst>
              <a:ahLst/>
              <a:cxnLst>
                <a:cxn ang="0">
                  <a:pos x="T0" y="T1"/>
                </a:cxn>
                <a:cxn ang="0">
                  <a:pos x="T2" y="T3"/>
                </a:cxn>
                <a:cxn ang="0">
                  <a:pos x="T4" y="T5"/>
                </a:cxn>
              </a:cxnLst>
              <a:rect l="0" t="0" r="r" b="b"/>
              <a:pathLst>
                <a:path w="1" h="2">
                  <a:moveTo>
                    <a:pt x="1" y="0"/>
                  </a:moveTo>
                  <a:cubicBezTo>
                    <a:pt x="1" y="1"/>
                    <a:pt x="0" y="2"/>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4" name="淘宝网Chenying0907出品 106"/>
            <p:cNvSpPr>
              <a:spLocks/>
            </p:cNvSpPr>
            <p:nvPr/>
          </p:nvSpPr>
          <p:spPr bwMode="auto">
            <a:xfrm>
              <a:off x="7260" y="4530"/>
              <a:ext cx="9" cy="7"/>
            </a:xfrm>
            <a:custGeom>
              <a:avLst/>
              <a:gdLst>
                <a:gd name="T0" fmla="*/ 4 w 4"/>
                <a:gd name="T1" fmla="*/ 0 h 3"/>
                <a:gd name="T2" fmla="*/ 0 w 4"/>
                <a:gd name="T3" fmla="*/ 3 h 3"/>
                <a:gd name="T4" fmla="*/ 1 w 4"/>
                <a:gd name="T5" fmla="*/ 1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2" y="3"/>
                    <a:pt x="0" y="3"/>
                  </a:cubicBezTo>
                  <a:cubicBezTo>
                    <a:pt x="0" y="2"/>
                    <a:pt x="1" y="3"/>
                    <a:pt x="1"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5" name="淘宝网Chenying0907出品 107"/>
            <p:cNvSpPr>
              <a:spLocks/>
            </p:cNvSpPr>
            <p:nvPr/>
          </p:nvSpPr>
          <p:spPr bwMode="auto">
            <a:xfrm>
              <a:off x="7419" y="3543"/>
              <a:ext cx="4" cy="5"/>
            </a:xfrm>
            <a:custGeom>
              <a:avLst/>
              <a:gdLst>
                <a:gd name="T0" fmla="*/ 1 w 2"/>
                <a:gd name="T1" fmla="*/ 0 h 2"/>
                <a:gd name="T2" fmla="*/ 2 w 2"/>
                <a:gd name="T3" fmla="*/ 0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2" y="0"/>
                    <a:pt x="2" y="0"/>
                  </a:cubicBezTo>
                  <a:cubicBezTo>
                    <a:pt x="2" y="1"/>
                    <a:pt x="1" y="1"/>
                    <a:pt x="2" y="2"/>
                  </a:cubicBezTo>
                  <a:cubicBezTo>
                    <a:pt x="0"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6" name="淘宝网Chenying0907出品 108"/>
            <p:cNvSpPr>
              <a:spLocks/>
            </p:cNvSpPr>
            <p:nvPr/>
          </p:nvSpPr>
          <p:spPr bwMode="auto">
            <a:xfrm>
              <a:off x="7404" y="3541"/>
              <a:ext cx="5" cy="4"/>
            </a:xfrm>
            <a:custGeom>
              <a:avLst/>
              <a:gdLst>
                <a:gd name="T0" fmla="*/ 2 w 2"/>
                <a:gd name="T1" fmla="*/ 2 h 2"/>
                <a:gd name="T2" fmla="*/ 1 w 2"/>
                <a:gd name="T3" fmla="*/ 2 h 2"/>
                <a:gd name="T4" fmla="*/ 2 w 2"/>
                <a:gd name="T5" fmla="*/ 2 h 2"/>
              </a:gdLst>
              <a:ahLst/>
              <a:cxnLst>
                <a:cxn ang="0">
                  <a:pos x="T0" y="T1"/>
                </a:cxn>
                <a:cxn ang="0">
                  <a:pos x="T2" y="T3"/>
                </a:cxn>
                <a:cxn ang="0">
                  <a:pos x="T4" y="T5"/>
                </a:cxn>
              </a:cxnLst>
              <a:rect l="0" t="0" r="r" b="b"/>
              <a:pathLst>
                <a:path w="2" h="2">
                  <a:moveTo>
                    <a:pt x="2" y="2"/>
                  </a:moveTo>
                  <a:cubicBezTo>
                    <a:pt x="2" y="1"/>
                    <a:pt x="1" y="2"/>
                    <a:pt x="1" y="2"/>
                  </a:cubicBezTo>
                  <a:cubicBezTo>
                    <a:pt x="0" y="2"/>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7" name="淘宝网Chenying0907出品 109"/>
            <p:cNvSpPr>
              <a:spLocks/>
            </p:cNvSpPr>
            <p:nvPr/>
          </p:nvSpPr>
          <p:spPr bwMode="auto">
            <a:xfrm>
              <a:off x="7402" y="3550"/>
              <a:ext cx="5" cy="5"/>
            </a:xfrm>
            <a:custGeom>
              <a:avLst/>
              <a:gdLst>
                <a:gd name="T0" fmla="*/ 1 w 2"/>
                <a:gd name="T1" fmla="*/ 2 h 2"/>
                <a:gd name="T2" fmla="*/ 0 w 2"/>
                <a:gd name="T3" fmla="*/ 1 h 2"/>
                <a:gd name="T4" fmla="*/ 1 w 2"/>
                <a:gd name="T5" fmla="*/ 0 h 2"/>
                <a:gd name="T6" fmla="*/ 1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2" y="0"/>
                    <a:pt x="0" y="1"/>
                  </a:cubicBezTo>
                  <a:cubicBezTo>
                    <a:pt x="0" y="0"/>
                    <a:pt x="1" y="0"/>
                    <a:pt x="1" y="0"/>
                  </a:cubicBezTo>
                  <a:cubicBezTo>
                    <a:pt x="1" y="0"/>
                    <a:pt x="1" y="0"/>
                    <a:pt x="1" y="0"/>
                  </a:cubicBezTo>
                  <a:cubicBezTo>
                    <a:pt x="1"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8" name="淘宝网Chenying0907出品 110"/>
            <p:cNvSpPr>
              <a:spLocks/>
            </p:cNvSpPr>
            <p:nvPr/>
          </p:nvSpPr>
          <p:spPr bwMode="auto">
            <a:xfrm>
              <a:off x="7213" y="4540"/>
              <a:ext cx="9" cy="7"/>
            </a:xfrm>
            <a:custGeom>
              <a:avLst/>
              <a:gdLst>
                <a:gd name="T0" fmla="*/ 4 w 4"/>
                <a:gd name="T1" fmla="*/ 1 h 3"/>
                <a:gd name="T2" fmla="*/ 3 w 4"/>
                <a:gd name="T3" fmla="*/ 1 h 3"/>
                <a:gd name="T4" fmla="*/ 0 w 4"/>
                <a:gd name="T5" fmla="*/ 3 h 3"/>
                <a:gd name="T6" fmla="*/ 0 w 4"/>
                <a:gd name="T7" fmla="*/ 2 h 3"/>
                <a:gd name="T8" fmla="*/ 2 w 4"/>
                <a:gd name="T9" fmla="*/ 0 h 3"/>
                <a:gd name="T10" fmla="*/ 4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4" y="1"/>
                  </a:moveTo>
                  <a:cubicBezTo>
                    <a:pt x="4" y="1"/>
                    <a:pt x="3" y="1"/>
                    <a:pt x="3" y="1"/>
                  </a:cubicBezTo>
                  <a:cubicBezTo>
                    <a:pt x="2" y="2"/>
                    <a:pt x="2" y="3"/>
                    <a:pt x="0" y="3"/>
                  </a:cubicBezTo>
                  <a:cubicBezTo>
                    <a:pt x="0" y="2"/>
                    <a:pt x="0" y="2"/>
                    <a:pt x="0" y="2"/>
                  </a:cubicBezTo>
                  <a:cubicBezTo>
                    <a:pt x="1" y="2"/>
                    <a:pt x="2" y="1"/>
                    <a:pt x="2" y="0"/>
                  </a:cubicBezTo>
                  <a:cubicBezTo>
                    <a:pt x="3" y="0"/>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29" name="淘宝网Chenying0907出品 111"/>
            <p:cNvSpPr>
              <a:spLocks/>
            </p:cNvSpPr>
            <p:nvPr/>
          </p:nvSpPr>
          <p:spPr bwMode="auto">
            <a:xfrm>
              <a:off x="7210" y="4568"/>
              <a:ext cx="5" cy="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2"/>
                    <a:pt x="2" y="0"/>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0" name="淘宝网Chenying0907出品 112"/>
            <p:cNvSpPr>
              <a:spLocks/>
            </p:cNvSpPr>
            <p:nvPr/>
          </p:nvSpPr>
          <p:spPr bwMode="auto">
            <a:xfrm>
              <a:off x="7390" y="3514"/>
              <a:ext cx="3" cy="5"/>
            </a:xfrm>
            <a:custGeom>
              <a:avLst/>
              <a:gdLst>
                <a:gd name="T0" fmla="*/ 1 w 1"/>
                <a:gd name="T1" fmla="*/ 0 h 2"/>
                <a:gd name="T2" fmla="*/ 1 w 1"/>
                <a:gd name="T3" fmla="*/ 1 h 2"/>
                <a:gd name="T4" fmla="*/ 0 w 1"/>
                <a:gd name="T5" fmla="*/ 1 h 2"/>
                <a:gd name="T6" fmla="*/ 0 w 1"/>
                <a:gd name="T7" fmla="*/ 0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1"/>
                    <a:pt x="1" y="1"/>
                  </a:cubicBezTo>
                  <a:cubicBezTo>
                    <a:pt x="0" y="0"/>
                    <a:pt x="1" y="2"/>
                    <a:pt x="0" y="1"/>
                  </a:cubicBezTo>
                  <a:cubicBezTo>
                    <a:pt x="0" y="1"/>
                    <a:pt x="0" y="1"/>
                    <a:pt x="0" y="0"/>
                  </a:cubicBezTo>
                  <a:cubicBezTo>
                    <a:pt x="0"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1" name="淘宝网Chenying0907出品 113"/>
            <p:cNvSpPr>
              <a:spLocks/>
            </p:cNvSpPr>
            <p:nvPr/>
          </p:nvSpPr>
          <p:spPr bwMode="auto">
            <a:xfrm>
              <a:off x="7189" y="4528"/>
              <a:ext cx="2" cy="5"/>
            </a:xfrm>
            <a:custGeom>
              <a:avLst/>
              <a:gdLst>
                <a:gd name="T0" fmla="*/ 1 w 1"/>
                <a:gd name="T1" fmla="*/ 0 h 2"/>
                <a:gd name="T2" fmla="*/ 0 w 1"/>
                <a:gd name="T3" fmla="*/ 1 h 2"/>
                <a:gd name="T4" fmla="*/ 0 w 1"/>
                <a:gd name="T5" fmla="*/ 1 h 2"/>
                <a:gd name="T6" fmla="*/ 0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2"/>
                    <a:pt x="0" y="1"/>
                  </a:cubicBezTo>
                  <a:cubicBezTo>
                    <a:pt x="0" y="1"/>
                    <a:pt x="0" y="1"/>
                    <a:pt x="0" y="1"/>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2" name="淘宝网Chenying0907出品 114"/>
            <p:cNvSpPr>
              <a:spLocks/>
            </p:cNvSpPr>
            <p:nvPr/>
          </p:nvSpPr>
          <p:spPr bwMode="auto">
            <a:xfrm>
              <a:off x="7348" y="3538"/>
              <a:ext cx="7" cy="3"/>
            </a:xfrm>
            <a:custGeom>
              <a:avLst/>
              <a:gdLst>
                <a:gd name="T0" fmla="*/ 2 w 3"/>
                <a:gd name="T1" fmla="*/ 1 h 1"/>
                <a:gd name="T2" fmla="*/ 1 w 3"/>
                <a:gd name="T3" fmla="*/ 0 h 1"/>
                <a:gd name="T4" fmla="*/ 2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1" y="0"/>
                    <a:pt x="1" y="0"/>
                  </a:cubicBezTo>
                  <a:cubicBezTo>
                    <a:pt x="0" y="0"/>
                    <a:pt x="2" y="0"/>
                    <a:pt x="2" y="0"/>
                  </a:cubicBezTo>
                  <a:cubicBezTo>
                    <a:pt x="3" y="0"/>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3" name="淘宝网Chenying0907出品 115"/>
            <p:cNvSpPr>
              <a:spLocks/>
            </p:cNvSpPr>
            <p:nvPr/>
          </p:nvSpPr>
          <p:spPr bwMode="auto">
            <a:xfrm>
              <a:off x="7333" y="3609"/>
              <a:ext cx="3"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4" name="淘宝网Chenying0907出品 116"/>
            <p:cNvSpPr>
              <a:spLocks/>
            </p:cNvSpPr>
            <p:nvPr/>
          </p:nvSpPr>
          <p:spPr bwMode="auto">
            <a:xfrm>
              <a:off x="7331" y="3604"/>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5" name="淘宝网Chenying0907出品 117"/>
            <p:cNvSpPr>
              <a:spLocks/>
            </p:cNvSpPr>
            <p:nvPr/>
          </p:nvSpPr>
          <p:spPr bwMode="auto">
            <a:xfrm>
              <a:off x="7149" y="4559"/>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0"/>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6" name="淘宝网Chenying0907出品 118"/>
            <p:cNvSpPr>
              <a:spLocks/>
            </p:cNvSpPr>
            <p:nvPr/>
          </p:nvSpPr>
          <p:spPr bwMode="auto">
            <a:xfrm>
              <a:off x="7317" y="3557"/>
              <a:ext cx="4" cy="5"/>
            </a:xfrm>
            <a:custGeom>
              <a:avLst/>
              <a:gdLst>
                <a:gd name="T0" fmla="*/ 2 w 2"/>
                <a:gd name="T1" fmla="*/ 0 h 2"/>
                <a:gd name="T2" fmla="*/ 2 w 2"/>
                <a:gd name="T3" fmla="*/ 1 h 2"/>
                <a:gd name="T4" fmla="*/ 1 w 2"/>
                <a:gd name="T5" fmla="*/ 1 h 2"/>
                <a:gd name="T6" fmla="*/ 0 w 2"/>
                <a:gd name="T7" fmla="*/ 2 h 2"/>
                <a:gd name="T8" fmla="*/ 1 w 2"/>
                <a:gd name="T9" fmla="*/ 1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2" y="0"/>
                    <a:pt x="2" y="1"/>
                    <a:pt x="2" y="1"/>
                  </a:cubicBezTo>
                  <a:cubicBezTo>
                    <a:pt x="1" y="1"/>
                    <a:pt x="1" y="2"/>
                    <a:pt x="1" y="1"/>
                  </a:cubicBezTo>
                  <a:cubicBezTo>
                    <a:pt x="1" y="1"/>
                    <a:pt x="0" y="2"/>
                    <a:pt x="0" y="2"/>
                  </a:cubicBezTo>
                  <a:cubicBezTo>
                    <a:pt x="0" y="2"/>
                    <a:pt x="0" y="1"/>
                    <a:pt x="1" y="1"/>
                  </a:cubicBezTo>
                  <a:cubicBezTo>
                    <a:pt x="0" y="0"/>
                    <a:pt x="1" y="0"/>
                    <a:pt x="2" y="0"/>
                  </a:cubicBezTo>
                  <a:cubicBezTo>
                    <a:pt x="1"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7" name="淘宝网Chenying0907出品 119"/>
            <p:cNvSpPr>
              <a:spLocks/>
            </p:cNvSpPr>
            <p:nvPr/>
          </p:nvSpPr>
          <p:spPr bwMode="auto">
            <a:xfrm>
              <a:off x="7144" y="4563"/>
              <a:ext cx="5" cy="5"/>
            </a:xfrm>
            <a:custGeom>
              <a:avLst/>
              <a:gdLst>
                <a:gd name="T0" fmla="*/ 2 w 2"/>
                <a:gd name="T1" fmla="*/ 0 h 2"/>
                <a:gd name="T2" fmla="*/ 2 w 2"/>
                <a:gd name="T3" fmla="*/ 1 h 2"/>
                <a:gd name="T4" fmla="*/ 1 w 2"/>
                <a:gd name="T5" fmla="*/ 2 h 2"/>
                <a:gd name="T6" fmla="*/ 0 w 2"/>
                <a:gd name="T7" fmla="*/ 0 h 2"/>
                <a:gd name="T8" fmla="*/ 1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2" y="0"/>
                    <a:pt x="1" y="1"/>
                    <a:pt x="2" y="1"/>
                  </a:cubicBezTo>
                  <a:cubicBezTo>
                    <a:pt x="1" y="1"/>
                    <a:pt x="1" y="1"/>
                    <a:pt x="1" y="2"/>
                  </a:cubicBezTo>
                  <a:cubicBezTo>
                    <a:pt x="1" y="1"/>
                    <a:pt x="0" y="1"/>
                    <a:pt x="0" y="0"/>
                  </a:cubicBezTo>
                  <a:cubicBezTo>
                    <a:pt x="1" y="0"/>
                    <a:pt x="1" y="0"/>
                    <a:pt x="1"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8" name="淘宝网Chenying0907出品 120"/>
            <p:cNvSpPr>
              <a:spLocks/>
            </p:cNvSpPr>
            <p:nvPr/>
          </p:nvSpPr>
          <p:spPr bwMode="auto">
            <a:xfrm>
              <a:off x="7096" y="4675"/>
              <a:ext cx="19" cy="12"/>
            </a:xfrm>
            <a:custGeom>
              <a:avLst/>
              <a:gdLst>
                <a:gd name="T0" fmla="*/ 8 w 8"/>
                <a:gd name="T1" fmla="*/ 0 h 5"/>
                <a:gd name="T2" fmla="*/ 0 w 8"/>
                <a:gd name="T3" fmla="*/ 5 h 5"/>
                <a:gd name="T4" fmla="*/ 8 w 8"/>
                <a:gd name="T5" fmla="*/ 0 h 5"/>
              </a:gdLst>
              <a:ahLst/>
              <a:cxnLst>
                <a:cxn ang="0">
                  <a:pos x="T0" y="T1"/>
                </a:cxn>
                <a:cxn ang="0">
                  <a:pos x="T2" y="T3"/>
                </a:cxn>
                <a:cxn ang="0">
                  <a:pos x="T4" y="T5"/>
                </a:cxn>
              </a:cxnLst>
              <a:rect l="0" t="0" r="r" b="b"/>
              <a:pathLst>
                <a:path w="8" h="5">
                  <a:moveTo>
                    <a:pt x="8" y="0"/>
                  </a:moveTo>
                  <a:cubicBezTo>
                    <a:pt x="5" y="2"/>
                    <a:pt x="4" y="5"/>
                    <a:pt x="0" y="5"/>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39" name="淘宝网Chenying0907出品 121"/>
            <p:cNvSpPr>
              <a:spLocks/>
            </p:cNvSpPr>
            <p:nvPr/>
          </p:nvSpPr>
          <p:spPr bwMode="auto">
            <a:xfrm>
              <a:off x="7288" y="3628"/>
              <a:ext cx="5" cy="5"/>
            </a:xfrm>
            <a:custGeom>
              <a:avLst/>
              <a:gdLst>
                <a:gd name="T0" fmla="*/ 2 w 2"/>
                <a:gd name="T1" fmla="*/ 0 h 2"/>
                <a:gd name="T2" fmla="*/ 1 w 2"/>
                <a:gd name="T3" fmla="*/ 0 h 2"/>
                <a:gd name="T4" fmla="*/ 0 w 2"/>
                <a:gd name="T5" fmla="*/ 1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1" y="0"/>
                    <a:pt x="1" y="0"/>
                  </a:cubicBezTo>
                  <a:cubicBezTo>
                    <a:pt x="1" y="1"/>
                    <a:pt x="0" y="2"/>
                    <a:pt x="0" y="1"/>
                  </a:cubicBezTo>
                  <a:cubicBezTo>
                    <a:pt x="0" y="0"/>
                    <a:pt x="1"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0" name="淘宝网Chenying0907出品 122"/>
            <p:cNvSpPr>
              <a:spLocks/>
            </p:cNvSpPr>
            <p:nvPr/>
          </p:nvSpPr>
          <p:spPr bwMode="auto">
            <a:xfrm>
              <a:off x="7274" y="3640"/>
              <a:ext cx="7" cy="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1"/>
                    <a:pt x="1" y="2"/>
                    <a:pt x="0" y="1"/>
                  </a:cubicBezTo>
                  <a:cubicBezTo>
                    <a:pt x="1"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1" name="淘宝网Chenying0907出品 123"/>
            <p:cNvSpPr>
              <a:spLocks/>
            </p:cNvSpPr>
            <p:nvPr/>
          </p:nvSpPr>
          <p:spPr bwMode="auto">
            <a:xfrm>
              <a:off x="7267" y="3640"/>
              <a:ext cx="2" cy="2"/>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0" y="1"/>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2" name="淘宝网Chenying0907出品 124"/>
            <p:cNvSpPr>
              <a:spLocks/>
            </p:cNvSpPr>
            <p:nvPr/>
          </p:nvSpPr>
          <p:spPr bwMode="auto">
            <a:xfrm>
              <a:off x="7265" y="3588"/>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3" name="淘宝网Chenying0907出品 125"/>
            <p:cNvSpPr>
              <a:spLocks/>
            </p:cNvSpPr>
            <p:nvPr/>
          </p:nvSpPr>
          <p:spPr bwMode="auto">
            <a:xfrm>
              <a:off x="7234" y="3661"/>
              <a:ext cx="7" cy="3"/>
            </a:xfrm>
            <a:custGeom>
              <a:avLst/>
              <a:gdLst>
                <a:gd name="T0" fmla="*/ 3 w 3"/>
                <a:gd name="T1" fmla="*/ 0 h 1"/>
                <a:gd name="T2" fmla="*/ 1 w 3"/>
                <a:gd name="T3" fmla="*/ 1 h 1"/>
                <a:gd name="T4" fmla="*/ 3 w 3"/>
                <a:gd name="T5" fmla="*/ 0 h 1"/>
              </a:gdLst>
              <a:ahLst/>
              <a:cxnLst>
                <a:cxn ang="0">
                  <a:pos x="T0" y="T1"/>
                </a:cxn>
                <a:cxn ang="0">
                  <a:pos x="T2" y="T3"/>
                </a:cxn>
                <a:cxn ang="0">
                  <a:pos x="T4" y="T5"/>
                </a:cxn>
              </a:cxnLst>
              <a:rect l="0" t="0" r="r" b="b"/>
              <a:pathLst>
                <a:path w="3" h="1">
                  <a:moveTo>
                    <a:pt x="3" y="0"/>
                  </a:moveTo>
                  <a:cubicBezTo>
                    <a:pt x="3" y="0"/>
                    <a:pt x="1" y="0"/>
                    <a:pt x="1"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4" name="淘宝网Chenying0907出品 126"/>
            <p:cNvSpPr>
              <a:spLocks/>
            </p:cNvSpPr>
            <p:nvPr/>
          </p:nvSpPr>
          <p:spPr bwMode="auto">
            <a:xfrm>
              <a:off x="7059" y="4677"/>
              <a:ext cx="4" cy="5"/>
            </a:xfrm>
            <a:custGeom>
              <a:avLst/>
              <a:gdLst>
                <a:gd name="T0" fmla="*/ 2 w 2"/>
                <a:gd name="T1" fmla="*/ 1 h 2"/>
                <a:gd name="T2" fmla="*/ 1 w 2"/>
                <a:gd name="T3" fmla="*/ 2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1"/>
                    <a:pt x="1" y="2"/>
                  </a:cubicBezTo>
                  <a:cubicBezTo>
                    <a:pt x="1" y="2"/>
                    <a:pt x="0" y="1"/>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5" name="淘宝网Chenying0907出品 127"/>
            <p:cNvSpPr>
              <a:spLocks/>
            </p:cNvSpPr>
            <p:nvPr/>
          </p:nvSpPr>
          <p:spPr bwMode="auto">
            <a:xfrm>
              <a:off x="7054" y="4680"/>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6" name="淘宝网Chenying0907出品 128"/>
            <p:cNvSpPr>
              <a:spLocks/>
            </p:cNvSpPr>
            <p:nvPr/>
          </p:nvSpPr>
          <p:spPr bwMode="auto">
            <a:xfrm>
              <a:off x="7040" y="4644"/>
              <a:ext cx="4"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7" name="淘宝网Chenying0907出品 129"/>
            <p:cNvSpPr>
              <a:spLocks/>
            </p:cNvSpPr>
            <p:nvPr/>
          </p:nvSpPr>
          <p:spPr bwMode="auto">
            <a:xfrm>
              <a:off x="7006" y="4751"/>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8" name="淘宝网Chenying0907出品 130"/>
            <p:cNvSpPr>
              <a:spLocks/>
            </p:cNvSpPr>
            <p:nvPr/>
          </p:nvSpPr>
          <p:spPr bwMode="auto">
            <a:xfrm>
              <a:off x="7170" y="3685"/>
              <a:ext cx="5" cy="7"/>
            </a:xfrm>
            <a:custGeom>
              <a:avLst/>
              <a:gdLst>
                <a:gd name="T0" fmla="*/ 2 w 2"/>
                <a:gd name="T1" fmla="*/ 2 h 3"/>
                <a:gd name="T2" fmla="*/ 2 w 2"/>
                <a:gd name="T3" fmla="*/ 3 h 3"/>
                <a:gd name="T4" fmla="*/ 1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2" y="2"/>
                    <a:pt x="2" y="2"/>
                    <a:pt x="2" y="3"/>
                  </a:cubicBezTo>
                  <a:cubicBezTo>
                    <a:pt x="1" y="2"/>
                    <a:pt x="0" y="0"/>
                    <a:pt x="1"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49" name="淘宝网Chenying0907出品 131"/>
            <p:cNvSpPr>
              <a:spLocks/>
            </p:cNvSpPr>
            <p:nvPr/>
          </p:nvSpPr>
          <p:spPr bwMode="auto">
            <a:xfrm>
              <a:off x="7030" y="3768"/>
              <a:ext cx="2" cy="2"/>
            </a:xfrm>
            <a:custGeom>
              <a:avLst/>
              <a:gdLst>
                <a:gd name="T0" fmla="*/ 1 w 1"/>
                <a:gd name="T1" fmla="*/ 0 h 1"/>
                <a:gd name="T2" fmla="*/ 0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0" y="0"/>
                    <a:pt x="0" y="1"/>
                  </a:cubicBezTo>
                  <a:cubicBezTo>
                    <a:pt x="0" y="1"/>
                    <a:pt x="0" y="1"/>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0" name="淘宝网Chenying0907出品 132"/>
            <p:cNvSpPr>
              <a:spLocks/>
            </p:cNvSpPr>
            <p:nvPr/>
          </p:nvSpPr>
          <p:spPr bwMode="auto">
            <a:xfrm>
              <a:off x="6926" y="3773"/>
              <a:ext cx="2" cy="4"/>
            </a:xfrm>
            <a:custGeom>
              <a:avLst/>
              <a:gdLst>
                <a:gd name="T0" fmla="*/ 1 w 1"/>
                <a:gd name="T1" fmla="*/ 1 h 2"/>
                <a:gd name="T2" fmla="*/ 0 w 1"/>
                <a:gd name="T3" fmla="*/ 2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2"/>
                  </a:cubicBezTo>
                  <a:cubicBezTo>
                    <a:pt x="0" y="1"/>
                    <a:pt x="1" y="1"/>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1" name="淘宝网Chenying0907出品 133"/>
            <p:cNvSpPr>
              <a:spLocks noEditPoints="1"/>
            </p:cNvSpPr>
            <p:nvPr/>
          </p:nvSpPr>
          <p:spPr bwMode="auto">
            <a:xfrm>
              <a:off x="6926" y="2764"/>
              <a:ext cx="2146" cy="1028"/>
            </a:xfrm>
            <a:custGeom>
              <a:avLst/>
              <a:gdLst>
                <a:gd name="T0" fmla="*/ 874 w 906"/>
                <a:gd name="T1" fmla="*/ 78 h 434"/>
                <a:gd name="T2" fmla="*/ 851 w 906"/>
                <a:gd name="T3" fmla="*/ 80 h 434"/>
                <a:gd name="T4" fmla="*/ 800 w 906"/>
                <a:gd name="T5" fmla="*/ 100 h 434"/>
                <a:gd name="T6" fmla="*/ 749 w 906"/>
                <a:gd name="T7" fmla="*/ 112 h 434"/>
                <a:gd name="T8" fmla="*/ 714 w 906"/>
                <a:gd name="T9" fmla="*/ 116 h 434"/>
                <a:gd name="T10" fmla="*/ 682 w 906"/>
                <a:gd name="T11" fmla="*/ 124 h 434"/>
                <a:gd name="T12" fmla="*/ 650 w 906"/>
                <a:gd name="T13" fmla="*/ 136 h 434"/>
                <a:gd name="T14" fmla="*/ 610 w 906"/>
                <a:gd name="T15" fmla="*/ 151 h 434"/>
                <a:gd name="T16" fmla="*/ 546 w 906"/>
                <a:gd name="T17" fmla="*/ 174 h 434"/>
                <a:gd name="T18" fmla="*/ 460 w 906"/>
                <a:gd name="T19" fmla="*/ 207 h 434"/>
                <a:gd name="T20" fmla="*/ 381 w 906"/>
                <a:gd name="T21" fmla="*/ 236 h 434"/>
                <a:gd name="T22" fmla="*/ 309 w 906"/>
                <a:gd name="T23" fmla="*/ 269 h 434"/>
                <a:gd name="T24" fmla="*/ 263 w 906"/>
                <a:gd name="T25" fmla="*/ 293 h 434"/>
                <a:gd name="T26" fmla="*/ 282 w 906"/>
                <a:gd name="T27" fmla="*/ 275 h 434"/>
                <a:gd name="T28" fmla="*/ 119 w 906"/>
                <a:gd name="T29" fmla="*/ 357 h 434"/>
                <a:gd name="T30" fmla="*/ 47 w 906"/>
                <a:gd name="T31" fmla="*/ 400 h 434"/>
                <a:gd name="T32" fmla="*/ 134 w 906"/>
                <a:gd name="T33" fmla="*/ 358 h 434"/>
                <a:gd name="T34" fmla="*/ 223 w 906"/>
                <a:gd name="T35" fmla="*/ 313 h 434"/>
                <a:gd name="T36" fmla="*/ 226 w 906"/>
                <a:gd name="T37" fmla="*/ 315 h 434"/>
                <a:gd name="T38" fmla="*/ 196 w 906"/>
                <a:gd name="T39" fmla="*/ 331 h 434"/>
                <a:gd name="T40" fmla="*/ 167 w 906"/>
                <a:gd name="T41" fmla="*/ 352 h 434"/>
                <a:gd name="T42" fmla="*/ 127 w 906"/>
                <a:gd name="T43" fmla="*/ 374 h 434"/>
                <a:gd name="T44" fmla="*/ 81 w 906"/>
                <a:gd name="T45" fmla="*/ 404 h 434"/>
                <a:gd name="T46" fmla="*/ 36 w 906"/>
                <a:gd name="T47" fmla="*/ 426 h 434"/>
                <a:gd name="T48" fmla="*/ 37 w 906"/>
                <a:gd name="T49" fmla="*/ 372 h 434"/>
                <a:gd name="T50" fmla="*/ 111 w 906"/>
                <a:gd name="T51" fmla="*/ 293 h 434"/>
                <a:gd name="T52" fmla="*/ 687 w 906"/>
                <a:gd name="T53" fmla="*/ 32 h 434"/>
                <a:gd name="T54" fmla="*/ 216 w 906"/>
                <a:gd name="T55" fmla="*/ 160 h 434"/>
                <a:gd name="T56" fmla="*/ 232 w 906"/>
                <a:gd name="T57" fmla="*/ 112 h 434"/>
                <a:gd name="T58" fmla="*/ 903 w 906"/>
                <a:gd name="T59" fmla="*/ 41 h 434"/>
                <a:gd name="T60" fmla="*/ 247 w 906"/>
                <a:gd name="T61" fmla="*/ 301 h 434"/>
                <a:gd name="T62" fmla="*/ 869 w 906"/>
                <a:gd name="T63" fmla="*/ 25 h 434"/>
                <a:gd name="T64" fmla="*/ 833 w 906"/>
                <a:gd name="T65" fmla="*/ 84 h 434"/>
                <a:gd name="T66" fmla="*/ 820 w 906"/>
                <a:gd name="T67" fmla="*/ 91 h 434"/>
                <a:gd name="T68" fmla="*/ 797 w 906"/>
                <a:gd name="T69" fmla="*/ 65 h 434"/>
                <a:gd name="T70" fmla="*/ 804 w 906"/>
                <a:gd name="T71" fmla="*/ 87 h 434"/>
                <a:gd name="T72" fmla="*/ 784 w 906"/>
                <a:gd name="T73" fmla="*/ 93 h 434"/>
                <a:gd name="T74" fmla="*/ 772 w 906"/>
                <a:gd name="T75" fmla="*/ 72 h 434"/>
                <a:gd name="T76" fmla="*/ 772 w 906"/>
                <a:gd name="T77" fmla="*/ 101 h 434"/>
                <a:gd name="T78" fmla="*/ 762 w 906"/>
                <a:gd name="T79" fmla="*/ 79 h 434"/>
                <a:gd name="T80" fmla="*/ 760 w 906"/>
                <a:gd name="T81" fmla="*/ 101 h 434"/>
                <a:gd name="T82" fmla="*/ 755 w 906"/>
                <a:gd name="T83" fmla="*/ 78 h 434"/>
                <a:gd name="T84" fmla="*/ 743 w 906"/>
                <a:gd name="T85" fmla="*/ 110 h 434"/>
                <a:gd name="T86" fmla="*/ 741 w 906"/>
                <a:gd name="T87" fmla="*/ 88 h 434"/>
                <a:gd name="T88" fmla="*/ 734 w 906"/>
                <a:gd name="T89" fmla="*/ 93 h 434"/>
                <a:gd name="T90" fmla="*/ 719 w 906"/>
                <a:gd name="T91" fmla="*/ 91 h 434"/>
                <a:gd name="T92" fmla="*/ 690 w 906"/>
                <a:gd name="T93" fmla="*/ 103 h 434"/>
                <a:gd name="T94" fmla="*/ 620 w 906"/>
                <a:gd name="T95" fmla="*/ 127 h 434"/>
                <a:gd name="T96" fmla="*/ 600 w 906"/>
                <a:gd name="T97" fmla="*/ 152 h 434"/>
                <a:gd name="T98" fmla="*/ 585 w 906"/>
                <a:gd name="T99" fmla="*/ 150 h 434"/>
                <a:gd name="T100" fmla="*/ 420 w 906"/>
                <a:gd name="T101" fmla="*/ 168 h 434"/>
                <a:gd name="T102" fmla="*/ 568 w 906"/>
                <a:gd name="T103" fmla="*/ 159 h 434"/>
                <a:gd name="T104" fmla="*/ 555 w 906"/>
                <a:gd name="T105" fmla="*/ 165 h 434"/>
                <a:gd name="T106" fmla="*/ 540 w 906"/>
                <a:gd name="T107" fmla="*/ 170 h 434"/>
                <a:gd name="T108" fmla="*/ 544 w 906"/>
                <a:gd name="T109" fmla="*/ 121 h 434"/>
                <a:gd name="T110" fmla="*/ 462 w 906"/>
                <a:gd name="T111" fmla="*/ 147 h 434"/>
                <a:gd name="T112" fmla="*/ 129 w 906"/>
                <a:gd name="T113" fmla="*/ 269 h 434"/>
                <a:gd name="T114" fmla="*/ 322 w 906"/>
                <a:gd name="T115" fmla="*/ 182 h 434"/>
                <a:gd name="T116" fmla="*/ 250 w 906"/>
                <a:gd name="T117" fmla="*/ 208 h 434"/>
                <a:gd name="T118" fmla="*/ 324 w 906"/>
                <a:gd name="T119" fmla="*/ 258 h 434"/>
                <a:gd name="T120" fmla="*/ 206 w 906"/>
                <a:gd name="T121" fmla="*/ 327 h 434"/>
                <a:gd name="T122" fmla="*/ 110 w 906"/>
                <a:gd name="T123" fmla="*/ 380 h 434"/>
                <a:gd name="T124" fmla="*/ 70 w 906"/>
                <a:gd name="T125" fmla="*/ 40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6" h="434">
                  <a:moveTo>
                    <a:pt x="897" y="52"/>
                  </a:moveTo>
                  <a:cubicBezTo>
                    <a:pt x="896" y="52"/>
                    <a:pt x="897" y="52"/>
                    <a:pt x="897" y="53"/>
                  </a:cubicBezTo>
                  <a:cubicBezTo>
                    <a:pt x="897" y="52"/>
                    <a:pt x="896" y="53"/>
                    <a:pt x="896" y="53"/>
                  </a:cubicBezTo>
                  <a:cubicBezTo>
                    <a:pt x="896" y="53"/>
                    <a:pt x="897" y="54"/>
                    <a:pt x="897" y="54"/>
                  </a:cubicBezTo>
                  <a:cubicBezTo>
                    <a:pt x="896" y="55"/>
                    <a:pt x="896" y="55"/>
                    <a:pt x="895" y="54"/>
                  </a:cubicBezTo>
                  <a:cubicBezTo>
                    <a:pt x="895" y="55"/>
                    <a:pt x="895" y="55"/>
                    <a:pt x="895" y="55"/>
                  </a:cubicBezTo>
                  <a:cubicBezTo>
                    <a:pt x="895" y="55"/>
                    <a:pt x="895" y="55"/>
                    <a:pt x="895" y="55"/>
                  </a:cubicBezTo>
                  <a:cubicBezTo>
                    <a:pt x="893" y="56"/>
                    <a:pt x="892" y="54"/>
                    <a:pt x="891" y="57"/>
                  </a:cubicBezTo>
                  <a:cubicBezTo>
                    <a:pt x="891" y="56"/>
                    <a:pt x="890" y="57"/>
                    <a:pt x="890" y="56"/>
                  </a:cubicBezTo>
                  <a:cubicBezTo>
                    <a:pt x="890" y="55"/>
                    <a:pt x="889" y="57"/>
                    <a:pt x="890" y="57"/>
                  </a:cubicBezTo>
                  <a:cubicBezTo>
                    <a:pt x="889" y="57"/>
                    <a:pt x="888" y="58"/>
                    <a:pt x="888" y="57"/>
                  </a:cubicBezTo>
                  <a:cubicBezTo>
                    <a:pt x="888" y="58"/>
                    <a:pt x="887" y="59"/>
                    <a:pt x="886" y="58"/>
                  </a:cubicBezTo>
                  <a:cubicBezTo>
                    <a:pt x="886" y="59"/>
                    <a:pt x="885" y="58"/>
                    <a:pt x="885" y="59"/>
                  </a:cubicBezTo>
                  <a:cubicBezTo>
                    <a:pt x="884" y="59"/>
                    <a:pt x="884" y="59"/>
                    <a:pt x="884" y="59"/>
                  </a:cubicBezTo>
                  <a:cubicBezTo>
                    <a:pt x="883" y="59"/>
                    <a:pt x="883" y="59"/>
                    <a:pt x="883" y="60"/>
                  </a:cubicBezTo>
                  <a:cubicBezTo>
                    <a:pt x="881" y="60"/>
                    <a:pt x="880" y="60"/>
                    <a:pt x="877" y="62"/>
                  </a:cubicBezTo>
                  <a:cubicBezTo>
                    <a:pt x="877" y="62"/>
                    <a:pt x="878" y="62"/>
                    <a:pt x="878" y="63"/>
                  </a:cubicBezTo>
                  <a:cubicBezTo>
                    <a:pt x="880" y="63"/>
                    <a:pt x="883" y="62"/>
                    <a:pt x="885" y="63"/>
                  </a:cubicBezTo>
                  <a:cubicBezTo>
                    <a:pt x="886" y="63"/>
                    <a:pt x="888" y="64"/>
                    <a:pt x="888" y="62"/>
                  </a:cubicBezTo>
                  <a:cubicBezTo>
                    <a:pt x="889" y="63"/>
                    <a:pt x="890" y="63"/>
                    <a:pt x="891" y="63"/>
                  </a:cubicBezTo>
                  <a:cubicBezTo>
                    <a:pt x="892" y="64"/>
                    <a:pt x="892" y="64"/>
                    <a:pt x="893" y="64"/>
                  </a:cubicBezTo>
                  <a:cubicBezTo>
                    <a:pt x="894" y="64"/>
                    <a:pt x="894" y="63"/>
                    <a:pt x="894" y="63"/>
                  </a:cubicBezTo>
                  <a:cubicBezTo>
                    <a:pt x="895" y="63"/>
                    <a:pt x="894" y="65"/>
                    <a:pt x="894" y="64"/>
                  </a:cubicBezTo>
                  <a:cubicBezTo>
                    <a:pt x="895" y="64"/>
                    <a:pt x="895" y="65"/>
                    <a:pt x="894" y="64"/>
                  </a:cubicBezTo>
                  <a:cubicBezTo>
                    <a:pt x="894" y="65"/>
                    <a:pt x="895" y="64"/>
                    <a:pt x="895" y="66"/>
                  </a:cubicBezTo>
                  <a:cubicBezTo>
                    <a:pt x="896" y="66"/>
                    <a:pt x="897" y="65"/>
                    <a:pt x="898" y="66"/>
                  </a:cubicBezTo>
                  <a:cubicBezTo>
                    <a:pt x="898" y="66"/>
                    <a:pt x="898" y="67"/>
                    <a:pt x="899" y="67"/>
                  </a:cubicBezTo>
                  <a:cubicBezTo>
                    <a:pt x="899" y="67"/>
                    <a:pt x="898" y="67"/>
                    <a:pt x="899" y="66"/>
                  </a:cubicBezTo>
                  <a:cubicBezTo>
                    <a:pt x="900" y="67"/>
                    <a:pt x="899" y="68"/>
                    <a:pt x="898" y="68"/>
                  </a:cubicBezTo>
                  <a:cubicBezTo>
                    <a:pt x="898" y="68"/>
                    <a:pt x="900" y="67"/>
                    <a:pt x="899" y="68"/>
                  </a:cubicBezTo>
                  <a:cubicBezTo>
                    <a:pt x="899" y="70"/>
                    <a:pt x="898" y="68"/>
                    <a:pt x="898" y="70"/>
                  </a:cubicBezTo>
                  <a:cubicBezTo>
                    <a:pt x="897" y="70"/>
                    <a:pt x="897" y="69"/>
                    <a:pt x="897" y="69"/>
                  </a:cubicBezTo>
                  <a:cubicBezTo>
                    <a:pt x="897" y="69"/>
                    <a:pt x="897" y="69"/>
                    <a:pt x="897" y="70"/>
                  </a:cubicBezTo>
                  <a:cubicBezTo>
                    <a:pt x="896" y="70"/>
                    <a:pt x="896" y="70"/>
                    <a:pt x="896" y="71"/>
                  </a:cubicBezTo>
                  <a:cubicBezTo>
                    <a:pt x="896" y="71"/>
                    <a:pt x="896" y="70"/>
                    <a:pt x="895" y="70"/>
                  </a:cubicBezTo>
                  <a:cubicBezTo>
                    <a:pt x="895" y="70"/>
                    <a:pt x="895" y="71"/>
                    <a:pt x="894" y="71"/>
                  </a:cubicBezTo>
                  <a:cubicBezTo>
                    <a:pt x="894" y="71"/>
                    <a:pt x="894" y="71"/>
                    <a:pt x="894" y="71"/>
                  </a:cubicBezTo>
                  <a:cubicBezTo>
                    <a:pt x="893" y="71"/>
                    <a:pt x="894" y="71"/>
                    <a:pt x="894" y="72"/>
                  </a:cubicBezTo>
                  <a:cubicBezTo>
                    <a:pt x="893" y="72"/>
                    <a:pt x="893" y="72"/>
                    <a:pt x="893" y="71"/>
                  </a:cubicBezTo>
                  <a:cubicBezTo>
                    <a:pt x="893" y="72"/>
                    <a:pt x="890" y="72"/>
                    <a:pt x="889" y="72"/>
                  </a:cubicBezTo>
                  <a:cubicBezTo>
                    <a:pt x="888" y="73"/>
                    <a:pt x="888" y="73"/>
                    <a:pt x="887" y="74"/>
                  </a:cubicBezTo>
                  <a:cubicBezTo>
                    <a:pt x="887" y="75"/>
                    <a:pt x="888" y="75"/>
                    <a:pt x="889" y="75"/>
                  </a:cubicBezTo>
                  <a:cubicBezTo>
                    <a:pt x="889" y="76"/>
                    <a:pt x="886" y="75"/>
                    <a:pt x="885" y="75"/>
                  </a:cubicBezTo>
                  <a:cubicBezTo>
                    <a:pt x="886" y="77"/>
                    <a:pt x="888" y="77"/>
                    <a:pt x="888" y="78"/>
                  </a:cubicBezTo>
                  <a:cubicBezTo>
                    <a:pt x="887" y="77"/>
                    <a:pt x="886" y="78"/>
                    <a:pt x="885" y="77"/>
                  </a:cubicBezTo>
                  <a:cubicBezTo>
                    <a:pt x="885" y="78"/>
                    <a:pt x="887" y="78"/>
                    <a:pt x="887" y="78"/>
                  </a:cubicBezTo>
                  <a:cubicBezTo>
                    <a:pt x="888" y="78"/>
                    <a:pt x="887" y="78"/>
                    <a:pt x="887" y="79"/>
                  </a:cubicBezTo>
                  <a:cubicBezTo>
                    <a:pt x="884" y="78"/>
                    <a:pt x="884" y="78"/>
                    <a:pt x="882" y="79"/>
                  </a:cubicBezTo>
                  <a:cubicBezTo>
                    <a:pt x="883" y="77"/>
                    <a:pt x="883" y="78"/>
                    <a:pt x="884" y="77"/>
                  </a:cubicBezTo>
                  <a:cubicBezTo>
                    <a:pt x="882" y="78"/>
                    <a:pt x="880" y="76"/>
                    <a:pt x="878" y="77"/>
                  </a:cubicBezTo>
                  <a:cubicBezTo>
                    <a:pt x="878" y="77"/>
                    <a:pt x="879" y="76"/>
                    <a:pt x="878" y="76"/>
                  </a:cubicBezTo>
                  <a:cubicBezTo>
                    <a:pt x="878" y="77"/>
                    <a:pt x="877" y="78"/>
                    <a:pt x="876" y="79"/>
                  </a:cubicBezTo>
                  <a:cubicBezTo>
                    <a:pt x="877" y="79"/>
                    <a:pt x="877" y="79"/>
                    <a:pt x="878" y="80"/>
                  </a:cubicBezTo>
                  <a:cubicBezTo>
                    <a:pt x="878" y="78"/>
                    <a:pt x="878" y="81"/>
                    <a:pt x="879" y="81"/>
                  </a:cubicBezTo>
                  <a:cubicBezTo>
                    <a:pt x="878" y="82"/>
                    <a:pt x="878" y="80"/>
                    <a:pt x="877" y="81"/>
                  </a:cubicBezTo>
                  <a:cubicBezTo>
                    <a:pt x="877" y="81"/>
                    <a:pt x="877" y="81"/>
                    <a:pt x="877" y="80"/>
                  </a:cubicBezTo>
                  <a:cubicBezTo>
                    <a:pt x="877" y="80"/>
                    <a:pt x="877" y="80"/>
                    <a:pt x="877" y="80"/>
                  </a:cubicBezTo>
                  <a:cubicBezTo>
                    <a:pt x="876" y="80"/>
                    <a:pt x="877" y="80"/>
                    <a:pt x="876" y="80"/>
                  </a:cubicBezTo>
                  <a:cubicBezTo>
                    <a:pt x="876" y="80"/>
                    <a:pt x="876" y="80"/>
                    <a:pt x="876" y="79"/>
                  </a:cubicBezTo>
                  <a:cubicBezTo>
                    <a:pt x="875" y="80"/>
                    <a:pt x="875" y="79"/>
                    <a:pt x="874" y="80"/>
                  </a:cubicBezTo>
                  <a:cubicBezTo>
                    <a:pt x="873" y="79"/>
                    <a:pt x="874" y="78"/>
                    <a:pt x="874" y="78"/>
                  </a:cubicBezTo>
                  <a:cubicBezTo>
                    <a:pt x="873" y="78"/>
                    <a:pt x="873" y="79"/>
                    <a:pt x="871" y="79"/>
                  </a:cubicBezTo>
                  <a:cubicBezTo>
                    <a:pt x="872" y="79"/>
                    <a:pt x="871" y="79"/>
                    <a:pt x="871" y="79"/>
                  </a:cubicBezTo>
                  <a:cubicBezTo>
                    <a:pt x="871" y="80"/>
                    <a:pt x="872" y="79"/>
                    <a:pt x="872" y="80"/>
                  </a:cubicBezTo>
                  <a:cubicBezTo>
                    <a:pt x="871" y="80"/>
                    <a:pt x="871" y="80"/>
                    <a:pt x="870" y="80"/>
                  </a:cubicBezTo>
                  <a:cubicBezTo>
                    <a:pt x="870" y="79"/>
                    <a:pt x="870" y="79"/>
                    <a:pt x="871" y="79"/>
                  </a:cubicBezTo>
                  <a:cubicBezTo>
                    <a:pt x="871" y="79"/>
                    <a:pt x="870" y="78"/>
                    <a:pt x="870" y="78"/>
                  </a:cubicBezTo>
                  <a:cubicBezTo>
                    <a:pt x="870" y="78"/>
                    <a:pt x="869" y="78"/>
                    <a:pt x="869" y="79"/>
                  </a:cubicBezTo>
                  <a:cubicBezTo>
                    <a:pt x="868" y="78"/>
                    <a:pt x="870" y="78"/>
                    <a:pt x="869" y="77"/>
                  </a:cubicBezTo>
                  <a:cubicBezTo>
                    <a:pt x="869" y="78"/>
                    <a:pt x="868" y="79"/>
                    <a:pt x="869" y="79"/>
                  </a:cubicBezTo>
                  <a:cubicBezTo>
                    <a:pt x="868" y="80"/>
                    <a:pt x="868" y="79"/>
                    <a:pt x="868" y="79"/>
                  </a:cubicBezTo>
                  <a:cubicBezTo>
                    <a:pt x="868" y="79"/>
                    <a:pt x="868" y="80"/>
                    <a:pt x="868" y="80"/>
                  </a:cubicBezTo>
                  <a:cubicBezTo>
                    <a:pt x="867" y="80"/>
                    <a:pt x="868" y="80"/>
                    <a:pt x="867" y="80"/>
                  </a:cubicBezTo>
                  <a:cubicBezTo>
                    <a:pt x="867" y="79"/>
                    <a:pt x="867" y="79"/>
                    <a:pt x="868" y="79"/>
                  </a:cubicBezTo>
                  <a:cubicBezTo>
                    <a:pt x="867" y="78"/>
                    <a:pt x="866" y="78"/>
                    <a:pt x="867" y="77"/>
                  </a:cubicBezTo>
                  <a:cubicBezTo>
                    <a:pt x="866" y="78"/>
                    <a:pt x="865" y="78"/>
                    <a:pt x="865" y="79"/>
                  </a:cubicBezTo>
                  <a:cubicBezTo>
                    <a:pt x="865" y="80"/>
                    <a:pt x="865" y="78"/>
                    <a:pt x="866" y="78"/>
                  </a:cubicBezTo>
                  <a:cubicBezTo>
                    <a:pt x="865" y="79"/>
                    <a:pt x="866" y="79"/>
                    <a:pt x="866" y="80"/>
                  </a:cubicBezTo>
                  <a:cubicBezTo>
                    <a:pt x="865" y="79"/>
                    <a:pt x="864" y="80"/>
                    <a:pt x="864" y="79"/>
                  </a:cubicBezTo>
                  <a:cubicBezTo>
                    <a:pt x="864" y="78"/>
                    <a:pt x="865" y="78"/>
                    <a:pt x="865" y="78"/>
                  </a:cubicBezTo>
                  <a:cubicBezTo>
                    <a:pt x="864" y="78"/>
                    <a:pt x="865" y="76"/>
                    <a:pt x="863" y="76"/>
                  </a:cubicBezTo>
                  <a:cubicBezTo>
                    <a:pt x="863" y="76"/>
                    <a:pt x="864" y="78"/>
                    <a:pt x="863" y="78"/>
                  </a:cubicBezTo>
                  <a:cubicBezTo>
                    <a:pt x="863" y="78"/>
                    <a:pt x="863" y="77"/>
                    <a:pt x="862" y="78"/>
                  </a:cubicBezTo>
                  <a:cubicBezTo>
                    <a:pt x="862" y="77"/>
                    <a:pt x="862" y="77"/>
                    <a:pt x="863" y="76"/>
                  </a:cubicBezTo>
                  <a:cubicBezTo>
                    <a:pt x="862" y="75"/>
                    <a:pt x="862" y="76"/>
                    <a:pt x="861" y="75"/>
                  </a:cubicBezTo>
                  <a:cubicBezTo>
                    <a:pt x="861" y="76"/>
                    <a:pt x="861" y="77"/>
                    <a:pt x="861" y="78"/>
                  </a:cubicBezTo>
                  <a:cubicBezTo>
                    <a:pt x="861" y="78"/>
                    <a:pt x="861" y="77"/>
                    <a:pt x="861" y="77"/>
                  </a:cubicBezTo>
                  <a:cubicBezTo>
                    <a:pt x="861" y="77"/>
                    <a:pt x="861" y="77"/>
                    <a:pt x="861" y="77"/>
                  </a:cubicBezTo>
                  <a:cubicBezTo>
                    <a:pt x="860" y="77"/>
                    <a:pt x="861" y="77"/>
                    <a:pt x="861" y="76"/>
                  </a:cubicBezTo>
                  <a:cubicBezTo>
                    <a:pt x="861" y="75"/>
                    <a:pt x="860" y="77"/>
                    <a:pt x="860" y="75"/>
                  </a:cubicBezTo>
                  <a:cubicBezTo>
                    <a:pt x="860" y="75"/>
                    <a:pt x="860" y="77"/>
                    <a:pt x="859" y="76"/>
                  </a:cubicBezTo>
                  <a:cubicBezTo>
                    <a:pt x="860" y="76"/>
                    <a:pt x="860" y="77"/>
                    <a:pt x="859" y="77"/>
                  </a:cubicBezTo>
                  <a:cubicBezTo>
                    <a:pt x="858" y="77"/>
                    <a:pt x="860" y="76"/>
                    <a:pt x="858" y="76"/>
                  </a:cubicBezTo>
                  <a:cubicBezTo>
                    <a:pt x="858" y="77"/>
                    <a:pt x="859" y="77"/>
                    <a:pt x="859" y="78"/>
                  </a:cubicBezTo>
                  <a:cubicBezTo>
                    <a:pt x="858" y="78"/>
                    <a:pt x="858" y="77"/>
                    <a:pt x="858" y="77"/>
                  </a:cubicBezTo>
                  <a:cubicBezTo>
                    <a:pt x="858" y="77"/>
                    <a:pt x="858" y="77"/>
                    <a:pt x="858" y="77"/>
                  </a:cubicBezTo>
                  <a:cubicBezTo>
                    <a:pt x="858" y="78"/>
                    <a:pt x="857" y="77"/>
                    <a:pt x="857" y="77"/>
                  </a:cubicBezTo>
                  <a:cubicBezTo>
                    <a:pt x="856" y="78"/>
                    <a:pt x="857" y="79"/>
                    <a:pt x="857" y="79"/>
                  </a:cubicBezTo>
                  <a:cubicBezTo>
                    <a:pt x="858" y="79"/>
                    <a:pt x="858" y="79"/>
                    <a:pt x="858" y="78"/>
                  </a:cubicBezTo>
                  <a:cubicBezTo>
                    <a:pt x="859" y="78"/>
                    <a:pt x="859" y="79"/>
                    <a:pt x="859" y="80"/>
                  </a:cubicBezTo>
                  <a:cubicBezTo>
                    <a:pt x="859" y="79"/>
                    <a:pt x="859" y="79"/>
                    <a:pt x="859" y="79"/>
                  </a:cubicBezTo>
                  <a:cubicBezTo>
                    <a:pt x="860" y="80"/>
                    <a:pt x="859" y="80"/>
                    <a:pt x="858" y="80"/>
                  </a:cubicBezTo>
                  <a:cubicBezTo>
                    <a:pt x="858" y="79"/>
                    <a:pt x="858" y="79"/>
                    <a:pt x="858" y="79"/>
                  </a:cubicBezTo>
                  <a:cubicBezTo>
                    <a:pt x="858" y="80"/>
                    <a:pt x="856" y="79"/>
                    <a:pt x="855" y="79"/>
                  </a:cubicBezTo>
                  <a:cubicBezTo>
                    <a:pt x="855" y="78"/>
                    <a:pt x="856" y="79"/>
                    <a:pt x="856" y="79"/>
                  </a:cubicBezTo>
                  <a:cubicBezTo>
                    <a:pt x="856" y="78"/>
                    <a:pt x="856" y="78"/>
                    <a:pt x="856" y="77"/>
                  </a:cubicBezTo>
                  <a:cubicBezTo>
                    <a:pt x="855" y="78"/>
                    <a:pt x="855" y="77"/>
                    <a:pt x="855" y="76"/>
                  </a:cubicBezTo>
                  <a:cubicBezTo>
                    <a:pt x="853" y="76"/>
                    <a:pt x="852" y="77"/>
                    <a:pt x="852" y="77"/>
                  </a:cubicBezTo>
                  <a:cubicBezTo>
                    <a:pt x="852" y="78"/>
                    <a:pt x="852" y="78"/>
                    <a:pt x="852" y="79"/>
                  </a:cubicBezTo>
                  <a:cubicBezTo>
                    <a:pt x="851" y="78"/>
                    <a:pt x="851" y="78"/>
                    <a:pt x="849" y="78"/>
                  </a:cubicBezTo>
                  <a:cubicBezTo>
                    <a:pt x="849" y="78"/>
                    <a:pt x="850" y="78"/>
                    <a:pt x="850" y="77"/>
                  </a:cubicBezTo>
                  <a:cubicBezTo>
                    <a:pt x="849" y="77"/>
                    <a:pt x="849" y="77"/>
                    <a:pt x="849" y="78"/>
                  </a:cubicBezTo>
                  <a:cubicBezTo>
                    <a:pt x="849" y="77"/>
                    <a:pt x="848" y="78"/>
                    <a:pt x="847" y="77"/>
                  </a:cubicBezTo>
                  <a:cubicBezTo>
                    <a:pt x="847" y="78"/>
                    <a:pt x="847" y="78"/>
                    <a:pt x="847" y="78"/>
                  </a:cubicBezTo>
                  <a:cubicBezTo>
                    <a:pt x="847" y="78"/>
                    <a:pt x="848" y="79"/>
                    <a:pt x="848" y="79"/>
                  </a:cubicBezTo>
                  <a:cubicBezTo>
                    <a:pt x="847" y="80"/>
                    <a:pt x="847" y="79"/>
                    <a:pt x="847" y="81"/>
                  </a:cubicBezTo>
                  <a:cubicBezTo>
                    <a:pt x="847" y="80"/>
                    <a:pt x="847" y="80"/>
                    <a:pt x="848" y="80"/>
                  </a:cubicBezTo>
                  <a:cubicBezTo>
                    <a:pt x="847" y="81"/>
                    <a:pt x="848" y="81"/>
                    <a:pt x="847" y="82"/>
                  </a:cubicBezTo>
                  <a:cubicBezTo>
                    <a:pt x="848" y="81"/>
                    <a:pt x="847" y="81"/>
                    <a:pt x="848" y="80"/>
                  </a:cubicBezTo>
                  <a:cubicBezTo>
                    <a:pt x="849" y="81"/>
                    <a:pt x="850" y="81"/>
                    <a:pt x="850" y="80"/>
                  </a:cubicBezTo>
                  <a:cubicBezTo>
                    <a:pt x="850" y="80"/>
                    <a:pt x="850" y="80"/>
                    <a:pt x="851" y="81"/>
                  </a:cubicBezTo>
                  <a:cubicBezTo>
                    <a:pt x="852" y="81"/>
                    <a:pt x="850" y="80"/>
                    <a:pt x="851" y="80"/>
                  </a:cubicBezTo>
                  <a:cubicBezTo>
                    <a:pt x="851" y="79"/>
                    <a:pt x="851" y="80"/>
                    <a:pt x="852" y="79"/>
                  </a:cubicBezTo>
                  <a:cubicBezTo>
                    <a:pt x="852" y="80"/>
                    <a:pt x="851" y="81"/>
                    <a:pt x="852" y="81"/>
                  </a:cubicBezTo>
                  <a:cubicBezTo>
                    <a:pt x="852" y="82"/>
                    <a:pt x="851" y="82"/>
                    <a:pt x="851" y="83"/>
                  </a:cubicBezTo>
                  <a:cubicBezTo>
                    <a:pt x="850" y="82"/>
                    <a:pt x="851" y="84"/>
                    <a:pt x="850" y="85"/>
                  </a:cubicBezTo>
                  <a:cubicBezTo>
                    <a:pt x="850" y="85"/>
                    <a:pt x="851" y="85"/>
                    <a:pt x="851" y="86"/>
                  </a:cubicBezTo>
                  <a:cubicBezTo>
                    <a:pt x="851" y="85"/>
                    <a:pt x="852" y="84"/>
                    <a:pt x="851" y="84"/>
                  </a:cubicBezTo>
                  <a:cubicBezTo>
                    <a:pt x="851" y="83"/>
                    <a:pt x="852" y="84"/>
                    <a:pt x="852" y="84"/>
                  </a:cubicBezTo>
                  <a:cubicBezTo>
                    <a:pt x="852" y="84"/>
                    <a:pt x="852" y="84"/>
                    <a:pt x="852" y="85"/>
                  </a:cubicBezTo>
                  <a:cubicBezTo>
                    <a:pt x="853" y="84"/>
                    <a:pt x="853" y="84"/>
                    <a:pt x="853" y="84"/>
                  </a:cubicBezTo>
                  <a:cubicBezTo>
                    <a:pt x="854" y="84"/>
                    <a:pt x="852" y="85"/>
                    <a:pt x="852" y="85"/>
                  </a:cubicBezTo>
                  <a:cubicBezTo>
                    <a:pt x="852" y="85"/>
                    <a:pt x="852" y="86"/>
                    <a:pt x="852" y="86"/>
                  </a:cubicBezTo>
                  <a:cubicBezTo>
                    <a:pt x="851" y="87"/>
                    <a:pt x="850" y="86"/>
                    <a:pt x="850" y="87"/>
                  </a:cubicBezTo>
                  <a:cubicBezTo>
                    <a:pt x="850" y="88"/>
                    <a:pt x="849" y="88"/>
                    <a:pt x="849" y="89"/>
                  </a:cubicBezTo>
                  <a:cubicBezTo>
                    <a:pt x="848" y="89"/>
                    <a:pt x="849" y="89"/>
                    <a:pt x="849" y="88"/>
                  </a:cubicBezTo>
                  <a:cubicBezTo>
                    <a:pt x="849" y="88"/>
                    <a:pt x="848" y="89"/>
                    <a:pt x="847" y="88"/>
                  </a:cubicBezTo>
                  <a:cubicBezTo>
                    <a:pt x="846" y="88"/>
                    <a:pt x="846" y="89"/>
                    <a:pt x="846" y="89"/>
                  </a:cubicBezTo>
                  <a:cubicBezTo>
                    <a:pt x="846" y="88"/>
                    <a:pt x="845" y="90"/>
                    <a:pt x="845" y="88"/>
                  </a:cubicBezTo>
                  <a:cubicBezTo>
                    <a:pt x="844" y="89"/>
                    <a:pt x="843" y="89"/>
                    <a:pt x="842" y="90"/>
                  </a:cubicBezTo>
                  <a:cubicBezTo>
                    <a:pt x="841" y="89"/>
                    <a:pt x="841" y="91"/>
                    <a:pt x="840" y="90"/>
                  </a:cubicBezTo>
                  <a:cubicBezTo>
                    <a:pt x="840" y="91"/>
                    <a:pt x="841" y="91"/>
                    <a:pt x="842" y="91"/>
                  </a:cubicBezTo>
                  <a:cubicBezTo>
                    <a:pt x="841" y="93"/>
                    <a:pt x="840" y="91"/>
                    <a:pt x="839" y="91"/>
                  </a:cubicBezTo>
                  <a:cubicBezTo>
                    <a:pt x="839" y="91"/>
                    <a:pt x="840" y="91"/>
                    <a:pt x="840" y="90"/>
                  </a:cubicBezTo>
                  <a:cubicBezTo>
                    <a:pt x="839" y="89"/>
                    <a:pt x="838" y="92"/>
                    <a:pt x="837" y="92"/>
                  </a:cubicBezTo>
                  <a:cubicBezTo>
                    <a:pt x="837" y="92"/>
                    <a:pt x="836" y="92"/>
                    <a:pt x="837" y="91"/>
                  </a:cubicBezTo>
                  <a:cubicBezTo>
                    <a:pt x="836" y="91"/>
                    <a:pt x="836" y="92"/>
                    <a:pt x="836" y="91"/>
                  </a:cubicBezTo>
                  <a:cubicBezTo>
                    <a:pt x="835" y="91"/>
                    <a:pt x="835" y="93"/>
                    <a:pt x="835" y="91"/>
                  </a:cubicBezTo>
                  <a:cubicBezTo>
                    <a:pt x="835" y="91"/>
                    <a:pt x="835" y="92"/>
                    <a:pt x="835" y="92"/>
                  </a:cubicBezTo>
                  <a:cubicBezTo>
                    <a:pt x="834" y="92"/>
                    <a:pt x="834" y="92"/>
                    <a:pt x="833" y="93"/>
                  </a:cubicBezTo>
                  <a:cubicBezTo>
                    <a:pt x="833" y="92"/>
                    <a:pt x="833" y="92"/>
                    <a:pt x="833" y="92"/>
                  </a:cubicBezTo>
                  <a:cubicBezTo>
                    <a:pt x="833" y="92"/>
                    <a:pt x="832" y="93"/>
                    <a:pt x="832" y="92"/>
                  </a:cubicBezTo>
                  <a:cubicBezTo>
                    <a:pt x="831" y="92"/>
                    <a:pt x="831" y="93"/>
                    <a:pt x="831" y="93"/>
                  </a:cubicBezTo>
                  <a:cubicBezTo>
                    <a:pt x="831" y="93"/>
                    <a:pt x="831" y="93"/>
                    <a:pt x="831" y="94"/>
                  </a:cubicBezTo>
                  <a:cubicBezTo>
                    <a:pt x="831" y="93"/>
                    <a:pt x="830" y="93"/>
                    <a:pt x="830" y="92"/>
                  </a:cubicBezTo>
                  <a:cubicBezTo>
                    <a:pt x="829" y="93"/>
                    <a:pt x="829" y="94"/>
                    <a:pt x="828" y="94"/>
                  </a:cubicBezTo>
                  <a:cubicBezTo>
                    <a:pt x="828" y="93"/>
                    <a:pt x="828" y="94"/>
                    <a:pt x="828" y="94"/>
                  </a:cubicBezTo>
                  <a:cubicBezTo>
                    <a:pt x="828" y="93"/>
                    <a:pt x="828" y="93"/>
                    <a:pt x="827" y="93"/>
                  </a:cubicBezTo>
                  <a:cubicBezTo>
                    <a:pt x="828" y="94"/>
                    <a:pt x="828" y="92"/>
                    <a:pt x="826" y="93"/>
                  </a:cubicBezTo>
                  <a:cubicBezTo>
                    <a:pt x="826" y="94"/>
                    <a:pt x="827" y="93"/>
                    <a:pt x="827" y="94"/>
                  </a:cubicBezTo>
                  <a:cubicBezTo>
                    <a:pt x="826" y="95"/>
                    <a:pt x="825" y="94"/>
                    <a:pt x="824" y="95"/>
                  </a:cubicBezTo>
                  <a:cubicBezTo>
                    <a:pt x="824" y="94"/>
                    <a:pt x="823" y="95"/>
                    <a:pt x="822" y="94"/>
                  </a:cubicBezTo>
                  <a:cubicBezTo>
                    <a:pt x="822" y="94"/>
                    <a:pt x="822" y="96"/>
                    <a:pt x="823" y="96"/>
                  </a:cubicBezTo>
                  <a:cubicBezTo>
                    <a:pt x="821" y="96"/>
                    <a:pt x="822" y="95"/>
                    <a:pt x="821" y="95"/>
                  </a:cubicBezTo>
                  <a:cubicBezTo>
                    <a:pt x="820" y="95"/>
                    <a:pt x="821" y="95"/>
                    <a:pt x="820" y="96"/>
                  </a:cubicBezTo>
                  <a:cubicBezTo>
                    <a:pt x="820" y="96"/>
                    <a:pt x="820" y="95"/>
                    <a:pt x="820" y="95"/>
                  </a:cubicBezTo>
                  <a:cubicBezTo>
                    <a:pt x="819" y="96"/>
                    <a:pt x="818" y="97"/>
                    <a:pt x="816" y="97"/>
                  </a:cubicBezTo>
                  <a:cubicBezTo>
                    <a:pt x="816" y="96"/>
                    <a:pt x="817" y="97"/>
                    <a:pt x="817" y="96"/>
                  </a:cubicBezTo>
                  <a:cubicBezTo>
                    <a:pt x="815" y="97"/>
                    <a:pt x="814" y="97"/>
                    <a:pt x="813" y="98"/>
                  </a:cubicBezTo>
                  <a:cubicBezTo>
                    <a:pt x="813" y="96"/>
                    <a:pt x="810" y="98"/>
                    <a:pt x="810" y="100"/>
                  </a:cubicBezTo>
                  <a:cubicBezTo>
                    <a:pt x="809" y="99"/>
                    <a:pt x="810" y="99"/>
                    <a:pt x="810" y="99"/>
                  </a:cubicBezTo>
                  <a:cubicBezTo>
                    <a:pt x="810" y="98"/>
                    <a:pt x="809" y="98"/>
                    <a:pt x="809" y="99"/>
                  </a:cubicBezTo>
                  <a:cubicBezTo>
                    <a:pt x="809" y="99"/>
                    <a:pt x="809" y="98"/>
                    <a:pt x="808" y="98"/>
                  </a:cubicBezTo>
                  <a:cubicBezTo>
                    <a:pt x="808" y="98"/>
                    <a:pt x="807" y="99"/>
                    <a:pt x="808" y="99"/>
                  </a:cubicBezTo>
                  <a:cubicBezTo>
                    <a:pt x="807" y="100"/>
                    <a:pt x="807" y="99"/>
                    <a:pt x="807" y="98"/>
                  </a:cubicBezTo>
                  <a:cubicBezTo>
                    <a:pt x="806" y="99"/>
                    <a:pt x="805" y="99"/>
                    <a:pt x="804" y="100"/>
                  </a:cubicBezTo>
                  <a:cubicBezTo>
                    <a:pt x="804" y="99"/>
                    <a:pt x="805" y="99"/>
                    <a:pt x="804" y="98"/>
                  </a:cubicBezTo>
                  <a:cubicBezTo>
                    <a:pt x="803" y="99"/>
                    <a:pt x="804" y="100"/>
                    <a:pt x="803" y="100"/>
                  </a:cubicBezTo>
                  <a:cubicBezTo>
                    <a:pt x="802" y="100"/>
                    <a:pt x="803" y="99"/>
                    <a:pt x="803" y="99"/>
                  </a:cubicBezTo>
                  <a:cubicBezTo>
                    <a:pt x="803" y="99"/>
                    <a:pt x="803" y="99"/>
                    <a:pt x="802" y="99"/>
                  </a:cubicBezTo>
                  <a:cubicBezTo>
                    <a:pt x="802" y="100"/>
                    <a:pt x="801" y="100"/>
                    <a:pt x="800" y="101"/>
                  </a:cubicBezTo>
                  <a:cubicBezTo>
                    <a:pt x="801" y="100"/>
                    <a:pt x="800" y="100"/>
                    <a:pt x="801" y="98"/>
                  </a:cubicBezTo>
                  <a:cubicBezTo>
                    <a:pt x="800" y="98"/>
                    <a:pt x="800" y="99"/>
                    <a:pt x="800" y="100"/>
                  </a:cubicBezTo>
                  <a:cubicBezTo>
                    <a:pt x="799" y="100"/>
                    <a:pt x="800" y="99"/>
                    <a:pt x="799" y="99"/>
                  </a:cubicBezTo>
                  <a:cubicBezTo>
                    <a:pt x="799" y="100"/>
                    <a:pt x="799" y="101"/>
                    <a:pt x="800" y="101"/>
                  </a:cubicBezTo>
                  <a:cubicBezTo>
                    <a:pt x="799" y="101"/>
                    <a:pt x="798" y="100"/>
                    <a:pt x="799" y="99"/>
                  </a:cubicBezTo>
                  <a:cubicBezTo>
                    <a:pt x="799" y="99"/>
                    <a:pt x="798" y="100"/>
                    <a:pt x="798" y="100"/>
                  </a:cubicBezTo>
                  <a:cubicBezTo>
                    <a:pt x="798" y="101"/>
                    <a:pt x="799" y="101"/>
                    <a:pt x="798" y="102"/>
                  </a:cubicBezTo>
                  <a:cubicBezTo>
                    <a:pt x="798" y="102"/>
                    <a:pt x="798" y="101"/>
                    <a:pt x="797" y="101"/>
                  </a:cubicBezTo>
                  <a:cubicBezTo>
                    <a:pt x="797" y="102"/>
                    <a:pt x="796" y="102"/>
                    <a:pt x="795" y="103"/>
                  </a:cubicBezTo>
                  <a:cubicBezTo>
                    <a:pt x="795" y="102"/>
                    <a:pt x="795" y="102"/>
                    <a:pt x="795" y="101"/>
                  </a:cubicBezTo>
                  <a:cubicBezTo>
                    <a:pt x="794" y="101"/>
                    <a:pt x="794" y="102"/>
                    <a:pt x="794" y="103"/>
                  </a:cubicBezTo>
                  <a:cubicBezTo>
                    <a:pt x="794" y="102"/>
                    <a:pt x="793" y="101"/>
                    <a:pt x="793" y="101"/>
                  </a:cubicBezTo>
                  <a:cubicBezTo>
                    <a:pt x="792" y="101"/>
                    <a:pt x="792" y="102"/>
                    <a:pt x="792" y="103"/>
                  </a:cubicBezTo>
                  <a:cubicBezTo>
                    <a:pt x="792" y="103"/>
                    <a:pt x="792" y="103"/>
                    <a:pt x="792" y="103"/>
                  </a:cubicBezTo>
                  <a:cubicBezTo>
                    <a:pt x="792" y="103"/>
                    <a:pt x="791" y="103"/>
                    <a:pt x="791" y="103"/>
                  </a:cubicBezTo>
                  <a:cubicBezTo>
                    <a:pt x="791" y="103"/>
                    <a:pt x="790" y="103"/>
                    <a:pt x="789" y="104"/>
                  </a:cubicBezTo>
                  <a:cubicBezTo>
                    <a:pt x="790" y="103"/>
                    <a:pt x="789" y="103"/>
                    <a:pt x="789" y="103"/>
                  </a:cubicBezTo>
                  <a:cubicBezTo>
                    <a:pt x="788" y="103"/>
                    <a:pt x="788" y="103"/>
                    <a:pt x="787" y="103"/>
                  </a:cubicBezTo>
                  <a:cubicBezTo>
                    <a:pt x="787" y="103"/>
                    <a:pt x="787" y="103"/>
                    <a:pt x="788" y="104"/>
                  </a:cubicBezTo>
                  <a:cubicBezTo>
                    <a:pt x="788" y="105"/>
                    <a:pt x="786" y="104"/>
                    <a:pt x="786" y="105"/>
                  </a:cubicBezTo>
                  <a:cubicBezTo>
                    <a:pt x="785" y="104"/>
                    <a:pt x="785" y="105"/>
                    <a:pt x="784" y="104"/>
                  </a:cubicBezTo>
                  <a:cubicBezTo>
                    <a:pt x="784" y="103"/>
                    <a:pt x="784" y="103"/>
                    <a:pt x="785" y="103"/>
                  </a:cubicBezTo>
                  <a:cubicBezTo>
                    <a:pt x="783" y="104"/>
                    <a:pt x="783" y="103"/>
                    <a:pt x="783" y="104"/>
                  </a:cubicBezTo>
                  <a:cubicBezTo>
                    <a:pt x="782" y="104"/>
                    <a:pt x="782" y="103"/>
                    <a:pt x="781" y="104"/>
                  </a:cubicBezTo>
                  <a:cubicBezTo>
                    <a:pt x="782" y="105"/>
                    <a:pt x="783" y="105"/>
                    <a:pt x="783" y="105"/>
                  </a:cubicBezTo>
                  <a:cubicBezTo>
                    <a:pt x="783" y="106"/>
                    <a:pt x="782" y="105"/>
                    <a:pt x="782" y="106"/>
                  </a:cubicBezTo>
                  <a:cubicBezTo>
                    <a:pt x="782" y="105"/>
                    <a:pt x="781" y="105"/>
                    <a:pt x="781" y="105"/>
                  </a:cubicBezTo>
                  <a:cubicBezTo>
                    <a:pt x="781" y="105"/>
                    <a:pt x="781" y="106"/>
                    <a:pt x="780" y="106"/>
                  </a:cubicBezTo>
                  <a:cubicBezTo>
                    <a:pt x="781" y="105"/>
                    <a:pt x="780" y="106"/>
                    <a:pt x="780" y="105"/>
                  </a:cubicBezTo>
                  <a:cubicBezTo>
                    <a:pt x="779" y="105"/>
                    <a:pt x="779" y="105"/>
                    <a:pt x="779" y="105"/>
                  </a:cubicBezTo>
                  <a:cubicBezTo>
                    <a:pt x="779" y="104"/>
                    <a:pt x="777" y="104"/>
                    <a:pt x="776" y="104"/>
                  </a:cubicBezTo>
                  <a:cubicBezTo>
                    <a:pt x="777" y="105"/>
                    <a:pt x="777" y="105"/>
                    <a:pt x="778" y="105"/>
                  </a:cubicBezTo>
                  <a:cubicBezTo>
                    <a:pt x="778" y="106"/>
                    <a:pt x="778" y="106"/>
                    <a:pt x="777" y="106"/>
                  </a:cubicBezTo>
                  <a:cubicBezTo>
                    <a:pt x="777" y="106"/>
                    <a:pt x="776" y="106"/>
                    <a:pt x="776" y="105"/>
                  </a:cubicBezTo>
                  <a:cubicBezTo>
                    <a:pt x="775" y="106"/>
                    <a:pt x="775" y="107"/>
                    <a:pt x="774" y="107"/>
                  </a:cubicBezTo>
                  <a:cubicBezTo>
                    <a:pt x="774" y="106"/>
                    <a:pt x="775" y="106"/>
                    <a:pt x="775" y="106"/>
                  </a:cubicBezTo>
                  <a:cubicBezTo>
                    <a:pt x="774" y="105"/>
                    <a:pt x="773" y="105"/>
                    <a:pt x="772" y="103"/>
                  </a:cubicBezTo>
                  <a:cubicBezTo>
                    <a:pt x="772" y="103"/>
                    <a:pt x="772" y="104"/>
                    <a:pt x="772" y="104"/>
                  </a:cubicBezTo>
                  <a:cubicBezTo>
                    <a:pt x="772" y="105"/>
                    <a:pt x="772" y="104"/>
                    <a:pt x="773" y="105"/>
                  </a:cubicBezTo>
                  <a:cubicBezTo>
                    <a:pt x="773" y="105"/>
                    <a:pt x="774" y="106"/>
                    <a:pt x="774" y="107"/>
                  </a:cubicBezTo>
                  <a:cubicBezTo>
                    <a:pt x="774" y="107"/>
                    <a:pt x="773" y="107"/>
                    <a:pt x="773" y="107"/>
                  </a:cubicBezTo>
                  <a:cubicBezTo>
                    <a:pt x="774" y="106"/>
                    <a:pt x="773" y="106"/>
                    <a:pt x="772" y="106"/>
                  </a:cubicBezTo>
                  <a:cubicBezTo>
                    <a:pt x="772" y="105"/>
                    <a:pt x="771" y="105"/>
                    <a:pt x="772" y="105"/>
                  </a:cubicBezTo>
                  <a:cubicBezTo>
                    <a:pt x="771" y="105"/>
                    <a:pt x="771" y="106"/>
                    <a:pt x="771" y="105"/>
                  </a:cubicBezTo>
                  <a:cubicBezTo>
                    <a:pt x="771" y="105"/>
                    <a:pt x="770" y="107"/>
                    <a:pt x="770" y="107"/>
                  </a:cubicBezTo>
                  <a:cubicBezTo>
                    <a:pt x="769" y="108"/>
                    <a:pt x="767" y="107"/>
                    <a:pt x="767" y="109"/>
                  </a:cubicBezTo>
                  <a:cubicBezTo>
                    <a:pt x="765" y="108"/>
                    <a:pt x="765" y="110"/>
                    <a:pt x="763" y="110"/>
                  </a:cubicBezTo>
                  <a:cubicBezTo>
                    <a:pt x="764" y="109"/>
                    <a:pt x="764" y="109"/>
                    <a:pt x="764" y="108"/>
                  </a:cubicBezTo>
                  <a:cubicBezTo>
                    <a:pt x="763" y="109"/>
                    <a:pt x="762" y="109"/>
                    <a:pt x="762" y="110"/>
                  </a:cubicBezTo>
                  <a:cubicBezTo>
                    <a:pt x="761" y="109"/>
                    <a:pt x="761" y="109"/>
                    <a:pt x="760" y="110"/>
                  </a:cubicBezTo>
                  <a:cubicBezTo>
                    <a:pt x="759" y="109"/>
                    <a:pt x="757" y="110"/>
                    <a:pt x="757" y="112"/>
                  </a:cubicBezTo>
                  <a:cubicBezTo>
                    <a:pt x="757" y="111"/>
                    <a:pt x="757" y="110"/>
                    <a:pt x="756" y="110"/>
                  </a:cubicBezTo>
                  <a:cubicBezTo>
                    <a:pt x="757" y="111"/>
                    <a:pt x="755" y="111"/>
                    <a:pt x="754" y="112"/>
                  </a:cubicBezTo>
                  <a:cubicBezTo>
                    <a:pt x="754" y="111"/>
                    <a:pt x="753" y="111"/>
                    <a:pt x="753" y="111"/>
                  </a:cubicBezTo>
                  <a:cubicBezTo>
                    <a:pt x="752" y="112"/>
                    <a:pt x="754" y="111"/>
                    <a:pt x="753" y="112"/>
                  </a:cubicBezTo>
                  <a:cubicBezTo>
                    <a:pt x="753" y="112"/>
                    <a:pt x="753" y="112"/>
                    <a:pt x="753" y="112"/>
                  </a:cubicBezTo>
                  <a:cubicBezTo>
                    <a:pt x="752" y="112"/>
                    <a:pt x="753" y="111"/>
                    <a:pt x="752" y="111"/>
                  </a:cubicBezTo>
                  <a:cubicBezTo>
                    <a:pt x="751" y="111"/>
                    <a:pt x="752" y="112"/>
                    <a:pt x="752" y="111"/>
                  </a:cubicBezTo>
                  <a:cubicBezTo>
                    <a:pt x="751" y="112"/>
                    <a:pt x="752" y="112"/>
                    <a:pt x="751" y="113"/>
                  </a:cubicBezTo>
                  <a:cubicBezTo>
                    <a:pt x="750" y="113"/>
                    <a:pt x="750" y="111"/>
                    <a:pt x="749" y="113"/>
                  </a:cubicBezTo>
                  <a:cubicBezTo>
                    <a:pt x="748" y="112"/>
                    <a:pt x="750" y="112"/>
                    <a:pt x="750" y="111"/>
                  </a:cubicBezTo>
                  <a:cubicBezTo>
                    <a:pt x="750" y="111"/>
                    <a:pt x="750" y="111"/>
                    <a:pt x="749" y="111"/>
                  </a:cubicBezTo>
                  <a:cubicBezTo>
                    <a:pt x="749" y="111"/>
                    <a:pt x="750" y="111"/>
                    <a:pt x="749" y="112"/>
                  </a:cubicBezTo>
                  <a:cubicBezTo>
                    <a:pt x="749" y="111"/>
                    <a:pt x="748" y="112"/>
                    <a:pt x="748" y="113"/>
                  </a:cubicBezTo>
                  <a:cubicBezTo>
                    <a:pt x="748" y="113"/>
                    <a:pt x="747" y="113"/>
                    <a:pt x="747" y="113"/>
                  </a:cubicBezTo>
                  <a:cubicBezTo>
                    <a:pt x="747" y="113"/>
                    <a:pt x="746" y="112"/>
                    <a:pt x="746" y="112"/>
                  </a:cubicBezTo>
                  <a:cubicBezTo>
                    <a:pt x="745" y="112"/>
                    <a:pt x="745" y="112"/>
                    <a:pt x="745" y="113"/>
                  </a:cubicBezTo>
                  <a:cubicBezTo>
                    <a:pt x="745" y="113"/>
                    <a:pt x="745" y="113"/>
                    <a:pt x="746" y="113"/>
                  </a:cubicBezTo>
                  <a:cubicBezTo>
                    <a:pt x="746" y="113"/>
                    <a:pt x="745" y="113"/>
                    <a:pt x="746" y="113"/>
                  </a:cubicBezTo>
                  <a:cubicBezTo>
                    <a:pt x="745" y="113"/>
                    <a:pt x="745" y="114"/>
                    <a:pt x="744" y="114"/>
                  </a:cubicBezTo>
                  <a:cubicBezTo>
                    <a:pt x="744" y="114"/>
                    <a:pt x="744" y="114"/>
                    <a:pt x="744" y="114"/>
                  </a:cubicBezTo>
                  <a:cubicBezTo>
                    <a:pt x="744" y="115"/>
                    <a:pt x="744" y="115"/>
                    <a:pt x="744" y="115"/>
                  </a:cubicBezTo>
                  <a:cubicBezTo>
                    <a:pt x="744" y="115"/>
                    <a:pt x="744" y="115"/>
                    <a:pt x="743" y="115"/>
                  </a:cubicBezTo>
                  <a:cubicBezTo>
                    <a:pt x="743" y="114"/>
                    <a:pt x="744" y="113"/>
                    <a:pt x="744" y="113"/>
                  </a:cubicBezTo>
                  <a:cubicBezTo>
                    <a:pt x="744" y="112"/>
                    <a:pt x="744" y="113"/>
                    <a:pt x="743" y="113"/>
                  </a:cubicBezTo>
                  <a:cubicBezTo>
                    <a:pt x="744" y="114"/>
                    <a:pt x="742" y="114"/>
                    <a:pt x="743" y="115"/>
                  </a:cubicBezTo>
                  <a:cubicBezTo>
                    <a:pt x="743" y="115"/>
                    <a:pt x="742" y="115"/>
                    <a:pt x="741" y="115"/>
                  </a:cubicBezTo>
                  <a:cubicBezTo>
                    <a:pt x="741" y="115"/>
                    <a:pt x="741" y="115"/>
                    <a:pt x="741" y="115"/>
                  </a:cubicBezTo>
                  <a:cubicBezTo>
                    <a:pt x="741" y="116"/>
                    <a:pt x="742" y="115"/>
                    <a:pt x="741" y="116"/>
                  </a:cubicBezTo>
                  <a:cubicBezTo>
                    <a:pt x="741" y="116"/>
                    <a:pt x="740" y="116"/>
                    <a:pt x="740" y="116"/>
                  </a:cubicBezTo>
                  <a:cubicBezTo>
                    <a:pt x="740" y="116"/>
                    <a:pt x="741" y="116"/>
                    <a:pt x="741" y="116"/>
                  </a:cubicBezTo>
                  <a:cubicBezTo>
                    <a:pt x="741" y="115"/>
                    <a:pt x="740" y="115"/>
                    <a:pt x="739" y="115"/>
                  </a:cubicBezTo>
                  <a:cubicBezTo>
                    <a:pt x="740" y="116"/>
                    <a:pt x="739" y="116"/>
                    <a:pt x="738" y="116"/>
                  </a:cubicBezTo>
                  <a:cubicBezTo>
                    <a:pt x="738" y="116"/>
                    <a:pt x="738" y="115"/>
                    <a:pt x="738" y="115"/>
                  </a:cubicBezTo>
                  <a:cubicBezTo>
                    <a:pt x="738" y="116"/>
                    <a:pt x="737" y="116"/>
                    <a:pt x="737" y="114"/>
                  </a:cubicBezTo>
                  <a:cubicBezTo>
                    <a:pt x="736" y="114"/>
                    <a:pt x="737" y="115"/>
                    <a:pt x="737" y="116"/>
                  </a:cubicBezTo>
                  <a:cubicBezTo>
                    <a:pt x="737" y="115"/>
                    <a:pt x="736" y="115"/>
                    <a:pt x="736" y="115"/>
                  </a:cubicBezTo>
                  <a:cubicBezTo>
                    <a:pt x="736" y="116"/>
                    <a:pt x="737" y="115"/>
                    <a:pt x="737" y="116"/>
                  </a:cubicBezTo>
                  <a:cubicBezTo>
                    <a:pt x="737" y="116"/>
                    <a:pt x="738" y="116"/>
                    <a:pt x="739" y="116"/>
                  </a:cubicBezTo>
                  <a:cubicBezTo>
                    <a:pt x="738" y="118"/>
                    <a:pt x="737" y="115"/>
                    <a:pt x="735" y="116"/>
                  </a:cubicBezTo>
                  <a:cubicBezTo>
                    <a:pt x="735" y="116"/>
                    <a:pt x="735" y="117"/>
                    <a:pt x="735" y="117"/>
                  </a:cubicBezTo>
                  <a:cubicBezTo>
                    <a:pt x="733" y="117"/>
                    <a:pt x="733" y="118"/>
                    <a:pt x="731" y="118"/>
                  </a:cubicBezTo>
                  <a:cubicBezTo>
                    <a:pt x="731" y="119"/>
                    <a:pt x="731" y="119"/>
                    <a:pt x="731" y="120"/>
                  </a:cubicBezTo>
                  <a:cubicBezTo>
                    <a:pt x="730" y="120"/>
                    <a:pt x="731" y="119"/>
                    <a:pt x="730" y="119"/>
                  </a:cubicBezTo>
                  <a:cubicBezTo>
                    <a:pt x="730" y="118"/>
                    <a:pt x="730" y="117"/>
                    <a:pt x="730" y="117"/>
                  </a:cubicBezTo>
                  <a:cubicBezTo>
                    <a:pt x="729" y="117"/>
                    <a:pt x="729" y="118"/>
                    <a:pt x="729" y="119"/>
                  </a:cubicBezTo>
                  <a:cubicBezTo>
                    <a:pt x="728" y="119"/>
                    <a:pt x="727" y="119"/>
                    <a:pt x="727" y="119"/>
                  </a:cubicBezTo>
                  <a:cubicBezTo>
                    <a:pt x="727" y="120"/>
                    <a:pt x="727" y="119"/>
                    <a:pt x="728" y="119"/>
                  </a:cubicBezTo>
                  <a:cubicBezTo>
                    <a:pt x="727" y="120"/>
                    <a:pt x="727" y="120"/>
                    <a:pt x="726" y="120"/>
                  </a:cubicBezTo>
                  <a:cubicBezTo>
                    <a:pt x="726" y="120"/>
                    <a:pt x="726" y="120"/>
                    <a:pt x="725" y="120"/>
                  </a:cubicBezTo>
                  <a:cubicBezTo>
                    <a:pt x="725" y="120"/>
                    <a:pt x="726" y="120"/>
                    <a:pt x="726" y="121"/>
                  </a:cubicBezTo>
                  <a:cubicBezTo>
                    <a:pt x="725" y="120"/>
                    <a:pt x="725" y="121"/>
                    <a:pt x="724" y="121"/>
                  </a:cubicBezTo>
                  <a:cubicBezTo>
                    <a:pt x="724" y="120"/>
                    <a:pt x="725" y="121"/>
                    <a:pt x="725" y="120"/>
                  </a:cubicBezTo>
                  <a:cubicBezTo>
                    <a:pt x="725" y="120"/>
                    <a:pt x="724" y="119"/>
                    <a:pt x="724" y="119"/>
                  </a:cubicBezTo>
                  <a:cubicBezTo>
                    <a:pt x="724" y="120"/>
                    <a:pt x="724" y="120"/>
                    <a:pt x="725" y="120"/>
                  </a:cubicBezTo>
                  <a:cubicBezTo>
                    <a:pt x="724" y="120"/>
                    <a:pt x="721" y="120"/>
                    <a:pt x="722" y="121"/>
                  </a:cubicBezTo>
                  <a:cubicBezTo>
                    <a:pt x="720" y="122"/>
                    <a:pt x="719" y="120"/>
                    <a:pt x="718" y="120"/>
                  </a:cubicBezTo>
                  <a:cubicBezTo>
                    <a:pt x="719" y="119"/>
                    <a:pt x="719" y="120"/>
                    <a:pt x="720" y="120"/>
                  </a:cubicBezTo>
                  <a:cubicBezTo>
                    <a:pt x="720" y="119"/>
                    <a:pt x="719" y="119"/>
                    <a:pt x="719" y="119"/>
                  </a:cubicBezTo>
                  <a:cubicBezTo>
                    <a:pt x="720" y="119"/>
                    <a:pt x="720" y="120"/>
                    <a:pt x="720" y="120"/>
                  </a:cubicBezTo>
                  <a:cubicBezTo>
                    <a:pt x="721" y="120"/>
                    <a:pt x="721" y="119"/>
                    <a:pt x="722" y="120"/>
                  </a:cubicBezTo>
                  <a:cubicBezTo>
                    <a:pt x="722" y="119"/>
                    <a:pt x="722" y="119"/>
                    <a:pt x="721" y="119"/>
                  </a:cubicBezTo>
                  <a:cubicBezTo>
                    <a:pt x="721" y="119"/>
                    <a:pt x="721" y="120"/>
                    <a:pt x="720" y="119"/>
                  </a:cubicBezTo>
                  <a:cubicBezTo>
                    <a:pt x="721" y="119"/>
                    <a:pt x="720" y="119"/>
                    <a:pt x="720" y="118"/>
                  </a:cubicBezTo>
                  <a:cubicBezTo>
                    <a:pt x="720" y="118"/>
                    <a:pt x="720" y="118"/>
                    <a:pt x="721" y="118"/>
                  </a:cubicBezTo>
                  <a:cubicBezTo>
                    <a:pt x="721" y="118"/>
                    <a:pt x="720" y="118"/>
                    <a:pt x="721" y="117"/>
                  </a:cubicBezTo>
                  <a:cubicBezTo>
                    <a:pt x="720" y="117"/>
                    <a:pt x="720" y="118"/>
                    <a:pt x="719" y="118"/>
                  </a:cubicBezTo>
                  <a:cubicBezTo>
                    <a:pt x="719" y="117"/>
                    <a:pt x="719" y="117"/>
                    <a:pt x="719" y="117"/>
                  </a:cubicBezTo>
                  <a:cubicBezTo>
                    <a:pt x="720" y="117"/>
                    <a:pt x="719" y="117"/>
                    <a:pt x="719" y="117"/>
                  </a:cubicBezTo>
                  <a:cubicBezTo>
                    <a:pt x="720" y="117"/>
                    <a:pt x="720" y="116"/>
                    <a:pt x="722" y="117"/>
                  </a:cubicBezTo>
                  <a:cubicBezTo>
                    <a:pt x="721" y="116"/>
                    <a:pt x="721" y="116"/>
                    <a:pt x="721" y="116"/>
                  </a:cubicBezTo>
                  <a:cubicBezTo>
                    <a:pt x="721" y="116"/>
                    <a:pt x="719" y="116"/>
                    <a:pt x="719" y="116"/>
                  </a:cubicBezTo>
                  <a:cubicBezTo>
                    <a:pt x="718" y="118"/>
                    <a:pt x="716" y="117"/>
                    <a:pt x="716" y="118"/>
                  </a:cubicBezTo>
                  <a:cubicBezTo>
                    <a:pt x="716" y="117"/>
                    <a:pt x="714" y="117"/>
                    <a:pt x="714" y="116"/>
                  </a:cubicBezTo>
                  <a:cubicBezTo>
                    <a:pt x="713" y="116"/>
                    <a:pt x="713" y="116"/>
                    <a:pt x="711" y="116"/>
                  </a:cubicBezTo>
                  <a:cubicBezTo>
                    <a:pt x="711" y="116"/>
                    <a:pt x="712" y="116"/>
                    <a:pt x="712" y="115"/>
                  </a:cubicBezTo>
                  <a:cubicBezTo>
                    <a:pt x="711" y="115"/>
                    <a:pt x="711" y="116"/>
                    <a:pt x="711" y="116"/>
                  </a:cubicBezTo>
                  <a:cubicBezTo>
                    <a:pt x="711" y="117"/>
                    <a:pt x="711" y="117"/>
                    <a:pt x="712" y="117"/>
                  </a:cubicBezTo>
                  <a:cubicBezTo>
                    <a:pt x="712" y="118"/>
                    <a:pt x="711" y="117"/>
                    <a:pt x="711" y="118"/>
                  </a:cubicBezTo>
                  <a:cubicBezTo>
                    <a:pt x="712" y="118"/>
                    <a:pt x="710" y="119"/>
                    <a:pt x="712" y="119"/>
                  </a:cubicBezTo>
                  <a:cubicBezTo>
                    <a:pt x="712" y="120"/>
                    <a:pt x="711" y="120"/>
                    <a:pt x="711" y="120"/>
                  </a:cubicBezTo>
                  <a:cubicBezTo>
                    <a:pt x="711" y="119"/>
                    <a:pt x="710" y="119"/>
                    <a:pt x="710" y="118"/>
                  </a:cubicBezTo>
                  <a:cubicBezTo>
                    <a:pt x="710" y="119"/>
                    <a:pt x="709" y="119"/>
                    <a:pt x="709" y="120"/>
                  </a:cubicBezTo>
                  <a:cubicBezTo>
                    <a:pt x="708" y="118"/>
                    <a:pt x="710" y="118"/>
                    <a:pt x="709" y="116"/>
                  </a:cubicBezTo>
                  <a:cubicBezTo>
                    <a:pt x="708" y="117"/>
                    <a:pt x="707" y="118"/>
                    <a:pt x="706" y="116"/>
                  </a:cubicBezTo>
                  <a:cubicBezTo>
                    <a:pt x="706" y="116"/>
                    <a:pt x="706" y="117"/>
                    <a:pt x="706" y="117"/>
                  </a:cubicBezTo>
                  <a:cubicBezTo>
                    <a:pt x="707" y="118"/>
                    <a:pt x="707" y="117"/>
                    <a:pt x="708" y="118"/>
                  </a:cubicBezTo>
                  <a:cubicBezTo>
                    <a:pt x="707" y="119"/>
                    <a:pt x="706" y="118"/>
                    <a:pt x="706" y="119"/>
                  </a:cubicBezTo>
                  <a:cubicBezTo>
                    <a:pt x="705" y="119"/>
                    <a:pt x="704" y="119"/>
                    <a:pt x="705" y="118"/>
                  </a:cubicBezTo>
                  <a:cubicBezTo>
                    <a:pt x="704" y="117"/>
                    <a:pt x="704" y="118"/>
                    <a:pt x="704" y="117"/>
                  </a:cubicBezTo>
                  <a:cubicBezTo>
                    <a:pt x="705" y="119"/>
                    <a:pt x="703" y="119"/>
                    <a:pt x="704" y="121"/>
                  </a:cubicBezTo>
                  <a:cubicBezTo>
                    <a:pt x="704" y="121"/>
                    <a:pt x="704" y="121"/>
                    <a:pt x="703" y="121"/>
                  </a:cubicBezTo>
                  <a:cubicBezTo>
                    <a:pt x="703" y="121"/>
                    <a:pt x="703" y="121"/>
                    <a:pt x="703" y="121"/>
                  </a:cubicBezTo>
                  <a:cubicBezTo>
                    <a:pt x="704" y="120"/>
                    <a:pt x="704" y="120"/>
                    <a:pt x="702" y="119"/>
                  </a:cubicBezTo>
                  <a:cubicBezTo>
                    <a:pt x="702" y="119"/>
                    <a:pt x="703" y="119"/>
                    <a:pt x="703" y="119"/>
                  </a:cubicBezTo>
                  <a:cubicBezTo>
                    <a:pt x="701" y="118"/>
                    <a:pt x="703" y="121"/>
                    <a:pt x="702" y="121"/>
                  </a:cubicBezTo>
                  <a:cubicBezTo>
                    <a:pt x="702" y="121"/>
                    <a:pt x="702" y="120"/>
                    <a:pt x="702" y="120"/>
                  </a:cubicBezTo>
                  <a:cubicBezTo>
                    <a:pt x="701" y="120"/>
                    <a:pt x="702" y="120"/>
                    <a:pt x="701" y="119"/>
                  </a:cubicBezTo>
                  <a:cubicBezTo>
                    <a:pt x="700" y="119"/>
                    <a:pt x="701" y="120"/>
                    <a:pt x="701" y="120"/>
                  </a:cubicBezTo>
                  <a:cubicBezTo>
                    <a:pt x="701" y="120"/>
                    <a:pt x="700" y="119"/>
                    <a:pt x="699" y="120"/>
                  </a:cubicBezTo>
                  <a:cubicBezTo>
                    <a:pt x="698" y="120"/>
                    <a:pt x="698" y="119"/>
                    <a:pt x="697" y="120"/>
                  </a:cubicBezTo>
                  <a:cubicBezTo>
                    <a:pt x="697" y="120"/>
                    <a:pt x="698" y="120"/>
                    <a:pt x="698" y="120"/>
                  </a:cubicBezTo>
                  <a:cubicBezTo>
                    <a:pt x="698" y="121"/>
                    <a:pt x="697" y="120"/>
                    <a:pt x="697" y="121"/>
                  </a:cubicBezTo>
                  <a:cubicBezTo>
                    <a:pt x="697" y="121"/>
                    <a:pt x="697" y="120"/>
                    <a:pt x="697" y="120"/>
                  </a:cubicBezTo>
                  <a:cubicBezTo>
                    <a:pt x="697" y="121"/>
                    <a:pt x="697" y="122"/>
                    <a:pt x="697" y="122"/>
                  </a:cubicBezTo>
                  <a:cubicBezTo>
                    <a:pt x="697" y="123"/>
                    <a:pt x="696" y="123"/>
                    <a:pt x="696" y="122"/>
                  </a:cubicBezTo>
                  <a:cubicBezTo>
                    <a:pt x="696" y="122"/>
                    <a:pt x="696" y="122"/>
                    <a:pt x="695" y="123"/>
                  </a:cubicBezTo>
                  <a:cubicBezTo>
                    <a:pt x="695" y="123"/>
                    <a:pt x="694" y="122"/>
                    <a:pt x="694" y="121"/>
                  </a:cubicBezTo>
                  <a:cubicBezTo>
                    <a:pt x="694" y="121"/>
                    <a:pt x="694" y="122"/>
                    <a:pt x="694" y="121"/>
                  </a:cubicBezTo>
                  <a:cubicBezTo>
                    <a:pt x="694" y="120"/>
                    <a:pt x="694" y="121"/>
                    <a:pt x="693" y="121"/>
                  </a:cubicBezTo>
                  <a:cubicBezTo>
                    <a:pt x="693" y="121"/>
                    <a:pt x="694" y="122"/>
                    <a:pt x="693" y="122"/>
                  </a:cubicBezTo>
                  <a:cubicBezTo>
                    <a:pt x="693" y="122"/>
                    <a:pt x="694" y="122"/>
                    <a:pt x="693" y="123"/>
                  </a:cubicBezTo>
                  <a:cubicBezTo>
                    <a:pt x="692" y="122"/>
                    <a:pt x="692" y="123"/>
                    <a:pt x="691" y="123"/>
                  </a:cubicBezTo>
                  <a:cubicBezTo>
                    <a:pt x="691" y="123"/>
                    <a:pt x="692" y="122"/>
                    <a:pt x="691" y="121"/>
                  </a:cubicBezTo>
                  <a:cubicBezTo>
                    <a:pt x="690" y="123"/>
                    <a:pt x="690" y="122"/>
                    <a:pt x="690" y="124"/>
                  </a:cubicBezTo>
                  <a:cubicBezTo>
                    <a:pt x="691" y="124"/>
                    <a:pt x="691" y="123"/>
                    <a:pt x="691" y="124"/>
                  </a:cubicBezTo>
                  <a:cubicBezTo>
                    <a:pt x="691" y="124"/>
                    <a:pt x="692" y="124"/>
                    <a:pt x="691" y="125"/>
                  </a:cubicBezTo>
                  <a:cubicBezTo>
                    <a:pt x="691" y="124"/>
                    <a:pt x="690" y="124"/>
                    <a:pt x="690" y="124"/>
                  </a:cubicBezTo>
                  <a:cubicBezTo>
                    <a:pt x="690" y="124"/>
                    <a:pt x="690" y="124"/>
                    <a:pt x="689" y="124"/>
                  </a:cubicBezTo>
                  <a:cubicBezTo>
                    <a:pt x="689" y="123"/>
                    <a:pt x="690" y="124"/>
                    <a:pt x="690" y="123"/>
                  </a:cubicBezTo>
                  <a:cubicBezTo>
                    <a:pt x="689" y="122"/>
                    <a:pt x="688" y="126"/>
                    <a:pt x="690" y="125"/>
                  </a:cubicBezTo>
                  <a:cubicBezTo>
                    <a:pt x="690" y="126"/>
                    <a:pt x="688" y="126"/>
                    <a:pt x="688" y="125"/>
                  </a:cubicBezTo>
                  <a:cubicBezTo>
                    <a:pt x="687" y="125"/>
                    <a:pt x="687" y="126"/>
                    <a:pt x="687" y="126"/>
                  </a:cubicBezTo>
                  <a:cubicBezTo>
                    <a:pt x="687" y="126"/>
                    <a:pt x="686" y="126"/>
                    <a:pt x="686" y="125"/>
                  </a:cubicBezTo>
                  <a:cubicBezTo>
                    <a:pt x="687" y="125"/>
                    <a:pt x="687" y="126"/>
                    <a:pt x="688" y="125"/>
                  </a:cubicBezTo>
                  <a:cubicBezTo>
                    <a:pt x="687" y="125"/>
                    <a:pt x="686" y="124"/>
                    <a:pt x="685" y="125"/>
                  </a:cubicBezTo>
                  <a:cubicBezTo>
                    <a:pt x="685" y="124"/>
                    <a:pt x="686" y="124"/>
                    <a:pt x="685" y="123"/>
                  </a:cubicBezTo>
                  <a:cubicBezTo>
                    <a:pt x="684" y="124"/>
                    <a:pt x="685" y="125"/>
                    <a:pt x="684" y="125"/>
                  </a:cubicBezTo>
                  <a:cubicBezTo>
                    <a:pt x="684" y="125"/>
                    <a:pt x="684" y="124"/>
                    <a:pt x="685" y="125"/>
                  </a:cubicBezTo>
                  <a:cubicBezTo>
                    <a:pt x="685" y="125"/>
                    <a:pt x="684" y="125"/>
                    <a:pt x="684" y="126"/>
                  </a:cubicBezTo>
                  <a:cubicBezTo>
                    <a:pt x="684" y="126"/>
                    <a:pt x="685" y="126"/>
                    <a:pt x="685" y="125"/>
                  </a:cubicBezTo>
                  <a:cubicBezTo>
                    <a:pt x="686" y="126"/>
                    <a:pt x="684" y="126"/>
                    <a:pt x="684" y="127"/>
                  </a:cubicBezTo>
                  <a:cubicBezTo>
                    <a:pt x="684" y="127"/>
                    <a:pt x="684" y="125"/>
                    <a:pt x="683" y="126"/>
                  </a:cubicBezTo>
                  <a:cubicBezTo>
                    <a:pt x="683" y="126"/>
                    <a:pt x="684" y="125"/>
                    <a:pt x="683" y="124"/>
                  </a:cubicBezTo>
                  <a:cubicBezTo>
                    <a:pt x="683" y="124"/>
                    <a:pt x="682" y="125"/>
                    <a:pt x="682" y="124"/>
                  </a:cubicBezTo>
                  <a:cubicBezTo>
                    <a:pt x="681" y="124"/>
                    <a:pt x="681" y="125"/>
                    <a:pt x="681" y="125"/>
                  </a:cubicBezTo>
                  <a:cubicBezTo>
                    <a:pt x="681" y="125"/>
                    <a:pt x="681" y="124"/>
                    <a:pt x="680" y="124"/>
                  </a:cubicBezTo>
                  <a:cubicBezTo>
                    <a:pt x="679" y="126"/>
                    <a:pt x="681" y="125"/>
                    <a:pt x="681" y="127"/>
                  </a:cubicBezTo>
                  <a:cubicBezTo>
                    <a:pt x="680" y="126"/>
                    <a:pt x="680" y="127"/>
                    <a:pt x="679" y="127"/>
                  </a:cubicBezTo>
                  <a:cubicBezTo>
                    <a:pt x="679" y="127"/>
                    <a:pt x="680" y="126"/>
                    <a:pt x="679" y="126"/>
                  </a:cubicBezTo>
                  <a:cubicBezTo>
                    <a:pt x="679" y="125"/>
                    <a:pt x="680" y="125"/>
                    <a:pt x="680" y="126"/>
                  </a:cubicBezTo>
                  <a:cubicBezTo>
                    <a:pt x="680" y="125"/>
                    <a:pt x="679" y="125"/>
                    <a:pt x="678" y="124"/>
                  </a:cubicBezTo>
                  <a:cubicBezTo>
                    <a:pt x="679" y="125"/>
                    <a:pt x="679" y="128"/>
                    <a:pt x="680" y="128"/>
                  </a:cubicBezTo>
                  <a:cubicBezTo>
                    <a:pt x="679" y="129"/>
                    <a:pt x="679" y="128"/>
                    <a:pt x="678" y="128"/>
                  </a:cubicBezTo>
                  <a:cubicBezTo>
                    <a:pt x="678" y="128"/>
                    <a:pt x="679" y="129"/>
                    <a:pt x="678" y="129"/>
                  </a:cubicBezTo>
                  <a:cubicBezTo>
                    <a:pt x="677" y="128"/>
                    <a:pt x="677" y="129"/>
                    <a:pt x="676" y="130"/>
                  </a:cubicBezTo>
                  <a:cubicBezTo>
                    <a:pt x="676" y="128"/>
                    <a:pt x="674" y="130"/>
                    <a:pt x="675" y="130"/>
                  </a:cubicBezTo>
                  <a:cubicBezTo>
                    <a:pt x="673" y="131"/>
                    <a:pt x="674" y="129"/>
                    <a:pt x="673" y="129"/>
                  </a:cubicBezTo>
                  <a:cubicBezTo>
                    <a:pt x="673" y="128"/>
                    <a:pt x="674" y="128"/>
                    <a:pt x="675" y="128"/>
                  </a:cubicBezTo>
                  <a:cubicBezTo>
                    <a:pt x="674" y="128"/>
                    <a:pt x="675" y="129"/>
                    <a:pt x="675" y="129"/>
                  </a:cubicBezTo>
                  <a:cubicBezTo>
                    <a:pt x="675" y="129"/>
                    <a:pt x="676" y="127"/>
                    <a:pt x="675" y="127"/>
                  </a:cubicBezTo>
                  <a:cubicBezTo>
                    <a:pt x="676" y="126"/>
                    <a:pt x="676" y="128"/>
                    <a:pt x="676" y="128"/>
                  </a:cubicBezTo>
                  <a:cubicBezTo>
                    <a:pt x="677" y="127"/>
                    <a:pt x="677" y="128"/>
                    <a:pt x="678" y="127"/>
                  </a:cubicBezTo>
                  <a:cubicBezTo>
                    <a:pt x="678" y="127"/>
                    <a:pt x="676" y="127"/>
                    <a:pt x="677" y="126"/>
                  </a:cubicBezTo>
                  <a:cubicBezTo>
                    <a:pt x="676" y="127"/>
                    <a:pt x="675" y="126"/>
                    <a:pt x="674" y="126"/>
                  </a:cubicBezTo>
                  <a:cubicBezTo>
                    <a:pt x="674" y="127"/>
                    <a:pt x="673" y="127"/>
                    <a:pt x="673" y="128"/>
                  </a:cubicBezTo>
                  <a:cubicBezTo>
                    <a:pt x="672" y="127"/>
                    <a:pt x="671" y="127"/>
                    <a:pt x="671" y="127"/>
                  </a:cubicBezTo>
                  <a:cubicBezTo>
                    <a:pt x="670" y="127"/>
                    <a:pt x="670" y="128"/>
                    <a:pt x="670" y="129"/>
                  </a:cubicBezTo>
                  <a:cubicBezTo>
                    <a:pt x="670" y="129"/>
                    <a:pt x="668" y="128"/>
                    <a:pt x="669" y="128"/>
                  </a:cubicBezTo>
                  <a:cubicBezTo>
                    <a:pt x="668" y="128"/>
                    <a:pt x="667" y="127"/>
                    <a:pt x="667" y="129"/>
                  </a:cubicBezTo>
                  <a:cubicBezTo>
                    <a:pt x="666" y="129"/>
                    <a:pt x="667" y="128"/>
                    <a:pt x="666" y="128"/>
                  </a:cubicBezTo>
                  <a:cubicBezTo>
                    <a:pt x="666" y="129"/>
                    <a:pt x="667" y="129"/>
                    <a:pt x="666" y="130"/>
                  </a:cubicBezTo>
                  <a:cubicBezTo>
                    <a:pt x="665" y="129"/>
                    <a:pt x="665" y="131"/>
                    <a:pt x="664" y="130"/>
                  </a:cubicBezTo>
                  <a:cubicBezTo>
                    <a:pt x="664" y="130"/>
                    <a:pt x="665" y="130"/>
                    <a:pt x="665" y="131"/>
                  </a:cubicBezTo>
                  <a:cubicBezTo>
                    <a:pt x="666" y="130"/>
                    <a:pt x="666" y="130"/>
                    <a:pt x="668" y="130"/>
                  </a:cubicBezTo>
                  <a:cubicBezTo>
                    <a:pt x="668" y="130"/>
                    <a:pt x="668" y="129"/>
                    <a:pt x="668" y="129"/>
                  </a:cubicBezTo>
                  <a:cubicBezTo>
                    <a:pt x="669" y="129"/>
                    <a:pt x="669" y="130"/>
                    <a:pt x="669" y="129"/>
                  </a:cubicBezTo>
                  <a:cubicBezTo>
                    <a:pt x="670" y="129"/>
                    <a:pt x="669" y="129"/>
                    <a:pt x="669" y="130"/>
                  </a:cubicBezTo>
                  <a:cubicBezTo>
                    <a:pt x="670" y="130"/>
                    <a:pt x="670" y="129"/>
                    <a:pt x="670" y="130"/>
                  </a:cubicBezTo>
                  <a:cubicBezTo>
                    <a:pt x="671" y="130"/>
                    <a:pt x="670" y="129"/>
                    <a:pt x="670" y="129"/>
                  </a:cubicBezTo>
                  <a:cubicBezTo>
                    <a:pt x="671" y="128"/>
                    <a:pt x="672" y="129"/>
                    <a:pt x="672" y="128"/>
                  </a:cubicBezTo>
                  <a:cubicBezTo>
                    <a:pt x="672" y="129"/>
                    <a:pt x="672" y="129"/>
                    <a:pt x="673" y="129"/>
                  </a:cubicBezTo>
                  <a:cubicBezTo>
                    <a:pt x="673" y="129"/>
                    <a:pt x="673" y="130"/>
                    <a:pt x="673" y="130"/>
                  </a:cubicBezTo>
                  <a:cubicBezTo>
                    <a:pt x="672" y="130"/>
                    <a:pt x="671" y="130"/>
                    <a:pt x="670" y="131"/>
                  </a:cubicBezTo>
                  <a:cubicBezTo>
                    <a:pt x="671" y="131"/>
                    <a:pt x="671" y="131"/>
                    <a:pt x="671" y="132"/>
                  </a:cubicBezTo>
                  <a:cubicBezTo>
                    <a:pt x="670" y="131"/>
                    <a:pt x="669" y="132"/>
                    <a:pt x="670" y="131"/>
                  </a:cubicBezTo>
                  <a:cubicBezTo>
                    <a:pt x="669" y="131"/>
                    <a:pt x="668" y="132"/>
                    <a:pt x="666" y="131"/>
                  </a:cubicBezTo>
                  <a:cubicBezTo>
                    <a:pt x="666" y="131"/>
                    <a:pt x="666" y="131"/>
                    <a:pt x="666" y="130"/>
                  </a:cubicBezTo>
                  <a:cubicBezTo>
                    <a:pt x="666" y="131"/>
                    <a:pt x="666" y="131"/>
                    <a:pt x="665" y="131"/>
                  </a:cubicBezTo>
                  <a:cubicBezTo>
                    <a:pt x="666" y="131"/>
                    <a:pt x="666" y="131"/>
                    <a:pt x="666" y="131"/>
                  </a:cubicBezTo>
                  <a:cubicBezTo>
                    <a:pt x="666" y="131"/>
                    <a:pt x="665" y="132"/>
                    <a:pt x="664" y="131"/>
                  </a:cubicBezTo>
                  <a:cubicBezTo>
                    <a:pt x="664" y="132"/>
                    <a:pt x="664" y="132"/>
                    <a:pt x="664" y="132"/>
                  </a:cubicBezTo>
                  <a:cubicBezTo>
                    <a:pt x="663" y="132"/>
                    <a:pt x="660" y="134"/>
                    <a:pt x="660" y="133"/>
                  </a:cubicBezTo>
                  <a:cubicBezTo>
                    <a:pt x="659" y="133"/>
                    <a:pt x="659" y="134"/>
                    <a:pt x="659" y="134"/>
                  </a:cubicBezTo>
                  <a:cubicBezTo>
                    <a:pt x="658" y="134"/>
                    <a:pt x="658" y="133"/>
                    <a:pt x="657" y="134"/>
                  </a:cubicBezTo>
                  <a:cubicBezTo>
                    <a:pt x="658" y="134"/>
                    <a:pt x="658" y="134"/>
                    <a:pt x="658" y="135"/>
                  </a:cubicBezTo>
                  <a:cubicBezTo>
                    <a:pt x="658" y="135"/>
                    <a:pt x="658" y="136"/>
                    <a:pt x="658" y="136"/>
                  </a:cubicBezTo>
                  <a:cubicBezTo>
                    <a:pt x="658" y="137"/>
                    <a:pt x="658" y="135"/>
                    <a:pt x="657" y="135"/>
                  </a:cubicBezTo>
                  <a:cubicBezTo>
                    <a:pt x="657" y="135"/>
                    <a:pt x="658" y="135"/>
                    <a:pt x="658" y="136"/>
                  </a:cubicBezTo>
                  <a:cubicBezTo>
                    <a:pt x="657" y="135"/>
                    <a:pt x="655" y="136"/>
                    <a:pt x="655" y="135"/>
                  </a:cubicBezTo>
                  <a:cubicBezTo>
                    <a:pt x="654" y="135"/>
                    <a:pt x="655" y="136"/>
                    <a:pt x="655" y="136"/>
                  </a:cubicBezTo>
                  <a:cubicBezTo>
                    <a:pt x="655" y="136"/>
                    <a:pt x="654" y="136"/>
                    <a:pt x="653" y="136"/>
                  </a:cubicBezTo>
                  <a:cubicBezTo>
                    <a:pt x="653" y="136"/>
                    <a:pt x="654" y="136"/>
                    <a:pt x="653" y="137"/>
                  </a:cubicBezTo>
                  <a:cubicBezTo>
                    <a:pt x="654" y="137"/>
                    <a:pt x="655" y="138"/>
                    <a:pt x="655" y="137"/>
                  </a:cubicBezTo>
                  <a:cubicBezTo>
                    <a:pt x="654" y="138"/>
                    <a:pt x="652" y="137"/>
                    <a:pt x="650" y="137"/>
                  </a:cubicBezTo>
                  <a:cubicBezTo>
                    <a:pt x="650" y="136"/>
                    <a:pt x="650" y="137"/>
                    <a:pt x="650" y="136"/>
                  </a:cubicBezTo>
                  <a:cubicBezTo>
                    <a:pt x="649" y="136"/>
                    <a:pt x="649" y="137"/>
                    <a:pt x="649" y="138"/>
                  </a:cubicBezTo>
                  <a:cubicBezTo>
                    <a:pt x="648" y="138"/>
                    <a:pt x="648" y="138"/>
                    <a:pt x="647" y="138"/>
                  </a:cubicBezTo>
                  <a:cubicBezTo>
                    <a:pt x="646" y="138"/>
                    <a:pt x="648" y="137"/>
                    <a:pt x="647" y="137"/>
                  </a:cubicBezTo>
                  <a:cubicBezTo>
                    <a:pt x="648" y="136"/>
                    <a:pt x="648" y="137"/>
                    <a:pt x="649" y="137"/>
                  </a:cubicBezTo>
                  <a:cubicBezTo>
                    <a:pt x="648" y="137"/>
                    <a:pt x="648" y="137"/>
                    <a:pt x="648" y="136"/>
                  </a:cubicBezTo>
                  <a:cubicBezTo>
                    <a:pt x="648" y="136"/>
                    <a:pt x="647" y="136"/>
                    <a:pt x="647" y="136"/>
                  </a:cubicBezTo>
                  <a:cubicBezTo>
                    <a:pt x="648" y="134"/>
                    <a:pt x="649" y="137"/>
                    <a:pt x="650" y="135"/>
                  </a:cubicBezTo>
                  <a:cubicBezTo>
                    <a:pt x="650" y="135"/>
                    <a:pt x="650" y="135"/>
                    <a:pt x="650" y="135"/>
                  </a:cubicBezTo>
                  <a:cubicBezTo>
                    <a:pt x="650" y="134"/>
                    <a:pt x="653" y="134"/>
                    <a:pt x="653" y="133"/>
                  </a:cubicBezTo>
                  <a:cubicBezTo>
                    <a:pt x="653" y="132"/>
                    <a:pt x="654" y="133"/>
                    <a:pt x="653" y="134"/>
                  </a:cubicBezTo>
                  <a:cubicBezTo>
                    <a:pt x="654" y="134"/>
                    <a:pt x="654" y="134"/>
                    <a:pt x="654" y="134"/>
                  </a:cubicBezTo>
                  <a:cubicBezTo>
                    <a:pt x="655" y="133"/>
                    <a:pt x="653" y="133"/>
                    <a:pt x="654" y="133"/>
                  </a:cubicBezTo>
                  <a:cubicBezTo>
                    <a:pt x="652" y="132"/>
                    <a:pt x="651" y="134"/>
                    <a:pt x="650" y="133"/>
                  </a:cubicBezTo>
                  <a:cubicBezTo>
                    <a:pt x="649" y="134"/>
                    <a:pt x="647" y="133"/>
                    <a:pt x="647" y="135"/>
                  </a:cubicBezTo>
                  <a:cubicBezTo>
                    <a:pt x="647" y="135"/>
                    <a:pt x="645" y="134"/>
                    <a:pt x="645" y="135"/>
                  </a:cubicBezTo>
                  <a:cubicBezTo>
                    <a:pt x="645" y="135"/>
                    <a:pt x="644" y="135"/>
                    <a:pt x="645" y="134"/>
                  </a:cubicBezTo>
                  <a:cubicBezTo>
                    <a:pt x="643" y="135"/>
                    <a:pt x="641" y="135"/>
                    <a:pt x="643" y="137"/>
                  </a:cubicBezTo>
                  <a:cubicBezTo>
                    <a:pt x="643" y="137"/>
                    <a:pt x="642" y="137"/>
                    <a:pt x="642" y="137"/>
                  </a:cubicBezTo>
                  <a:cubicBezTo>
                    <a:pt x="642" y="137"/>
                    <a:pt x="642" y="137"/>
                    <a:pt x="642" y="137"/>
                  </a:cubicBezTo>
                  <a:cubicBezTo>
                    <a:pt x="642" y="136"/>
                    <a:pt x="640" y="137"/>
                    <a:pt x="640" y="136"/>
                  </a:cubicBezTo>
                  <a:cubicBezTo>
                    <a:pt x="639" y="136"/>
                    <a:pt x="639" y="136"/>
                    <a:pt x="639" y="137"/>
                  </a:cubicBezTo>
                  <a:cubicBezTo>
                    <a:pt x="638" y="136"/>
                    <a:pt x="638" y="136"/>
                    <a:pt x="638" y="137"/>
                  </a:cubicBezTo>
                  <a:cubicBezTo>
                    <a:pt x="635" y="136"/>
                    <a:pt x="635" y="138"/>
                    <a:pt x="634" y="137"/>
                  </a:cubicBezTo>
                  <a:cubicBezTo>
                    <a:pt x="633" y="139"/>
                    <a:pt x="632" y="138"/>
                    <a:pt x="632" y="139"/>
                  </a:cubicBezTo>
                  <a:cubicBezTo>
                    <a:pt x="632" y="139"/>
                    <a:pt x="632" y="138"/>
                    <a:pt x="631" y="138"/>
                  </a:cubicBezTo>
                  <a:cubicBezTo>
                    <a:pt x="630" y="138"/>
                    <a:pt x="632" y="140"/>
                    <a:pt x="630" y="139"/>
                  </a:cubicBezTo>
                  <a:cubicBezTo>
                    <a:pt x="630" y="139"/>
                    <a:pt x="630" y="139"/>
                    <a:pt x="630" y="140"/>
                  </a:cubicBezTo>
                  <a:cubicBezTo>
                    <a:pt x="631" y="140"/>
                    <a:pt x="631" y="139"/>
                    <a:pt x="632" y="140"/>
                  </a:cubicBezTo>
                  <a:cubicBezTo>
                    <a:pt x="632" y="140"/>
                    <a:pt x="632" y="140"/>
                    <a:pt x="632" y="141"/>
                  </a:cubicBezTo>
                  <a:cubicBezTo>
                    <a:pt x="630" y="140"/>
                    <a:pt x="630" y="141"/>
                    <a:pt x="629" y="142"/>
                  </a:cubicBezTo>
                  <a:cubicBezTo>
                    <a:pt x="629" y="141"/>
                    <a:pt x="629" y="141"/>
                    <a:pt x="629" y="141"/>
                  </a:cubicBezTo>
                  <a:cubicBezTo>
                    <a:pt x="628" y="140"/>
                    <a:pt x="629" y="142"/>
                    <a:pt x="628" y="142"/>
                  </a:cubicBezTo>
                  <a:cubicBezTo>
                    <a:pt x="628" y="142"/>
                    <a:pt x="628" y="141"/>
                    <a:pt x="628" y="140"/>
                  </a:cubicBezTo>
                  <a:cubicBezTo>
                    <a:pt x="628" y="140"/>
                    <a:pt x="628" y="139"/>
                    <a:pt x="628" y="139"/>
                  </a:cubicBezTo>
                  <a:cubicBezTo>
                    <a:pt x="627" y="139"/>
                    <a:pt x="628" y="140"/>
                    <a:pt x="627" y="140"/>
                  </a:cubicBezTo>
                  <a:cubicBezTo>
                    <a:pt x="627" y="141"/>
                    <a:pt x="628" y="141"/>
                    <a:pt x="628" y="141"/>
                  </a:cubicBezTo>
                  <a:cubicBezTo>
                    <a:pt x="628" y="141"/>
                    <a:pt x="627" y="142"/>
                    <a:pt x="627" y="142"/>
                  </a:cubicBezTo>
                  <a:cubicBezTo>
                    <a:pt x="627" y="142"/>
                    <a:pt x="627" y="142"/>
                    <a:pt x="626" y="142"/>
                  </a:cubicBezTo>
                  <a:cubicBezTo>
                    <a:pt x="627" y="141"/>
                    <a:pt x="627" y="141"/>
                    <a:pt x="626" y="140"/>
                  </a:cubicBezTo>
                  <a:cubicBezTo>
                    <a:pt x="625" y="141"/>
                    <a:pt x="624" y="140"/>
                    <a:pt x="624" y="142"/>
                  </a:cubicBezTo>
                  <a:cubicBezTo>
                    <a:pt x="623" y="142"/>
                    <a:pt x="624" y="141"/>
                    <a:pt x="623" y="141"/>
                  </a:cubicBezTo>
                  <a:cubicBezTo>
                    <a:pt x="623" y="141"/>
                    <a:pt x="623" y="142"/>
                    <a:pt x="622" y="142"/>
                  </a:cubicBezTo>
                  <a:cubicBezTo>
                    <a:pt x="623" y="143"/>
                    <a:pt x="624" y="143"/>
                    <a:pt x="624" y="142"/>
                  </a:cubicBezTo>
                  <a:cubicBezTo>
                    <a:pt x="625" y="144"/>
                    <a:pt x="621" y="144"/>
                    <a:pt x="618" y="144"/>
                  </a:cubicBezTo>
                  <a:cubicBezTo>
                    <a:pt x="619" y="144"/>
                    <a:pt x="619" y="143"/>
                    <a:pt x="620" y="143"/>
                  </a:cubicBezTo>
                  <a:cubicBezTo>
                    <a:pt x="620" y="144"/>
                    <a:pt x="620" y="143"/>
                    <a:pt x="621" y="143"/>
                  </a:cubicBezTo>
                  <a:cubicBezTo>
                    <a:pt x="621" y="142"/>
                    <a:pt x="619" y="142"/>
                    <a:pt x="621" y="142"/>
                  </a:cubicBezTo>
                  <a:cubicBezTo>
                    <a:pt x="620" y="141"/>
                    <a:pt x="619" y="144"/>
                    <a:pt x="619" y="142"/>
                  </a:cubicBezTo>
                  <a:cubicBezTo>
                    <a:pt x="618" y="142"/>
                    <a:pt x="618" y="142"/>
                    <a:pt x="618" y="142"/>
                  </a:cubicBezTo>
                  <a:cubicBezTo>
                    <a:pt x="618" y="143"/>
                    <a:pt x="618" y="143"/>
                    <a:pt x="619" y="143"/>
                  </a:cubicBezTo>
                  <a:cubicBezTo>
                    <a:pt x="619" y="144"/>
                    <a:pt x="618" y="145"/>
                    <a:pt x="618" y="145"/>
                  </a:cubicBezTo>
                  <a:cubicBezTo>
                    <a:pt x="617" y="144"/>
                    <a:pt x="617" y="144"/>
                    <a:pt x="618" y="144"/>
                  </a:cubicBezTo>
                  <a:cubicBezTo>
                    <a:pt x="616" y="144"/>
                    <a:pt x="617" y="145"/>
                    <a:pt x="617" y="146"/>
                  </a:cubicBezTo>
                  <a:cubicBezTo>
                    <a:pt x="616" y="145"/>
                    <a:pt x="616" y="146"/>
                    <a:pt x="616" y="144"/>
                  </a:cubicBezTo>
                  <a:cubicBezTo>
                    <a:pt x="614" y="145"/>
                    <a:pt x="613" y="147"/>
                    <a:pt x="611" y="146"/>
                  </a:cubicBezTo>
                  <a:cubicBezTo>
                    <a:pt x="611" y="148"/>
                    <a:pt x="610" y="147"/>
                    <a:pt x="610" y="149"/>
                  </a:cubicBezTo>
                  <a:cubicBezTo>
                    <a:pt x="610" y="149"/>
                    <a:pt x="610" y="149"/>
                    <a:pt x="611" y="148"/>
                  </a:cubicBezTo>
                  <a:cubicBezTo>
                    <a:pt x="611" y="149"/>
                    <a:pt x="612" y="148"/>
                    <a:pt x="612" y="149"/>
                  </a:cubicBezTo>
                  <a:cubicBezTo>
                    <a:pt x="611" y="149"/>
                    <a:pt x="611" y="151"/>
                    <a:pt x="610" y="150"/>
                  </a:cubicBezTo>
                  <a:cubicBezTo>
                    <a:pt x="610" y="151"/>
                    <a:pt x="612" y="150"/>
                    <a:pt x="612" y="150"/>
                  </a:cubicBezTo>
                  <a:cubicBezTo>
                    <a:pt x="611" y="151"/>
                    <a:pt x="612" y="151"/>
                    <a:pt x="610" y="151"/>
                  </a:cubicBezTo>
                  <a:cubicBezTo>
                    <a:pt x="611" y="151"/>
                    <a:pt x="610" y="152"/>
                    <a:pt x="611" y="153"/>
                  </a:cubicBezTo>
                  <a:cubicBezTo>
                    <a:pt x="610" y="153"/>
                    <a:pt x="609" y="153"/>
                    <a:pt x="609" y="152"/>
                  </a:cubicBezTo>
                  <a:cubicBezTo>
                    <a:pt x="608" y="151"/>
                    <a:pt x="608" y="152"/>
                    <a:pt x="608" y="152"/>
                  </a:cubicBezTo>
                  <a:cubicBezTo>
                    <a:pt x="608" y="152"/>
                    <a:pt x="606" y="152"/>
                    <a:pt x="606" y="153"/>
                  </a:cubicBezTo>
                  <a:cubicBezTo>
                    <a:pt x="607" y="153"/>
                    <a:pt x="607" y="152"/>
                    <a:pt x="608" y="152"/>
                  </a:cubicBezTo>
                  <a:cubicBezTo>
                    <a:pt x="609" y="152"/>
                    <a:pt x="607" y="153"/>
                    <a:pt x="607" y="153"/>
                  </a:cubicBezTo>
                  <a:cubicBezTo>
                    <a:pt x="608" y="153"/>
                    <a:pt x="607" y="154"/>
                    <a:pt x="608" y="154"/>
                  </a:cubicBezTo>
                  <a:cubicBezTo>
                    <a:pt x="608" y="155"/>
                    <a:pt x="607" y="154"/>
                    <a:pt x="607" y="153"/>
                  </a:cubicBezTo>
                  <a:cubicBezTo>
                    <a:pt x="606" y="154"/>
                    <a:pt x="607" y="155"/>
                    <a:pt x="606" y="155"/>
                  </a:cubicBezTo>
                  <a:cubicBezTo>
                    <a:pt x="606" y="155"/>
                    <a:pt x="606" y="154"/>
                    <a:pt x="606" y="154"/>
                  </a:cubicBezTo>
                  <a:cubicBezTo>
                    <a:pt x="605" y="154"/>
                    <a:pt x="605" y="154"/>
                    <a:pt x="605" y="154"/>
                  </a:cubicBezTo>
                  <a:cubicBezTo>
                    <a:pt x="605" y="154"/>
                    <a:pt x="605" y="155"/>
                    <a:pt x="605" y="156"/>
                  </a:cubicBezTo>
                  <a:cubicBezTo>
                    <a:pt x="605" y="155"/>
                    <a:pt x="604" y="156"/>
                    <a:pt x="603" y="156"/>
                  </a:cubicBezTo>
                  <a:cubicBezTo>
                    <a:pt x="603" y="155"/>
                    <a:pt x="604" y="155"/>
                    <a:pt x="605" y="155"/>
                  </a:cubicBezTo>
                  <a:cubicBezTo>
                    <a:pt x="605" y="155"/>
                    <a:pt x="604" y="154"/>
                    <a:pt x="604" y="154"/>
                  </a:cubicBezTo>
                  <a:cubicBezTo>
                    <a:pt x="603" y="154"/>
                    <a:pt x="602" y="153"/>
                    <a:pt x="602" y="155"/>
                  </a:cubicBezTo>
                  <a:cubicBezTo>
                    <a:pt x="602" y="154"/>
                    <a:pt x="601" y="155"/>
                    <a:pt x="601" y="156"/>
                  </a:cubicBezTo>
                  <a:cubicBezTo>
                    <a:pt x="600" y="155"/>
                    <a:pt x="600" y="155"/>
                    <a:pt x="599" y="155"/>
                  </a:cubicBezTo>
                  <a:cubicBezTo>
                    <a:pt x="599" y="154"/>
                    <a:pt x="600" y="155"/>
                    <a:pt x="600" y="154"/>
                  </a:cubicBezTo>
                  <a:cubicBezTo>
                    <a:pt x="600" y="154"/>
                    <a:pt x="600" y="154"/>
                    <a:pt x="599" y="154"/>
                  </a:cubicBezTo>
                  <a:cubicBezTo>
                    <a:pt x="600" y="154"/>
                    <a:pt x="599" y="153"/>
                    <a:pt x="600" y="153"/>
                  </a:cubicBezTo>
                  <a:cubicBezTo>
                    <a:pt x="600" y="152"/>
                    <a:pt x="599" y="153"/>
                    <a:pt x="599" y="152"/>
                  </a:cubicBezTo>
                  <a:cubicBezTo>
                    <a:pt x="599" y="153"/>
                    <a:pt x="598" y="153"/>
                    <a:pt x="597" y="154"/>
                  </a:cubicBezTo>
                  <a:cubicBezTo>
                    <a:pt x="597" y="154"/>
                    <a:pt x="597" y="155"/>
                    <a:pt x="598" y="155"/>
                  </a:cubicBezTo>
                  <a:cubicBezTo>
                    <a:pt x="597" y="156"/>
                    <a:pt x="596" y="155"/>
                    <a:pt x="596" y="156"/>
                  </a:cubicBezTo>
                  <a:cubicBezTo>
                    <a:pt x="594" y="155"/>
                    <a:pt x="594" y="157"/>
                    <a:pt x="593" y="158"/>
                  </a:cubicBezTo>
                  <a:cubicBezTo>
                    <a:pt x="593" y="157"/>
                    <a:pt x="593" y="157"/>
                    <a:pt x="592" y="157"/>
                  </a:cubicBezTo>
                  <a:cubicBezTo>
                    <a:pt x="593" y="157"/>
                    <a:pt x="594" y="156"/>
                    <a:pt x="595" y="155"/>
                  </a:cubicBezTo>
                  <a:cubicBezTo>
                    <a:pt x="592" y="156"/>
                    <a:pt x="589" y="156"/>
                    <a:pt x="587" y="159"/>
                  </a:cubicBezTo>
                  <a:cubicBezTo>
                    <a:pt x="586" y="159"/>
                    <a:pt x="587" y="159"/>
                    <a:pt x="586" y="158"/>
                  </a:cubicBezTo>
                  <a:cubicBezTo>
                    <a:pt x="585" y="158"/>
                    <a:pt x="585" y="159"/>
                    <a:pt x="585" y="160"/>
                  </a:cubicBezTo>
                  <a:cubicBezTo>
                    <a:pt x="584" y="159"/>
                    <a:pt x="584" y="160"/>
                    <a:pt x="584" y="161"/>
                  </a:cubicBezTo>
                  <a:cubicBezTo>
                    <a:pt x="583" y="160"/>
                    <a:pt x="583" y="160"/>
                    <a:pt x="582" y="160"/>
                  </a:cubicBezTo>
                  <a:cubicBezTo>
                    <a:pt x="581" y="161"/>
                    <a:pt x="583" y="160"/>
                    <a:pt x="582" y="161"/>
                  </a:cubicBezTo>
                  <a:cubicBezTo>
                    <a:pt x="581" y="161"/>
                    <a:pt x="580" y="162"/>
                    <a:pt x="580" y="161"/>
                  </a:cubicBezTo>
                  <a:cubicBezTo>
                    <a:pt x="580" y="162"/>
                    <a:pt x="579" y="161"/>
                    <a:pt x="579" y="162"/>
                  </a:cubicBezTo>
                  <a:cubicBezTo>
                    <a:pt x="578" y="161"/>
                    <a:pt x="577" y="162"/>
                    <a:pt x="576" y="162"/>
                  </a:cubicBezTo>
                  <a:cubicBezTo>
                    <a:pt x="576" y="163"/>
                    <a:pt x="577" y="163"/>
                    <a:pt x="577" y="163"/>
                  </a:cubicBezTo>
                  <a:cubicBezTo>
                    <a:pt x="577" y="163"/>
                    <a:pt x="575" y="163"/>
                    <a:pt x="576" y="164"/>
                  </a:cubicBezTo>
                  <a:cubicBezTo>
                    <a:pt x="576" y="164"/>
                    <a:pt x="573" y="165"/>
                    <a:pt x="574" y="164"/>
                  </a:cubicBezTo>
                  <a:cubicBezTo>
                    <a:pt x="573" y="164"/>
                    <a:pt x="571" y="165"/>
                    <a:pt x="570" y="166"/>
                  </a:cubicBezTo>
                  <a:cubicBezTo>
                    <a:pt x="569" y="165"/>
                    <a:pt x="570" y="165"/>
                    <a:pt x="570" y="165"/>
                  </a:cubicBezTo>
                  <a:cubicBezTo>
                    <a:pt x="569" y="164"/>
                    <a:pt x="567" y="165"/>
                    <a:pt x="567" y="166"/>
                  </a:cubicBezTo>
                  <a:cubicBezTo>
                    <a:pt x="567" y="166"/>
                    <a:pt x="567" y="165"/>
                    <a:pt x="568" y="166"/>
                  </a:cubicBezTo>
                  <a:cubicBezTo>
                    <a:pt x="568" y="166"/>
                    <a:pt x="567" y="166"/>
                    <a:pt x="567" y="167"/>
                  </a:cubicBezTo>
                  <a:cubicBezTo>
                    <a:pt x="567" y="167"/>
                    <a:pt x="566" y="167"/>
                    <a:pt x="566" y="166"/>
                  </a:cubicBezTo>
                  <a:cubicBezTo>
                    <a:pt x="566" y="166"/>
                    <a:pt x="566" y="166"/>
                    <a:pt x="566" y="165"/>
                  </a:cubicBezTo>
                  <a:cubicBezTo>
                    <a:pt x="566" y="165"/>
                    <a:pt x="566" y="166"/>
                    <a:pt x="565" y="165"/>
                  </a:cubicBezTo>
                  <a:cubicBezTo>
                    <a:pt x="565" y="166"/>
                    <a:pt x="566" y="166"/>
                    <a:pt x="566" y="166"/>
                  </a:cubicBezTo>
                  <a:cubicBezTo>
                    <a:pt x="565" y="166"/>
                    <a:pt x="562" y="168"/>
                    <a:pt x="560" y="168"/>
                  </a:cubicBezTo>
                  <a:cubicBezTo>
                    <a:pt x="560" y="168"/>
                    <a:pt x="562" y="167"/>
                    <a:pt x="561" y="167"/>
                  </a:cubicBezTo>
                  <a:cubicBezTo>
                    <a:pt x="560" y="167"/>
                    <a:pt x="560" y="168"/>
                    <a:pt x="560" y="168"/>
                  </a:cubicBezTo>
                  <a:cubicBezTo>
                    <a:pt x="558" y="168"/>
                    <a:pt x="557" y="169"/>
                    <a:pt x="556" y="170"/>
                  </a:cubicBezTo>
                  <a:cubicBezTo>
                    <a:pt x="556" y="169"/>
                    <a:pt x="556" y="169"/>
                    <a:pt x="556" y="169"/>
                  </a:cubicBezTo>
                  <a:cubicBezTo>
                    <a:pt x="556" y="169"/>
                    <a:pt x="555" y="169"/>
                    <a:pt x="555" y="170"/>
                  </a:cubicBezTo>
                  <a:cubicBezTo>
                    <a:pt x="554" y="169"/>
                    <a:pt x="554" y="170"/>
                    <a:pt x="553" y="171"/>
                  </a:cubicBezTo>
                  <a:cubicBezTo>
                    <a:pt x="551" y="170"/>
                    <a:pt x="550" y="171"/>
                    <a:pt x="549" y="170"/>
                  </a:cubicBezTo>
                  <a:cubicBezTo>
                    <a:pt x="550" y="172"/>
                    <a:pt x="547" y="171"/>
                    <a:pt x="547" y="173"/>
                  </a:cubicBezTo>
                  <a:cubicBezTo>
                    <a:pt x="546" y="172"/>
                    <a:pt x="545" y="174"/>
                    <a:pt x="545" y="172"/>
                  </a:cubicBezTo>
                  <a:cubicBezTo>
                    <a:pt x="543" y="173"/>
                    <a:pt x="546" y="174"/>
                    <a:pt x="545" y="174"/>
                  </a:cubicBezTo>
                  <a:cubicBezTo>
                    <a:pt x="545" y="175"/>
                    <a:pt x="545" y="173"/>
                    <a:pt x="546" y="174"/>
                  </a:cubicBezTo>
                  <a:cubicBezTo>
                    <a:pt x="546" y="174"/>
                    <a:pt x="543" y="175"/>
                    <a:pt x="544" y="174"/>
                  </a:cubicBezTo>
                  <a:cubicBezTo>
                    <a:pt x="544" y="176"/>
                    <a:pt x="541" y="175"/>
                    <a:pt x="540" y="177"/>
                  </a:cubicBezTo>
                  <a:cubicBezTo>
                    <a:pt x="538" y="177"/>
                    <a:pt x="536" y="179"/>
                    <a:pt x="533" y="179"/>
                  </a:cubicBezTo>
                  <a:cubicBezTo>
                    <a:pt x="534" y="179"/>
                    <a:pt x="534" y="179"/>
                    <a:pt x="535" y="179"/>
                  </a:cubicBezTo>
                  <a:cubicBezTo>
                    <a:pt x="534" y="178"/>
                    <a:pt x="536" y="179"/>
                    <a:pt x="536" y="177"/>
                  </a:cubicBezTo>
                  <a:cubicBezTo>
                    <a:pt x="534" y="175"/>
                    <a:pt x="533" y="178"/>
                    <a:pt x="531" y="177"/>
                  </a:cubicBezTo>
                  <a:cubicBezTo>
                    <a:pt x="531" y="177"/>
                    <a:pt x="531" y="177"/>
                    <a:pt x="531" y="176"/>
                  </a:cubicBezTo>
                  <a:cubicBezTo>
                    <a:pt x="531" y="176"/>
                    <a:pt x="531" y="176"/>
                    <a:pt x="531" y="176"/>
                  </a:cubicBezTo>
                  <a:cubicBezTo>
                    <a:pt x="531" y="177"/>
                    <a:pt x="533" y="176"/>
                    <a:pt x="534" y="175"/>
                  </a:cubicBezTo>
                  <a:cubicBezTo>
                    <a:pt x="534" y="175"/>
                    <a:pt x="533" y="175"/>
                    <a:pt x="533" y="175"/>
                  </a:cubicBezTo>
                  <a:cubicBezTo>
                    <a:pt x="532" y="176"/>
                    <a:pt x="531" y="176"/>
                    <a:pt x="530" y="176"/>
                  </a:cubicBezTo>
                  <a:cubicBezTo>
                    <a:pt x="530" y="178"/>
                    <a:pt x="528" y="177"/>
                    <a:pt x="528" y="179"/>
                  </a:cubicBezTo>
                  <a:cubicBezTo>
                    <a:pt x="527" y="179"/>
                    <a:pt x="526" y="179"/>
                    <a:pt x="526" y="178"/>
                  </a:cubicBezTo>
                  <a:cubicBezTo>
                    <a:pt x="523" y="180"/>
                    <a:pt x="521" y="182"/>
                    <a:pt x="518" y="182"/>
                  </a:cubicBezTo>
                  <a:cubicBezTo>
                    <a:pt x="518" y="183"/>
                    <a:pt x="517" y="183"/>
                    <a:pt x="517" y="183"/>
                  </a:cubicBezTo>
                  <a:cubicBezTo>
                    <a:pt x="516" y="183"/>
                    <a:pt x="514" y="184"/>
                    <a:pt x="513" y="185"/>
                  </a:cubicBezTo>
                  <a:cubicBezTo>
                    <a:pt x="513" y="185"/>
                    <a:pt x="513" y="185"/>
                    <a:pt x="513" y="185"/>
                  </a:cubicBezTo>
                  <a:cubicBezTo>
                    <a:pt x="513" y="186"/>
                    <a:pt x="513" y="186"/>
                    <a:pt x="514" y="186"/>
                  </a:cubicBezTo>
                  <a:cubicBezTo>
                    <a:pt x="514" y="187"/>
                    <a:pt x="514" y="186"/>
                    <a:pt x="514" y="187"/>
                  </a:cubicBezTo>
                  <a:cubicBezTo>
                    <a:pt x="513" y="187"/>
                    <a:pt x="513" y="187"/>
                    <a:pt x="513" y="187"/>
                  </a:cubicBezTo>
                  <a:cubicBezTo>
                    <a:pt x="512" y="187"/>
                    <a:pt x="513" y="187"/>
                    <a:pt x="513" y="188"/>
                  </a:cubicBezTo>
                  <a:cubicBezTo>
                    <a:pt x="513" y="189"/>
                    <a:pt x="512" y="187"/>
                    <a:pt x="512" y="186"/>
                  </a:cubicBezTo>
                  <a:cubicBezTo>
                    <a:pt x="510" y="187"/>
                    <a:pt x="507" y="189"/>
                    <a:pt x="505" y="191"/>
                  </a:cubicBezTo>
                  <a:cubicBezTo>
                    <a:pt x="504" y="190"/>
                    <a:pt x="504" y="190"/>
                    <a:pt x="504" y="190"/>
                  </a:cubicBezTo>
                  <a:cubicBezTo>
                    <a:pt x="504" y="190"/>
                    <a:pt x="504" y="190"/>
                    <a:pt x="503" y="190"/>
                  </a:cubicBezTo>
                  <a:cubicBezTo>
                    <a:pt x="503" y="191"/>
                    <a:pt x="504" y="190"/>
                    <a:pt x="504" y="191"/>
                  </a:cubicBezTo>
                  <a:cubicBezTo>
                    <a:pt x="504" y="192"/>
                    <a:pt x="503" y="191"/>
                    <a:pt x="502" y="191"/>
                  </a:cubicBezTo>
                  <a:cubicBezTo>
                    <a:pt x="502" y="191"/>
                    <a:pt x="502" y="191"/>
                    <a:pt x="501" y="191"/>
                  </a:cubicBezTo>
                  <a:cubicBezTo>
                    <a:pt x="501" y="192"/>
                    <a:pt x="503" y="191"/>
                    <a:pt x="502" y="192"/>
                  </a:cubicBezTo>
                  <a:cubicBezTo>
                    <a:pt x="501" y="192"/>
                    <a:pt x="501" y="192"/>
                    <a:pt x="500" y="192"/>
                  </a:cubicBezTo>
                  <a:cubicBezTo>
                    <a:pt x="500" y="192"/>
                    <a:pt x="500" y="193"/>
                    <a:pt x="500" y="193"/>
                  </a:cubicBezTo>
                  <a:cubicBezTo>
                    <a:pt x="496" y="195"/>
                    <a:pt x="492" y="196"/>
                    <a:pt x="488" y="199"/>
                  </a:cubicBezTo>
                  <a:cubicBezTo>
                    <a:pt x="487" y="199"/>
                    <a:pt x="487" y="200"/>
                    <a:pt x="487" y="199"/>
                  </a:cubicBezTo>
                  <a:cubicBezTo>
                    <a:pt x="487" y="200"/>
                    <a:pt x="486" y="200"/>
                    <a:pt x="486" y="201"/>
                  </a:cubicBezTo>
                  <a:cubicBezTo>
                    <a:pt x="485" y="200"/>
                    <a:pt x="484" y="201"/>
                    <a:pt x="484" y="200"/>
                  </a:cubicBezTo>
                  <a:cubicBezTo>
                    <a:pt x="485" y="200"/>
                    <a:pt x="486" y="199"/>
                    <a:pt x="487" y="198"/>
                  </a:cubicBezTo>
                  <a:cubicBezTo>
                    <a:pt x="487" y="198"/>
                    <a:pt x="487" y="198"/>
                    <a:pt x="487" y="197"/>
                  </a:cubicBezTo>
                  <a:cubicBezTo>
                    <a:pt x="488" y="197"/>
                    <a:pt x="488" y="198"/>
                    <a:pt x="488" y="197"/>
                  </a:cubicBezTo>
                  <a:cubicBezTo>
                    <a:pt x="488" y="197"/>
                    <a:pt x="488" y="196"/>
                    <a:pt x="488" y="196"/>
                  </a:cubicBezTo>
                  <a:cubicBezTo>
                    <a:pt x="487" y="196"/>
                    <a:pt x="487" y="196"/>
                    <a:pt x="487" y="196"/>
                  </a:cubicBezTo>
                  <a:cubicBezTo>
                    <a:pt x="487" y="197"/>
                    <a:pt x="486" y="197"/>
                    <a:pt x="486" y="196"/>
                  </a:cubicBezTo>
                  <a:cubicBezTo>
                    <a:pt x="485" y="197"/>
                    <a:pt x="485" y="197"/>
                    <a:pt x="485" y="198"/>
                  </a:cubicBezTo>
                  <a:cubicBezTo>
                    <a:pt x="485" y="198"/>
                    <a:pt x="486" y="198"/>
                    <a:pt x="486" y="198"/>
                  </a:cubicBezTo>
                  <a:cubicBezTo>
                    <a:pt x="486" y="199"/>
                    <a:pt x="485" y="199"/>
                    <a:pt x="484" y="200"/>
                  </a:cubicBezTo>
                  <a:cubicBezTo>
                    <a:pt x="484" y="199"/>
                    <a:pt x="484" y="197"/>
                    <a:pt x="483" y="197"/>
                  </a:cubicBezTo>
                  <a:cubicBezTo>
                    <a:pt x="482" y="199"/>
                    <a:pt x="479" y="198"/>
                    <a:pt x="479" y="201"/>
                  </a:cubicBezTo>
                  <a:cubicBezTo>
                    <a:pt x="479" y="201"/>
                    <a:pt x="479" y="200"/>
                    <a:pt x="479" y="200"/>
                  </a:cubicBezTo>
                  <a:cubicBezTo>
                    <a:pt x="478" y="200"/>
                    <a:pt x="477" y="201"/>
                    <a:pt x="475" y="201"/>
                  </a:cubicBezTo>
                  <a:cubicBezTo>
                    <a:pt x="476" y="202"/>
                    <a:pt x="475" y="203"/>
                    <a:pt x="475" y="204"/>
                  </a:cubicBezTo>
                  <a:cubicBezTo>
                    <a:pt x="474" y="203"/>
                    <a:pt x="475" y="203"/>
                    <a:pt x="475" y="202"/>
                  </a:cubicBezTo>
                  <a:cubicBezTo>
                    <a:pt x="474" y="202"/>
                    <a:pt x="474" y="202"/>
                    <a:pt x="473" y="202"/>
                  </a:cubicBezTo>
                  <a:cubicBezTo>
                    <a:pt x="473" y="202"/>
                    <a:pt x="473" y="202"/>
                    <a:pt x="473" y="203"/>
                  </a:cubicBezTo>
                  <a:cubicBezTo>
                    <a:pt x="473" y="203"/>
                    <a:pt x="473" y="203"/>
                    <a:pt x="472" y="203"/>
                  </a:cubicBezTo>
                  <a:cubicBezTo>
                    <a:pt x="470" y="202"/>
                    <a:pt x="467" y="204"/>
                    <a:pt x="465" y="205"/>
                  </a:cubicBezTo>
                  <a:cubicBezTo>
                    <a:pt x="465" y="205"/>
                    <a:pt x="466" y="204"/>
                    <a:pt x="465" y="204"/>
                  </a:cubicBezTo>
                  <a:cubicBezTo>
                    <a:pt x="465" y="205"/>
                    <a:pt x="463" y="205"/>
                    <a:pt x="463" y="206"/>
                  </a:cubicBezTo>
                  <a:cubicBezTo>
                    <a:pt x="464" y="207"/>
                    <a:pt x="464" y="205"/>
                    <a:pt x="465" y="206"/>
                  </a:cubicBezTo>
                  <a:cubicBezTo>
                    <a:pt x="464" y="207"/>
                    <a:pt x="463" y="207"/>
                    <a:pt x="462" y="207"/>
                  </a:cubicBezTo>
                  <a:cubicBezTo>
                    <a:pt x="462" y="207"/>
                    <a:pt x="463" y="207"/>
                    <a:pt x="463" y="206"/>
                  </a:cubicBezTo>
                  <a:cubicBezTo>
                    <a:pt x="461" y="207"/>
                    <a:pt x="460" y="209"/>
                    <a:pt x="458" y="208"/>
                  </a:cubicBezTo>
                  <a:cubicBezTo>
                    <a:pt x="459" y="208"/>
                    <a:pt x="459" y="208"/>
                    <a:pt x="460" y="207"/>
                  </a:cubicBezTo>
                  <a:cubicBezTo>
                    <a:pt x="459" y="206"/>
                    <a:pt x="457" y="207"/>
                    <a:pt x="457" y="208"/>
                  </a:cubicBezTo>
                  <a:cubicBezTo>
                    <a:pt x="456" y="208"/>
                    <a:pt x="456" y="208"/>
                    <a:pt x="455" y="208"/>
                  </a:cubicBezTo>
                  <a:cubicBezTo>
                    <a:pt x="456" y="209"/>
                    <a:pt x="454" y="209"/>
                    <a:pt x="454" y="210"/>
                  </a:cubicBezTo>
                  <a:cubicBezTo>
                    <a:pt x="454" y="211"/>
                    <a:pt x="454" y="209"/>
                    <a:pt x="454" y="209"/>
                  </a:cubicBezTo>
                  <a:cubicBezTo>
                    <a:pt x="452" y="208"/>
                    <a:pt x="453" y="210"/>
                    <a:pt x="451" y="210"/>
                  </a:cubicBezTo>
                  <a:cubicBezTo>
                    <a:pt x="451" y="211"/>
                    <a:pt x="452" y="211"/>
                    <a:pt x="452" y="212"/>
                  </a:cubicBezTo>
                  <a:cubicBezTo>
                    <a:pt x="452" y="212"/>
                    <a:pt x="451" y="211"/>
                    <a:pt x="451" y="211"/>
                  </a:cubicBezTo>
                  <a:cubicBezTo>
                    <a:pt x="451" y="213"/>
                    <a:pt x="448" y="213"/>
                    <a:pt x="448" y="214"/>
                  </a:cubicBezTo>
                  <a:cubicBezTo>
                    <a:pt x="447" y="214"/>
                    <a:pt x="447" y="213"/>
                    <a:pt x="445" y="214"/>
                  </a:cubicBezTo>
                  <a:cubicBezTo>
                    <a:pt x="445" y="213"/>
                    <a:pt x="446" y="213"/>
                    <a:pt x="447" y="213"/>
                  </a:cubicBezTo>
                  <a:cubicBezTo>
                    <a:pt x="447" y="212"/>
                    <a:pt x="447" y="212"/>
                    <a:pt x="447" y="211"/>
                  </a:cubicBezTo>
                  <a:cubicBezTo>
                    <a:pt x="447" y="211"/>
                    <a:pt x="447" y="211"/>
                    <a:pt x="446" y="211"/>
                  </a:cubicBezTo>
                  <a:cubicBezTo>
                    <a:pt x="446" y="212"/>
                    <a:pt x="447" y="212"/>
                    <a:pt x="447" y="212"/>
                  </a:cubicBezTo>
                  <a:cubicBezTo>
                    <a:pt x="446" y="213"/>
                    <a:pt x="445" y="212"/>
                    <a:pt x="445" y="213"/>
                  </a:cubicBezTo>
                  <a:cubicBezTo>
                    <a:pt x="444" y="212"/>
                    <a:pt x="446" y="212"/>
                    <a:pt x="446" y="211"/>
                  </a:cubicBezTo>
                  <a:cubicBezTo>
                    <a:pt x="446" y="212"/>
                    <a:pt x="446" y="211"/>
                    <a:pt x="447" y="211"/>
                  </a:cubicBezTo>
                  <a:cubicBezTo>
                    <a:pt x="446" y="210"/>
                    <a:pt x="442" y="212"/>
                    <a:pt x="442" y="214"/>
                  </a:cubicBezTo>
                  <a:cubicBezTo>
                    <a:pt x="441" y="214"/>
                    <a:pt x="441" y="215"/>
                    <a:pt x="440" y="215"/>
                  </a:cubicBezTo>
                  <a:cubicBezTo>
                    <a:pt x="441" y="214"/>
                    <a:pt x="441" y="214"/>
                    <a:pt x="442" y="214"/>
                  </a:cubicBezTo>
                  <a:cubicBezTo>
                    <a:pt x="442" y="214"/>
                    <a:pt x="441" y="213"/>
                    <a:pt x="442" y="213"/>
                  </a:cubicBezTo>
                  <a:cubicBezTo>
                    <a:pt x="441" y="213"/>
                    <a:pt x="440" y="213"/>
                    <a:pt x="439" y="213"/>
                  </a:cubicBezTo>
                  <a:cubicBezTo>
                    <a:pt x="439" y="213"/>
                    <a:pt x="438" y="214"/>
                    <a:pt x="439" y="215"/>
                  </a:cubicBezTo>
                  <a:cubicBezTo>
                    <a:pt x="438" y="215"/>
                    <a:pt x="438" y="215"/>
                    <a:pt x="437" y="215"/>
                  </a:cubicBezTo>
                  <a:cubicBezTo>
                    <a:pt x="437" y="216"/>
                    <a:pt x="438" y="216"/>
                    <a:pt x="438" y="216"/>
                  </a:cubicBezTo>
                  <a:cubicBezTo>
                    <a:pt x="438" y="216"/>
                    <a:pt x="437" y="216"/>
                    <a:pt x="437" y="215"/>
                  </a:cubicBezTo>
                  <a:cubicBezTo>
                    <a:pt x="436" y="215"/>
                    <a:pt x="436" y="217"/>
                    <a:pt x="437" y="216"/>
                  </a:cubicBezTo>
                  <a:cubicBezTo>
                    <a:pt x="435" y="216"/>
                    <a:pt x="435" y="218"/>
                    <a:pt x="433" y="218"/>
                  </a:cubicBezTo>
                  <a:cubicBezTo>
                    <a:pt x="433" y="217"/>
                    <a:pt x="434" y="217"/>
                    <a:pt x="434" y="217"/>
                  </a:cubicBezTo>
                  <a:cubicBezTo>
                    <a:pt x="433" y="216"/>
                    <a:pt x="433" y="217"/>
                    <a:pt x="433" y="217"/>
                  </a:cubicBezTo>
                  <a:cubicBezTo>
                    <a:pt x="433" y="219"/>
                    <a:pt x="431" y="219"/>
                    <a:pt x="429" y="219"/>
                  </a:cubicBezTo>
                  <a:cubicBezTo>
                    <a:pt x="429" y="218"/>
                    <a:pt x="430" y="218"/>
                    <a:pt x="430" y="218"/>
                  </a:cubicBezTo>
                  <a:cubicBezTo>
                    <a:pt x="430" y="217"/>
                    <a:pt x="430" y="218"/>
                    <a:pt x="429" y="218"/>
                  </a:cubicBezTo>
                  <a:cubicBezTo>
                    <a:pt x="429" y="219"/>
                    <a:pt x="429" y="219"/>
                    <a:pt x="428" y="220"/>
                  </a:cubicBezTo>
                  <a:cubicBezTo>
                    <a:pt x="428" y="220"/>
                    <a:pt x="428" y="219"/>
                    <a:pt x="428" y="219"/>
                  </a:cubicBezTo>
                  <a:cubicBezTo>
                    <a:pt x="428" y="219"/>
                    <a:pt x="427" y="219"/>
                    <a:pt x="427" y="219"/>
                  </a:cubicBezTo>
                  <a:cubicBezTo>
                    <a:pt x="429" y="221"/>
                    <a:pt x="424" y="220"/>
                    <a:pt x="424" y="222"/>
                  </a:cubicBezTo>
                  <a:cubicBezTo>
                    <a:pt x="423" y="221"/>
                    <a:pt x="422" y="223"/>
                    <a:pt x="420" y="223"/>
                  </a:cubicBezTo>
                  <a:cubicBezTo>
                    <a:pt x="421" y="222"/>
                    <a:pt x="422" y="221"/>
                    <a:pt x="423" y="222"/>
                  </a:cubicBezTo>
                  <a:cubicBezTo>
                    <a:pt x="424" y="221"/>
                    <a:pt x="425" y="219"/>
                    <a:pt x="426" y="219"/>
                  </a:cubicBezTo>
                  <a:cubicBezTo>
                    <a:pt x="423" y="218"/>
                    <a:pt x="422" y="221"/>
                    <a:pt x="419" y="222"/>
                  </a:cubicBezTo>
                  <a:cubicBezTo>
                    <a:pt x="419" y="221"/>
                    <a:pt x="420" y="221"/>
                    <a:pt x="421" y="221"/>
                  </a:cubicBezTo>
                  <a:cubicBezTo>
                    <a:pt x="420" y="220"/>
                    <a:pt x="417" y="221"/>
                    <a:pt x="417" y="222"/>
                  </a:cubicBezTo>
                  <a:cubicBezTo>
                    <a:pt x="417" y="223"/>
                    <a:pt x="416" y="221"/>
                    <a:pt x="415" y="222"/>
                  </a:cubicBezTo>
                  <a:cubicBezTo>
                    <a:pt x="415" y="222"/>
                    <a:pt x="416" y="223"/>
                    <a:pt x="416" y="223"/>
                  </a:cubicBezTo>
                  <a:cubicBezTo>
                    <a:pt x="413" y="223"/>
                    <a:pt x="410" y="227"/>
                    <a:pt x="408" y="225"/>
                  </a:cubicBezTo>
                  <a:cubicBezTo>
                    <a:pt x="407" y="225"/>
                    <a:pt x="407" y="227"/>
                    <a:pt x="408" y="227"/>
                  </a:cubicBezTo>
                  <a:cubicBezTo>
                    <a:pt x="407" y="226"/>
                    <a:pt x="406" y="228"/>
                    <a:pt x="404" y="228"/>
                  </a:cubicBezTo>
                  <a:cubicBezTo>
                    <a:pt x="404" y="227"/>
                    <a:pt x="405" y="228"/>
                    <a:pt x="405" y="227"/>
                  </a:cubicBezTo>
                  <a:cubicBezTo>
                    <a:pt x="405" y="227"/>
                    <a:pt x="403" y="227"/>
                    <a:pt x="404" y="228"/>
                  </a:cubicBezTo>
                  <a:cubicBezTo>
                    <a:pt x="401" y="231"/>
                    <a:pt x="396" y="231"/>
                    <a:pt x="394" y="234"/>
                  </a:cubicBezTo>
                  <a:cubicBezTo>
                    <a:pt x="392" y="235"/>
                    <a:pt x="390" y="235"/>
                    <a:pt x="390" y="232"/>
                  </a:cubicBezTo>
                  <a:cubicBezTo>
                    <a:pt x="390" y="232"/>
                    <a:pt x="390" y="232"/>
                    <a:pt x="389" y="232"/>
                  </a:cubicBezTo>
                  <a:cubicBezTo>
                    <a:pt x="389" y="233"/>
                    <a:pt x="390" y="233"/>
                    <a:pt x="389" y="233"/>
                  </a:cubicBezTo>
                  <a:cubicBezTo>
                    <a:pt x="389" y="232"/>
                    <a:pt x="389" y="234"/>
                    <a:pt x="388" y="233"/>
                  </a:cubicBezTo>
                  <a:cubicBezTo>
                    <a:pt x="388" y="234"/>
                    <a:pt x="386" y="235"/>
                    <a:pt x="385" y="235"/>
                  </a:cubicBezTo>
                  <a:cubicBezTo>
                    <a:pt x="385" y="235"/>
                    <a:pt x="386" y="235"/>
                    <a:pt x="386" y="234"/>
                  </a:cubicBezTo>
                  <a:cubicBezTo>
                    <a:pt x="384" y="234"/>
                    <a:pt x="385" y="236"/>
                    <a:pt x="385" y="237"/>
                  </a:cubicBezTo>
                  <a:cubicBezTo>
                    <a:pt x="385" y="236"/>
                    <a:pt x="383" y="236"/>
                    <a:pt x="383" y="237"/>
                  </a:cubicBezTo>
                  <a:cubicBezTo>
                    <a:pt x="383" y="237"/>
                    <a:pt x="383" y="236"/>
                    <a:pt x="384" y="237"/>
                  </a:cubicBezTo>
                  <a:cubicBezTo>
                    <a:pt x="383" y="238"/>
                    <a:pt x="382" y="237"/>
                    <a:pt x="381" y="237"/>
                  </a:cubicBezTo>
                  <a:cubicBezTo>
                    <a:pt x="381" y="236"/>
                    <a:pt x="382" y="236"/>
                    <a:pt x="381" y="236"/>
                  </a:cubicBezTo>
                  <a:cubicBezTo>
                    <a:pt x="381" y="236"/>
                    <a:pt x="382" y="237"/>
                    <a:pt x="381" y="238"/>
                  </a:cubicBezTo>
                  <a:cubicBezTo>
                    <a:pt x="381" y="238"/>
                    <a:pt x="380" y="238"/>
                    <a:pt x="380" y="238"/>
                  </a:cubicBezTo>
                  <a:cubicBezTo>
                    <a:pt x="380" y="237"/>
                    <a:pt x="380" y="237"/>
                    <a:pt x="381" y="237"/>
                  </a:cubicBezTo>
                  <a:cubicBezTo>
                    <a:pt x="380" y="236"/>
                    <a:pt x="378" y="237"/>
                    <a:pt x="378" y="238"/>
                  </a:cubicBezTo>
                  <a:cubicBezTo>
                    <a:pt x="377" y="238"/>
                    <a:pt x="378" y="238"/>
                    <a:pt x="378" y="238"/>
                  </a:cubicBezTo>
                  <a:cubicBezTo>
                    <a:pt x="377" y="237"/>
                    <a:pt x="377" y="238"/>
                    <a:pt x="377" y="239"/>
                  </a:cubicBezTo>
                  <a:cubicBezTo>
                    <a:pt x="377" y="239"/>
                    <a:pt x="377" y="238"/>
                    <a:pt x="377" y="238"/>
                  </a:cubicBezTo>
                  <a:cubicBezTo>
                    <a:pt x="376" y="238"/>
                    <a:pt x="376" y="238"/>
                    <a:pt x="375" y="238"/>
                  </a:cubicBezTo>
                  <a:cubicBezTo>
                    <a:pt x="375" y="239"/>
                    <a:pt x="376" y="239"/>
                    <a:pt x="376" y="240"/>
                  </a:cubicBezTo>
                  <a:cubicBezTo>
                    <a:pt x="375" y="239"/>
                    <a:pt x="375" y="240"/>
                    <a:pt x="375" y="240"/>
                  </a:cubicBezTo>
                  <a:cubicBezTo>
                    <a:pt x="374" y="240"/>
                    <a:pt x="374" y="240"/>
                    <a:pt x="374" y="239"/>
                  </a:cubicBezTo>
                  <a:cubicBezTo>
                    <a:pt x="373" y="239"/>
                    <a:pt x="373" y="240"/>
                    <a:pt x="373" y="239"/>
                  </a:cubicBezTo>
                  <a:cubicBezTo>
                    <a:pt x="374" y="240"/>
                    <a:pt x="373" y="241"/>
                    <a:pt x="373" y="242"/>
                  </a:cubicBezTo>
                  <a:cubicBezTo>
                    <a:pt x="371" y="241"/>
                    <a:pt x="370" y="244"/>
                    <a:pt x="368" y="243"/>
                  </a:cubicBezTo>
                  <a:cubicBezTo>
                    <a:pt x="369" y="242"/>
                    <a:pt x="370" y="243"/>
                    <a:pt x="371" y="242"/>
                  </a:cubicBezTo>
                  <a:cubicBezTo>
                    <a:pt x="370" y="241"/>
                    <a:pt x="369" y="242"/>
                    <a:pt x="369" y="242"/>
                  </a:cubicBezTo>
                  <a:cubicBezTo>
                    <a:pt x="370" y="242"/>
                    <a:pt x="370" y="241"/>
                    <a:pt x="371" y="242"/>
                  </a:cubicBezTo>
                  <a:cubicBezTo>
                    <a:pt x="372" y="242"/>
                    <a:pt x="371" y="240"/>
                    <a:pt x="372" y="240"/>
                  </a:cubicBezTo>
                  <a:cubicBezTo>
                    <a:pt x="372" y="240"/>
                    <a:pt x="372" y="240"/>
                    <a:pt x="372" y="240"/>
                  </a:cubicBezTo>
                  <a:cubicBezTo>
                    <a:pt x="370" y="240"/>
                    <a:pt x="369" y="241"/>
                    <a:pt x="368" y="242"/>
                  </a:cubicBezTo>
                  <a:cubicBezTo>
                    <a:pt x="368" y="242"/>
                    <a:pt x="369" y="242"/>
                    <a:pt x="368" y="241"/>
                  </a:cubicBezTo>
                  <a:cubicBezTo>
                    <a:pt x="367" y="241"/>
                    <a:pt x="368" y="242"/>
                    <a:pt x="367" y="242"/>
                  </a:cubicBezTo>
                  <a:cubicBezTo>
                    <a:pt x="366" y="242"/>
                    <a:pt x="364" y="244"/>
                    <a:pt x="362" y="244"/>
                  </a:cubicBezTo>
                  <a:cubicBezTo>
                    <a:pt x="362" y="243"/>
                    <a:pt x="363" y="243"/>
                    <a:pt x="363" y="242"/>
                  </a:cubicBezTo>
                  <a:cubicBezTo>
                    <a:pt x="362" y="243"/>
                    <a:pt x="360" y="243"/>
                    <a:pt x="360" y="244"/>
                  </a:cubicBezTo>
                  <a:cubicBezTo>
                    <a:pt x="359" y="243"/>
                    <a:pt x="358" y="244"/>
                    <a:pt x="358" y="243"/>
                  </a:cubicBezTo>
                  <a:cubicBezTo>
                    <a:pt x="356" y="244"/>
                    <a:pt x="355" y="247"/>
                    <a:pt x="353" y="247"/>
                  </a:cubicBezTo>
                  <a:cubicBezTo>
                    <a:pt x="353" y="248"/>
                    <a:pt x="353" y="248"/>
                    <a:pt x="353" y="249"/>
                  </a:cubicBezTo>
                  <a:cubicBezTo>
                    <a:pt x="351" y="247"/>
                    <a:pt x="349" y="251"/>
                    <a:pt x="347" y="251"/>
                  </a:cubicBezTo>
                  <a:cubicBezTo>
                    <a:pt x="347" y="251"/>
                    <a:pt x="347" y="251"/>
                    <a:pt x="346" y="252"/>
                  </a:cubicBezTo>
                  <a:cubicBezTo>
                    <a:pt x="346" y="251"/>
                    <a:pt x="345" y="252"/>
                    <a:pt x="344" y="252"/>
                  </a:cubicBezTo>
                  <a:cubicBezTo>
                    <a:pt x="344" y="252"/>
                    <a:pt x="344" y="252"/>
                    <a:pt x="344" y="253"/>
                  </a:cubicBezTo>
                  <a:cubicBezTo>
                    <a:pt x="343" y="253"/>
                    <a:pt x="344" y="252"/>
                    <a:pt x="343" y="252"/>
                  </a:cubicBezTo>
                  <a:cubicBezTo>
                    <a:pt x="343" y="253"/>
                    <a:pt x="343" y="253"/>
                    <a:pt x="343" y="253"/>
                  </a:cubicBezTo>
                  <a:cubicBezTo>
                    <a:pt x="343" y="254"/>
                    <a:pt x="342" y="253"/>
                    <a:pt x="343" y="252"/>
                  </a:cubicBezTo>
                  <a:cubicBezTo>
                    <a:pt x="342" y="253"/>
                    <a:pt x="342" y="253"/>
                    <a:pt x="341" y="254"/>
                  </a:cubicBezTo>
                  <a:cubicBezTo>
                    <a:pt x="341" y="254"/>
                    <a:pt x="341" y="253"/>
                    <a:pt x="340" y="254"/>
                  </a:cubicBezTo>
                  <a:cubicBezTo>
                    <a:pt x="340" y="254"/>
                    <a:pt x="341" y="253"/>
                    <a:pt x="342" y="253"/>
                  </a:cubicBezTo>
                  <a:cubicBezTo>
                    <a:pt x="341" y="252"/>
                    <a:pt x="339" y="253"/>
                    <a:pt x="338" y="253"/>
                  </a:cubicBezTo>
                  <a:cubicBezTo>
                    <a:pt x="338" y="254"/>
                    <a:pt x="338" y="255"/>
                    <a:pt x="337" y="255"/>
                  </a:cubicBezTo>
                  <a:cubicBezTo>
                    <a:pt x="336" y="254"/>
                    <a:pt x="338" y="255"/>
                    <a:pt x="337" y="254"/>
                  </a:cubicBezTo>
                  <a:cubicBezTo>
                    <a:pt x="335" y="254"/>
                    <a:pt x="333" y="255"/>
                    <a:pt x="331" y="257"/>
                  </a:cubicBezTo>
                  <a:cubicBezTo>
                    <a:pt x="331" y="258"/>
                    <a:pt x="332" y="256"/>
                    <a:pt x="333" y="257"/>
                  </a:cubicBezTo>
                  <a:cubicBezTo>
                    <a:pt x="332" y="258"/>
                    <a:pt x="330" y="259"/>
                    <a:pt x="329" y="259"/>
                  </a:cubicBezTo>
                  <a:cubicBezTo>
                    <a:pt x="328" y="259"/>
                    <a:pt x="328" y="259"/>
                    <a:pt x="328" y="258"/>
                  </a:cubicBezTo>
                  <a:cubicBezTo>
                    <a:pt x="325" y="259"/>
                    <a:pt x="323" y="262"/>
                    <a:pt x="320" y="262"/>
                  </a:cubicBezTo>
                  <a:cubicBezTo>
                    <a:pt x="320" y="263"/>
                    <a:pt x="320" y="263"/>
                    <a:pt x="320" y="263"/>
                  </a:cubicBezTo>
                  <a:cubicBezTo>
                    <a:pt x="319" y="263"/>
                    <a:pt x="319" y="263"/>
                    <a:pt x="318" y="262"/>
                  </a:cubicBezTo>
                  <a:cubicBezTo>
                    <a:pt x="318" y="262"/>
                    <a:pt x="317" y="262"/>
                    <a:pt x="317" y="263"/>
                  </a:cubicBezTo>
                  <a:cubicBezTo>
                    <a:pt x="318" y="263"/>
                    <a:pt x="317" y="264"/>
                    <a:pt x="316" y="263"/>
                  </a:cubicBezTo>
                  <a:cubicBezTo>
                    <a:pt x="316" y="264"/>
                    <a:pt x="316" y="264"/>
                    <a:pt x="316" y="264"/>
                  </a:cubicBezTo>
                  <a:cubicBezTo>
                    <a:pt x="316" y="265"/>
                    <a:pt x="316" y="265"/>
                    <a:pt x="315" y="266"/>
                  </a:cubicBezTo>
                  <a:cubicBezTo>
                    <a:pt x="315" y="266"/>
                    <a:pt x="314" y="266"/>
                    <a:pt x="313" y="265"/>
                  </a:cubicBezTo>
                  <a:cubicBezTo>
                    <a:pt x="313" y="266"/>
                    <a:pt x="314" y="266"/>
                    <a:pt x="313" y="267"/>
                  </a:cubicBezTo>
                  <a:cubicBezTo>
                    <a:pt x="313" y="267"/>
                    <a:pt x="312" y="267"/>
                    <a:pt x="312" y="267"/>
                  </a:cubicBezTo>
                  <a:cubicBezTo>
                    <a:pt x="312" y="267"/>
                    <a:pt x="313" y="267"/>
                    <a:pt x="312" y="268"/>
                  </a:cubicBezTo>
                  <a:cubicBezTo>
                    <a:pt x="312" y="268"/>
                    <a:pt x="312" y="268"/>
                    <a:pt x="312" y="268"/>
                  </a:cubicBezTo>
                  <a:cubicBezTo>
                    <a:pt x="311" y="268"/>
                    <a:pt x="311" y="268"/>
                    <a:pt x="311" y="267"/>
                  </a:cubicBezTo>
                  <a:cubicBezTo>
                    <a:pt x="311" y="267"/>
                    <a:pt x="311" y="268"/>
                    <a:pt x="311" y="267"/>
                  </a:cubicBezTo>
                  <a:cubicBezTo>
                    <a:pt x="310" y="268"/>
                    <a:pt x="311" y="269"/>
                    <a:pt x="310" y="269"/>
                  </a:cubicBezTo>
                  <a:cubicBezTo>
                    <a:pt x="310" y="269"/>
                    <a:pt x="309" y="269"/>
                    <a:pt x="309" y="269"/>
                  </a:cubicBezTo>
                  <a:cubicBezTo>
                    <a:pt x="309" y="268"/>
                    <a:pt x="309" y="270"/>
                    <a:pt x="309" y="270"/>
                  </a:cubicBezTo>
                  <a:cubicBezTo>
                    <a:pt x="308" y="270"/>
                    <a:pt x="309" y="269"/>
                    <a:pt x="307" y="269"/>
                  </a:cubicBezTo>
                  <a:cubicBezTo>
                    <a:pt x="308" y="270"/>
                    <a:pt x="307" y="270"/>
                    <a:pt x="307" y="270"/>
                  </a:cubicBezTo>
                  <a:cubicBezTo>
                    <a:pt x="307" y="270"/>
                    <a:pt x="305" y="271"/>
                    <a:pt x="305" y="270"/>
                  </a:cubicBezTo>
                  <a:cubicBezTo>
                    <a:pt x="305" y="272"/>
                    <a:pt x="305" y="271"/>
                    <a:pt x="304" y="272"/>
                  </a:cubicBezTo>
                  <a:cubicBezTo>
                    <a:pt x="303" y="271"/>
                    <a:pt x="302" y="274"/>
                    <a:pt x="301" y="273"/>
                  </a:cubicBezTo>
                  <a:cubicBezTo>
                    <a:pt x="300" y="273"/>
                    <a:pt x="301" y="274"/>
                    <a:pt x="301" y="274"/>
                  </a:cubicBezTo>
                  <a:cubicBezTo>
                    <a:pt x="299" y="274"/>
                    <a:pt x="298" y="275"/>
                    <a:pt x="297" y="276"/>
                  </a:cubicBezTo>
                  <a:cubicBezTo>
                    <a:pt x="297" y="276"/>
                    <a:pt x="297" y="276"/>
                    <a:pt x="296" y="276"/>
                  </a:cubicBezTo>
                  <a:cubicBezTo>
                    <a:pt x="296" y="276"/>
                    <a:pt x="297" y="276"/>
                    <a:pt x="297" y="276"/>
                  </a:cubicBezTo>
                  <a:cubicBezTo>
                    <a:pt x="296" y="277"/>
                    <a:pt x="295" y="277"/>
                    <a:pt x="295" y="276"/>
                  </a:cubicBezTo>
                  <a:cubicBezTo>
                    <a:pt x="295" y="277"/>
                    <a:pt x="295" y="277"/>
                    <a:pt x="294" y="278"/>
                  </a:cubicBezTo>
                  <a:cubicBezTo>
                    <a:pt x="294" y="278"/>
                    <a:pt x="294" y="277"/>
                    <a:pt x="294" y="277"/>
                  </a:cubicBezTo>
                  <a:cubicBezTo>
                    <a:pt x="293" y="279"/>
                    <a:pt x="293" y="278"/>
                    <a:pt x="292" y="279"/>
                  </a:cubicBezTo>
                  <a:cubicBezTo>
                    <a:pt x="292" y="279"/>
                    <a:pt x="292" y="279"/>
                    <a:pt x="291" y="279"/>
                  </a:cubicBezTo>
                  <a:cubicBezTo>
                    <a:pt x="291" y="279"/>
                    <a:pt x="291" y="279"/>
                    <a:pt x="292" y="280"/>
                  </a:cubicBezTo>
                  <a:cubicBezTo>
                    <a:pt x="291" y="280"/>
                    <a:pt x="290" y="279"/>
                    <a:pt x="289" y="280"/>
                  </a:cubicBezTo>
                  <a:cubicBezTo>
                    <a:pt x="290" y="280"/>
                    <a:pt x="289" y="281"/>
                    <a:pt x="290" y="281"/>
                  </a:cubicBezTo>
                  <a:cubicBezTo>
                    <a:pt x="289" y="282"/>
                    <a:pt x="289" y="280"/>
                    <a:pt x="288" y="280"/>
                  </a:cubicBezTo>
                  <a:cubicBezTo>
                    <a:pt x="288" y="282"/>
                    <a:pt x="287" y="280"/>
                    <a:pt x="287" y="283"/>
                  </a:cubicBezTo>
                  <a:cubicBezTo>
                    <a:pt x="287" y="281"/>
                    <a:pt x="286" y="281"/>
                    <a:pt x="285" y="283"/>
                  </a:cubicBezTo>
                  <a:cubicBezTo>
                    <a:pt x="287" y="282"/>
                    <a:pt x="286" y="283"/>
                    <a:pt x="286" y="284"/>
                  </a:cubicBezTo>
                  <a:cubicBezTo>
                    <a:pt x="286" y="283"/>
                    <a:pt x="285" y="284"/>
                    <a:pt x="285" y="283"/>
                  </a:cubicBezTo>
                  <a:cubicBezTo>
                    <a:pt x="285" y="283"/>
                    <a:pt x="285" y="283"/>
                    <a:pt x="285" y="283"/>
                  </a:cubicBezTo>
                  <a:cubicBezTo>
                    <a:pt x="284" y="283"/>
                    <a:pt x="284" y="283"/>
                    <a:pt x="284" y="282"/>
                  </a:cubicBezTo>
                  <a:cubicBezTo>
                    <a:pt x="283" y="283"/>
                    <a:pt x="285" y="283"/>
                    <a:pt x="284" y="284"/>
                  </a:cubicBezTo>
                  <a:cubicBezTo>
                    <a:pt x="284" y="284"/>
                    <a:pt x="283" y="284"/>
                    <a:pt x="283" y="284"/>
                  </a:cubicBezTo>
                  <a:cubicBezTo>
                    <a:pt x="282" y="285"/>
                    <a:pt x="283" y="285"/>
                    <a:pt x="283" y="286"/>
                  </a:cubicBezTo>
                  <a:cubicBezTo>
                    <a:pt x="282" y="285"/>
                    <a:pt x="282" y="287"/>
                    <a:pt x="282" y="287"/>
                  </a:cubicBezTo>
                  <a:cubicBezTo>
                    <a:pt x="281" y="287"/>
                    <a:pt x="281" y="286"/>
                    <a:pt x="281" y="286"/>
                  </a:cubicBezTo>
                  <a:cubicBezTo>
                    <a:pt x="280" y="285"/>
                    <a:pt x="280" y="286"/>
                    <a:pt x="280" y="286"/>
                  </a:cubicBezTo>
                  <a:cubicBezTo>
                    <a:pt x="280" y="285"/>
                    <a:pt x="279" y="284"/>
                    <a:pt x="278" y="285"/>
                  </a:cubicBezTo>
                  <a:cubicBezTo>
                    <a:pt x="279" y="285"/>
                    <a:pt x="278" y="284"/>
                    <a:pt x="278" y="284"/>
                  </a:cubicBezTo>
                  <a:cubicBezTo>
                    <a:pt x="277" y="284"/>
                    <a:pt x="277" y="285"/>
                    <a:pt x="276" y="285"/>
                  </a:cubicBezTo>
                  <a:cubicBezTo>
                    <a:pt x="276" y="286"/>
                    <a:pt x="277" y="286"/>
                    <a:pt x="277" y="286"/>
                  </a:cubicBezTo>
                  <a:cubicBezTo>
                    <a:pt x="276" y="287"/>
                    <a:pt x="275" y="287"/>
                    <a:pt x="275" y="286"/>
                  </a:cubicBezTo>
                  <a:cubicBezTo>
                    <a:pt x="275" y="285"/>
                    <a:pt x="275" y="286"/>
                    <a:pt x="276" y="286"/>
                  </a:cubicBezTo>
                  <a:cubicBezTo>
                    <a:pt x="276" y="285"/>
                    <a:pt x="274" y="285"/>
                    <a:pt x="275" y="284"/>
                  </a:cubicBezTo>
                  <a:cubicBezTo>
                    <a:pt x="275" y="284"/>
                    <a:pt x="275" y="284"/>
                    <a:pt x="274" y="284"/>
                  </a:cubicBezTo>
                  <a:cubicBezTo>
                    <a:pt x="274" y="285"/>
                    <a:pt x="275" y="285"/>
                    <a:pt x="274" y="285"/>
                  </a:cubicBezTo>
                  <a:cubicBezTo>
                    <a:pt x="274" y="285"/>
                    <a:pt x="274" y="286"/>
                    <a:pt x="274" y="286"/>
                  </a:cubicBezTo>
                  <a:cubicBezTo>
                    <a:pt x="274" y="286"/>
                    <a:pt x="273" y="285"/>
                    <a:pt x="273" y="285"/>
                  </a:cubicBezTo>
                  <a:cubicBezTo>
                    <a:pt x="272" y="286"/>
                    <a:pt x="274" y="287"/>
                    <a:pt x="274" y="286"/>
                  </a:cubicBezTo>
                  <a:cubicBezTo>
                    <a:pt x="274" y="287"/>
                    <a:pt x="274" y="287"/>
                    <a:pt x="273" y="288"/>
                  </a:cubicBezTo>
                  <a:cubicBezTo>
                    <a:pt x="272" y="288"/>
                    <a:pt x="273" y="288"/>
                    <a:pt x="273" y="287"/>
                  </a:cubicBezTo>
                  <a:cubicBezTo>
                    <a:pt x="273" y="287"/>
                    <a:pt x="272" y="287"/>
                    <a:pt x="272" y="287"/>
                  </a:cubicBezTo>
                  <a:cubicBezTo>
                    <a:pt x="272" y="286"/>
                    <a:pt x="272" y="288"/>
                    <a:pt x="272" y="288"/>
                  </a:cubicBezTo>
                  <a:cubicBezTo>
                    <a:pt x="270" y="288"/>
                    <a:pt x="270" y="289"/>
                    <a:pt x="268" y="288"/>
                  </a:cubicBezTo>
                  <a:cubicBezTo>
                    <a:pt x="268" y="289"/>
                    <a:pt x="270" y="290"/>
                    <a:pt x="269" y="290"/>
                  </a:cubicBezTo>
                  <a:cubicBezTo>
                    <a:pt x="269" y="290"/>
                    <a:pt x="270" y="290"/>
                    <a:pt x="270" y="289"/>
                  </a:cubicBezTo>
                  <a:cubicBezTo>
                    <a:pt x="271" y="290"/>
                    <a:pt x="270" y="291"/>
                    <a:pt x="269" y="291"/>
                  </a:cubicBezTo>
                  <a:cubicBezTo>
                    <a:pt x="268" y="291"/>
                    <a:pt x="268" y="289"/>
                    <a:pt x="268" y="291"/>
                  </a:cubicBezTo>
                  <a:cubicBezTo>
                    <a:pt x="267" y="290"/>
                    <a:pt x="269" y="289"/>
                    <a:pt x="268" y="289"/>
                  </a:cubicBezTo>
                  <a:cubicBezTo>
                    <a:pt x="268" y="289"/>
                    <a:pt x="268" y="289"/>
                    <a:pt x="267" y="290"/>
                  </a:cubicBezTo>
                  <a:cubicBezTo>
                    <a:pt x="267" y="291"/>
                    <a:pt x="268" y="290"/>
                    <a:pt x="268" y="291"/>
                  </a:cubicBezTo>
                  <a:cubicBezTo>
                    <a:pt x="268" y="291"/>
                    <a:pt x="268" y="292"/>
                    <a:pt x="267" y="292"/>
                  </a:cubicBezTo>
                  <a:cubicBezTo>
                    <a:pt x="267" y="291"/>
                    <a:pt x="268" y="291"/>
                    <a:pt x="267" y="290"/>
                  </a:cubicBezTo>
                  <a:cubicBezTo>
                    <a:pt x="267" y="291"/>
                    <a:pt x="266" y="291"/>
                    <a:pt x="266" y="292"/>
                  </a:cubicBezTo>
                  <a:cubicBezTo>
                    <a:pt x="265" y="292"/>
                    <a:pt x="265" y="292"/>
                    <a:pt x="265" y="292"/>
                  </a:cubicBezTo>
                  <a:cubicBezTo>
                    <a:pt x="265" y="292"/>
                    <a:pt x="265" y="293"/>
                    <a:pt x="265" y="293"/>
                  </a:cubicBezTo>
                  <a:cubicBezTo>
                    <a:pt x="265" y="294"/>
                    <a:pt x="264" y="294"/>
                    <a:pt x="263" y="293"/>
                  </a:cubicBezTo>
                  <a:cubicBezTo>
                    <a:pt x="264" y="295"/>
                    <a:pt x="261" y="294"/>
                    <a:pt x="260" y="293"/>
                  </a:cubicBezTo>
                  <a:cubicBezTo>
                    <a:pt x="260" y="293"/>
                    <a:pt x="261" y="295"/>
                    <a:pt x="260" y="296"/>
                  </a:cubicBezTo>
                  <a:cubicBezTo>
                    <a:pt x="257" y="294"/>
                    <a:pt x="257" y="300"/>
                    <a:pt x="255" y="298"/>
                  </a:cubicBezTo>
                  <a:cubicBezTo>
                    <a:pt x="254" y="298"/>
                    <a:pt x="254" y="300"/>
                    <a:pt x="254" y="300"/>
                  </a:cubicBezTo>
                  <a:cubicBezTo>
                    <a:pt x="253" y="300"/>
                    <a:pt x="253" y="299"/>
                    <a:pt x="253" y="299"/>
                  </a:cubicBezTo>
                  <a:cubicBezTo>
                    <a:pt x="252" y="299"/>
                    <a:pt x="253" y="300"/>
                    <a:pt x="253" y="300"/>
                  </a:cubicBezTo>
                  <a:cubicBezTo>
                    <a:pt x="253" y="300"/>
                    <a:pt x="252" y="300"/>
                    <a:pt x="252" y="301"/>
                  </a:cubicBezTo>
                  <a:cubicBezTo>
                    <a:pt x="252" y="300"/>
                    <a:pt x="252" y="300"/>
                    <a:pt x="252" y="299"/>
                  </a:cubicBezTo>
                  <a:cubicBezTo>
                    <a:pt x="252" y="299"/>
                    <a:pt x="250" y="299"/>
                    <a:pt x="250" y="298"/>
                  </a:cubicBezTo>
                  <a:cubicBezTo>
                    <a:pt x="251" y="298"/>
                    <a:pt x="251" y="298"/>
                    <a:pt x="251" y="298"/>
                  </a:cubicBezTo>
                  <a:cubicBezTo>
                    <a:pt x="251" y="298"/>
                    <a:pt x="251" y="298"/>
                    <a:pt x="251" y="298"/>
                  </a:cubicBezTo>
                  <a:cubicBezTo>
                    <a:pt x="251" y="297"/>
                    <a:pt x="252" y="297"/>
                    <a:pt x="253" y="297"/>
                  </a:cubicBezTo>
                  <a:cubicBezTo>
                    <a:pt x="253" y="297"/>
                    <a:pt x="253" y="297"/>
                    <a:pt x="253" y="297"/>
                  </a:cubicBezTo>
                  <a:cubicBezTo>
                    <a:pt x="253" y="297"/>
                    <a:pt x="252" y="296"/>
                    <a:pt x="252" y="297"/>
                  </a:cubicBezTo>
                  <a:cubicBezTo>
                    <a:pt x="251" y="296"/>
                    <a:pt x="253" y="296"/>
                    <a:pt x="253" y="296"/>
                  </a:cubicBezTo>
                  <a:cubicBezTo>
                    <a:pt x="253" y="296"/>
                    <a:pt x="254" y="296"/>
                    <a:pt x="254" y="295"/>
                  </a:cubicBezTo>
                  <a:cubicBezTo>
                    <a:pt x="255" y="295"/>
                    <a:pt x="255" y="295"/>
                    <a:pt x="255" y="296"/>
                  </a:cubicBezTo>
                  <a:cubicBezTo>
                    <a:pt x="256" y="296"/>
                    <a:pt x="255" y="295"/>
                    <a:pt x="255" y="295"/>
                  </a:cubicBezTo>
                  <a:cubicBezTo>
                    <a:pt x="256" y="293"/>
                    <a:pt x="257" y="294"/>
                    <a:pt x="257" y="293"/>
                  </a:cubicBezTo>
                  <a:cubicBezTo>
                    <a:pt x="258" y="293"/>
                    <a:pt x="258" y="294"/>
                    <a:pt x="259" y="293"/>
                  </a:cubicBezTo>
                  <a:cubicBezTo>
                    <a:pt x="259" y="293"/>
                    <a:pt x="258" y="293"/>
                    <a:pt x="258" y="292"/>
                  </a:cubicBezTo>
                  <a:cubicBezTo>
                    <a:pt x="258" y="291"/>
                    <a:pt x="260" y="292"/>
                    <a:pt x="259" y="292"/>
                  </a:cubicBezTo>
                  <a:cubicBezTo>
                    <a:pt x="260" y="292"/>
                    <a:pt x="259" y="291"/>
                    <a:pt x="260" y="291"/>
                  </a:cubicBezTo>
                  <a:cubicBezTo>
                    <a:pt x="261" y="290"/>
                    <a:pt x="260" y="291"/>
                    <a:pt x="261" y="290"/>
                  </a:cubicBezTo>
                  <a:cubicBezTo>
                    <a:pt x="260" y="290"/>
                    <a:pt x="261" y="290"/>
                    <a:pt x="261" y="289"/>
                  </a:cubicBezTo>
                  <a:cubicBezTo>
                    <a:pt x="262" y="289"/>
                    <a:pt x="262" y="290"/>
                    <a:pt x="263" y="289"/>
                  </a:cubicBezTo>
                  <a:cubicBezTo>
                    <a:pt x="263" y="289"/>
                    <a:pt x="263" y="290"/>
                    <a:pt x="263" y="291"/>
                  </a:cubicBezTo>
                  <a:cubicBezTo>
                    <a:pt x="264" y="290"/>
                    <a:pt x="263" y="290"/>
                    <a:pt x="263" y="289"/>
                  </a:cubicBezTo>
                  <a:cubicBezTo>
                    <a:pt x="264" y="291"/>
                    <a:pt x="266" y="287"/>
                    <a:pt x="266" y="290"/>
                  </a:cubicBezTo>
                  <a:cubicBezTo>
                    <a:pt x="266" y="289"/>
                    <a:pt x="267" y="288"/>
                    <a:pt x="267" y="287"/>
                  </a:cubicBezTo>
                  <a:cubicBezTo>
                    <a:pt x="268" y="287"/>
                    <a:pt x="267" y="287"/>
                    <a:pt x="268" y="287"/>
                  </a:cubicBezTo>
                  <a:cubicBezTo>
                    <a:pt x="268" y="287"/>
                    <a:pt x="268" y="286"/>
                    <a:pt x="268" y="285"/>
                  </a:cubicBezTo>
                  <a:cubicBezTo>
                    <a:pt x="269" y="285"/>
                    <a:pt x="269" y="284"/>
                    <a:pt x="270" y="285"/>
                  </a:cubicBezTo>
                  <a:cubicBezTo>
                    <a:pt x="270" y="285"/>
                    <a:pt x="269" y="285"/>
                    <a:pt x="269" y="286"/>
                  </a:cubicBezTo>
                  <a:cubicBezTo>
                    <a:pt x="269" y="287"/>
                    <a:pt x="270" y="285"/>
                    <a:pt x="271" y="286"/>
                  </a:cubicBezTo>
                  <a:cubicBezTo>
                    <a:pt x="271" y="285"/>
                    <a:pt x="271" y="285"/>
                    <a:pt x="272" y="284"/>
                  </a:cubicBezTo>
                  <a:cubicBezTo>
                    <a:pt x="272" y="284"/>
                    <a:pt x="272" y="285"/>
                    <a:pt x="272" y="285"/>
                  </a:cubicBezTo>
                  <a:cubicBezTo>
                    <a:pt x="273" y="285"/>
                    <a:pt x="271" y="284"/>
                    <a:pt x="273" y="284"/>
                  </a:cubicBezTo>
                  <a:cubicBezTo>
                    <a:pt x="273" y="284"/>
                    <a:pt x="273" y="284"/>
                    <a:pt x="273" y="285"/>
                  </a:cubicBezTo>
                  <a:cubicBezTo>
                    <a:pt x="273" y="284"/>
                    <a:pt x="274" y="284"/>
                    <a:pt x="274" y="285"/>
                  </a:cubicBezTo>
                  <a:cubicBezTo>
                    <a:pt x="274" y="283"/>
                    <a:pt x="273" y="284"/>
                    <a:pt x="274" y="282"/>
                  </a:cubicBezTo>
                  <a:cubicBezTo>
                    <a:pt x="275" y="284"/>
                    <a:pt x="276" y="283"/>
                    <a:pt x="277" y="282"/>
                  </a:cubicBezTo>
                  <a:cubicBezTo>
                    <a:pt x="276" y="281"/>
                    <a:pt x="277" y="282"/>
                    <a:pt x="277" y="281"/>
                  </a:cubicBezTo>
                  <a:cubicBezTo>
                    <a:pt x="277" y="280"/>
                    <a:pt x="279" y="281"/>
                    <a:pt x="279" y="282"/>
                  </a:cubicBezTo>
                  <a:cubicBezTo>
                    <a:pt x="280" y="282"/>
                    <a:pt x="279" y="282"/>
                    <a:pt x="280" y="281"/>
                  </a:cubicBezTo>
                  <a:cubicBezTo>
                    <a:pt x="279" y="280"/>
                    <a:pt x="279" y="281"/>
                    <a:pt x="278" y="281"/>
                  </a:cubicBezTo>
                  <a:cubicBezTo>
                    <a:pt x="279" y="280"/>
                    <a:pt x="280" y="280"/>
                    <a:pt x="281" y="279"/>
                  </a:cubicBezTo>
                  <a:cubicBezTo>
                    <a:pt x="281" y="279"/>
                    <a:pt x="282" y="280"/>
                    <a:pt x="282" y="280"/>
                  </a:cubicBezTo>
                  <a:cubicBezTo>
                    <a:pt x="282" y="279"/>
                    <a:pt x="282" y="279"/>
                    <a:pt x="282" y="279"/>
                  </a:cubicBezTo>
                  <a:cubicBezTo>
                    <a:pt x="282" y="278"/>
                    <a:pt x="282" y="278"/>
                    <a:pt x="282" y="278"/>
                  </a:cubicBezTo>
                  <a:cubicBezTo>
                    <a:pt x="283" y="278"/>
                    <a:pt x="281" y="279"/>
                    <a:pt x="283" y="279"/>
                  </a:cubicBezTo>
                  <a:cubicBezTo>
                    <a:pt x="284" y="279"/>
                    <a:pt x="283" y="278"/>
                    <a:pt x="284" y="277"/>
                  </a:cubicBezTo>
                  <a:cubicBezTo>
                    <a:pt x="285" y="278"/>
                    <a:pt x="283" y="278"/>
                    <a:pt x="284" y="278"/>
                  </a:cubicBezTo>
                  <a:cubicBezTo>
                    <a:pt x="284" y="278"/>
                    <a:pt x="285" y="278"/>
                    <a:pt x="286" y="277"/>
                  </a:cubicBezTo>
                  <a:cubicBezTo>
                    <a:pt x="286" y="277"/>
                    <a:pt x="286" y="278"/>
                    <a:pt x="287" y="278"/>
                  </a:cubicBezTo>
                  <a:cubicBezTo>
                    <a:pt x="286" y="276"/>
                    <a:pt x="288" y="275"/>
                    <a:pt x="290" y="274"/>
                  </a:cubicBezTo>
                  <a:cubicBezTo>
                    <a:pt x="292" y="274"/>
                    <a:pt x="294" y="272"/>
                    <a:pt x="296" y="270"/>
                  </a:cubicBezTo>
                  <a:cubicBezTo>
                    <a:pt x="296" y="270"/>
                    <a:pt x="295" y="270"/>
                    <a:pt x="295" y="270"/>
                  </a:cubicBezTo>
                  <a:cubicBezTo>
                    <a:pt x="293" y="272"/>
                    <a:pt x="290" y="272"/>
                    <a:pt x="288" y="274"/>
                  </a:cubicBezTo>
                  <a:cubicBezTo>
                    <a:pt x="287" y="273"/>
                    <a:pt x="286" y="273"/>
                    <a:pt x="286" y="274"/>
                  </a:cubicBezTo>
                  <a:cubicBezTo>
                    <a:pt x="285" y="273"/>
                    <a:pt x="284" y="276"/>
                    <a:pt x="282" y="275"/>
                  </a:cubicBezTo>
                  <a:cubicBezTo>
                    <a:pt x="282" y="275"/>
                    <a:pt x="282" y="275"/>
                    <a:pt x="281" y="276"/>
                  </a:cubicBezTo>
                  <a:cubicBezTo>
                    <a:pt x="281" y="276"/>
                    <a:pt x="281" y="276"/>
                    <a:pt x="281" y="276"/>
                  </a:cubicBezTo>
                  <a:cubicBezTo>
                    <a:pt x="279" y="277"/>
                    <a:pt x="278" y="278"/>
                    <a:pt x="276" y="279"/>
                  </a:cubicBezTo>
                  <a:cubicBezTo>
                    <a:pt x="278" y="279"/>
                    <a:pt x="275" y="280"/>
                    <a:pt x="274" y="280"/>
                  </a:cubicBezTo>
                  <a:cubicBezTo>
                    <a:pt x="274" y="280"/>
                    <a:pt x="275" y="280"/>
                    <a:pt x="275" y="279"/>
                  </a:cubicBezTo>
                  <a:cubicBezTo>
                    <a:pt x="274" y="280"/>
                    <a:pt x="273" y="278"/>
                    <a:pt x="272" y="280"/>
                  </a:cubicBezTo>
                  <a:cubicBezTo>
                    <a:pt x="272" y="279"/>
                    <a:pt x="271" y="280"/>
                    <a:pt x="270" y="280"/>
                  </a:cubicBezTo>
                  <a:cubicBezTo>
                    <a:pt x="270" y="280"/>
                    <a:pt x="270" y="281"/>
                    <a:pt x="269" y="280"/>
                  </a:cubicBezTo>
                  <a:cubicBezTo>
                    <a:pt x="269" y="282"/>
                    <a:pt x="268" y="282"/>
                    <a:pt x="267" y="282"/>
                  </a:cubicBezTo>
                  <a:cubicBezTo>
                    <a:pt x="267" y="282"/>
                    <a:pt x="267" y="282"/>
                    <a:pt x="267" y="282"/>
                  </a:cubicBezTo>
                  <a:cubicBezTo>
                    <a:pt x="264" y="283"/>
                    <a:pt x="260" y="285"/>
                    <a:pt x="258" y="286"/>
                  </a:cubicBezTo>
                  <a:cubicBezTo>
                    <a:pt x="257" y="286"/>
                    <a:pt x="257" y="287"/>
                    <a:pt x="257" y="288"/>
                  </a:cubicBezTo>
                  <a:cubicBezTo>
                    <a:pt x="254" y="287"/>
                    <a:pt x="252" y="290"/>
                    <a:pt x="249" y="290"/>
                  </a:cubicBezTo>
                  <a:cubicBezTo>
                    <a:pt x="247" y="293"/>
                    <a:pt x="243" y="293"/>
                    <a:pt x="239" y="295"/>
                  </a:cubicBezTo>
                  <a:cubicBezTo>
                    <a:pt x="238" y="295"/>
                    <a:pt x="238" y="295"/>
                    <a:pt x="237" y="295"/>
                  </a:cubicBezTo>
                  <a:cubicBezTo>
                    <a:pt x="237" y="295"/>
                    <a:pt x="238" y="295"/>
                    <a:pt x="238" y="296"/>
                  </a:cubicBezTo>
                  <a:cubicBezTo>
                    <a:pt x="236" y="296"/>
                    <a:pt x="235" y="297"/>
                    <a:pt x="235" y="298"/>
                  </a:cubicBezTo>
                  <a:cubicBezTo>
                    <a:pt x="231" y="298"/>
                    <a:pt x="228" y="301"/>
                    <a:pt x="225" y="302"/>
                  </a:cubicBezTo>
                  <a:cubicBezTo>
                    <a:pt x="225" y="302"/>
                    <a:pt x="225" y="302"/>
                    <a:pt x="225" y="301"/>
                  </a:cubicBezTo>
                  <a:cubicBezTo>
                    <a:pt x="224" y="302"/>
                    <a:pt x="222" y="302"/>
                    <a:pt x="222" y="304"/>
                  </a:cubicBezTo>
                  <a:cubicBezTo>
                    <a:pt x="219" y="304"/>
                    <a:pt x="216" y="305"/>
                    <a:pt x="213" y="307"/>
                  </a:cubicBezTo>
                  <a:cubicBezTo>
                    <a:pt x="213" y="307"/>
                    <a:pt x="212" y="308"/>
                    <a:pt x="211" y="308"/>
                  </a:cubicBezTo>
                  <a:cubicBezTo>
                    <a:pt x="211" y="308"/>
                    <a:pt x="211" y="308"/>
                    <a:pt x="211" y="308"/>
                  </a:cubicBezTo>
                  <a:cubicBezTo>
                    <a:pt x="210" y="309"/>
                    <a:pt x="209" y="309"/>
                    <a:pt x="207" y="310"/>
                  </a:cubicBezTo>
                  <a:cubicBezTo>
                    <a:pt x="206" y="311"/>
                    <a:pt x="205" y="312"/>
                    <a:pt x="204" y="311"/>
                  </a:cubicBezTo>
                  <a:cubicBezTo>
                    <a:pt x="204" y="311"/>
                    <a:pt x="204" y="312"/>
                    <a:pt x="204" y="312"/>
                  </a:cubicBezTo>
                  <a:cubicBezTo>
                    <a:pt x="201" y="313"/>
                    <a:pt x="198" y="313"/>
                    <a:pt x="196" y="315"/>
                  </a:cubicBezTo>
                  <a:cubicBezTo>
                    <a:pt x="194" y="315"/>
                    <a:pt x="190" y="316"/>
                    <a:pt x="190" y="318"/>
                  </a:cubicBezTo>
                  <a:cubicBezTo>
                    <a:pt x="190" y="318"/>
                    <a:pt x="190" y="318"/>
                    <a:pt x="189" y="317"/>
                  </a:cubicBezTo>
                  <a:cubicBezTo>
                    <a:pt x="190" y="319"/>
                    <a:pt x="186" y="319"/>
                    <a:pt x="186" y="320"/>
                  </a:cubicBezTo>
                  <a:cubicBezTo>
                    <a:pt x="186" y="320"/>
                    <a:pt x="185" y="320"/>
                    <a:pt x="185" y="320"/>
                  </a:cubicBezTo>
                  <a:cubicBezTo>
                    <a:pt x="184" y="320"/>
                    <a:pt x="184" y="321"/>
                    <a:pt x="184" y="321"/>
                  </a:cubicBezTo>
                  <a:cubicBezTo>
                    <a:pt x="180" y="322"/>
                    <a:pt x="177" y="323"/>
                    <a:pt x="174" y="326"/>
                  </a:cubicBezTo>
                  <a:cubicBezTo>
                    <a:pt x="169" y="326"/>
                    <a:pt x="166" y="330"/>
                    <a:pt x="161" y="331"/>
                  </a:cubicBezTo>
                  <a:cubicBezTo>
                    <a:pt x="160" y="331"/>
                    <a:pt x="161" y="332"/>
                    <a:pt x="160" y="332"/>
                  </a:cubicBezTo>
                  <a:cubicBezTo>
                    <a:pt x="159" y="332"/>
                    <a:pt x="160" y="331"/>
                    <a:pt x="160" y="331"/>
                  </a:cubicBezTo>
                  <a:cubicBezTo>
                    <a:pt x="159" y="331"/>
                    <a:pt x="160" y="332"/>
                    <a:pt x="160" y="332"/>
                  </a:cubicBezTo>
                  <a:cubicBezTo>
                    <a:pt x="159" y="332"/>
                    <a:pt x="158" y="334"/>
                    <a:pt x="157" y="332"/>
                  </a:cubicBezTo>
                  <a:cubicBezTo>
                    <a:pt x="156" y="333"/>
                    <a:pt x="156" y="334"/>
                    <a:pt x="155" y="335"/>
                  </a:cubicBezTo>
                  <a:cubicBezTo>
                    <a:pt x="155" y="334"/>
                    <a:pt x="155" y="334"/>
                    <a:pt x="156" y="334"/>
                  </a:cubicBezTo>
                  <a:cubicBezTo>
                    <a:pt x="155" y="334"/>
                    <a:pt x="155" y="334"/>
                    <a:pt x="155" y="335"/>
                  </a:cubicBezTo>
                  <a:cubicBezTo>
                    <a:pt x="154" y="334"/>
                    <a:pt x="154" y="335"/>
                    <a:pt x="153" y="335"/>
                  </a:cubicBezTo>
                  <a:cubicBezTo>
                    <a:pt x="153" y="336"/>
                    <a:pt x="152" y="335"/>
                    <a:pt x="152" y="337"/>
                  </a:cubicBezTo>
                  <a:cubicBezTo>
                    <a:pt x="151" y="337"/>
                    <a:pt x="151" y="336"/>
                    <a:pt x="150" y="336"/>
                  </a:cubicBezTo>
                  <a:cubicBezTo>
                    <a:pt x="149" y="337"/>
                    <a:pt x="148" y="338"/>
                    <a:pt x="146" y="339"/>
                  </a:cubicBezTo>
                  <a:cubicBezTo>
                    <a:pt x="146" y="340"/>
                    <a:pt x="146" y="340"/>
                    <a:pt x="147" y="340"/>
                  </a:cubicBezTo>
                  <a:cubicBezTo>
                    <a:pt x="146" y="340"/>
                    <a:pt x="146" y="340"/>
                    <a:pt x="145" y="340"/>
                  </a:cubicBezTo>
                  <a:cubicBezTo>
                    <a:pt x="146" y="340"/>
                    <a:pt x="146" y="340"/>
                    <a:pt x="146" y="339"/>
                  </a:cubicBezTo>
                  <a:cubicBezTo>
                    <a:pt x="145" y="342"/>
                    <a:pt x="142" y="340"/>
                    <a:pt x="142" y="342"/>
                  </a:cubicBezTo>
                  <a:cubicBezTo>
                    <a:pt x="142" y="342"/>
                    <a:pt x="141" y="342"/>
                    <a:pt x="141" y="342"/>
                  </a:cubicBezTo>
                  <a:cubicBezTo>
                    <a:pt x="140" y="345"/>
                    <a:pt x="137" y="344"/>
                    <a:pt x="135" y="347"/>
                  </a:cubicBezTo>
                  <a:cubicBezTo>
                    <a:pt x="135" y="347"/>
                    <a:pt x="136" y="346"/>
                    <a:pt x="135" y="346"/>
                  </a:cubicBezTo>
                  <a:cubicBezTo>
                    <a:pt x="134" y="348"/>
                    <a:pt x="132" y="347"/>
                    <a:pt x="131" y="350"/>
                  </a:cubicBezTo>
                  <a:cubicBezTo>
                    <a:pt x="131" y="349"/>
                    <a:pt x="131" y="349"/>
                    <a:pt x="130" y="349"/>
                  </a:cubicBezTo>
                  <a:cubicBezTo>
                    <a:pt x="129" y="350"/>
                    <a:pt x="127" y="352"/>
                    <a:pt x="125" y="352"/>
                  </a:cubicBezTo>
                  <a:cubicBezTo>
                    <a:pt x="125" y="352"/>
                    <a:pt x="125" y="353"/>
                    <a:pt x="126" y="353"/>
                  </a:cubicBezTo>
                  <a:cubicBezTo>
                    <a:pt x="125" y="353"/>
                    <a:pt x="123" y="352"/>
                    <a:pt x="123" y="354"/>
                  </a:cubicBezTo>
                  <a:cubicBezTo>
                    <a:pt x="123" y="354"/>
                    <a:pt x="122" y="354"/>
                    <a:pt x="122" y="354"/>
                  </a:cubicBezTo>
                  <a:cubicBezTo>
                    <a:pt x="122" y="355"/>
                    <a:pt x="121" y="355"/>
                    <a:pt x="121" y="356"/>
                  </a:cubicBezTo>
                  <a:cubicBezTo>
                    <a:pt x="120" y="355"/>
                    <a:pt x="120" y="355"/>
                    <a:pt x="120" y="357"/>
                  </a:cubicBezTo>
                  <a:cubicBezTo>
                    <a:pt x="120" y="357"/>
                    <a:pt x="119" y="357"/>
                    <a:pt x="119" y="357"/>
                  </a:cubicBezTo>
                  <a:cubicBezTo>
                    <a:pt x="118" y="357"/>
                    <a:pt x="118" y="358"/>
                    <a:pt x="117" y="358"/>
                  </a:cubicBezTo>
                  <a:cubicBezTo>
                    <a:pt x="117" y="358"/>
                    <a:pt x="117" y="358"/>
                    <a:pt x="117" y="357"/>
                  </a:cubicBezTo>
                  <a:cubicBezTo>
                    <a:pt x="115" y="358"/>
                    <a:pt x="117" y="359"/>
                    <a:pt x="115" y="359"/>
                  </a:cubicBezTo>
                  <a:cubicBezTo>
                    <a:pt x="116" y="359"/>
                    <a:pt x="116" y="358"/>
                    <a:pt x="115" y="358"/>
                  </a:cubicBezTo>
                  <a:cubicBezTo>
                    <a:pt x="115" y="359"/>
                    <a:pt x="113" y="360"/>
                    <a:pt x="112" y="360"/>
                  </a:cubicBezTo>
                  <a:cubicBezTo>
                    <a:pt x="111" y="360"/>
                    <a:pt x="112" y="361"/>
                    <a:pt x="112" y="361"/>
                  </a:cubicBezTo>
                  <a:cubicBezTo>
                    <a:pt x="110" y="362"/>
                    <a:pt x="109" y="362"/>
                    <a:pt x="109" y="363"/>
                  </a:cubicBezTo>
                  <a:cubicBezTo>
                    <a:pt x="107" y="362"/>
                    <a:pt x="106" y="366"/>
                    <a:pt x="105" y="365"/>
                  </a:cubicBezTo>
                  <a:cubicBezTo>
                    <a:pt x="104" y="365"/>
                    <a:pt x="104" y="366"/>
                    <a:pt x="103" y="365"/>
                  </a:cubicBezTo>
                  <a:cubicBezTo>
                    <a:pt x="103" y="366"/>
                    <a:pt x="103" y="366"/>
                    <a:pt x="103" y="366"/>
                  </a:cubicBezTo>
                  <a:cubicBezTo>
                    <a:pt x="103" y="366"/>
                    <a:pt x="103" y="366"/>
                    <a:pt x="103" y="366"/>
                  </a:cubicBezTo>
                  <a:cubicBezTo>
                    <a:pt x="101" y="368"/>
                    <a:pt x="100" y="367"/>
                    <a:pt x="99" y="370"/>
                  </a:cubicBezTo>
                  <a:cubicBezTo>
                    <a:pt x="99" y="370"/>
                    <a:pt x="99" y="369"/>
                    <a:pt x="99" y="370"/>
                  </a:cubicBezTo>
                  <a:cubicBezTo>
                    <a:pt x="99" y="369"/>
                    <a:pt x="99" y="369"/>
                    <a:pt x="99" y="368"/>
                  </a:cubicBezTo>
                  <a:cubicBezTo>
                    <a:pt x="99" y="368"/>
                    <a:pt x="98" y="368"/>
                    <a:pt x="98" y="368"/>
                  </a:cubicBezTo>
                  <a:cubicBezTo>
                    <a:pt x="98" y="369"/>
                    <a:pt x="99" y="369"/>
                    <a:pt x="99" y="369"/>
                  </a:cubicBezTo>
                  <a:cubicBezTo>
                    <a:pt x="98" y="369"/>
                    <a:pt x="97" y="370"/>
                    <a:pt x="98" y="370"/>
                  </a:cubicBezTo>
                  <a:cubicBezTo>
                    <a:pt x="98" y="371"/>
                    <a:pt x="95" y="370"/>
                    <a:pt x="96" y="372"/>
                  </a:cubicBezTo>
                  <a:cubicBezTo>
                    <a:pt x="94" y="372"/>
                    <a:pt x="92" y="372"/>
                    <a:pt x="91" y="374"/>
                  </a:cubicBezTo>
                  <a:cubicBezTo>
                    <a:pt x="91" y="373"/>
                    <a:pt x="90" y="375"/>
                    <a:pt x="89" y="375"/>
                  </a:cubicBezTo>
                  <a:cubicBezTo>
                    <a:pt x="89" y="376"/>
                    <a:pt x="89" y="376"/>
                    <a:pt x="88" y="377"/>
                  </a:cubicBezTo>
                  <a:cubicBezTo>
                    <a:pt x="88" y="376"/>
                    <a:pt x="88" y="376"/>
                    <a:pt x="87" y="376"/>
                  </a:cubicBezTo>
                  <a:cubicBezTo>
                    <a:pt x="86" y="376"/>
                    <a:pt x="88" y="377"/>
                    <a:pt x="87" y="377"/>
                  </a:cubicBezTo>
                  <a:cubicBezTo>
                    <a:pt x="87" y="378"/>
                    <a:pt x="87" y="377"/>
                    <a:pt x="87" y="376"/>
                  </a:cubicBezTo>
                  <a:cubicBezTo>
                    <a:pt x="86" y="377"/>
                    <a:pt x="86" y="377"/>
                    <a:pt x="86" y="378"/>
                  </a:cubicBezTo>
                  <a:cubicBezTo>
                    <a:pt x="85" y="377"/>
                    <a:pt x="84" y="379"/>
                    <a:pt x="84" y="379"/>
                  </a:cubicBezTo>
                  <a:cubicBezTo>
                    <a:pt x="83" y="379"/>
                    <a:pt x="83" y="379"/>
                    <a:pt x="83" y="378"/>
                  </a:cubicBezTo>
                  <a:cubicBezTo>
                    <a:pt x="82" y="378"/>
                    <a:pt x="83" y="379"/>
                    <a:pt x="83" y="379"/>
                  </a:cubicBezTo>
                  <a:cubicBezTo>
                    <a:pt x="82" y="380"/>
                    <a:pt x="80" y="380"/>
                    <a:pt x="79" y="381"/>
                  </a:cubicBezTo>
                  <a:cubicBezTo>
                    <a:pt x="79" y="381"/>
                    <a:pt x="78" y="381"/>
                    <a:pt x="78" y="381"/>
                  </a:cubicBezTo>
                  <a:cubicBezTo>
                    <a:pt x="78" y="381"/>
                    <a:pt x="77" y="382"/>
                    <a:pt x="77" y="383"/>
                  </a:cubicBezTo>
                  <a:cubicBezTo>
                    <a:pt x="77" y="382"/>
                    <a:pt x="76" y="383"/>
                    <a:pt x="76" y="383"/>
                  </a:cubicBezTo>
                  <a:cubicBezTo>
                    <a:pt x="75" y="383"/>
                    <a:pt x="75" y="383"/>
                    <a:pt x="75" y="384"/>
                  </a:cubicBezTo>
                  <a:cubicBezTo>
                    <a:pt x="74" y="384"/>
                    <a:pt x="73" y="384"/>
                    <a:pt x="73" y="385"/>
                  </a:cubicBezTo>
                  <a:cubicBezTo>
                    <a:pt x="73" y="384"/>
                    <a:pt x="71" y="385"/>
                    <a:pt x="71" y="385"/>
                  </a:cubicBezTo>
                  <a:cubicBezTo>
                    <a:pt x="70" y="385"/>
                    <a:pt x="71" y="386"/>
                    <a:pt x="71" y="386"/>
                  </a:cubicBezTo>
                  <a:cubicBezTo>
                    <a:pt x="71" y="386"/>
                    <a:pt x="70" y="386"/>
                    <a:pt x="70" y="387"/>
                  </a:cubicBezTo>
                  <a:cubicBezTo>
                    <a:pt x="70" y="387"/>
                    <a:pt x="70" y="386"/>
                    <a:pt x="69" y="386"/>
                  </a:cubicBezTo>
                  <a:cubicBezTo>
                    <a:pt x="69" y="387"/>
                    <a:pt x="67" y="387"/>
                    <a:pt x="66" y="388"/>
                  </a:cubicBezTo>
                  <a:cubicBezTo>
                    <a:pt x="65" y="387"/>
                    <a:pt x="64" y="389"/>
                    <a:pt x="64" y="390"/>
                  </a:cubicBezTo>
                  <a:cubicBezTo>
                    <a:pt x="63" y="390"/>
                    <a:pt x="63" y="389"/>
                    <a:pt x="63" y="389"/>
                  </a:cubicBezTo>
                  <a:cubicBezTo>
                    <a:pt x="63" y="392"/>
                    <a:pt x="57" y="390"/>
                    <a:pt x="57" y="393"/>
                  </a:cubicBezTo>
                  <a:cubicBezTo>
                    <a:pt x="56" y="393"/>
                    <a:pt x="56" y="393"/>
                    <a:pt x="56" y="393"/>
                  </a:cubicBezTo>
                  <a:cubicBezTo>
                    <a:pt x="56" y="393"/>
                    <a:pt x="56" y="393"/>
                    <a:pt x="56" y="392"/>
                  </a:cubicBezTo>
                  <a:cubicBezTo>
                    <a:pt x="55" y="392"/>
                    <a:pt x="56" y="393"/>
                    <a:pt x="56" y="394"/>
                  </a:cubicBezTo>
                  <a:cubicBezTo>
                    <a:pt x="55" y="394"/>
                    <a:pt x="54" y="394"/>
                    <a:pt x="53" y="395"/>
                  </a:cubicBezTo>
                  <a:cubicBezTo>
                    <a:pt x="53" y="395"/>
                    <a:pt x="53" y="394"/>
                    <a:pt x="53" y="394"/>
                  </a:cubicBezTo>
                  <a:cubicBezTo>
                    <a:pt x="51" y="396"/>
                    <a:pt x="46" y="397"/>
                    <a:pt x="42" y="396"/>
                  </a:cubicBezTo>
                  <a:cubicBezTo>
                    <a:pt x="42" y="395"/>
                    <a:pt x="43" y="395"/>
                    <a:pt x="44" y="394"/>
                  </a:cubicBezTo>
                  <a:cubicBezTo>
                    <a:pt x="43" y="394"/>
                    <a:pt x="43" y="396"/>
                    <a:pt x="42" y="395"/>
                  </a:cubicBezTo>
                  <a:cubicBezTo>
                    <a:pt x="42" y="396"/>
                    <a:pt x="43" y="396"/>
                    <a:pt x="42" y="397"/>
                  </a:cubicBezTo>
                  <a:cubicBezTo>
                    <a:pt x="42" y="396"/>
                    <a:pt x="42" y="396"/>
                    <a:pt x="42" y="395"/>
                  </a:cubicBezTo>
                  <a:cubicBezTo>
                    <a:pt x="41" y="396"/>
                    <a:pt x="41" y="396"/>
                    <a:pt x="41" y="397"/>
                  </a:cubicBezTo>
                  <a:cubicBezTo>
                    <a:pt x="39" y="396"/>
                    <a:pt x="39" y="399"/>
                    <a:pt x="38" y="399"/>
                  </a:cubicBezTo>
                  <a:cubicBezTo>
                    <a:pt x="39" y="399"/>
                    <a:pt x="38" y="400"/>
                    <a:pt x="39" y="400"/>
                  </a:cubicBezTo>
                  <a:cubicBezTo>
                    <a:pt x="38" y="400"/>
                    <a:pt x="38" y="402"/>
                    <a:pt x="37" y="402"/>
                  </a:cubicBezTo>
                  <a:cubicBezTo>
                    <a:pt x="37" y="402"/>
                    <a:pt x="39" y="402"/>
                    <a:pt x="39" y="402"/>
                  </a:cubicBezTo>
                  <a:cubicBezTo>
                    <a:pt x="39" y="402"/>
                    <a:pt x="39" y="401"/>
                    <a:pt x="40" y="401"/>
                  </a:cubicBezTo>
                  <a:cubicBezTo>
                    <a:pt x="40" y="401"/>
                    <a:pt x="40" y="402"/>
                    <a:pt x="40" y="402"/>
                  </a:cubicBezTo>
                  <a:cubicBezTo>
                    <a:pt x="41" y="401"/>
                    <a:pt x="44" y="401"/>
                    <a:pt x="45" y="400"/>
                  </a:cubicBezTo>
                  <a:cubicBezTo>
                    <a:pt x="46" y="400"/>
                    <a:pt x="46" y="400"/>
                    <a:pt x="47" y="400"/>
                  </a:cubicBezTo>
                  <a:cubicBezTo>
                    <a:pt x="52" y="397"/>
                    <a:pt x="58" y="395"/>
                    <a:pt x="64" y="391"/>
                  </a:cubicBezTo>
                  <a:cubicBezTo>
                    <a:pt x="65" y="392"/>
                    <a:pt x="65" y="391"/>
                    <a:pt x="65" y="392"/>
                  </a:cubicBezTo>
                  <a:cubicBezTo>
                    <a:pt x="66" y="391"/>
                    <a:pt x="67" y="390"/>
                    <a:pt x="68" y="390"/>
                  </a:cubicBezTo>
                  <a:cubicBezTo>
                    <a:pt x="69" y="390"/>
                    <a:pt x="69" y="390"/>
                    <a:pt x="69" y="390"/>
                  </a:cubicBezTo>
                  <a:cubicBezTo>
                    <a:pt x="70" y="390"/>
                    <a:pt x="70" y="389"/>
                    <a:pt x="70" y="390"/>
                  </a:cubicBezTo>
                  <a:cubicBezTo>
                    <a:pt x="70" y="389"/>
                    <a:pt x="70" y="389"/>
                    <a:pt x="70" y="389"/>
                  </a:cubicBezTo>
                  <a:cubicBezTo>
                    <a:pt x="71" y="387"/>
                    <a:pt x="73" y="387"/>
                    <a:pt x="75" y="386"/>
                  </a:cubicBezTo>
                  <a:cubicBezTo>
                    <a:pt x="76" y="386"/>
                    <a:pt x="76" y="386"/>
                    <a:pt x="76" y="387"/>
                  </a:cubicBezTo>
                  <a:cubicBezTo>
                    <a:pt x="77" y="387"/>
                    <a:pt x="78" y="386"/>
                    <a:pt x="79" y="385"/>
                  </a:cubicBezTo>
                  <a:cubicBezTo>
                    <a:pt x="79" y="385"/>
                    <a:pt x="79" y="385"/>
                    <a:pt x="80" y="385"/>
                  </a:cubicBezTo>
                  <a:cubicBezTo>
                    <a:pt x="79" y="383"/>
                    <a:pt x="85" y="385"/>
                    <a:pt x="86" y="383"/>
                  </a:cubicBezTo>
                  <a:cubicBezTo>
                    <a:pt x="86" y="382"/>
                    <a:pt x="85" y="382"/>
                    <a:pt x="85" y="382"/>
                  </a:cubicBezTo>
                  <a:cubicBezTo>
                    <a:pt x="84" y="382"/>
                    <a:pt x="86" y="382"/>
                    <a:pt x="86" y="380"/>
                  </a:cubicBezTo>
                  <a:cubicBezTo>
                    <a:pt x="90" y="380"/>
                    <a:pt x="92" y="378"/>
                    <a:pt x="95" y="376"/>
                  </a:cubicBezTo>
                  <a:cubicBezTo>
                    <a:pt x="95" y="376"/>
                    <a:pt x="96" y="377"/>
                    <a:pt x="95" y="376"/>
                  </a:cubicBezTo>
                  <a:cubicBezTo>
                    <a:pt x="96" y="376"/>
                    <a:pt x="94" y="377"/>
                    <a:pt x="94" y="378"/>
                  </a:cubicBezTo>
                  <a:cubicBezTo>
                    <a:pt x="94" y="378"/>
                    <a:pt x="94" y="378"/>
                    <a:pt x="94" y="378"/>
                  </a:cubicBezTo>
                  <a:cubicBezTo>
                    <a:pt x="95" y="379"/>
                    <a:pt x="95" y="378"/>
                    <a:pt x="96" y="377"/>
                  </a:cubicBezTo>
                  <a:cubicBezTo>
                    <a:pt x="97" y="378"/>
                    <a:pt x="97" y="376"/>
                    <a:pt x="98" y="376"/>
                  </a:cubicBezTo>
                  <a:cubicBezTo>
                    <a:pt x="98" y="376"/>
                    <a:pt x="98" y="375"/>
                    <a:pt x="99" y="376"/>
                  </a:cubicBezTo>
                  <a:cubicBezTo>
                    <a:pt x="99" y="376"/>
                    <a:pt x="99" y="375"/>
                    <a:pt x="99" y="375"/>
                  </a:cubicBezTo>
                  <a:cubicBezTo>
                    <a:pt x="98" y="374"/>
                    <a:pt x="97" y="375"/>
                    <a:pt x="97" y="376"/>
                  </a:cubicBezTo>
                  <a:cubicBezTo>
                    <a:pt x="97" y="376"/>
                    <a:pt x="96" y="376"/>
                    <a:pt x="96" y="377"/>
                  </a:cubicBezTo>
                  <a:cubicBezTo>
                    <a:pt x="95" y="375"/>
                    <a:pt x="97" y="375"/>
                    <a:pt x="97" y="374"/>
                  </a:cubicBezTo>
                  <a:cubicBezTo>
                    <a:pt x="99" y="375"/>
                    <a:pt x="99" y="373"/>
                    <a:pt x="101" y="373"/>
                  </a:cubicBezTo>
                  <a:cubicBezTo>
                    <a:pt x="100" y="374"/>
                    <a:pt x="100" y="374"/>
                    <a:pt x="100" y="374"/>
                  </a:cubicBezTo>
                  <a:cubicBezTo>
                    <a:pt x="100" y="375"/>
                    <a:pt x="100" y="375"/>
                    <a:pt x="101" y="375"/>
                  </a:cubicBezTo>
                  <a:cubicBezTo>
                    <a:pt x="101" y="375"/>
                    <a:pt x="102" y="375"/>
                    <a:pt x="102" y="374"/>
                  </a:cubicBezTo>
                  <a:cubicBezTo>
                    <a:pt x="102" y="374"/>
                    <a:pt x="102" y="374"/>
                    <a:pt x="103" y="374"/>
                  </a:cubicBezTo>
                  <a:cubicBezTo>
                    <a:pt x="104" y="374"/>
                    <a:pt x="104" y="372"/>
                    <a:pt x="106" y="373"/>
                  </a:cubicBezTo>
                  <a:cubicBezTo>
                    <a:pt x="108" y="370"/>
                    <a:pt x="110" y="371"/>
                    <a:pt x="112" y="369"/>
                  </a:cubicBezTo>
                  <a:cubicBezTo>
                    <a:pt x="115" y="368"/>
                    <a:pt x="117" y="366"/>
                    <a:pt x="120" y="365"/>
                  </a:cubicBezTo>
                  <a:cubicBezTo>
                    <a:pt x="121" y="364"/>
                    <a:pt x="123" y="364"/>
                    <a:pt x="124" y="362"/>
                  </a:cubicBezTo>
                  <a:cubicBezTo>
                    <a:pt x="125" y="362"/>
                    <a:pt x="125" y="362"/>
                    <a:pt x="125" y="362"/>
                  </a:cubicBezTo>
                  <a:cubicBezTo>
                    <a:pt x="124" y="362"/>
                    <a:pt x="127" y="361"/>
                    <a:pt x="127" y="360"/>
                  </a:cubicBezTo>
                  <a:cubicBezTo>
                    <a:pt x="127" y="360"/>
                    <a:pt x="127" y="359"/>
                    <a:pt x="127" y="360"/>
                  </a:cubicBezTo>
                  <a:cubicBezTo>
                    <a:pt x="129" y="358"/>
                    <a:pt x="131" y="356"/>
                    <a:pt x="133" y="354"/>
                  </a:cubicBezTo>
                  <a:cubicBezTo>
                    <a:pt x="134" y="355"/>
                    <a:pt x="135" y="354"/>
                    <a:pt x="136" y="354"/>
                  </a:cubicBezTo>
                  <a:cubicBezTo>
                    <a:pt x="136" y="354"/>
                    <a:pt x="135" y="353"/>
                    <a:pt x="135" y="353"/>
                  </a:cubicBezTo>
                  <a:cubicBezTo>
                    <a:pt x="135" y="352"/>
                    <a:pt x="136" y="353"/>
                    <a:pt x="136" y="352"/>
                  </a:cubicBezTo>
                  <a:cubicBezTo>
                    <a:pt x="136" y="352"/>
                    <a:pt x="137" y="353"/>
                    <a:pt x="137" y="353"/>
                  </a:cubicBezTo>
                  <a:cubicBezTo>
                    <a:pt x="137" y="353"/>
                    <a:pt x="136" y="352"/>
                    <a:pt x="138" y="352"/>
                  </a:cubicBezTo>
                  <a:cubicBezTo>
                    <a:pt x="138" y="352"/>
                    <a:pt x="137" y="352"/>
                    <a:pt x="137" y="351"/>
                  </a:cubicBezTo>
                  <a:cubicBezTo>
                    <a:pt x="138" y="351"/>
                    <a:pt x="138" y="351"/>
                    <a:pt x="139" y="350"/>
                  </a:cubicBezTo>
                  <a:cubicBezTo>
                    <a:pt x="140" y="351"/>
                    <a:pt x="139" y="351"/>
                    <a:pt x="138" y="352"/>
                  </a:cubicBezTo>
                  <a:cubicBezTo>
                    <a:pt x="138" y="352"/>
                    <a:pt x="139" y="351"/>
                    <a:pt x="139" y="352"/>
                  </a:cubicBezTo>
                  <a:cubicBezTo>
                    <a:pt x="139" y="350"/>
                    <a:pt x="140" y="350"/>
                    <a:pt x="140" y="349"/>
                  </a:cubicBezTo>
                  <a:cubicBezTo>
                    <a:pt x="142" y="349"/>
                    <a:pt x="141" y="348"/>
                    <a:pt x="143" y="348"/>
                  </a:cubicBezTo>
                  <a:cubicBezTo>
                    <a:pt x="143" y="348"/>
                    <a:pt x="141" y="350"/>
                    <a:pt x="140" y="350"/>
                  </a:cubicBezTo>
                  <a:cubicBezTo>
                    <a:pt x="141" y="350"/>
                    <a:pt x="142" y="349"/>
                    <a:pt x="143" y="350"/>
                  </a:cubicBezTo>
                  <a:cubicBezTo>
                    <a:pt x="142" y="352"/>
                    <a:pt x="140" y="351"/>
                    <a:pt x="141" y="353"/>
                  </a:cubicBezTo>
                  <a:cubicBezTo>
                    <a:pt x="140" y="352"/>
                    <a:pt x="137" y="353"/>
                    <a:pt x="137" y="354"/>
                  </a:cubicBezTo>
                  <a:cubicBezTo>
                    <a:pt x="136" y="354"/>
                    <a:pt x="134" y="354"/>
                    <a:pt x="134" y="357"/>
                  </a:cubicBezTo>
                  <a:cubicBezTo>
                    <a:pt x="133" y="357"/>
                    <a:pt x="134" y="357"/>
                    <a:pt x="134" y="356"/>
                  </a:cubicBezTo>
                  <a:cubicBezTo>
                    <a:pt x="133" y="356"/>
                    <a:pt x="132" y="356"/>
                    <a:pt x="132" y="357"/>
                  </a:cubicBezTo>
                  <a:cubicBezTo>
                    <a:pt x="130" y="356"/>
                    <a:pt x="130" y="358"/>
                    <a:pt x="129" y="359"/>
                  </a:cubicBezTo>
                  <a:cubicBezTo>
                    <a:pt x="131" y="359"/>
                    <a:pt x="133" y="357"/>
                    <a:pt x="134" y="357"/>
                  </a:cubicBezTo>
                  <a:cubicBezTo>
                    <a:pt x="134" y="357"/>
                    <a:pt x="134" y="356"/>
                    <a:pt x="134" y="356"/>
                  </a:cubicBezTo>
                  <a:cubicBezTo>
                    <a:pt x="135" y="357"/>
                    <a:pt x="136" y="356"/>
                    <a:pt x="136" y="355"/>
                  </a:cubicBezTo>
                  <a:cubicBezTo>
                    <a:pt x="136" y="356"/>
                    <a:pt x="137" y="356"/>
                    <a:pt x="138" y="356"/>
                  </a:cubicBezTo>
                  <a:cubicBezTo>
                    <a:pt x="138" y="356"/>
                    <a:pt x="135" y="357"/>
                    <a:pt x="134" y="358"/>
                  </a:cubicBezTo>
                  <a:cubicBezTo>
                    <a:pt x="134" y="358"/>
                    <a:pt x="135" y="358"/>
                    <a:pt x="134" y="359"/>
                  </a:cubicBezTo>
                  <a:cubicBezTo>
                    <a:pt x="137" y="357"/>
                    <a:pt x="140" y="357"/>
                    <a:pt x="142" y="354"/>
                  </a:cubicBezTo>
                  <a:cubicBezTo>
                    <a:pt x="144" y="354"/>
                    <a:pt x="147" y="351"/>
                    <a:pt x="148" y="350"/>
                  </a:cubicBezTo>
                  <a:cubicBezTo>
                    <a:pt x="148" y="350"/>
                    <a:pt x="148" y="351"/>
                    <a:pt x="148" y="351"/>
                  </a:cubicBezTo>
                  <a:cubicBezTo>
                    <a:pt x="149" y="351"/>
                    <a:pt x="150" y="350"/>
                    <a:pt x="149" y="350"/>
                  </a:cubicBezTo>
                  <a:cubicBezTo>
                    <a:pt x="150" y="350"/>
                    <a:pt x="154" y="349"/>
                    <a:pt x="153" y="347"/>
                  </a:cubicBezTo>
                  <a:cubicBezTo>
                    <a:pt x="153" y="346"/>
                    <a:pt x="154" y="347"/>
                    <a:pt x="154" y="347"/>
                  </a:cubicBezTo>
                  <a:cubicBezTo>
                    <a:pt x="155" y="347"/>
                    <a:pt x="154" y="346"/>
                    <a:pt x="153" y="346"/>
                  </a:cubicBezTo>
                  <a:cubicBezTo>
                    <a:pt x="153" y="345"/>
                    <a:pt x="155" y="346"/>
                    <a:pt x="155" y="345"/>
                  </a:cubicBezTo>
                  <a:cubicBezTo>
                    <a:pt x="155" y="345"/>
                    <a:pt x="156" y="346"/>
                    <a:pt x="155" y="347"/>
                  </a:cubicBezTo>
                  <a:cubicBezTo>
                    <a:pt x="156" y="347"/>
                    <a:pt x="158" y="345"/>
                    <a:pt x="158" y="346"/>
                  </a:cubicBezTo>
                  <a:cubicBezTo>
                    <a:pt x="159" y="344"/>
                    <a:pt x="164" y="343"/>
                    <a:pt x="166" y="339"/>
                  </a:cubicBezTo>
                  <a:cubicBezTo>
                    <a:pt x="166" y="340"/>
                    <a:pt x="166" y="340"/>
                    <a:pt x="166" y="340"/>
                  </a:cubicBezTo>
                  <a:cubicBezTo>
                    <a:pt x="168" y="340"/>
                    <a:pt x="168" y="339"/>
                    <a:pt x="171" y="338"/>
                  </a:cubicBezTo>
                  <a:cubicBezTo>
                    <a:pt x="171" y="336"/>
                    <a:pt x="172" y="336"/>
                    <a:pt x="174" y="337"/>
                  </a:cubicBezTo>
                  <a:cubicBezTo>
                    <a:pt x="175" y="336"/>
                    <a:pt x="175" y="336"/>
                    <a:pt x="177" y="336"/>
                  </a:cubicBezTo>
                  <a:cubicBezTo>
                    <a:pt x="177" y="336"/>
                    <a:pt x="177" y="336"/>
                    <a:pt x="177" y="335"/>
                  </a:cubicBezTo>
                  <a:cubicBezTo>
                    <a:pt x="177" y="335"/>
                    <a:pt x="177" y="335"/>
                    <a:pt x="178" y="335"/>
                  </a:cubicBezTo>
                  <a:cubicBezTo>
                    <a:pt x="178" y="335"/>
                    <a:pt x="177" y="335"/>
                    <a:pt x="178" y="334"/>
                  </a:cubicBezTo>
                  <a:cubicBezTo>
                    <a:pt x="181" y="334"/>
                    <a:pt x="183" y="330"/>
                    <a:pt x="186" y="331"/>
                  </a:cubicBezTo>
                  <a:cubicBezTo>
                    <a:pt x="188" y="328"/>
                    <a:pt x="191" y="328"/>
                    <a:pt x="192" y="326"/>
                  </a:cubicBezTo>
                  <a:cubicBezTo>
                    <a:pt x="193" y="327"/>
                    <a:pt x="195" y="325"/>
                    <a:pt x="195" y="325"/>
                  </a:cubicBezTo>
                  <a:cubicBezTo>
                    <a:pt x="196" y="325"/>
                    <a:pt x="197" y="325"/>
                    <a:pt x="198" y="325"/>
                  </a:cubicBezTo>
                  <a:cubicBezTo>
                    <a:pt x="196" y="324"/>
                    <a:pt x="198" y="323"/>
                    <a:pt x="199" y="324"/>
                  </a:cubicBezTo>
                  <a:cubicBezTo>
                    <a:pt x="198" y="324"/>
                    <a:pt x="198" y="325"/>
                    <a:pt x="198" y="326"/>
                  </a:cubicBezTo>
                  <a:cubicBezTo>
                    <a:pt x="199" y="326"/>
                    <a:pt x="199" y="325"/>
                    <a:pt x="200" y="326"/>
                  </a:cubicBezTo>
                  <a:cubicBezTo>
                    <a:pt x="200" y="326"/>
                    <a:pt x="200" y="325"/>
                    <a:pt x="200" y="325"/>
                  </a:cubicBezTo>
                  <a:cubicBezTo>
                    <a:pt x="201" y="325"/>
                    <a:pt x="201" y="324"/>
                    <a:pt x="201" y="323"/>
                  </a:cubicBezTo>
                  <a:cubicBezTo>
                    <a:pt x="202" y="323"/>
                    <a:pt x="202" y="324"/>
                    <a:pt x="202" y="324"/>
                  </a:cubicBezTo>
                  <a:cubicBezTo>
                    <a:pt x="203" y="323"/>
                    <a:pt x="203" y="323"/>
                    <a:pt x="204" y="323"/>
                  </a:cubicBezTo>
                  <a:cubicBezTo>
                    <a:pt x="203" y="323"/>
                    <a:pt x="205" y="323"/>
                    <a:pt x="204" y="322"/>
                  </a:cubicBezTo>
                  <a:cubicBezTo>
                    <a:pt x="204" y="322"/>
                    <a:pt x="203" y="322"/>
                    <a:pt x="203" y="323"/>
                  </a:cubicBezTo>
                  <a:cubicBezTo>
                    <a:pt x="203" y="323"/>
                    <a:pt x="202" y="322"/>
                    <a:pt x="202" y="322"/>
                  </a:cubicBezTo>
                  <a:cubicBezTo>
                    <a:pt x="202" y="322"/>
                    <a:pt x="203" y="321"/>
                    <a:pt x="203" y="322"/>
                  </a:cubicBezTo>
                  <a:cubicBezTo>
                    <a:pt x="203" y="321"/>
                    <a:pt x="205" y="321"/>
                    <a:pt x="205" y="321"/>
                  </a:cubicBezTo>
                  <a:cubicBezTo>
                    <a:pt x="205" y="321"/>
                    <a:pt x="205" y="321"/>
                    <a:pt x="205" y="322"/>
                  </a:cubicBezTo>
                  <a:cubicBezTo>
                    <a:pt x="206" y="322"/>
                    <a:pt x="206" y="322"/>
                    <a:pt x="207" y="322"/>
                  </a:cubicBezTo>
                  <a:cubicBezTo>
                    <a:pt x="207" y="322"/>
                    <a:pt x="206" y="321"/>
                    <a:pt x="207" y="321"/>
                  </a:cubicBezTo>
                  <a:cubicBezTo>
                    <a:pt x="207" y="320"/>
                    <a:pt x="206" y="321"/>
                    <a:pt x="206" y="320"/>
                  </a:cubicBezTo>
                  <a:cubicBezTo>
                    <a:pt x="207" y="319"/>
                    <a:pt x="208" y="319"/>
                    <a:pt x="210" y="318"/>
                  </a:cubicBezTo>
                  <a:cubicBezTo>
                    <a:pt x="209" y="319"/>
                    <a:pt x="211" y="319"/>
                    <a:pt x="211" y="320"/>
                  </a:cubicBezTo>
                  <a:cubicBezTo>
                    <a:pt x="211" y="320"/>
                    <a:pt x="211" y="319"/>
                    <a:pt x="212" y="319"/>
                  </a:cubicBezTo>
                  <a:cubicBezTo>
                    <a:pt x="212" y="318"/>
                    <a:pt x="211" y="318"/>
                    <a:pt x="211" y="319"/>
                  </a:cubicBezTo>
                  <a:cubicBezTo>
                    <a:pt x="211" y="318"/>
                    <a:pt x="210" y="318"/>
                    <a:pt x="210" y="317"/>
                  </a:cubicBezTo>
                  <a:cubicBezTo>
                    <a:pt x="211" y="318"/>
                    <a:pt x="213" y="317"/>
                    <a:pt x="213" y="318"/>
                  </a:cubicBezTo>
                  <a:cubicBezTo>
                    <a:pt x="213" y="318"/>
                    <a:pt x="213" y="317"/>
                    <a:pt x="213" y="317"/>
                  </a:cubicBezTo>
                  <a:cubicBezTo>
                    <a:pt x="214" y="317"/>
                    <a:pt x="214" y="315"/>
                    <a:pt x="215" y="315"/>
                  </a:cubicBezTo>
                  <a:cubicBezTo>
                    <a:pt x="215" y="315"/>
                    <a:pt x="215" y="315"/>
                    <a:pt x="214" y="315"/>
                  </a:cubicBezTo>
                  <a:cubicBezTo>
                    <a:pt x="216" y="314"/>
                    <a:pt x="216" y="313"/>
                    <a:pt x="218" y="313"/>
                  </a:cubicBezTo>
                  <a:cubicBezTo>
                    <a:pt x="217" y="313"/>
                    <a:pt x="218" y="315"/>
                    <a:pt x="217" y="314"/>
                  </a:cubicBezTo>
                  <a:cubicBezTo>
                    <a:pt x="217" y="315"/>
                    <a:pt x="218" y="314"/>
                    <a:pt x="218" y="315"/>
                  </a:cubicBezTo>
                  <a:cubicBezTo>
                    <a:pt x="218" y="315"/>
                    <a:pt x="218" y="315"/>
                    <a:pt x="218" y="315"/>
                  </a:cubicBezTo>
                  <a:cubicBezTo>
                    <a:pt x="218" y="314"/>
                    <a:pt x="218" y="314"/>
                    <a:pt x="217" y="314"/>
                  </a:cubicBezTo>
                  <a:cubicBezTo>
                    <a:pt x="218" y="313"/>
                    <a:pt x="218" y="312"/>
                    <a:pt x="219" y="312"/>
                  </a:cubicBezTo>
                  <a:cubicBezTo>
                    <a:pt x="221" y="312"/>
                    <a:pt x="223" y="310"/>
                    <a:pt x="225" y="309"/>
                  </a:cubicBezTo>
                  <a:cubicBezTo>
                    <a:pt x="226" y="309"/>
                    <a:pt x="225" y="309"/>
                    <a:pt x="226" y="309"/>
                  </a:cubicBezTo>
                  <a:cubicBezTo>
                    <a:pt x="225" y="309"/>
                    <a:pt x="224" y="311"/>
                    <a:pt x="224" y="310"/>
                  </a:cubicBezTo>
                  <a:cubicBezTo>
                    <a:pt x="223" y="311"/>
                    <a:pt x="224" y="311"/>
                    <a:pt x="223" y="312"/>
                  </a:cubicBezTo>
                  <a:cubicBezTo>
                    <a:pt x="223" y="312"/>
                    <a:pt x="223" y="311"/>
                    <a:pt x="223" y="311"/>
                  </a:cubicBezTo>
                  <a:cubicBezTo>
                    <a:pt x="222" y="311"/>
                    <a:pt x="223" y="312"/>
                    <a:pt x="222" y="312"/>
                  </a:cubicBezTo>
                  <a:cubicBezTo>
                    <a:pt x="221" y="313"/>
                    <a:pt x="223" y="312"/>
                    <a:pt x="223" y="313"/>
                  </a:cubicBezTo>
                  <a:cubicBezTo>
                    <a:pt x="223" y="313"/>
                    <a:pt x="223" y="312"/>
                    <a:pt x="223" y="312"/>
                  </a:cubicBezTo>
                  <a:cubicBezTo>
                    <a:pt x="224" y="312"/>
                    <a:pt x="223" y="312"/>
                    <a:pt x="223" y="313"/>
                  </a:cubicBezTo>
                  <a:cubicBezTo>
                    <a:pt x="225" y="312"/>
                    <a:pt x="224" y="312"/>
                    <a:pt x="225" y="311"/>
                  </a:cubicBezTo>
                  <a:cubicBezTo>
                    <a:pt x="227" y="311"/>
                    <a:pt x="227" y="312"/>
                    <a:pt x="229" y="312"/>
                  </a:cubicBezTo>
                  <a:cubicBezTo>
                    <a:pt x="229" y="311"/>
                    <a:pt x="226" y="312"/>
                    <a:pt x="227" y="310"/>
                  </a:cubicBezTo>
                  <a:cubicBezTo>
                    <a:pt x="227" y="310"/>
                    <a:pt x="227" y="311"/>
                    <a:pt x="226" y="310"/>
                  </a:cubicBezTo>
                  <a:cubicBezTo>
                    <a:pt x="229" y="309"/>
                    <a:pt x="230" y="308"/>
                    <a:pt x="232" y="307"/>
                  </a:cubicBezTo>
                  <a:cubicBezTo>
                    <a:pt x="233" y="308"/>
                    <a:pt x="234" y="307"/>
                    <a:pt x="235" y="308"/>
                  </a:cubicBezTo>
                  <a:cubicBezTo>
                    <a:pt x="235" y="307"/>
                    <a:pt x="234" y="307"/>
                    <a:pt x="234" y="306"/>
                  </a:cubicBezTo>
                  <a:cubicBezTo>
                    <a:pt x="236" y="306"/>
                    <a:pt x="238" y="303"/>
                    <a:pt x="239" y="305"/>
                  </a:cubicBezTo>
                  <a:cubicBezTo>
                    <a:pt x="239" y="305"/>
                    <a:pt x="239" y="304"/>
                    <a:pt x="239" y="305"/>
                  </a:cubicBezTo>
                  <a:cubicBezTo>
                    <a:pt x="239" y="304"/>
                    <a:pt x="240" y="304"/>
                    <a:pt x="240" y="303"/>
                  </a:cubicBezTo>
                  <a:cubicBezTo>
                    <a:pt x="240" y="303"/>
                    <a:pt x="241" y="302"/>
                    <a:pt x="241" y="303"/>
                  </a:cubicBezTo>
                  <a:cubicBezTo>
                    <a:pt x="242" y="303"/>
                    <a:pt x="241" y="303"/>
                    <a:pt x="242" y="302"/>
                  </a:cubicBezTo>
                  <a:cubicBezTo>
                    <a:pt x="242" y="302"/>
                    <a:pt x="242" y="303"/>
                    <a:pt x="243" y="303"/>
                  </a:cubicBezTo>
                  <a:cubicBezTo>
                    <a:pt x="243" y="302"/>
                    <a:pt x="243" y="302"/>
                    <a:pt x="243" y="301"/>
                  </a:cubicBezTo>
                  <a:cubicBezTo>
                    <a:pt x="245" y="301"/>
                    <a:pt x="244" y="301"/>
                    <a:pt x="246" y="302"/>
                  </a:cubicBezTo>
                  <a:cubicBezTo>
                    <a:pt x="246" y="301"/>
                    <a:pt x="245" y="301"/>
                    <a:pt x="245" y="300"/>
                  </a:cubicBezTo>
                  <a:cubicBezTo>
                    <a:pt x="245" y="300"/>
                    <a:pt x="246" y="300"/>
                    <a:pt x="246" y="300"/>
                  </a:cubicBezTo>
                  <a:cubicBezTo>
                    <a:pt x="246" y="300"/>
                    <a:pt x="246" y="300"/>
                    <a:pt x="247" y="300"/>
                  </a:cubicBezTo>
                  <a:cubicBezTo>
                    <a:pt x="248" y="300"/>
                    <a:pt x="246" y="300"/>
                    <a:pt x="247" y="299"/>
                  </a:cubicBezTo>
                  <a:cubicBezTo>
                    <a:pt x="247" y="299"/>
                    <a:pt x="248" y="299"/>
                    <a:pt x="247" y="300"/>
                  </a:cubicBezTo>
                  <a:cubicBezTo>
                    <a:pt x="248" y="300"/>
                    <a:pt x="248" y="298"/>
                    <a:pt x="249" y="298"/>
                  </a:cubicBezTo>
                  <a:cubicBezTo>
                    <a:pt x="249" y="299"/>
                    <a:pt x="249" y="298"/>
                    <a:pt x="250" y="298"/>
                  </a:cubicBezTo>
                  <a:cubicBezTo>
                    <a:pt x="250" y="299"/>
                    <a:pt x="250" y="299"/>
                    <a:pt x="251" y="300"/>
                  </a:cubicBezTo>
                  <a:cubicBezTo>
                    <a:pt x="251" y="300"/>
                    <a:pt x="250" y="300"/>
                    <a:pt x="250" y="300"/>
                  </a:cubicBezTo>
                  <a:cubicBezTo>
                    <a:pt x="251" y="300"/>
                    <a:pt x="251" y="300"/>
                    <a:pt x="251" y="299"/>
                  </a:cubicBezTo>
                  <a:cubicBezTo>
                    <a:pt x="252" y="300"/>
                    <a:pt x="251" y="302"/>
                    <a:pt x="250" y="301"/>
                  </a:cubicBezTo>
                  <a:cubicBezTo>
                    <a:pt x="250" y="302"/>
                    <a:pt x="251" y="301"/>
                    <a:pt x="251" y="302"/>
                  </a:cubicBezTo>
                  <a:cubicBezTo>
                    <a:pt x="251" y="302"/>
                    <a:pt x="251" y="302"/>
                    <a:pt x="251" y="303"/>
                  </a:cubicBezTo>
                  <a:cubicBezTo>
                    <a:pt x="250" y="303"/>
                    <a:pt x="250" y="302"/>
                    <a:pt x="249" y="302"/>
                  </a:cubicBezTo>
                  <a:cubicBezTo>
                    <a:pt x="249" y="301"/>
                    <a:pt x="250" y="301"/>
                    <a:pt x="250" y="301"/>
                  </a:cubicBezTo>
                  <a:cubicBezTo>
                    <a:pt x="249" y="301"/>
                    <a:pt x="250" y="301"/>
                    <a:pt x="248" y="300"/>
                  </a:cubicBezTo>
                  <a:cubicBezTo>
                    <a:pt x="248" y="301"/>
                    <a:pt x="249" y="301"/>
                    <a:pt x="249" y="302"/>
                  </a:cubicBezTo>
                  <a:cubicBezTo>
                    <a:pt x="249" y="302"/>
                    <a:pt x="249" y="302"/>
                    <a:pt x="249" y="302"/>
                  </a:cubicBezTo>
                  <a:cubicBezTo>
                    <a:pt x="249" y="303"/>
                    <a:pt x="249" y="304"/>
                    <a:pt x="248" y="304"/>
                  </a:cubicBezTo>
                  <a:cubicBezTo>
                    <a:pt x="247" y="303"/>
                    <a:pt x="248" y="302"/>
                    <a:pt x="246" y="302"/>
                  </a:cubicBezTo>
                  <a:cubicBezTo>
                    <a:pt x="248" y="304"/>
                    <a:pt x="245" y="305"/>
                    <a:pt x="243" y="305"/>
                  </a:cubicBezTo>
                  <a:cubicBezTo>
                    <a:pt x="243" y="307"/>
                    <a:pt x="245" y="306"/>
                    <a:pt x="244" y="308"/>
                  </a:cubicBezTo>
                  <a:cubicBezTo>
                    <a:pt x="243" y="308"/>
                    <a:pt x="242" y="307"/>
                    <a:pt x="242" y="308"/>
                  </a:cubicBezTo>
                  <a:cubicBezTo>
                    <a:pt x="242" y="308"/>
                    <a:pt x="242" y="308"/>
                    <a:pt x="242" y="307"/>
                  </a:cubicBezTo>
                  <a:cubicBezTo>
                    <a:pt x="241" y="307"/>
                    <a:pt x="241" y="307"/>
                    <a:pt x="240" y="308"/>
                  </a:cubicBezTo>
                  <a:cubicBezTo>
                    <a:pt x="240" y="308"/>
                    <a:pt x="242" y="308"/>
                    <a:pt x="242" y="308"/>
                  </a:cubicBezTo>
                  <a:cubicBezTo>
                    <a:pt x="241" y="308"/>
                    <a:pt x="240" y="309"/>
                    <a:pt x="239" y="310"/>
                  </a:cubicBezTo>
                  <a:cubicBezTo>
                    <a:pt x="239" y="309"/>
                    <a:pt x="240" y="309"/>
                    <a:pt x="240" y="308"/>
                  </a:cubicBezTo>
                  <a:cubicBezTo>
                    <a:pt x="239" y="309"/>
                    <a:pt x="239" y="309"/>
                    <a:pt x="238" y="310"/>
                  </a:cubicBezTo>
                  <a:cubicBezTo>
                    <a:pt x="238" y="310"/>
                    <a:pt x="239" y="310"/>
                    <a:pt x="238" y="310"/>
                  </a:cubicBezTo>
                  <a:cubicBezTo>
                    <a:pt x="238" y="311"/>
                    <a:pt x="237" y="310"/>
                    <a:pt x="237" y="312"/>
                  </a:cubicBezTo>
                  <a:cubicBezTo>
                    <a:pt x="236" y="311"/>
                    <a:pt x="235" y="311"/>
                    <a:pt x="236" y="310"/>
                  </a:cubicBezTo>
                  <a:cubicBezTo>
                    <a:pt x="234" y="311"/>
                    <a:pt x="235" y="312"/>
                    <a:pt x="234" y="312"/>
                  </a:cubicBezTo>
                  <a:cubicBezTo>
                    <a:pt x="233" y="313"/>
                    <a:pt x="235" y="312"/>
                    <a:pt x="234" y="313"/>
                  </a:cubicBezTo>
                  <a:cubicBezTo>
                    <a:pt x="234" y="313"/>
                    <a:pt x="233" y="312"/>
                    <a:pt x="233" y="312"/>
                  </a:cubicBezTo>
                  <a:cubicBezTo>
                    <a:pt x="233" y="312"/>
                    <a:pt x="233" y="313"/>
                    <a:pt x="232" y="313"/>
                  </a:cubicBezTo>
                  <a:cubicBezTo>
                    <a:pt x="232" y="313"/>
                    <a:pt x="232" y="314"/>
                    <a:pt x="231" y="313"/>
                  </a:cubicBezTo>
                  <a:cubicBezTo>
                    <a:pt x="232" y="314"/>
                    <a:pt x="231" y="313"/>
                    <a:pt x="231" y="315"/>
                  </a:cubicBezTo>
                  <a:cubicBezTo>
                    <a:pt x="231" y="315"/>
                    <a:pt x="230" y="314"/>
                    <a:pt x="231" y="314"/>
                  </a:cubicBezTo>
                  <a:cubicBezTo>
                    <a:pt x="230" y="314"/>
                    <a:pt x="230" y="314"/>
                    <a:pt x="229" y="313"/>
                  </a:cubicBezTo>
                  <a:cubicBezTo>
                    <a:pt x="230" y="315"/>
                    <a:pt x="228" y="316"/>
                    <a:pt x="228" y="317"/>
                  </a:cubicBezTo>
                  <a:cubicBezTo>
                    <a:pt x="228" y="317"/>
                    <a:pt x="228" y="316"/>
                    <a:pt x="227" y="316"/>
                  </a:cubicBezTo>
                  <a:cubicBezTo>
                    <a:pt x="227" y="316"/>
                    <a:pt x="228" y="316"/>
                    <a:pt x="228" y="315"/>
                  </a:cubicBezTo>
                  <a:cubicBezTo>
                    <a:pt x="227" y="316"/>
                    <a:pt x="227" y="316"/>
                    <a:pt x="226" y="315"/>
                  </a:cubicBezTo>
                  <a:cubicBezTo>
                    <a:pt x="226" y="316"/>
                    <a:pt x="226" y="317"/>
                    <a:pt x="226" y="316"/>
                  </a:cubicBezTo>
                  <a:cubicBezTo>
                    <a:pt x="226" y="318"/>
                    <a:pt x="224" y="318"/>
                    <a:pt x="225" y="318"/>
                  </a:cubicBezTo>
                  <a:cubicBezTo>
                    <a:pt x="224" y="319"/>
                    <a:pt x="223" y="319"/>
                    <a:pt x="223" y="317"/>
                  </a:cubicBezTo>
                  <a:cubicBezTo>
                    <a:pt x="223" y="317"/>
                    <a:pt x="222" y="318"/>
                    <a:pt x="222" y="317"/>
                  </a:cubicBezTo>
                  <a:cubicBezTo>
                    <a:pt x="222" y="318"/>
                    <a:pt x="222" y="318"/>
                    <a:pt x="222" y="318"/>
                  </a:cubicBezTo>
                  <a:cubicBezTo>
                    <a:pt x="222" y="319"/>
                    <a:pt x="222" y="318"/>
                    <a:pt x="221" y="318"/>
                  </a:cubicBezTo>
                  <a:cubicBezTo>
                    <a:pt x="221" y="319"/>
                    <a:pt x="222" y="318"/>
                    <a:pt x="222" y="319"/>
                  </a:cubicBezTo>
                  <a:cubicBezTo>
                    <a:pt x="222" y="320"/>
                    <a:pt x="222" y="318"/>
                    <a:pt x="221" y="319"/>
                  </a:cubicBezTo>
                  <a:cubicBezTo>
                    <a:pt x="221" y="319"/>
                    <a:pt x="222" y="320"/>
                    <a:pt x="223" y="319"/>
                  </a:cubicBezTo>
                  <a:cubicBezTo>
                    <a:pt x="222" y="321"/>
                    <a:pt x="221" y="319"/>
                    <a:pt x="220" y="320"/>
                  </a:cubicBezTo>
                  <a:cubicBezTo>
                    <a:pt x="220" y="320"/>
                    <a:pt x="221" y="320"/>
                    <a:pt x="220" y="321"/>
                  </a:cubicBezTo>
                  <a:cubicBezTo>
                    <a:pt x="220" y="321"/>
                    <a:pt x="219" y="320"/>
                    <a:pt x="220" y="321"/>
                  </a:cubicBezTo>
                  <a:cubicBezTo>
                    <a:pt x="219" y="322"/>
                    <a:pt x="219" y="320"/>
                    <a:pt x="220" y="320"/>
                  </a:cubicBezTo>
                  <a:cubicBezTo>
                    <a:pt x="219" y="320"/>
                    <a:pt x="218" y="320"/>
                    <a:pt x="218" y="321"/>
                  </a:cubicBezTo>
                  <a:cubicBezTo>
                    <a:pt x="218" y="320"/>
                    <a:pt x="219" y="322"/>
                    <a:pt x="220" y="321"/>
                  </a:cubicBezTo>
                  <a:cubicBezTo>
                    <a:pt x="221" y="322"/>
                    <a:pt x="219" y="322"/>
                    <a:pt x="219" y="322"/>
                  </a:cubicBezTo>
                  <a:cubicBezTo>
                    <a:pt x="218" y="322"/>
                    <a:pt x="219" y="322"/>
                    <a:pt x="219" y="322"/>
                  </a:cubicBezTo>
                  <a:cubicBezTo>
                    <a:pt x="218" y="322"/>
                    <a:pt x="217" y="323"/>
                    <a:pt x="216" y="323"/>
                  </a:cubicBezTo>
                  <a:cubicBezTo>
                    <a:pt x="215" y="323"/>
                    <a:pt x="217" y="322"/>
                    <a:pt x="216" y="321"/>
                  </a:cubicBezTo>
                  <a:cubicBezTo>
                    <a:pt x="215" y="321"/>
                    <a:pt x="215" y="322"/>
                    <a:pt x="215" y="322"/>
                  </a:cubicBezTo>
                  <a:cubicBezTo>
                    <a:pt x="214" y="322"/>
                    <a:pt x="215" y="321"/>
                    <a:pt x="215" y="320"/>
                  </a:cubicBezTo>
                  <a:cubicBezTo>
                    <a:pt x="214" y="320"/>
                    <a:pt x="215" y="322"/>
                    <a:pt x="214" y="321"/>
                  </a:cubicBezTo>
                  <a:cubicBezTo>
                    <a:pt x="213" y="320"/>
                    <a:pt x="215" y="320"/>
                    <a:pt x="213" y="320"/>
                  </a:cubicBezTo>
                  <a:cubicBezTo>
                    <a:pt x="213" y="321"/>
                    <a:pt x="213" y="321"/>
                    <a:pt x="213" y="322"/>
                  </a:cubicBezTo>
                  <a:cubicBezTo>
                    <a:pt x="213" y="322"/>
                    <a:pt x="213" y="321"/>
                    <a:pt x="214" y="322"/>
                  </a:cubicBezTo>
                  <a:cubicBezTo>
                    <a:pt x="214" y="323"/>
                    <a:pt x="213" y="322"/>
                    <a:pt x="213" y="324"/>
                  </a:cubicBezTo>
                  <a:cubicBezTo>
                    <a:pt x="214" y="324"/>
                    <a:pt x="214" y="324"/>
                    <a:pt x="214" y="323"/>
                  </a:cubicBezTo>
                  <a:cubicBezTo>
                    <a:pt x="214" y="323"/>
                    <a:pt x="215" y="323"/>
                    <a:pt x="215" y="324"/>
                  </a:cubicBezTo>
                  <a:cubicBezTo>
                    <a:pt x="214" y="323"/>
                    <a:pt x="214" y="325"/>
                    <a:pt x="213" y="324"/>
                  </a:cubicBezTo>
                  <a:cubicBezTo>
                    <a:pt x="213" y="323"/>
                    <a:pt x="212" y="323"/>
                    <a:pt x="212" y="322"/>
                  </a:cubicBezTo>
                  <a:cubicBezTo>
                    <a:pt x="211" y="323"/>
                    <a:pt x="213" y="324"/>
                    <a:pt x="212" y="325"/>
                  </a:cubicBezTo>
                  <a:cubicBezTo>
                    <a:pt x="212" y="325"/>
                    <a:pt x="212" y="325"/>
                    <a:pt x="212" y="326"/>
                  </a:cubicBezTo>
                  <a:cubicBezTo>
                    <a:pt x="211" y="325"/>
                    <a:pt x="212" y="325"/>
                    <a:pt x="212" y="324"/>
                  </a:cubicBezTo>
                  <a:cubicBezTo>
                    <a:pt x="212" y="324"/>
                    <a:pt x="211" y="325"/>
                    <a:pt x="211" y="324"/>
                  </a:cubicBezTo>
                  <a:cubicBezTo>
                    <a:pt x="211" y="325"/>
                    <a:pt x="210" y="325"/>
                    <a:pt x="210" y="326"/>
                  </a:cubicBezTo>
                  <a:cubicBezTo>
                    <a:pt x="210" y="326"/>
                    <a:pt x="209" y="326"/>
                    <a:pt x="208" y="326"/>
                  </a:cubicBezTo>
                  <a:cubicBezTo>
                    <a:pt x="209" y="325"/>
                    <a:pt x="210" y="326"/>
                    <a:pt x="210" y="325"/>
                  </a:cubicBezTo>
                  <a:cubicBezTo>
                    <a:pt x="210" y="325"/>
                    <a:pt x="209" y="325"/>
                    <a:pt x="210" y="324"/>
                  </a:cubicBezTo>
                  <a:cubicBezTo>
                    <a:pt x="209" y="325"/>
                    <a:pt x="209" y="325"/>
                    <a:pt x="208" y="325"/>
                  </a:cubicBezTo>
                  <a:cubicBezTo>
                    <a:pt x="208" y="326"/>
                    <a:pt x="208" y="326"/>
                    <a:pt x="208" y="327"/>
                  </a:cubicBezTo>
                  <a:cubicBezTo>
                    <a:pt x="207" y="326"/>
                    <a:pt x="208" y="326"/>
                    <a:pt x="208" y="324"/>
                  </a:cubicBezTo>
                  <a:cubicBezTo>
                    <a:pt x="209" y="325"/>
                    <a:pt x="210" y="324"/>
                    <a:pt x="210" y="323"/>
                  </a:cubicBezTo>
                  <a:cubicBezTo>
                    <a:pt x="209" y="323"/>
                    <a:pt x="209" y="324"/>
                    <a:pt x="208" y="324"/>
                  </a:cubicBezTo>
                  <a:cubicBezTo>
                    <a:pt x="209" y="324"/>
                    <a:pt x="208" y="323"/>
                    <a:pt x="208" y="322"/>
                  </a:cubicBezTo>
                  <a:cubicBezTo>
                    <a:pt x="208" y="323"/>
                    <a:pt x="207" y="323"/>
                    <a:pt x="207" y="323"/>
                  </a:cubicBezTo>
                  <a:cubicBezTo>
                    <a:pt x="208" y="327"/>
                    <a:pt x="204" y="326"/>
                    <a:pt x="202" y="325"/>
                  </a:cubicBezTo>
                  <a:cubicBezTo>
                    <a:pt x="202" y="326"/>
                    <a:pt x="204" y="326"/>
                    <a:pt x="204" y="327"/>
                  </a:cubicBezTo>
                  <a:cubicBezTo>
                    <a:pt x="204" y="326"/>
                    <a:pt x="205" y="326"/>
                    <a:pt x="205" y="327"/>
                  </a:cubicBezTo>
                  <a:cubicBezTo>
                    <a:pt x="205" y="326"/>
                    <a:pt x="206" y="327"/>
                    <a:pt x="208" y="328"/>
                  </a:cubicBezTo>
                  <a:cubicBezTo>
                    <a:pt x="207" y="328"/>
                    <a:pt x="206" y="328"/>
                    <a:pt x="206" y="329"/>
                  </a:cubicBezTo>
                  <a:cubicBezTo>
                    <a:pt x="205" y="329"/>
                    <a:pt x="205" y="328"/>
                    <a:pt x="205" y="329"/>
                  </a:cubicBezTo>
                  <a:cubicBezTo>
                    <a:pt x="204" y="328"/>
                    <a:pt x="205" y="328"/>
                    <a:pt x="205" y="328"/>
                  </a:cubicBezTo>
                  <a:cubicBezTo>
                    <a:pt x="205" y="327"/>
                    <a:pt x="204" y="328"/>
                    <a:pt x="204" y="327"/>
                  </a:cubicBezTo>
                  <a:cubicBezTo>
                    <a:pt x="203" y="328"/>
                    <a:pt x="205" y="328"/>
                    <a:pt x="204" y="329"/>
                  </a:cubicBezTo>
                  <a:cubicBezTo>
                    <a:pt x="203" y="328"/>
                    <a:pt x="203" y="328"/>
                    <a:pt x="202" y="328"/>
                  </a:cubicBezTo>
                  <a:cubicBezTo>
                    <a:pt x="202" y="329"/>
                    <a:pt x="202" y="329"/>
                    <a:pt x="202" y="329"/>
                  </a:cubicBezTo>
                  <a:cubicBezTo>
                    <a:pt x="202" y="329"/>
                    <a:pt x="200" y="329"/>
                    <a:pt x="200" y="331"/>
                  </a:cubicBezTo>
                  <a:cubicBezTo>
                    <a:pt x="200" y="330"/>
                    <a:pt x="199" y="331"/>
                    <a:pt x="199" y="330"/>
                  </a:cubicBezTo>
                  <a:cubicBezTo>
                    <a:pt x="199" y="330"/>
                    <a:pt x="198" y="331"/>
                    <a:pt x="198" y="331"/>
                  </a:cubicBezTo>
                  <a:cubicBezTo>
                    <a:pt x="198" y="331"/>
                    <a:pt x="198" y="330"/>
                    <a:pt x="197" y="330"/>
                  </a:cubicBezTo>
                  <a:cubicBezTo>
                    <a:pt x="199" y="330"/>
                    <a:pt x="196" y="333"/>
                    <a:pt x="196" y="331"/>
                  </a:cubicBezTo>
                  <a:cubicBezTo>
                    <a:pt x="196" y="331"/>
                    <a:pt x="197" y="331"/>
                    <a:pt x="197" y="331"/>
                  </a:cubicBezTo>
                  <a:cubicBezTo>
                    <a:pt x="197" y="331"/>
                    <a:pt x="197" y="331"/>
                    <a:pt x="197" y="330"/>
                  </a:cubicBezTo>
                  <a:cubicBezTo>
                    <a:pt x="196" y="330"/>
                    <a:pt x="196" y="331"/>
                    <a:pt x="195" y="331"/>
                  </a:cubicBezTo>
                  <a:cubicBezTo>
                    <a:pt x="195" y="331"/>
                    <a:pt x="196" y="331"/>
                    <a:pt x="195" y="332"/>
                  </a:cubicBezTo>
                  <a:cubicBezTo>
                    <a:pt x="194" y="331"/>
                    <a:pt x="194" y="331"/>
                    <a:pt x="193" y="330"/>
                  </a:cubicBezTo>
                  <a:cubicBezTo>
                    <a:pt x="193" y="330"/>
                    <a:pt x="194" y="331"/>
                    <a:pt x="193" y="331"/>
                  </a:cubicBezTo>
                  <a:cubicBezTo>
                    <a:pt x="193" y="331"/>
                    <a:pt x="193" y="331"/>
                    <a:pt x="193" y="331"/>
                  </a:cubicBezTo>
                  <a:cubicBezTo>
                    <a:pt x="194" y="331"/>
                    <a:pt x="194" y="331"/>
                    <a:pt x="193" y="331"/>
                  </a:cubicBezTo>
                  <a:cubicBezTo>
                    <a:pt x="194" y="331"/>
                    <a:pt x="194" y="333"/>
                    <a:pt x="196" y="332"/>
                  </a:cubicBezTo>
                  <a:cubicBezTo>
                    <a:pt x="196" y="333"/>
                    <a:pt x="195" y="333"/>
                    <a:pt x="195" y="333"/>
                  </a:cubicBezTo>
                  <a:cubicBezTo>
                    <a:pt x="194" y="334"/>
                    <a:pt x="195" y="333"/>
                    <a:pt x="195" y="334"/>
                  </a:cubicBezTo>
                  <a:cubicBezTo>
                    <a:pt x="196" y="334"/>
                    <a:pt x="195" y="333"/>
                    <a:pt x="195" y="333"/>
                  </a:cubicBezTo>
                  <a:cubicBezTo>
                    <a:pt x="196" y="334"/>
                    <a:pt x="196" y="334"/>
                    <a:pt x="197" y="334"/>
                  </a:cubicBezTo>
                  <a:cubicBezTo>
                    <a:pt x="197" y="335"/>
                    <a:pt x="196" y="334"/>
                    <a:pt x="195" y="334"/>
                  </a:cubicBezTo>
                  <a:cubicBezTo>
                    <a:pt x="195" y="334"/>
                    <a:pt x="194" y="334"/>
                    <a:pt x="194" y="334"/>
                  </a:cubicBezTo>
                  <a:cubicBezTo>
                    <a:pt x="194" y="334"/>
                    <a:pt x="194" y="333"/>
                    <a:pt x="194" y="333"/>
                  </a:cubicBezTo>
                  <a:cubicBezTo>
                    <a:pt x="194" y="333"/>
                    <a:pt x="194" y="333"/>
                    <a:pt x="194" y="333"/>
                  </a:cubicBezTo>
                  <a:cubicBezTo>
                    <a:pt x="193" y="334"/>
                    <a:pt x="195" y="334"/>
                    <a:pt x="195" y="336"/>
                  </a:cubicBezTo>
                  <a:cubicBezTo>
                    <a:pt x="194" y="335"/>
                    <a:pt x="194" y="335"/>
                    <a:pt x="192" y="335"/>
                  </a:cubicBezTo>
                  <a:cubicBezTo>
                    <a:pt x="192" y="334"/>
                    <a:pt x="192" y="333"/>
                    <a:pt x="192" y="334"/>
                  </a:cubicBezTo>
                  <a:cubicBezTo>
                    <a:pt x="191" y="333"/>
                    <a:pt x="192" y="333"/>
                    <a:pt x="191" y="332"/>
                  </a:cubicBezTo>
                  <a:cubicBezTo>
                    <a:pt x="192" y="333"/>
                    <a:pt x="190" y="334"/>
                    <a:pt x="191" y="335"/>
                  </a:cubicBezTo>
                  <a:cubicBezTo>
                    <a:pt x="192" y="335"/>
                    <a:pt x="191" y="334"/>
                    <a:pt x="191" y="334"/>
                  </a:cubicBezTo>
                  <a:cubicBezTo>
                    <a:pt x="192" y="334"/>
                    <a:pt x="192" y="335"/>
                    <a:pt x="192" y="335"/>
                  </a:cubicBezTo>
                  <a:cubicBezTo>
                    <a:pt x="191" y="334"/>
                    <a:pt x="192" y="336"/>
                    <a:pt x="191" y="336"/>
                  </a:cubicBezTo>
                  <a:cubicBezTo>
                    <a:pt x="191" y="336"/>
                    <a:pt x="192" y="336"/>
                    <a:pt x="192" y="336"/>
                  </a:cubicBezTo>
                  <a:cubicBezTo>
                    <a:pt x="192" y="337"/>
                    <a:pt x="190" y="336"/>
                    <a:pt x="189" y="337"/>
                  </a:cubicBezTo>
                  <a:cubicBezTo>
                    <a:pt x="189" y="337"/>
                    <a:pt x="190" y="337"/>
                    <a:pt x="190" y="338"/>
                  </a:cubicBezTo>
                  <a:cubicBezTo>
                    <a:pt x="189" y="337"/>
                    <a:pt x="189" y="337"/>
                    <a:pt x="188" y="337"/>
                  </a:cubicBezTo>
                  <a:cubicBezTo>
                    <a:pt x="188" y="338"/>
                    <a:pt x="189" y="338"/>
                    <a:pt x="188" y="339"/>
                  </a:cubicBezTo>
                  <a:cubicBezTo>
                    <a:pt x="188" y="339"/>
                    <a:pt x="188" y="339"/>
                    <a:pt x="187" y="339"/>
                  </a:cubicBezTo>
                  <a:cubicBezTo>
                    <a:pt x="187" y="338"/>
                    <a:pt x="188" y="338"/>
                    <a:pt x="188" y="337"/>
                  </a:cubicBezTo>
                  <a:cubicBezTo>
                    <a:pt x="188" y="337"/>
                    <a:pt x="187" y="337"/>
                    <a:pt x="187" y="337"/>
                  </a:cubicBezTo>
                  <a:cubicBezTo>
                    <a:pt x="187" y="338"/>
                    <a:pt x="187" y="338"/>
                    <a:pt x="187" y="338"/>
                  </a:cubicBezTo>
                  <a:cubicBezTo>
                    <a:pt x="186" y="339"/>
                    <a:pt x="186" y="337"/>
                    <a:pt x="185" y="337"/>
                  </a:cubicBezTo>
                  <a:cubicBezTo>
                    <a:pt x="186" y="339"/>
                    <a:pt x="186" y="338"/>
                    <a:pt x="186" y="340"/>
                  </a:cubicBezTo>
                  <a:cubicBezTo>
                    <a:pt x="185" y="340"/>
                    <a:pt x="185" y="339"/>
                    <a:pt x="186" y="339"/>
                  </a:cubicBezTo>
                  <a:cubicBezTo>
                    <a:pt x="185" y="339"/>
                    <a:pt x="184" y="341"/>
                    <a:pt x="184" y="340"/>
                  </a:cubicBezTo>
                  <a:cubicBezTo>
                    <a:pt x="184" y="340"/>
                    <a:pt x="184" y="340"/>
                    <a:pt x="183" y="340"/>
                  </a:cubicBezTo>
                  <a:cubicBezTo>
                    <a:pt x="184" y="341"/>
                    <a:pt x="183" y="342"/>
                    <a:pt x="183" y="342"/>
                  </a:cubicBezTo>
                  <a:cubicBezTo>
                    <a:pt x="183" y="342"/>
                    <a:pt x="181" y="342"/>
                    <a:pt x="181" y="342"/>
                  </a:cubicBezTo>
                  <a:cubicBezTo>
                    <a:pt x="181" y="342"/>
                    <a:pt x="181" y="342"/>
                    <a:pt x="181" y="342"/>
                  </a:cubicBezTo>
                  <a:cubicBezTo>
                    <a:pt x="181" y="341"/>
                    <a:pt x="180" y="342"/>
                    <a:pt x="180" y="341"/>
                  </a:cubicBezTo>
                  <a:cubicBezTo>
                    <a:pt x="180" y="341"/>
                    <a:pt x="179" y="342"/>
                    <a:pt x="179" y="343"/>
                  </a:cubicBezTo>
                  <a:cubicBezTo>
                    <a:pt x="179" y="343"/>
                    <a:pt x="179" y="342"/>
                    <a:pt x="178" y="342"/>
                  </a:cubicBezTo>
                  <a:cubicBezTo>
                    <a:pt x="178" y="343"/>
                    <a:pt x="178" y="343"/>
                    <a:pt x="179" y="344"/>
                  </a:cubicBezTo>
                  <a:cubicBezTo>
                    <a:pt x="179" y="344"/>
                    <a:pt x="177" y="344"/>
                    <a:pt x="178" y="343"/>
                  </a:cubicBezTo>
                  <a:cubicBezTo>
                    <a:pt x="177" y="344"/>
                    <a:pt x="178" y="346"/>
                    <a:pt x="177" y="346"/>
                  </a:cubicBezTo>
                  <a:cubicBezTo>
                    <a:pt x="176" y="346"/>
                    <a:pt x="177" y="346"/>
                    <a:pt x="177" y="345"/>
                  </a:cubicBezTo>
                  <a:cubicBezTo>
                    <a:pt x="177" y="345"/>
                    <a:pt x="176" y="345"/>
                    <a:pt x="176" y="346"/>
                  </a:cubicBezTo>
                  <a:cubicBezTo>
                    <a:pt x="175" y="346"/>
                    <a:pt x="175" y="345"/>
                    <a:pt x="174" y="345"/>
                  </a:cubicBezTo>
                  <a:cubicBezTo>
                    <a:pt x="174" y="345"/>
                    <a:pt x="174" y="345"/>
                    <a:pt x="174" y="345"/>
                  </a:cubicBezTo>
                  <a:cubicBezTo>
                    <a:pt x="175" y="345"/>
                    <a:pt x="174" y="346"/>
                    <a:pt x="174" y="346"/>
                  </a:cubicBezTo>
                  <a:cubicBezTo>
                    <a:pt x="174" y="346"/>
                    <a:pt x="177" y="346"/>
                    <a:pt x="175" y="347"/>
                  </a:cubicBezTo>
                  <a:cubicBezTo>
                    <a:pt x="175" y="347"/>
                    <a:pt x="174" y="347"/>
                    <a:pt x="173" y="347"/>
                  </a:cubicBezTo>
                  <a:cubicBezTo>
                    <a:pt x="172" y="348"/>
                    <a:pt x="171" y="349"/>
                    <a:pt x="170" y="349"/>
                  </a:cubicBezTo>
                  <a:cubicBezTo>
                    <a:pt x="170" y="350"/>
                    <a:pt x="170" y="350"/>
                    <a:pt x="170" y="350"/>
                  </a:cubicBezTo>
                  <a:cubicBezTo>
                    <a:pt x="170" y="351"/>
                    <a:pt x="169" y="350"/>
                    <a:pt x="169" y="351"/>
                  </a:cubicBezTo>
                  <a:cubicBezTo>
                    <a:pt x="169" y="351"/>
                    <a:pt x="169" y="350"/>
                    <a:pt x="169" y="350"/>
                  </a:cubicBezTo>
                  <a:cubicBezTo>
                    <a:pt x="169" y="349"/>
                    <a:pt x="168" y="351"/>
                    <a:pt x="168" y="350"/>
                  </a:cubicBezTo>
                  <a:cubicBezTo>
                    <a:pt x="168" y="351"/>
                    <a:pt x="166" y="351"/>
                    <a:pt x="167" y="352"/>
                  </a:cubicBezTo>
                  <a:cubicBezTo>
                    <a:pt x="165" y="353"/>
                    <a:pt x="163" y="353"/>
                    <a:pt x="162" y="355"/>
                  </a:cubicBezTo>
                  <a:cubicBezTo>
                    <a:pt x="161" y="355"/>
                    <a:pt x="161" y="355"/>
                    <a:pt x="161" y="355"/>
                  </a:cubicBezTo>
                  <a:cubicBezTo>
                    <a:pt x="161" y="356"/>
                    <a:pt x="160" y="355"/>
                    <a:pt x="160" y="357"/>
                  </a:cubicBezTo>
                  <a:cubicBezTo>
                    <a:pt x="159" y="356"/>
                    <a:pt x="158" y="357"/>
                    <a:pt x="158" y="356"/>
                  </a:cubicBezTo>
                  <a:cubicBezTo>
                    <a:pt x="158" y="356"/>
                    <a:pt x="158" y="356"/>
                    <a:pt x="158" y="356"/>
                  </a:cubicBezTo>
                  <a:cubicBezTo>
                    <a:pt x="159" y="357"/>
                    <a:pt x="157" y="358"/>
                    <a:pt x="156" y="358"/>
                  </a:cubicBezTo>
                  <a:cubicBezTo>
                    <a:pt x="156" y="359"/>
                    <a:pt x="156" y="359"/>
                    <a:pt x="156" y="360"/>
                  </a:cubicBezTo>
                  <a:cubicBezTo>
                    <a:pt x="155" y="360"/>
                    <a:pt x="155" y="359"/>
                    <a:pt x="155" y="360"/>
                  </a:cubicBezTo>
                  <a:cubicBezTo>
                    <a:pt x="154" y="360"/>
                    <a:pt x="155" y="359"/>
                    <a:pt x="155" y="359"/>
                  </a:cubicBezTo>
                  <a:cubicBezTo>
                    <a:pt x="155" y="359"/>
                    <a:pt x="153" y="360"/>
                    <a:pt x="153" y="359"/>
                  </a:cubicBezTo>
                  <a:cubicBezTo>
                    <a:pt x="153" y="360"/>
                    <a:pt x="153" y="360"/>
                    <a:pt x="153" y="360"/>
                  </a:cubicBezTo>
                  <a:cubicBezTo>
                    <a:pt x="154" y="360"/>
                    <a:pt x="153" y="360"/>
                    <a:pt x="154" y="359"/>
                  </a:cubicBezTo>
                  <a:cubicBezTo>
                    <a:pt x="155" y="360"/>
                    <a:pt x="153" y="360"/>
                    <a:pt x="154" y="361"/>
                  </a:cubicBezTo>
                  <a:cubicBezTo>
                    <a:pt x="154" y="362"/>
                    <a:pt x="153" y="360"/>
                    <a:pt x="154" y="362"/>
                  </a:cubicBezTo>
                  <a:cubicBezTo>
                    <a:pt x="153" y="362"/>
                    <a:pt x="153" y="361"/>
                    <a:pt x="153" y="360"/>
                  </a:cubicBezTo>
                  <a:cubicBezTo>
                    <a:pt x="152" y="360"/>
                    <a:pt x="152" y="361"/>
                    <a:pt x="152" y="362"/>
                  </a:cubicBezTo>
                  <a:cubicBezTo>
                    <a:pt x="152" y="361"/>
                    <a:pt x="151" y="361"/>
                    <a:pt x="151" y="360"/>
                  </a:cubicBezTo>
                  <a:cubicBezTo>
                    <a:pt x="150" y="360"/>
                    <a:pt x="151" y="361"/>
                    <a:pt x="151" y="361"/>
                  </a:cubicBezTo>
                  <a:cubicBezTo>
                    <a:pt x="151" y="362"/>
                    <a:pt x="151" y="361"/>
                    <a:pt x="151" y="362"/>
                  </a:cubicBezTo>
                  <a:cubicBezTo>
                    <a:pt x="150" y="362"/>
                    <a:pt x="150" y="362"/>
                    <a:pt x="149" y="362"/>
                  </a:cubicBezTo>
                  <a:cubicBezTo>
                    <a:pt x="149" y="361"/>
                    <a:pt x="149" y="361"/>
                    <a:pt x="149" y="361"/>
                  </a:cubicBezTo>
                  <a:cubicBezTo>
                    <a:pt x="148" y="361"/>
                    <a:pt x="149" y="362"/>
                    <a:pt x="148" y="362"/>
                  </a:cubicBezTo>
                  <a:cubicBezTo>
                    <a:pt x="149" y="363"/>
                    <a:pt x="150" y="363"/>
                    <a:pt x="149" y="364"/>
                  </a:cubicBezTo>
                  <a:cubicBezTo>
                    <a:pt x="149" y="364"/>
                    <a:pt x="149" y="364"/>
                    <a:pt x="149" y="363"/>
                  </a:cubicBezTo>
                  <a:cubicBezTo>
                    <a:pt x="148" y="364"/>
                    <a:pt x="148" y="363"/>
                    <a:pt x="147" y="363"/>
                  </a:cubicBezTo>
                  <a:cubicBezTo>
                    <a:pt x="147" y="363"/>
                    <a:pt x="147" y="364"/>
                    <a:pt x="148" y="364"/>
                  </a:cubicBezTo>
                  <a:cubicBezTo>
                    <a:pt x="148" y="365"/>
                    <a:pt x="147" y="364"/>
                    <a:pt x="147" y="363"/>
                  </a:cubicBezTo>
                  <a:cubicBezTo>
                    <a:pt x="145" y="364"/>
                    <a:pt x="146" y="365"/>
                    <a:pt x="145" y="366"/>
                  </a:cubicBezTo>
                  <a:cubicBezTo>
                    <a:pt x="146" y="366"/>
                    <a:pt x="146" y="365"/>
                    <a:pt x="147" y="366"/>
                  </a:cubicBezTo>
                  <a:cubicBezTo>
                    <a:pt x="146" y="366"/>
                    <a:pt x="146" y="366"/>
                    <a:pt x="145" y="367"/>
                  </a:cubicBezTo>
                  <a:cubicBezTo>
                    <a:pt x="144" y="367"/>
                    <a:pt x="146" y="366"/>
                    <a:pt x="145" y="366"/>
                  </a:cubicBezTo>
                  <a:cubicBezTo>
                    <a:pt x="144" y="367"/>
                    <a:pt x="143" y="367"/>
                    <a:pt x="143" y="368"/>
                  </a:cubicBezTo>
                  <a:cubicBezTo>
                    <a:pt x="143" y="368"/>
                    <a:pt x="142" y="368"/>
                    <a:pt x="143" y="367"/>
                  </a:cubicBezTo>
                  <a:cubicBezTo>
                    <a:pt x="142" y="367"/>
                    <a:pt x="140" y="370"/>
                    <a:pt x="141" y="368"/>
                  </a:cubicBezTo>
                  <a:cubicBezTo>
                    <a:pt x="139" y="368"/>
                    <a:pt x="140" y="369"/>
                    <a:pt x="140" y="370"/>
                  </a:cubicBezTo>
                  <a:cubicBezTo>
                    <a:pt x="139" y="370"/>
                    <a:pt x="138" y="370"/>
                    <a:pt x="139" y="369"/>
                  </a:cubicBezTo>
                  <a:cubicBezTo>
                    <a:pt x="138" y="369"/>
                    <a:pt x="138" y="370"/>
                    <a:pt x="137" y="370"/>
                  </a:cubicBezTo>
                  <a:cubicBezTo>
                    <a:pt x="137" y="370"/>
                    <a:pt x="138" y="370"/>
                    <a:pt x="138" y="370"/>
                  </a:cubicBezTo>
                  <a:cubicBezTo>
                    <a:pt x="138" y="371"/>
                    <a:pt x="137" y="370"/>
                    <a:pt x="137" y="371"/>
                  </a:cubicBezTo>
                  <a:cubicBezTo>
                    <a:pt x="137" y="371"/>
                    <a:pt x="137" y="371"/>
                    <a:pt x="136" y="371"/>
                  </a:cubicBezTo>
                  <a:cubicBezTo>
                    <a:pt x="137" y="371"/>
                    <a:pt x="136" y="370"/>
                    <a:pt x="136" y="369"/>
                  </a:cubicBezTo>
                  <a:cubicBezTo>
                    <a:pt x="136" y="370"/>
                    <a:pt x="135" y="370"/>
                    <a:pt x="134" y="370"/>
                  </a:cubicBezTo>
                  <a:cubicBezTo>
                    <a:pt x="134" y="371"/>
                    <a:pt x="134" y="370"/>
                    <a:pt x="134" y="371"/>
                  </a:cubicBezTo>
                  <a:cubicBezTo>
                    <a:pt x="134" y="371"/>
                    <a:pt x="135" y="371"/>
                    <a:pt x="135" y="370"/>
                  </a:cubicBezTo>
                  <a:cubicBezTo>
                    <a:pt x="136" y="371"/>
                    <a:pt x="134" y="372"/>
                    <a:pt x="134" y="373"/>
                  </a:cubicBezTo>
                  <a:cubicBezTo>
                    <a:pt x="133" y="373"/>
                    <a:pt x="132" y="373"/>
                    <a:pt x="132" y="374"/>
                  </a:cubicBezTo>
                  <a:cubicBezTo>
                    <a:pt x="133" y="373"/>
                    <a:pt x="132" y="371"/>
                    <a:pt x="130" y="371"/>
                  </a:cubicBezTo>
                  <a:cubicBezTo>
                    <a:pt x="130" y="372"/>
                    <a:pt x="130" y="372"/>
                    <a:pt x="131" y="372"/>
                  </a:cubicBezTo>
                  <a:cubicBezTo>
                    <a:pt x="131" y="373"/>
                    <a:pt x="130" y="372"/>
                    <a:pt x="130" y="373"/>
                  </a:cubicBezTo>
                  <a:cubicBezTo>
                    <a:pt x="130" y="373"/>
                    <a:pt x="130" y="374"/>
                    <a:pt x="130" y="375"/>
                  </a:cubicBezTo>
                  <a:cubicBezTo>
                    <a:pt x="131" y="375"/>
                    <a:pt x="131" y="373"/>
                    <a:pt x="130" y="373"/>
                  </a:cubicBezTo>
                  <a:cubicBezTo>
                    <a:pt x="131" y="373"/>
                    <a:pt x="131" y="374"/>
                    <a:pt x="131" y="373"/>
                  </a:cubicBezTo>
                  <a:cubicBezTo>
                    <a:pt x="132" y="373"/>
                    <a:pt x="130" y="375"/>
                    <a:pt x="132" y="374"/>
                  </a:cubicBezTo>
                  <a:cubicBezTo>
                    <a:pt x="131" y="375"/>
                    <a:pt x="130" y="375"/>
                    <a:pt x="130" y="376"/>
                  </a:cubicBezTo>
                  <a:cubicBezTo>
                    <a:pt x="129" y="375"/>
                    <a:pt x="130" y="375"/>
                    <a:pt x="130" y="374"/>
                  </a:cubicBezTo>
                  <a:cubicBezTo>
                    <a:pt x="129" y="375"/>
                    <a:pt x="129" y="375"/>
                    <a:pt x="128" y="375"/>
                  </a:cubicBezTo>
                  <a:cubicBezTo>
                    <a:pt x="128" y="375"/>
                    <a:pt x="130" y="375"/>
                    <a:pt x="129" y="376"/>
                  </a:cubicBezTo>
                  <a:cubicBezTo>
                    <a:pt x="128" y="376"/>
                    <a:pt x="128" y="376"/>
                    <a:pt x="128" y="375"/>
                  </a:cubicBezTo>
                  <a:cubicBezTo>
                    <a:pt x="128" y="376"/>
                    <a:pt x="127" y="378"/>
                    <a:pt x="126" y="378"/>
                  </a:cubicBezTo>
                  <a:cubicBezTo>
                    <a:pt x="126" y="376"/>
                    <a:pt x="126" y="375"/>
                    <a:pt x="128" y="375"/>
                  </a:cubicBezTo>
                  <a:cubicBezTo>
                    <a:pt x="128" y="374"/>
                    <a:pt x="127" y="374"/>
                    <a:pt x="127" y="374"/>
                  </a:cubicBezTo>
                  <a:cubicBezTo>
                    <a:pt x="127" y="374"/>
                    <a:pt x="127" y="375"/>
                    <a:pt x="127" y="375"/>
                  </a:cubicBezTo>
                  <a:cubicBezTo>
                    <a:pt x="126" y="375"/>
                    <a:pt x="126" y="374"/>
                    <a:pt x="126" y="374"/>
                  </a:cubicBezTo>
                  <a:cubicBezTo>
                    <a:pt x="126" y="375"/>
                    <a:pt x="126" y="376"/>
                    <a:pt x="125" y="377"/>
                  </a:cubicBezTo>
                  <a:cubicBezTo>
                    <a:pt x="124" y="376"/>
                    <a:pt x="123" y="377"/>
                    <a:pt x="122" y="376"/>
                  </a:cubicBezTo>
                  <a:cubicBezTo>
                    <a:pt x="121" y="376"/>
                    <a:pt x="122" y="378"/>
                    <a:pt x="122" y="379"/>
                  </a:cubicBezTo>
                  <a:cubicBezTo>
                    <a:pt x="122" y="379"/>
                    <a:pt x="122" y="378"/>
                    <a:pt x="121" y="378"/>
                  </a:cubicBezTo>
                  <a:cubicBezTo>
                    <a:pt x="121" y="379"/>
                    <a:pt x="121" y="379"/>
                    <a:pt x="121" y="380"/>
                  </a:cubicBezTo>
                  <a:cubicBezTo>
                    <a:pt x="121" y="379"/>
                    <a:pt x="120" y="380"/>
                    <a:pt x="120" y="380"/>
                  </a:cubicBezTo>
                  <a:cubicBezTo>
                    <a:pt x="120" y="381"/>
                    <a:pt x="119" y="382"/>
                    <a:pt x="118" y="383"/>
                  </a:cubicBezTo>
                  <a:cubicBezTo>
                    <a:pt x="118" y="382"/>
                    <a:pt x="118" y="382"/>
                    <a:pt x="117" y="381"/>
                  </a:cubicBezTo>
                  <a:cubicBezTo>
                    <a:pt x="117" y="381"/>
                    <a:pt x="117" y="382"/>
                    <a:pt x="117" y="382"/>
                  </a:cubicBezTo>
                  <a:cubicBezTo>
                    <a:pt x="117" y="382"/>
                    <a:pt x="116" y="382"/>
                    <a:pt x="116" y="382"/>
                  </a:cubicBezTo>
                  <a:cubicBezTo>
                    <a:pt x="115" y="382"/>
                    <a:pt x="115" y="383"/>
                    <a:pt x="115" y="383"/>
                  </a:cubicBezTo>
                  <a:cubicBezTo>
                    <a:pt x="114" y="383"/>
                    <a:pt x="114" y="384"/>
                    <a:pt x="113" y="384"/>
                  </a:cubicBezTo>
                  <a:cubicBezTo>
                    <a:pt x="113" y="383"/>
                    <a:pt x="113" y="383"/>
                    <a:pt x="113" y="382"/>
                  </a:cubicBezTo>
                  <a:cubicBezTo>
                    <a:pt x="113" y="382"/>
                    <a:pt x="112" y="382"/>
                    <a:pt x="112" y="383"/>
                  </a:cubicBezTo>
                  <a:cubicBezTo>
                    <a:pt x="113" y="383"/>
                    <a:pt x="111" y="384"/>
                    <a:pt x="112" y="384"/>
                  </a:cubicBezTo>
                  <a:cubicBezTo>
                    <a:pt x="112" y="386"/>
                    <a:pt x="109" y="383"/>
                    <a:pt x="110" y="386"/>
                  </a:cubicBezTo>
                  <a:cubicBezTo>
                    <a:pt x="110" y="387"/>
                    <a:pt x="109" y="385"/>
                    <a:pt x="108" y="385"/>
                  </a:cubicBezTo>
                  <a:cubicBezTo>
                    <a:pt x="106" y="386"/>
                    <a:pt x="106" y="388"/>
                    <a:pt x="104" y="388"/>
                  </a:cubicBezTo>
                  <a:cubicBezTo>
                    <a:pt x="104" y="387"/>
                    <a:pt x="105" y="387"/>
                    <a:pt x="106" y="387"/>
                  </a:cubicBezTo>
                  <a:cubicBezTo>
                    <a:pt x="106" y="386"/>
                    <a:pt x="104" y="387"/>
                    <a:pt x="105" y="386"/>
                  </a:cubicBezTo>
                  <a:cubicBezTo>
                    <a:pt x="104" y="386"/>
                    <a:pt x="104" y="386"/>
                    <a:pt x="103" y="386"/>
                  </a:cubicBezTo>
                  <a:cubicBezTo>
                    <a:pt x="104" y="387"/>
                    <a:pt x="101" y="389"/>
                    <a:pt x="100" y="388"/>
                  </a:cubicBezTo>
                  <a:cubicBezTo>
                    <a:pt x="98" y="390"/>
                    <a:pt x="97" y="390"/>
                    <a:pt x="95" y="392"/>
                  </a:cubicBezTo>
                  <a:cubicBezTo>
                    <a:pt x="95" y="392"/>
                    <a:pt x="95" y="391"/>
                    <a:pt x="95" y="392"/>
                  </a:cubicBezTo>
                  <a:cubicBezTo>
                    <a:pt x="94" y="392"/>
                    <a:pt x="95" y="392"/>
                    <a:pt x="94" y="392"/>
                  </a:cubicBezTo>
                  <a:cubicBezTo>
                    <a:pt x="93" y="391"/>
                    <a:pt x="94" y="393"/>
                    <a:pt x="92" y="393"/>
                  </a:cubicBezTo>
                  <a:cubicBezTo>
                    <a:pt x="92" y="393"/>
                    <a:pt x="93" y="393"/>
                    <a:pt x="93" y="394"/>
                  </a:cubicBezTo>
                  <a:cubicBezTo>
                    <a:pt x="92" y="393"/>
                    <a:pt x="92" y="395"/>
                    <a:pt x="91" y="395"/>
                  </a:cubicBezTo>
                  <a:cubicBezTo>
                    <a:pt x="90" y="393"/>
                    <a:pt x="89" y="397"/>
                    <a:pt x="88" y="396"/>
                  </a:cubicBezTo>
                  <a:cubicBezTo>
                    <a:pt x="88" y="396"/>
                    <a:pt x="88" y="396"/>
                    <a:pt x="88" y="397"/>
                  </a:cubicBezTo>
                  <a:cubicBezTo>
                    <a:pt x="86" y="396"/>
                    <a:pt x="87" y="399"/>
                    <a:pt x="86" y="398"/>
                  </a:cubicBezTo>
                  <a:cubicBezTo>
                    <a:pt x="86" y="398"/>
                    <a:pt x="86" y="398"/>
                    <a:pt x="86" y="397"/>
                  </a:cubicBezTo>
                  <a:cubicBezTo>
                    <a:pt x="85" y="397"/>
                    <a:pt x="85" y="398"/>
                    <a:pt x="84" y="397"/>
                  </a:cubicBezTo>
                  <a:cubicBezTo>
                    <a:pt x="84" y="398"/>
                    <a:pt x="85" y="398"/>
                    <a:pt x="85" y="398"/>
                  </a:cubicBezTo>
                  <a:cubicBezTo>
                    <a:pt x="85" y="399"/>
                    <a:pt x="85" y="398"/>
                    <a:pt x="85" y="398"/>
                  </a:cubicBezTo>
                  <a:cubicBezTo>
                    <a:pt x="85" y="399"/>
                    <a:pt x="85" y="400"/>
                    <a:pt x="86" y="400"/>
                  </a:cubicBezTo>
                  <a:cubicBezTo>
                    <a:pt x="86" y="400"/>
                    <a:pt x="84" y="400"/>
                    <a:pt x="85" y="401"/>
                  </a:cubicBezTo>
                  <a:cubicBezTo>
                    <a:pt x="84" y="401"/>
                    <a:pt x="84" y="402"/>
                    <a:pt x="83" y="401"/>
                  </a:cubicBezTo>
                  <a:cubicBezTo>
                    <a:pt x="83" y="402"/>
                    <a:pt x="83" y="402"/>
                    <a:pt x="83" y="402"/>
                  </a:cubicBezTo>
                  <a:cubicBezTo>
                    <a:pt x="85" y="402"/>
                    <a:pt x="86" y="401"/>
                    <a:pt x="87" y="401"/>
                  </a:cubicBezTo>
                  <a:cubicBezTo>
                    <a:pt x="87" y="400"/>
                    <a:pt x="86" y="400"/>
                    <a:pt x="86" y="400"/>
                  </a:cubicBezTo>
                  <a:cubicBezTo>
                    <a:pt x="87" y="399"/>
                    <a:pt x="87" y="398"/>
                    <a:pt x="89" y="398"/>
                  </a:cubicBezTo>
                  <a:cubicBezTo>
                    <a:pt x="88" y="398"/>
                    <a:pt x="88" y="399"/>
                    <a:pt x="87" y="399"/>
                  </a:cubicBezTo>
                  <a:cubicBezTo>
                    <a:pt x="87" y="400"/>
                    <a:pt x="88" y="400"/>
                    <a:pt x="87" y="400"/>
                  </a:cubicBezTo>
                  <a:cubicBezTo>
                    <a:pt x="89" y="400"/>
                    <a:pt x="88" y="398"/>
                    <a:pt x="90" y="398"/>
                  </a:cubicBezTo>
                  <a:cubicBezTo>
                    <a:pt x="90" y="396"/>
                    <a:pt x="92" y="396"/>
                    <a:pt x="94" y="395"/>
                  </a:cubicBezTo>
                  <a:cubicBezTo>
                    <a:pt x="95" y="395"/>
                    <a:pt x="94" y="396"/>
                    <a:pt x="95" y="396"/>
                  </a:cubicBezTo>
                  <a:cubicBezTo>
                    <a:pt x="95" y="395"/>
                    <a:pt x="95" y="395"/>
                    <a:pt x="94" y="395"/>
                  </a:cubicBezTo>
                  <a:cubicBezTo>
                    <a:pt x="95" y="394"/>
                    <a:pt x="96" y="395"/>
                    <a:pt x="96" y="393"/>
                  </a:cubicBezTo>
                  <a:cubicBezTo>
                    <a:pt x="99" y="393"/>
                    <a:pt x="100" y="390"/>
                    <a:pt x="102" y="390"/>
                  </a:cubicBezTo>
                  <a:cubicBezTo>
                    <a:pt x="103" y="390"/>
                    <a:pt x="102" y="389"/>
                    <a:pt x="102" y="389"/>
                  </a:cubicBezTo>
                  <a:cubicBezTo>
                    <a:pt x="104" y="390"/>
                    <a:pt x="101" y="392"/>
                    <a:pt x="101" y="393"/>
                  </a:cubicBezTo>
                  <a:cubicBezTo>
                    <a:pt x="99" y="393"/>
                    <a:pt x="99" y="395"/>
                    <a:pt x="97" y="394"/>
                  </a:cubicBezTo>
                  <a:cubicBezTo>
                    <a:pt x="97" y="397"/>
                    <a:pt x="94" y="398"/>
                    <a:pt x="92" y="399"/>
                  </a:cubicBezTo>
                  <a:cubicBezTo>
                    <a:pt x="92" y="399"/>
                    <a:pt x="92" y="399"/>
                    <a:pt x="92" y="400"/>
                  </a:cubicBezTo>
                  <a:cubicBezTo>
                    <a:pt x="90" y="401"/>
                    <a:pt x="88" y="401"/>
                    <a:pt x="86" y="403"/>
                  </a:cubicBezTo>
                  <a:cubicBezTo>
                    <a:pt x="86" y="403"/>
                    <a:pt x="85" y="403"/>
                    <a:pt x="85" y="402"/>
                  </a:cubicBezTo>
                  <a:cubicBezTo>
                    <a:pt x="85" y="402"/>
                    <a:pt x="85" y="403"/>
                    <a:pt x="85" y="403"/>
                  </a:cubicBezTo>
                  <a:cubicBezTo>
                    <a:pt x="83" y="403"/>
                    <a:pt x="82" y="405"/>
                    <a:pt x="81" y="404"/>
                  </a:cubicBezTo>
                  <a:cubicBezTo>
                    <a:pt x="81" y="405"/>
                    <a:pt x="82" y="405"/>
                    <a:pt x="82" y="405"/>
                  </a:cubicBezTo>
                  <a:cubicBezTo>
                    <a:pt x="78" y="407"/>
                    <a:pt x="74" y="410"/>
                    <a:pt x="69" y="411"/>
                  </a:cubicBezTo>
                  <a:cubicBezTo>
                    <a:pt x="69" y="412"/>
                    <a:pt x="67" y="412"/>
                    <a:pt x="67" y="413"/>
                  </a:cubicBezTo>
                  <a:cubicBezTo>
                    <a:pt x="65" y="411"/>
                    <a:pt x="65" y="416"/>
                    <a:pt x="63" y="414"/>
                  </a:cubicBezTo>
                  <a:cubicBezTo>
                    <a:pt x="62" y="414"/>
                    <a:pt x="63" y="415"/>
                    <a:pt x="62" y="416"/>
                  </a:cubicBezTo>
                  <a:cubicBezTo>
                    <a:pt x="62" y="416"/>
                    <a:pt x="62" y="416"/>
                    <a:pt x="61" y="416"/>
                  </a:cubicBezTo>
                  <a:cubicBezTo>
                    <a:pt x="60" y="419"/>
                    <a:pt x="56" y="418"/>
                    <a:pt x="53" y="420"/>
                  </a:cubicBezTo>
                  <a:cubicBezTo>
                    <a:pt x="53" y="420"/>
                    <a:pt x="54" y="419"/>
                    <a:pt x="54" y="419"/>
                  </a:cubicBezTo>
                  <a:cubicBezTo>
                    <a:pt x="54" y="419"/>
                    <a:pt x="56" y="418"/>
                    <a:pt x="57" y="416"/>
                  </a:cubicBezTo>
                  <a:cubicBezTo>
                    <a:pt x="57" y="417"/>
                    <a:pt x="57" y="417"/>
                    <a:pt x="57" y="418"/>
                  </a:cubicBezTo>
                  <a:cubicBezTo>
                    <a:pt x="58" y="418"/>
                    <a:pt x="58" y="415"/>
                    <a:pt x="60" y="416"/>
                  </a:cubicBezTo>
                  <a:cubicBezTo>
                    <a:pt x="60" y="415"/>
                    <a:pt x="60" y="415"/>
                    <a:pt x="60" y="414"/>
                  </a:cubicBezTo>
                  <a:cubicBezTo>
                    <a:pt x="62" y="413"/>
                    <a:pt x="64" y="414"/>
                    <a:pt x="65" y="412"/>
                  </a:cubicBezTo>
                  <a:cubicBezTo>
                    <a:pt x="65" y="412"/>
                    <a:pt x="65" y="412"/>
                    <a:pt x="65" y="412"/>
                  </a:cubicBezTo>
                  <a:cubicBezTo>
                    <a:pt x="66" y="412"/>
                    <a:pt x="65" y="411"/>
                    <a:pt x="64" y="411"/>
                  </a:cubicBezTo>
                  <a:cubicBezTo>
                    <a:pt x="65" y="411"/>
                    <a:pt x="67" y="411"/>
                    <a:pt x="67" y="411"/>
                  </a:cubicBezTo>
                  <a:cubicBezTo>
                    <a:pt x="68" y="411"/>
                    <a:pt x="68" y="410"/>
                    <a:pt x="67" y="409"/>
                  </a:cubicBezTo>
                  <a:cubicBezTo>
                    <a:pt x="67" y="410"/>
                    <a:pt x="65" y="411"/>
                    <a:pt x="65" y="409"/>
                  </a:cubicBezTo>
                  <a:cubicBezTo>
                    <a:pt x="65" y="410"/>
                    <a:pt x="64" y="411"/>
                    <a:pt x="63" y="409"/>
                  </a:cubicBezTo>
                  <a:cubicBezTo>
                    <a:pt x="63" y="409"/>
                    <a:pt x="63" y="409"/>
                    <a:pt x="63" y="410"/>
                  </a:cubicBezTo>
                  <a:cubicBezTo>
                    <a:pt x="64" y="410"/>
                    <a:pt x="63" y="411"/>
                    <a:pt x="63" y="412"/>
                  </a:cubicBezTo>
                  <a:cubicBezTo>
                    <a:pt x="63" y="413"/>
                    <a:pt x="62" y="411"/>
                    <a:pt x="63" y="411"/>
                  </a:cubicBezTo>
                  <a:cubicBezTo>
                    <a:pt x="62" y="411"/>
                    <a:pt x="63" y="412"/>
                    <a:pt x="62" y="412"/>
                  </a:cubicBezTo>
                  <a:cubicBezTo>
                    <a:pt x="62" y="412"/>
                    <a:pt x="62" y="412"/>
                    <a:pt x="62" y="412"/>
                  </a:cubicBezTo>
                  <a:cubicBezTo>
                    <a:pt x="62" y="412"/>
                    <a:pt x="61" y="411"/>
                    <a:pt x="61" y="411"/>
                  </a:cubicBezTo>
                  <a:cubicBezTo>
                    <a:pt x="60" y="411"/>
                    <a:pt x="60" y="412"/>
                    <a:pt x="60" y="413"/>
                  </a:cubicBezTo>
                  <a:cubicBezTo>
                    <a:pt x="60" y="413"/>
                    <a:pt x="59" y="413"/>
                    <a:pt x="59" y="414"/>
                  </a:cubicBezTo>
                  <a:cubicBezTo>
                    <a:pt x="59" y="414"/>
                    <a:pt x="59" y="414"/>
                    <a:pt x="59" y="414"/>
                  </a:cubicBezTo>
                  <a:cubicBezTo>
                    <a:pt x="59" y="415"/>
                    <a:pt x="59" y="414"/>
                    <a:pt x="58" y="415"/>
                  </a:cubicBezTo>
                  <a:cubicBezTo>
                    <a:pt x="58" y="415"/>
                    <a:pt x="58" y="414"/>
                    <a:pt x="58" y="414"/>
                  </a:cubicBezTo>
                  <a:cubicBezTo>
                    <a:pt x="58" y="414"/>
                    <a:pt x="57" y="414"/>
                    <a:pt x="57" y="414"/>
                  </a:cubicBezTo>
                  <a:cubicBezTo>
                    <a:pt x="57" y="414"/>
                    <a:pt x="56" y="414"/>
                    <a:pt x="56" y="415"/>
                  </a:cubicBezTo>
                  <a:cubicBezTo>
                    <a:pt x="55" y="415"/>
                    <a:pt x="55" y="415"/>
                    <a:pt x="56" y="414"/>
                  </a:cubicBezTo>
                  <a:cubicBezTo>
                    <a:pt x="55" y="413"/>
                    <a:pt x="55" y="413"/>
                    <a:pt x="54" y="414"/>
                  </a:cubicBezTo>
                  <a:cubicBezTo>
                    <a:pt x="54" y="414"/>
                    <a:pt x="54" y="414"/>
                    <a:pt x="54" y="415"/>
                  </a:cubicBezTo>
                  <a:cubicBezTo>
                    <a:pt x="54" y="415"/>
                    <a:pt x="54" y="414"/>
                    <a:pt x="55" y="414"/>
                  </a:cubicBezTo>
                  <a:cubicBezTo>
                    <a:pt x="54" y="415"/>
                    <a:pt x="55" y="415"/>
                    <a:pt x="54" y="416"/>
                  </a:cubicBezTo>
                  <a:cubicBezTo>
                    <a:pt x="54" y="416"/>
                    <a:pt x="54" y="415"/>
                    <a:pt x="53" y="415"/>
                  </a:cubicBezTo>
                  <a:cubicBezTo>
                    <a:pt x="53" y="416"/>
                    <a:pt x="52" y="417"/>
                    <a:pt x="53" y="418"/>
                  </a:cubicBezTo>
                  <a:cubicBezTo>
                    <a:pt x="52" y="418"/>
                    <a:pt x="52" y="418"/>
                    <a:pt x="52" y="419"/>
                  </a:cubicBezTo>
                  <a:cubicBezTo>
                    <a:pt x="52" y="419"/>
                    <a:pt x="52" y="418"/>
                    <a:pt x="51" y="417"/>
                  </a:cubicBezTo>
                  <a:cubicBezTo>
                    <a:pt x="52" y="417"/>
                    <a:pt x="53" y="415"/>
                    <a:pt x="51" y="415"/>
                  </a:cubicBezTo>
                  <a:cubicBezTo>
                    <a:pt x="51" y="416"/>
                    <a:pt x="52" y="415"/>
                    <a:pt x="52" y="416"/>
                  </a:cubicBezTo>
                  <a:cubicBezTo>
                    <a:pt x="51" y="415"/>
                    <a:pt x="51" y="417"/>
                    <a:pt x="50" y="418"/>
                  </a:cubicBezTo>
                  <a:cubicBezTo>
                    <a:pt x="50" y="416"/>
                    <a:pt x="50" y="419"/>
                    <a:pt x="49" y="417"/>
                  </a:cubicBezTo>
                  <a:cubicBezTo>
                    <a:pt x="49" y="417"/>
                    <a:pt x="49" y="419"/>
                    <a:pt x="49" y="419"/>
                  </a:cubicBezTo>
                  <a:cubicBezTo>
                    <a:pt x="48" y="419"/>
                    <a:pt x="47" y="418"/>
                    <a:pt x="48" y="418"/>
                  </a:cubicBezTo>
                  <a:cubicBezTo>
                    <a:pt x="47" y="418"/>
                    <a:pt x="47" y="419"/>
                    <a:pt x="47" y="420"/>
                  </a:cubicBezTo>
                  <a:cubicBezTo>
                    <a:pt x="45" y="418"/>
                    <a:pt x="46" y="420"/>
                    <a:pt x="45" y="420"/>
                  </a:cubicBezTo>
                  <a:cubicBezTo>
                    <a:pt x="46" y="421"/>
                    <a:pt x="45" y="421"/>
                    <a:pt x="45" y="421"/>
                  </a:cubicBezTo>
                  <a:cubicBezTo>
                    <a:pt x="44" y="421"/>
                    <a:pt x="43" y="421"/>
                    <a:pt x="43" y="420"/>
                  </a:cubicBezTo>
                  <a:cubicBezTo>
                    <a:pt x="43" y="420"/>
                    <a:pt x="43" y="420"/>
                    <a:pt x="43" y="420"/>
                  </a:cubicBezTo>
                  <a:cubicBezTo>
                    <a:pt x="42" y="420"/>
                    <a:pt x="40" y="423"/>
                    <a:pt x="40" y="422"/>
                  </a:cubicBezTo>
                  <a:cubicBezTo>
                    <a:pt x="39" y="422"/>
                    <a:pt x="40" y="422"/>
                    <a:pt x="40" y="423"/>
                  </a:cubicBezTo>
                  <a:cubicBezTo>
                    <a:pt x="39" y="422"/>
                    <a:pt x="38" y="423"/>
                    <a:pt x="38" y="423"/>
                  </a:cubicBezTo>
                  <a:cubicBezTo>
                    <a:pt x="38" y="424"/>
                    <a:pt x="37" y="423"/>
                    <a:pt x="38" y="423"/>
                  </a:cubicBezTo>
                  <a:cubicBezTo>
                    <a:pt x="37" y="422"/>
                    <a:pt x="37" y="424"/>
                    <a:pt x="36" y="423"/>
                  </a:cubicBezTo>
                  <a:cubicBezTo>
                    <a:pt x="37" y="424"/>
                    <a:pt x="36" y="423"/>
                    <a:pt x="36" y="424"/>
                  </a:cubicBezTo>
                  <a:cubicBezTo>
                    <a:pt x="35" y="424"/>
                    <a:pt x="35" y="424"/>
                    <a:pt x="36" y="423"/>
                  </a:cubicBezTo>
                  <a:cubicBezTo>
                    <a:pt x="35" y="423"/>
                    <a:pt x="36" y="425"/>
                    <a:pt x="35" y="425"/>
                  </a:cubicBezTo>
                  <a:cubicBezTo>
                    <a:pt x="35" y="425"/>
                    <a:pt x="35" y="426"/>
                    <a:pt x="36" y="426"/>
                  </a:cubicBezTo>
                  <a:cubicBezTo>
                    <a:pt x="34" y="426"/>
                    <a:pt x="33" y="425"/>
                    <a:pt x="31" y="426"/>
                  </a:cubicBezTo>
                  <a:cubicBezTo>
                    <a:pt x="31" y="427"/>
                    <a:pt x="31" y="427"/>
                    <a:pt x="31" y="427"/>
                  </a:cubicBezTo>
                  <a:cubicBezTo>
                    <a:pt x="30" y="427"/>
                    <a:pt x="31" y="427"/>
                    <a:pt x="30" y="427"/>
                  </a:cubicBezTo>
                  <a:cubicBezTo>
                    <a:pt x="30" y="427"/>
                    <a:pt x="30" y="428"/>
                    <a:pt x="29" y="427"/>
                  </a:cubicBezTo>
                  <a:cubicBezTo>
                    <a:pt x="29" y="427"/>
                    <a:pt x="29" y="428"/>
                    <a:pt x="29" y="428"/>
                  </a:cubicBezTo>
                  <a:cubicBezTo>
                    <a:pt x="29" y="428"/>
                    <a:pt x="29" y="428"/>
                    <a:pt x="29" y="427"/>
                  </a:cubicBezTo>
                  <a:cubicBezTo>
                    <a:pt x="30" y="428"/>
                    <a:pt x="29" y="428"/>
                    <a:pt x="29" y="429"/>
                  </a:cubicBezTo>
                  <a:cubicBezTo>
                    <a:pt x="28" y="428"/>
                    <a:pt x="28" y="428"/>
                    <a:pt x="28" y="429"/>
                  </a:cubicBezTo>
                  <a:cubicBezTo>
                    <a:pt x="28" y="428"/>
                    <a:pt x="28" y="428"/>
                    <a:pt x="28" y="428"/>
                  </a:cubicBezTo>
                  <a:cubicBezTo>
                    <a:pt x="27" y="428"/>
                    <a:pt x="26" y="428"/>
                    <a:pt x="26" y="429"/>
                  </a:cubicBezTo>
                  <a:cubicBezTo>
                    <a:pt x="25" y="428"/>
                    <a:pt x="23" y="429"/>
                    <a:pt x="22" y="430"/>
                  </a:cubicBezTo>
                  <a:cubicBezTo>
                    <a:pt x="19" y="429"/>
                    <a:pt x="21" y="431"/>
                    <a:pt x="20" y="432"/>
                  </a:cubicBezTo>
                  <a:cubicBezTo>
                    <a:pt x="18" y="431"/>
                    <a:pt x="18" y="432"/>
                    <a:pt x="17" y="431"/>
                  </a:cubicBezTo>
                  <a:cubicBezTo>
                    <a:pt x="16" y="431"/>
                    <a:pt x="16" y="433"/>
                    <a:pt x="15" y="432"/>
                  </a:cubicBezTo>
                  <a:cubicBezTo>
                    <a:pt x="15" y="433"/>
                    <a:pt x="16" y="433"/>
                    <a:pt x="16" y="432"/>
                  </a:cubicBezTo>
                  <a:cubicBezTo>
                    <a:pt x="17" y="433"/>
                    <a:pt x="16" y="433"/>
                    <a:pt x="16" y="434"/>
                  </a:cubicBezTo>
                  <a:cubicBezTo>
                    <a:pt x="16" y="434"/>
                    <a:pt x="15" y="433"/>
                    <a:pt x="15" y="432"/>
                  </a:cubicBezTo>
                  <a:cubicBezTo>
                    <a:pt x="13" y="433"/>
                    <a:pt x="10" y="434"/>
                    <a:pt x="9" y="433"/>
                  </a:cubicBezTo>
                  <a:cubicBezTo>
                    <a:pt x="9" y="433"/>
                    <a:pt x="9" y="433"/>
                    <a:pt x="9" y="433"/>
                  </a:cubicBezTo>
                  <a:cubicBezTo>
                    <a:pt x="8" y="433"/>
                    <a:pt x="6" y="433"/>
                    <a:pt x="5" y="432"/>
                  </a:cubicBezTo>
                  <a:cubicBezTo>
                    <a:pt x="4" y="431"/>
                    <a:pt x="5" y="432"/>
                    <a:pt x="3" y="432"/>
                  </a:cubicBezTo>
                  <a:cubicBezTo>
                    <a:pt x="2" y="431"/>
                    <a:pt x="1" y="429"/>
                    <a:pt x="0" y="428"/>
                  </a:cubicBezTo>
                  <a:cubicBezTo>
                    <a:pt x="2" y="428"/>
                    <a:pt x="4" y="431"/>
                    <a:pt x="5" y="431"/>
                  </a:cubicBezTo>
                  <a:cubicBezTo>
                    <a:pt x="7" y="431"/>
                    <a:pt x="9" y="430"/>
                    <a:pt x="9" y="431"/>
                  </a:cubicBezTo>
                  <a:cubicBezTo>
                    <a:pt x="10" y="429"/>
                    <a:pt x="6" y="430"/>
                    <a:pt x="6" y="428"/>
                  </a:cubicBezTo>
                  <a:cubicBezTo>
                    <a:pt x="6" y="429"/>
                    <a:pt x="6" y="429"/>
                    <a:pt x="6" y="429"/>
                  </a:cubicBezTo>
                  <a:cubicBezTo>
                    <a:pt x="6" y="427"/>
                    <a:pt x="2" y="426"/>
                    <a:pt x="2" y="425"/>
                  </a:cubicBezTo>
                  <a:cubicBezTo>
                    <a:pt x="2" y="424"/>
                    <a:pt x="1" y="425"/>
                    <a:pt x="1" y="425"/>
                  </a:cubicBezTo>
                  <a:cubicBezTo>
                    <a:pt x="1" y="424"/>
                    <a:pt x="0" y="424"/>
                    <a:pt x="0" y="424"/>
                  </a:cubicBezTo>
                  <a:cubicBezTo>
                    <a:pt x="1" y="424"/>
                    <a:pt x="1" y="423"/>
                    <a:pt x="2" y="423"/>
                  </a:cubicBezTo>
                  <a:cubicBezTo>
                    <a:pt x="3" y="423"/>
                    <a:pt x="2" y="423"/>
                    <a:pt x="2" y="424"/>
                  </a:cubicBezTo>
                  <a:cubicBezTo>
                    <a:pt x="3" y="424"/>
                    <a:pt x="2" y="423"/>
                    <a:pt x="2" y="423"/>
                  </a:cubicBezTo>
                  <a:cubicBezTo>
                    <a:pt x="3" y="422"/>
                    <a:pt x="3" y="423"/>
                    <a:pt x="3" y="424"/>
                  </a:cubicBezTo>
                  <a:cubicBezTo>
                    <a:pt x="3" y="421"/>
                    <a:pt x="4" y="421"/>
                    <a:pt x="4" y="418"/>
                  </a:cubicBezTo>
                  <a:cubicBezTo>
                    <a:pt x="4" y="417"/>
                    <a:pt x="5" y="417"/>
                    <a:pt x="6" y="416"/>
                  </a:cubicBezTo>
                  <a:cubicBezTo>
                    <a:pt x="5" y="416"/>
                    <a:pt x="5" y="417"/>
                    <a:pt x="4" y="417"/>
                  </a:cubicBezTo>
                  <a:cubicBezTo>
                    <a:pt x="5" y="414"/>
                    <a:pt x="7" y="414"/>
                    <a:pt x="7" y="411"/>
                  </a:cubicBezTo>
                  <a:cubicBezTo>
                    <a:pt x="9" y="410"/>
                    <a:pt x="10" y="408"/>
                    <a:pt x="11" y="406"/>
                  </a:cubicBezTo>
                  <a:cubicBezTo>
                    <a:pt x="10" y="405"/>
                    <a:pt x="9" y="406"/>
                    <a:pt x="8" y="404"/>
                  </a:cubicBezTo>
                  <a:cubicBezTo>
                    <a:pt x="6" y="404"/>
                    <a:pt x="6" y="405"/>
                    <a:pt x="5" y="404"/>
                  </a:cubicBezTo>
                  <a:cubicBezTo>
                    <a:pt x="5" y="403"/>
                    <a:pt x="7" y="405"/>
                    <a:pt x="6" y="404"/>
                  </a:cubicBezTo>
                  <a:cubicBezTo>
                    <a:pt x="7" y="404"/>
                    <a:pt x="9" y="404"/>
                    <a:pt x="10" y="404"/>
                  </a:cubicBezTo>
                  <a:cubicBezTo>
                    <a:pt x="8" y="403"/>
                    <a:pt x="8" y="402"/>
                    <a:pt x="7" y="401"/>
                  </a:cubicBezTo>
                  <a:cubicBezTo>
                    <a:pt x="7" y="401"/>
                    <a:pt x="9" y="401"/>
                    <a:pt x="8" y="402"/>
                  </a:cubicBezTo>
                  <a:cubicBezTo>
                    <a:pt x="9" y="402"/>
                    <a:pt x="9" y="401"/>
                    <a:pt x="10" y="401"/>
                  </a:cubicBezTo>
                  <a:cubicBezTo>
                    <a:pt x="10" y="401"/>
                    <a:pt x="10" y="402"/>
                    <a:pt x="9" y="402"/>
                  </a:cubicBezTo>
                  <a:cubicBezTo>
                    <a:pt x="9" y="402"/>
                    <a:pt x="9" y="402"/>
                    <a:pt x="10" y="402"/>
                  </a:cubicBezTo>
                  <a:cubicBezTo>
                    <a:pt x="10" y="402"/>
                    <a:pt x="10" y="401"/>
                    <a:pt x="11" y="401"/>
                  </a:cubicBezTo>
                  <a:cubicBezTo>
                    <a:pt x="11" y="401"/>
                    <a:pt x="9" y="400"/>
                    <a:pt x="10" y="399"/>
                  </a:cubicBezTo>
                  <a:cubicBezTo>
                    <a:pt x="10" y="399"/>
                    <a:pt x="9" y="400"/>
                    <a:pt x="8" y="400"/>
                  </a:cubicBezTo>
                  <a:cubicBezTo>
                    <a:pt x="9" y="399"/>
                    <a:pt x="8" y="399"/>
                    <a:pt x="8" y="398"/>
                  </a:cubicBezTo>
                  <a:cubicBezTo>
                    <a:pt x="9" y="399"/>
                    <a:pt x="9" y="399"/>
                    <a:pt x="10" y="399"/>
                  </a:cubicBezTo>
                  <a:cubicBezTo>
                    <a:pt x="10" y="398"/>
                    <a:pt x="9" y="398"/>
                    <a:pt x="9" y="397"/>
                  </a:cubicBezTo>
                  <a:cubicBezTo>
                    <a:pt x="11" y="398"/>
                    <a:pt x="11" y="396"/>
                    <a:pt x="12" y="397"/>
                  </a:cubicBezTo>
                  <a:cubicBezTo>
                    <a:pt x="12" y="397"/>
                    <a:pt x="12" y="395"/>
                    <a:pt x="11" y="395"/>
                  </a:cubicBezTo>
                  <a:cubicBezTo>
                    <a:pt x="11" y="395"/>
                    <a:pt x="12" y="394"/>
                    <a:pt x="12" y="393"/>
                  </a:cubicBezTo>
                  <a:cubicBezTo>
                    <a:pt x="12" y="393"/>
                    <a:pt x="13" y="392"/>
                    <a:pt x="14" y="392"/>
                  </a:cubicBezTo>
                  <a:cubicBezTo>
                    <a:pt x="14" y="392"/>
                    <a:pt x="13" y="392"/>
                    <a:pt x="13" y="392"/>
                  </a:cubicBezTo>
                  <a:cubicBezTo>
                    <a:pt x="19" y="387"/>
                    <a:pt x="24" y="384"/>
                    <a:pt x="30" y="379"/>
                  </a:cubicBezTo>
                  <a:cubicBezTo>
                    <a:pt x="30" y="378"/>
                    <a:pt x="30" y="378"/>
                    <a:pt x="29" y="378"/>
                  </a:cubicBezTo>
                  <a:cubicBezTo>
                    <a:pt x="33" y="377"/>
                    <a:pt x="33" y="373"/>
                    <a:pt x="37" y="372"/>
                  </a:cubicBezTo>
                  <a:cubicBezTo>
                    <a:pt x="39" y="369"/>
                    <a:pt x="42" y="363"/>
                    <a:pt x="46" y="363"/>
                  </a:cubicBezTo>
                  <a:cubicBezTo>
                    <a:pt x="46" y="360"/>
                    <a:pt x="50" y="360"/>
                    <a:pt x="51" y="358"/>
                  </a:cubicBezTo>
                  <a:cubicBezTo>
                    <a:pt x="53" y="358"/>
                    <a:pt x="53" y="357"/>
                    <a:pt x="54" y="357"/>
                  </a:cubicBezTo>
                  <a:cubicBezTo>
                    <a:pt x="60" y="353"/>
                    <a:pt x="67" y="349"/>
                    <a:pt x="73" y="345"/>
                  </a:cubicBezTo>
                  <a:cubicBezTo>
                    <a:pt x="74" y="343"/>
                    <a:pt x="76" y="343"/>
                    <a:pt x="76" y="342"/>
                  </a:cubicBezTo>
                  <a:cubicBezTo>
                    <a:pt x="79" y="341"/>
                    <a:pt x="81" y="338"/>
                    <a:pt x="84" y="337"/>
                  </a:cubicBezTo>
                  <a:cubicBezTo>
                    <a:pt x="84" y="336"/>
                    <a:pt x="84" y="335"/>
                    <a:pt x="85" y="336"/>
                  </a:cubicBezTo>
                  <a:cubicBezTo>
                    <a:pt x="85" y="335"/>
                    <a:pt x="85" y="335"/>
                    <a:pt x="85" y="334"/>
                  </a:cubicBezTo>
                  <a:cubicBezTo>
                    <a:pt x="86" y="334"/>
                    <a:pt x="87" y="334"/>
                    <a:pt x="88" y="334"/>
                  </a:cubicBezTo>
                  <a:cubicBezTo>
                    <a:pt x="88" y="333"/>
                    <a:pt x="87" y="334"/>
                    <a:pt x="87" y="333"/>
                  </a:cubicBezTo>
                  <a:cubicBezTo>
                    <a:pt x="87" y="333"/>
                    <a:pt x="88" y="333"/>
                    <a:pt x="88" y="332"/>
                  </a:cubicBezTo>
                  <a:cubicBezTo>
                    <a:pt x="88" y="332"/>
                    <a:pt x="89" y="332"/>
                    <a:pt x="89" y="333"/>
                  </a:cubicBezTo>
                  <a:cubicBezTo>
                    <a:pt x="89" y="332"/>
                    <a:pt x="88" y="332"/>
                    <a:pt x="89" y="332"/>
                  </a:cubicBezTo>
                  <a:cubicBezTo>
                    <a:pt x="89" y="332"/>
                    <a:pt x="89" y="331"/>
                    <a:pt x="88" y="330"/>
                  </a:cubicBezTo>
                  <a:cubicBezTo>
                    <a:pt x="90" y="330"/>
                    <a:pt x="90" y="329"/>
                    <a:pt x="91" y="330"/>
                  </a:cubicBezTo>
                  <a:cubicBezTo>
                    <a:pt x="92" y="328"/>
                    <a:pt x="93" y="327"/>
                    <a:pt x="94" y="326"/>
                  </a:cubicBezTo>
                  <a:cubicBezTo>
                    <a:pt x="94" y="326"/>
                    <a:pt x="96" y="327"/>
                    <a:pt x="96" y="325"/>
                  </a:cubicBezTo>
                  <a:cubicBezTo>
                    <a:pt x="96" y="325"/>
                    <a:pt x="95" y="325"/>
                    <a:pt x="95" y="324"/>
                  </a:cubicBezTo>
                  <a:cubicBezTo>
                    <a:pt x="96" y="325"/>
                    <a:pt x="96" y="324"/>
                    <a:pt x="97" y="325"/>
                  </a:cubicBezTo>
                  <a:cubicBezTo>
                    <a:pt x="97" y="324"/>
                    <a:pt x="96" y="324"/>
                    <a:pt x="96" y="323"/>
                  </a:cubicBezTo>
                  <a:cubicBezTo>
                    <a:pt x="97" y="323"/>
                    <a:pt x="97" y="324"/>
                    <a:pt x="98" y="324"/>
                  </a:cubicBezTo>
                  <a:cubicBezTo>
                    <a:pt x="98" y="323"/>
                    <a:pt x="97" y="323"/>
                    <a:pt x="98" y="323"/>
                  </a:cubicBezTo>
                  <a:cubicBezTo>
                    <a:pt x="98" y="322"/>
                    <a:pt x="97" y="323"/>
                    <a:pt x="97" y="322"/>
                  </a:cubicBezTo>
                  <a:cubicBezTo>
                    <a:pt x="97" y="322"/>
                    <a:pt x="98" y="322"/>
                    <a:pt x="98" y="322"/>
                  </a:cubicBezTo>
                  <a:cubicBezTo>
                    <a:pt x="98" y="321"/>
                    <a:pt x="99" y="319"/>
                    <a:pt x="100" y="320"/>
                  </a:cubicBezTo>
                  <a:cubicBezTo>
                    <a:pt x="102" y="315"/>
                    <a:pt x="107" y="311"/>
                    <a:pt x="111" y="309"/>
                  </a:cubicBezTo>
                  <a:cubicBezTo>
                    <a:pt x="117" y="304"/>
                    <a:pt x="123" y="299"/>
                    <a:pt x="130" y="296"/>
                  </a:cubicBezTo>
                  <a:cubicBezTo>
                    <a:pt x="141" y="289"/>
                    <a:pt x="154" y="282"/>
                    <a:pt x="166" y="277"/>
                  </a:cubicBezTo>
                  <a:cubicBezTo>
                    <a:pt x="167" y="275"/>
                    <a:pt x="170" y="276"/>
                    <a:pt x="171" y="274"/>
                  </a:cubicBezTo>
                  <a:cubicBezTo>
                    <a:pt x="171" y="274"/>
                    <a:pt x="171" y="274"/>
                    <a:pt x="172" y="274"/>
                  </a:cubicBezTo>
                  <a:cubicBezTo>
                    <a:pt x="184" y="267"/>
                    <a:pt x="197" y="262"/>
                    <a:pt x="209" y="256"/>
                  </a:cubicBezTo>
                  <a:cubicBezTo>
                    <a:pt x="209" y="255"/>
                    <a:pt x="210" y="255"/>
                    <a:pt x="209" y="255"/>
                  </a:cubicBezTo>
                  <a:cubicBezTo>
                    <a:pt x="210" y="254"/>
                    <a:pt x="210" y="255"/>
                    <a:pt x="211" y="255"/>
                  </a:cubicBezTo>
                  <a:cubicBezTo>
                    <a:pt x="215" y="252"/>
                    <a:pt x="220" y="250"/>
                    <a:pt x="225" y="248"/>
                  </a:cubicBezTo>
                  <a:cubicBezTo>
                    <a:pt x="225" y="247"/>
                    <a:pt x="226" y="248"/>
                    <a:pt x="226" y="247"/>
                  </a:cubicBezTo>
                  <a:cubicBezTo>
                    <a:pt x="224" y="247"/>
                    <a:pt x="223" y="247"/>
                    <a:pt x="221" y="248"/>
                  </a:cubicBezTo>
                  <a:cubicBezTo>
                    <a:pt x="220" y="248"/>
                    <a:pt x="219" y="250"/>
                    <a:pt x="218" y="249"/>
                  </a:cubicBezTo>
                  <a:cubicBezTo>
                    <a:pt x="218" y="250"/>
                    <a:pt x="217" y="250"/>
                    <a:pt x="217" y="251"/>
                  </a:cubicBezTo>
                  <a:cubicBezTo>
                    <a:pt x="214" y="251"/>
                    <a:pt x="212" y="253"/>
                    <a:pt x="209" y="253"/>
                  </a:cubicBezTo>
                  <a:cubicBezTo>
                    <a:pt x="209" y="254"/>
                    <a:pt x="210" y="254"/>
                    <a:pt x="209" y="254"/>
                  </a:cubicBezTo>
                  <a:cubicBezTo>
                    <a:pt x="209" y="254"/>
                    <a:pt x="208" y="254"/>
                    <a:pt x="207" y="254"/>
                  </a:cubicBezTo>
                  <a:cubicBezTo>
                    <a:pt x="207" y="255"/>
                    <a:pt x="207" y="255"/>
                    <a:pt x="207" y="255"/>
                  </a:cubicBezTo>
                  <a:cubicBezTo>
                    <a:pt x="206" y="255"/>
                    <a:pt x="207" y="255"/>
                    <a:pt x="207" y="255"/>
                  </a:cubicBezTo>
                  <a:cubicBezTo>
                    <a:pt x="205" y="255"/>
                    <a:pt x="202" y="256"/>
                    <a:pt x="201" y="257"/>
                  </a:cubicBezTo>
                  <a:cubicBezTo>
                    <a:pt x="198" y="258"/>
                    <a:pt x="195" y="259"/>
                    <a:pt x="194" y="261"/>
                  </a:cubicBezTo>
                  <a:cubicBezTo>
                    <a:pt x="193" y="260"/>
                    <a:pt x="191" y="262"/>
                    <a:pt x="190" y="261"/>
                  </a:cubicBezTo>
                  <a:cubicBezTo>
                    <a:pt x="190" y="261"/>
                    <a:pt x="190" y="262"/>
                    <a:pt x="190" y="262"/>
                  </a:cubicBezTo>
                  <a:cubicBezTo>
                    <a:pt x="189" y="262"/>
                    <a:pt x="188" y="262"/>
                    <a:pt x="188" y="263"/>
                  </a:cubicBezTo>
                  <a:cubicBezTo>
                    <a:pt x="187" y="263"/>
                    <a:pt x="188" y="262"/>
                    <a:pt x="187" y="262"/>
                  </a:cubicBezTo>
                  <a:cubicBezTo>
                    <a:pt x="187" y="263"/>
                    <a:pt x="185" y="264"/>
                    <a:pt x="184" y="265"/>
                  </a:cubicBezTo>
                  <a:cubicBezTo>
                    <a:pt x="184" y="265"/>
                    <a:pt x="183" y="264"/>
                    <a:pt x="181" y="265"/>
                  </a:cubicBezTo>
                  <a:cubicBezTo>
                    <a:pt x="178" y="266"/>
                    <a:pt x="173" y="269"/>
                    <a:pt x="170" y="269"/>
                  </a:cubicBezTo>
                  <a:cubicBezTo>
                    <a:pt x="169" y="272"/>
                    <a:pt x="165" y="271"/>
                    <a:pt x="164" y="273"/>
                  </a:cubicBezTo>
                  <a:cubicBezTo>
                    <a:pt x="162" y="271"/>
                    <a:pt x="161" y="275"/>
                    <a:pt x="159" y="273"/>
                  </a:cubicBezTo>
                  <a:cubicBezTo>
                    <a:pt x="158" y="273"/>
                    <a:pt x="159" y="275"/>
                    <a:pt x="160" y="274"/>
                  </a:cubicBezTo>
                  <a:cubicBezTo>
                    <a:pt x="159" y="275"/>
                    <a:pt x="157" y="274"/>
                    <a:pt x="157" y="276"/>
                  </a:cubicBezTo>
                  <a:cubicBezTo>
                    <a:pt x="152" y="277"/>
                    <a:pt x="147" y="279"/>
                    <a:pt x="142" y="281"/>
                  </a:cubicBezTo>
                  <a:cubicBezTo>
                    <a:pt x="138" y="281"/>
                    <a:pt x="134" y="286"/>
                    <a:pt x="130" y="285"/>
                  </a:cubicBezTo>
                  <a:cubicBezTo>
                    <a:pt x="129" y="285"/>
                    <a:pt x="130" y="285"/>
                    <a:pt x="130" y="286"/>
                  </a:cubicBezTo>
                  <a:cubicBezTo>
                    <a:pt x="123" y="288"/>
                    <a:pt x="116" y="292"/>
                    <a:pt x="110" y="292"/>
                  </a:cubicBezTo>
                  <a:cubicBezTo>
                    <a:pt x="110" y="293"/>
                    <a:pt x="111" y="292"/>
                    <a:pt x="111" y="293"/>
                  </a:cubicBezTo>
                  <a:cubicBezTo>
                    <a:pt x="107" y="295"/>
                    <a:pt x="101" y="296"/>
                    <a:pt x="97" y="298"/>
                  </a:cubicBezTo>
                  <a:cubicBezTo>
                    <a:pt x="97" y="298"/>
                    <a:pt x="97" y="298"/>
                    <a:pt x="97" y="297"/>
                  </a:cubicBezTo>
                  <a:cubicBezTo>
                    <a:pt x="96" y="297"/>
                    <a:pt x="96" y="298"/>
                    <a:pt x="96" y="299"/>
                  </a:cubicBezTo>
                  <a:cubicBezTo>
                    <a:pt x="93" y="299"/>
                    <a:pt x="91" y="300"/>
                    <a:pt x="88" y="300"/>
                  </a:cubicBezTo>
                  <a:cubicBezTo>
                    <a:pt x="86" y="301"/>
                    <a:pt x="84" y="301"/>
                    <a:pt x="81" y="301"/>
                  </a:cubicBezTo>
                  <a:cubicBezTo>
                    <a:pt x="78" y="299"/>
                    <a:pt x="75" y="297"/>
                    <a:pt x="74" y="294"/>
                  </a:cubicBezTo>
                  <a:cubicBezTo>
                    <a:pt x="73" y="286"/>
                    <a:pt x="81" y="283"/>
                    <a:pt x="84" y="278"/>
                  </a:cubicBezTo>
                  <a:cubicBezTo>
                    <a:pt x="84" y="278"/>
                    <a:pt x="84" y="278"/>
                    <a:pt x="84" y="279"/>
                  </a:cubicBezTo>
                  <a:cubicBezTo>
                    <a:pt x="85" y="278"/>
                    <a:pt x="84" y="278"/>
                    <a:pt x="84" y="278"/>
                  </a:cubicBezTo>
                  <a:cubicBezTo>
                    <a:pt x="85" y="277"/>
                    <a:pt x="86" y="275"/>
                    <a:pt x="87" y="275"/>
                  </a:cubicBezTo>
                  <a:cubicBezTo>
                    <a:pt x="95" y="268"/>
                    <a:pt x="102" y="260"/>
                    <a:pt x="112" y="255"/>
                  </a:cubicBezTo>
                  <a:cubicBezTo>
                    <a:pt x="133" y="243"/>
                    <a:pt x="154" y="230"/>
                    <a:pt x="177" y="219"/>
                  </a:cubicBezTo>
                  <a:cubicBezTo>
                    <a:pt x="183" y="216"/>
                    <a:pt x="188" y="213"/>
                    <a:pt x="195" y="211"/>
                  </a:cubicBezTo>
                  <a:cubicBezTo>
                    <a:pt x="196" y="210"/>
                    <a:pt x="196" y="209"/>
                    <a:pt x="198" y="209"/>
                  </a:cubicBezTo>
                  <a:cubicBezTo>
                    <a:pt x="218" y="199"/>
                    <a:pt x="239" y="190"/>
                    <a:pt x="260" y="181"/>
                  </a:cubicBezTo>
                  <a:cubicBezTo>
                    <a:pt x="261" y="181"/>
                    <a:pt x="263" y="181"/>
                    <a:pt x="264" y="180"/>
                  </a:cubicBezTo>
                  <a:cubicBezTo>
                    <a:pt x="267" y="179"/>
                    <a:pt x="271" y="178"/>
                    <a:pt x="274" y="176"/>
                  </a:cubicBezTo>
                  <a:cubicBezTo>
                    <a:pt x="281" y="174"/>
                    <a:pt x="287" y="172"/>
                    <a:pt x="294" y="169"/>
                  </a:cubicBezTo>
                  <a:cubicBezTo>
                    <a:pt x="302" y="165"/>
                    <a:pt x="311" y="163"/>
                    <a:pt x="319" y="159"/>
                  </a:cubicBezTo>
                  <a:cubicBezTo>
                    <a:pt x="341" y="153"/>
                    <a:pt x="362" y="145"/>
                    <a:pt x="383" y="140"/>
                  </a:cubicBezTo>
                  <a:cubicBezTo>
                    <a:pt x="389" y="137"/>
                    <a:pt x="396" y="136"/>
                    <a:pt x="402" y="134"/>
                  </a:cubicBezTo>
                  <a:cubicBezTo>
                    <a:pt x="420" y="129"/>
                    <a:pt x="437" y="123"/>
                    <a:pt x="456" y="119"/>
                  </a:cubicBezTo>
                  <a:cubicBezTo>
                    <a:pt x="458" y="118"/>
                    <a:pt x="462" y="118"/>
                    <a:pt x="465" y="116"/>
                  </a:cubicBezTo>
                  <a:cubicBezTo>
                    <a:pt x="465" y="116"/>
                    <a:pt x="465" y="116"/>
                    <a:pt x="465" y="117"/>
                  </a:cubicBezTo>
                  <a:cubicBezTo>
                    <a:pt x="468" y="115"/>
                    <a:pt x="472" y="114"/>
                    <a:pt x="474" y="114"/>
                  </a:cubicBezTo>
                  <a:cubicBezTo>
                    <a:pt x="478" y="112"/>
                    <a:pt x="485" y="111"/>
                    <a:pt x="490" y="109"/>
                  </a:cubicBezTo>
                  <a:cubicBezTo>
                    <a:pt x="493" y="109"/>
                    <a:pt x="495" y="107"/>
                    <a:pt x="498" y="108"/>
                  </a:cubicBezTo>
                  <a:cubicBezTo>
                    <a:pt x="498" y="108"/>
                    <a:pt x="498" y="107"/>
                    <a:pt x="498" y="107"/>
                  </a:cubicBezTo>
                  <a:cubicBezTo>
                    <a:pt x="509" y="104"/>
                    <a:pt x="519" y="102"/>
                    <a:pt x="530" y="100"/>
                  </a:cubicBezTo>
                  <a:cubicBezTo>
                    <a:pt x="530" y="100"/>
                    <a:pt x="531" y="99"/>
                    <a:pt x="532" y="99"/>
                  </a:cubicBezTo>
                  <a:cubicBezTo>
                    <a:pt x="538" y="97"/>
                    <a:pt x="544" y="96"/>
                    <a:pt x="550" y="94"/>
                  </a:cubicBezTo>
                  <a:cubicBezTo>
                    <a:pt x="563" y="90"/>
                    <a:pt x="577" y="87"/>
                    <a:pt x="590" y="84"/>
                  </a:cubicBezTo>
                  <a:cubicBezTo>
                    <a:pt x="597" y="83"/>
                    <a:pt x="604" y="81"/>
                    <a:pt x="610" y="80"/>
                  </a:cubicBezTo>
                  <a:cubicBezTo>
                    <a:pt x="612" y="80"/>
                    <a:pt x="614" y="79"/>
                    <a:pt x="617" y="79"/>
                  </a:cubicBezTo>
                  <a:cubicBezTo>
                    <a:pt x="620" y="78"/>
                    <a:pt x="622" y="77"/>
                    <a:pt x="626" y="77"/>
                  </a:cubicBezTo>
                  <a:cubicBezTo>
                    <a:pt x="630" y="76"/>
                    <a:pt x="635" y="75"/>
                    <a:pt x="639" y="74"/>
                  </a:cubicBezTo>
                  <a:cubicBezTo>
                    <a:pt x="654" y="71"/>
                    <a:pt x="668" y="67"/>
                    <a:pt x="683" y="65"/>
                  </a:cubicBezTo>
                  <a:cubicBezTo>
                    <a:pt x="692" y="63"/>
                    <a:pt x="700" y="61"/>
                    <a:pt x="709" y="59"/>
                  </a:cubicBezTo>
                  <a:cubicBezTo>
                    <a:pt x="710" y="58"/>
                    <a:pt x="712" y="59"/>
                    <a:pt x="713" y="58"/>
                  </a:cubicBezTo>
                  <a:cubicBezTo>
                    <a:pt x="719" y="58"/>
                    <a:pt x="726" y="56"/>
                    <a:pt x="732" y="55"/>
                  </a:cubicBezTo>
                  <a:cubicBezTo>
                    <a:pt x="735" y="54"/>
                    <a:pt x="738" y="53"/>
                    <a:pt x="741" y="53"/>
                  </a:cubicBezTo>
                  <a:cubicBezTo>
                    <a:pt x="745" y="52"/>
                    <a:pt x="749" y="51"/>
                    <a:pt x="752" y="51"/>
                  </a:cubicBezTo>
                  <a:cubicBezTo>
                    <a:pt x="761" y="49"/>
                    <a:pt x="771" y="47"/>
                    <a:pt x="780" y="45"/>
                  </a:cubicBezTo>
                  <a:cubicBezTo>
                    <a:pt x="781" y="45"/>
                    <a:pt x="784" y="44"/>
                    <a:pt x="785" y="45"/>
                  </a:cubicBezTo>
                  <a:cubicBezTo>
                    <a:pt x="803" y="40"/>
                    <a:pt x="821" y="37"/>
                    <a:pt x="838" y="32"/>
                  </a:cubicBezTo>
                  <a:cubicBezTo>
                    <a:pt x="839" y="31"/>
                    <a:pt x="841" y="30"/>
                    <a:pt x="842" y="28"/>
                  </a:cubicBezTo>
                  <a:cubicBezTo>
                    <a:pt x="838" y="25"/>
                    <a:pt x="833" y="26"/>
                    <a:pt x="828" y="24"/>
                  </a:cubicBezTo>
                  <a:cubicBezTo>
                    <a:pt x="827" y="23"/>
                    <a:pt x="827" y="25"/>
                    <a:pt x="826" y="24"/>
                  </a:cubicBezTo>
                  <a:cubicBezTo>
                    <a:pt x="821" y="23"/>
                    <a:pt x="815" y="23"/>
                    <a:pt x="812" y="23"/>
                  </a:cubicBezTo>
                  <a:cubicBezTo>
                    <a:pt x="812" y="23"/>
                    <a:pt x="812" y="23"/>
                    <a:pt x="811" y="23"/>
                  </a:cubicBezTo>
                  <a:cubicBezTo>
                    <a:pt x="805" y="24"/>
                    <a:pt x="797" y="22"/>
                    <a:pt x="791" y="24"/>
                  </a:cubicBezTo>
                  <a:cubicBezTo>
                    <a:pt x="790" y="24"/>
                    <a:pt x="790" y="24"/>
                    <a:pt x="790" y="23"/>
                  </a:cubicBezTo>
                  <a:cubicBezTo>
                    <a:pt x="779" y="24"/>
                    <a:pt x="770" y="26"/>
                    <a:pt x="757" y="25"/>
                  </a:cubicBezTo>
                  <a:cubicBezTo>
                    <a:pt x="755" y="27"/>
                    <a:pt x="752" y="26"/>
                    <a:pt x="750" y="26"/>
                  </a:cubicBezTo>
                  <a:cubicBezTo>
                    <a:pt x="747" y="27"/>
                    <a:pt x="745" y="27"/>
                    <a:pt x="742" y="27"/>
                  </a:cubicBezTo>
                  <a:cubicBezTo>
                    <a:pt x="739" y="28"/>
                    <a:pt x="734" y="28"/>
                    <a:pt x="730" y="28"/>
                  </a:cubicBezTo>
                  <a:cubicBezTo>
                    <a:pt x="729" y="28"/>
                    <a:pt x="729" y="28"/>
                    <a:pt x="729" y="28"/>
                  </a:cubicBezTo>
                  <a:cubicBezTo>
                    <a:pt x="723" y="29"/>
                    <a:pt x="715" y="30"/>
                    <a:pt x="708" y="31"/>
                  </a:cubicBezTo>
                  <a:cubicBezTo>
                    <a:pt x="707" y="31"/>
                    <a:pt x="707" y="30"/>
                    <a:pt x="707" y="30"/>
                  </a:cubicBezTo>
                  <a:cubicBezTo>
                    <a:pt x="701" y="32"/>
                    <a:pt x="693" y="32"/>
                    <a:pt x="688" y="33"/>
                  </a:cubicBezTo>
                  <a:cubicBezTo>
                    <a:pt x="688" y="33"/>
                    <a:pt x="688" y="32"/>
                    <a:pt x="687" y="32"/>
                  </a:cubicBezTo>
                  <a:cubicBezTo>
                    <a:pt x="687" y="32"/>
                    <a:pt x="688" y="32"/>
                    <a:pt x="688" y="33"/>
                  </a:cubicBezTo>
                  <a:cubicBezTo>
                    <a:pt x="682" y="34"/>
                    <a:pt x="674" y="34"/>
                    <a:pt x="668" y="35"/>
                  </a:cubicBezTo>
                  <a:cubicBezTo>
                    <a:pt x="667" y="35"/>
                    <a:pt x="666" y="35"/>
                    <a:pt x="665" y="35"/>
                  </a:cubicBezTo>
                  <a:cubicBezTo>
                    <a:pt x="662" y="37"/>
                    <a:pt x="657" y="36"/>
                    <a:pt x="654" y="37"/>
                  </a:cubicBezTo>
                  <a:cubicBezTo>
                    <a:pt x="647" y="37"/>
                    <a:pt x="642" y="40"/>
                    <a:pt x="637" y="39"/>
                  </a:cubicBezTo>
                  <a:cubicBezTo>
                    <a:pt x="636" y="39"/>
                    <a:pt x="636" y="40"/>
                    <a:pt x="636" y="40"/>
                  </a:cubicBezTo>
                  <a:cubicBezTo>
                    <a:pt x="635" y="40"/>
                    <a:pt x="634" y="40"/>
                    <a:pt x="634" y="40"/>
                  </a:cubicBezTo>
                  <a:cubicBezTo>
                    <a:pt x="633" y="40"/>
                    <a:pt x="633" y="41"/>
                    <a:pt x="633" y="41"/>
                  </a:cubicBezTo>
                  <a:cubicBezTo>
                    <a:pt x="632" y="41"/>
                    <a:pt x="630" y="42"/>
                    <a:pt x="629" y="41"/>
                  </a:cubicBezTo>
                  <a:cubicBezTo>
                    <a:pt x="628" y="41"/>
                    <a:pt x="628" y="42"/>
                    <a:pt x="628" y="42"/>
                  </a:cubicBezTo>
                  <a:cubicBezTo>
                    <a:pt x="614" y="42"/>
                    <a:pt x="603" y="47"/>
                    <a:pt x="590" y="48"/>
                  </a:cubicBezTo>
                  <a:cubicBezTo>
                    <a:pt x="587" y="50"/>
                    <a:pt x="583" y="50"/>
                    <a:pt x="581" y="50"/>
                  </a:cubicBezTo>
                  <a:cubicBezTo>
                    <a:pt x="580" y="50"/>
                    <a:pt x="578" y="51"/>
                    <a:pt x="576" y="51"/>
                  </a:cubicBezTo>
                  <a:cubicBezTo>
                    <a:pt x="567" y="54"/>
                    <a:pt x="556" y="56"/>
                    <a:pt x="546" y="58"/>
                  </a:cubicBezTo>
                  <a:cubicBezTo>
                    <a:pt x="545" y="58"/>
                    <a:pt x="543" y="58"/>
                    <a:pt x="543" y="59"/>
                  </a:cubicBezTo>
                  <a:cubicBezTo>
                    <a:pt x="542" y="59"/>
                    <a:pt x="542" y="59"/>
                    <a:pt x="541" y="59"/>
                  </a:cubicBezTo>
                  <a:cubicBezTo>
                    <a:pt x="540" y="60"/>
                    <a:pt x="536" y="61"/>
                    <a:pt x="533" y="61"/>
                  </a:cubicBezTo>
                  <a:cubicBezTo>
                    <a:pt x="530" y="62"/>
                    <a:pt x="525" y="64"/>
                    <a:pt x="522" y="64"/>
                  </a:cubicBezTo>
                  <a:cubicBezTo>
                    <a:pt x="519" y="65"/>
                    <a:pt x="517" y="66"/>
                    <a:pt x="513" y="66"/>
                  </a:cubicBezTo>
                  <a:cubicBezTo>
                    <a:pt x="509" y="68"/>
                    <a:pt x="504" y="70"/>
                    <a:pt x="500" y="70"/>
                  </a:cubicBezTo>
                  <a:cubicBezTo>
                    <a:pt x="495" y="72"/>
                    <a:pt x="488" y="73"/>
                    <a:pt x="483" y="74"/>
                  </a:cubicBezTo>
                  <a:cubicBezTo>
                    <a:pt x="477" y="76"/>
                    <a:pt x="471" y="80"/>
                    <a:pt x="464" y="80"/>
                  </a:cubicBezTo>
                  <a:cubicBezTo>
                    <a:pt x="464" y="80"/>
                    <a:pt x="464" y="81"/>
                    <a:pt x="464" y="81"/>
                  </a:cubicBezTo>
                  <a:cubicBezTo>
                    <a:pt x="460" y="82"/>
                    <a:pt x="454" y="84"/>
                    <a:pt x="449" y="84"/>
                  </a:cubicBezTo>
                  <a:cubicBezTo>
                    <a:pt x="449" y="85"/>
                    <a:pt x="448" y="85"/>
                    <a:pt x="448" y="86"/>
                  </a:cubicBezTo>
                  <a:cubicBezTo>
                    <a:pt x="445" y="85"/>
                    <a:pt x="441" y="89"/>
                    <a:pt x="438" y="88"/>
                  </a:cubicBezTo>
                  <a:cubicBezTo>
                    <a:pt x="438" y="88"/>
                    <a:pt x="438" y="88"/>
                    <a:pt x="438" y="88"/>
                  </a:cubicBezTo>
                  <a:cubicBezTo>
                    <a:pt x="437" y="88"/>
                    <a:pt x="436" y="90"/>
                    <a:pt x="435" y="88"/>
                  </a:cubicBezTo>
                  <a:cubicBezTo>
                    <a:pt x="435" y="88"/>
                    <a:pt x="435" y="90"/>
                    <a:pt x="435" y="90"/>
                  </a:cubicBezTo>
                  <a:cubicBezTo>
                    <a:pt x="433" y="89"/>
                    <a:pt x="432" y="90"/>
                    <a:pt x="431" y="91"/>
                  </a:cubicBezTo>
                  <a:cubicBezTo>
                    <a:pt x="424" y="91"/>
                    <a:pt x="419" y="94"/>
                    <a:pt x="413" y="95"/>
                  </a:cubicBezTo>
                  <a:cubicBezTo>
                    <a:pt x="412" y="96"/>
                    <a:pt x="411" y="97"/>
                    <a:pt x="409" y="97"/>
                  </a:cubicBezTo>
                  <a:cubicBezTo>
                    <a:pt x="407" y="97"/>
                    <a:pt x="407" y="99"/>
                    <a:pt x="405" y="98"/>
                  </a:cubicBezTo>
                  <a:cubicBezTo>
                    <a:pt x="405" y="98"/>
                    <a:pt x="405" y="98"/>
                    <a:pt x="405" y="98"/>
                  </a:cubicBezTo>
                  <a:cubicBezTo>
                    <a:pt x="401" y="99"/>
                    <a:pt x="397" y="101"/>
                    <a:pt x="393" y="102"/>
                  </a:cubicBezTo>
                  <a:cubicBezTo>
                    <a:pt x="393" y="102"/>
                    <a:pt x="392" y="102"/>
                    <a:pt x="392" y="103"/>
                  </a:cubicBezTo>
                  <a:cubicBezTo>
                    <a:pt x="387" y="102"/>
                    <a:pt x="384" y="106"/>
                    <a:pt x="379" y="106"/>
                  </a:cubicBezTo>
                  <a:cubicBezTo>
                    <a:pt x="378" y="106"/>
                    <a:pt x="378" y="107"/>
                    <a:pt x="377" y="107"/>
                  </a:cubicBezTo>
                  <a:cubicBezTo>
                    <a:pt x="374" y="106"/>
                    <a:pt x="373" y="110"/>
                    <a:pt x="369" y="109"/>
                  </a:cubicBezTo>
                  <a:cubicBezTo>
                    <a:pt x="363" y="112"/>
                    <a:pt x="356" y="112"/>
                    <a:pt x="350" y="115"/>
                  </a:cubicBezTo>
                  <a:cubicBezTo>
                    <a:pt x="347" y="115"/>
                    <a:pt x="344" y="118"/>
                    <a:pt x="341" y="118"/>
                  </a:cubicBezTo>
                  <a:cubicBezTo>
                    <a:pt x="339" y="119"/>
                    <a:pt x="338" y="119"/>
                    <a:pt x="336" y="119"/>
                  </a:cubicBezTo>
                  <a:cubicBezTo>
                    <a:pt x="333" y="120"/>
                    <a:pt x="330" y="121"/>
                    <a:pt x="327" y="121"/>
                  </a:cubicBezTo>
                  <a:cubicBezTo>
                    <a:pt x="326" y="122"/>
                    <a:pt x="325" y="123"/>
                    <a:pt x="324" y="122"/>
                  </a:cubicBezTo>
                  <a:cubicBezTo>
                    <a:pt x="323" y="124"/>
                    <a:pt x="320" y="123"/>
                    <a:pt x="319" y="125"/>
                  </a:cubicBezTo>
                  <a:cubicBezTo>
                    <a:pt x="316" y="125"/>
                    <a:pt x="313" y="126"/>
                    <a:pt x="310" y="128"/>
                  </a:cubicBezTo>
                  <a:cubicBezTo>
                    <a:pt x="309" y="128"/>
                    <a:pt x="308" y="128"/>
                    <a:pt x="308" y="128"/>
                  </a:cubicBezTo>
                  <a:cubicBezTo>
                    <a:pt x="304" y="130"/>
                    <a:pt x="299" y="131"/>
                    <a:pt x="295" y="132"/>
                  </a:cubicBezTo>
                  <a:cubicBezTo>
                    <a:pt x="294" y="134"/>
                    <a:pt x="290" y="133"/>
                    <a:pt x="289" y="135"/>
                  </a:cubicBezTo>
                  <a:cubicBezTo>
                    <a:pt x="288" y="133"/>
                    <a:pt x="286" y="137"/>
                    <a:pt x="285" y="135"/>
                  </a:cubicBezTo>
                  <a:cubicBezTo>
                    <a:pt x="283" y="136"/>
                    <a:pt x="281" y="136"/>
                    <a:pt x="280" y="138"/>
                  </a:cubicBezTo>
                  <a:cubicBezTo>
                    <a:pt x="278" y="137"/>
                    <a:pt x="275" y="138"/>
                    <a:pt x="274" y="140"/>
                  </a:cubicBezTo>
                  <a:cubicBezTo>
                    <a:pt x="273" y="139"/>
                    <a:pt x="272" y="140"/>
                    <a:pt x="271" y="141"/>
                  </a:cubicBezTo>
                  <a:cubicBezTo>
                    <a:pt x="269" y="141"/>
                    <a:pt x="264" y="143"/>
                    <a:pt x="261" y="144"/>
                  </a:cubicBezTo>
                  <a:cubicBezTo>
                    <a:pt x="260" y="144"/>
                    <a:pt x="258" y="146"/>
                    <a:pt x="256" y="145"/>
                  </a:cubicBezTo>
                  <a:cubicBezTo>
                    <a:pt x="256" y="145"/>
                    <a:pt x="256" y="145"/>
                    <a:pt x="256" y="145"/>
                  </a:cubicBezTo>
                  <a:cubicBezTo>
                    <a:pt x="253" y="145"/>
                    <a:pt x="252" y="148"/>
                    <a:pt x="249" y="148"/>
                  </a:cubicBezTo>
                  <a:cubicBezTo>
                    <a:pt x="247" y="149"/>
                    <a:pt x="245" y="148"/>
                    <a:pt x="244" y="150"/>
                  </a:cubicBezTo>
                  <a:cubicBezTo>
                    <a:pt x="239" y="149"/>
                    <a:pt x="236" y="154"/>
                    <a:pt x="232" y="153"/>
                  </a:cubicBezTo>
                  <a:cubicBezTo>
                    <a:pt x="230" y="155"/>
                    <a:pt x="227" y="155"/>
                    <a:pt x="225" y="157"/>
                  </a:cubicBezTo>
                  <a:cubicBezTo>
                    <a:pt x="222" y="156"/>
                    <a:pt x="219" y="159"/>
                    <a:pt x="216" y="160"/>
                  </a:cubicBezTo>
                  <a:cubicBezTo>
                    <a:pt x="214" y="160"/>
                    <a:pt x="212" y="159"/>
                    <a:pt x="210" y="161"/>
                  </a:cubicBezTo>
                  <a:cubicBezTo>
                    <a:pt x="204" y="162"/>
                    <a:pt x="197" y="165"/>
                    <a:pt x="191" y="166"/>
                  </a:cubicBezTo>
                  <a:cubicBezTo>
                    <a:pt x="187" y="168"/>
                    <a:pt x="182" y="167"/>
                    <a:pt x="177" y="169"/>
                  </a:cubicBezTo>
                  <a:cubicBezTo>
                    <a:pt x="177" y="168"/>
                    <a:pt x="177" y="168"/>
                    <a:pt x="177" y="168"/>
                  </a:cubicBezTo>
                  <a:cubicBezTo>
                    <a:pt x="166" y="171"/>
                    <a:pt x="155" y="167"/>
                    <a:pt x="149" y="160"/>
                  </a:cubicBezTo>
                  <a:cubicBezTo>
                    <a:pt x="148" y="158"/>
                    <a:pt x="146" y="157"/>
                    <a:pt x="148" y="154"/>
                  </a:cubicBezTo>
                  <a:cubicBezTo>
                    <a:pt x="149" y="152"/>
                    <a:pt x="151" y="151"/>
                    <a:pt x="154" y="148"/>
                  </a:cubicBezTo>
                  <a:cubicBezTo>
                    <a:pt x="156" y="146"/>
                    <a:pt x="157" y="144"/>
                    <a:pt x="159" y="143"/>
                  </a:cubicBezTo>
                  <a:cubicBezTo>
                    <a:pt x="161" y="141"/>
                    <a:pt x="164" y="139"/>
                    <a:pt x="166" y="138"/>
                  </a:cubicBezTo>
                  <a:cubicBezTo>
                    <a:pt x="166" y="138"/>
                    <a:pt x="166" y="138"/>
                    <a:pt x="166" y="138"/>
                  </a:cubicBezTo>
                  <a:cubicBezTo>
                    <a:pt x="169" y="134"/>
                    <a:pt x="173" y="132"/>
                    <a:pt x="176" y="128"/>
                  </a:cubicBezTo>
                  <a:cubicBezTo>
                    <a:pt x="177" y="128"/>
                    <a:pt x="177" y="128"/>
                    <a:pt x="178" y="128"/>
                  </a:cubicBezTo>
                  <a:cubicBezTo>
                    <a:pt x="181" y="124"/>
                    <a:pt x="187" y="122"/>
                    <a:pt x="191" y="118"/>
                  </a:cubicBezTo>
                  <a:cubicBezTo>
                    <a:pt x="197" y="115"/>
                    <a:pt x="203" y="111"/>
                    <a:pt x="209" y="108"/>
                  </a:cubicBezTo>
                  <a:cubicBezTo>
                    <a:pt x="218" y="103"/>
                    <a:pt x="228" y="99"/>
                    <a:pt x="238" y="94"/>
                  </a:cubicBezTo>
                  <a:cubicBezTo>
                    <a:pt x="250" y="87"/>
                    <a:pt x="264" y="82"/>
                    <a:pt x="277" y="75"/>
                  </a:cubicBezTo>
                  <a:cubicBezTo>
                    <a:pt x="288" y="72"/>
                    <a:pt x="298" y="66"/>
                    <a:pt x="308" y="62"/>
                  </a:cubicBezTo>
                  <a:cubicBezTo>
                    <a:pt x="314" y="60"/>
                    <a:pt x="320" y="57"/>
                    <a:pt x="325" y="55"/>
                  </a:cubicBezTo>
                  <a:cubicBezTo>
                    <a:pt x="329" y="54"/>
                    <a:pt x="334" y="53"/>
                    <a:pt x="338" y="50"/>
                  </a:cubicBezTo>
                  <a:cubicBezTo>
                    <a:pt x="354" y="44"/>
                    <a:pt x="370" y="38"/>
                    <a:pt x="387" y="33"/>
                  </a:cubicBezTo>
                  <a:cubicBezTo>
                    <a:pt x="417" y="23"/>
                    <a:pt x="447" y="14"/>
                    <a:pt x="480" y="8"/>
                  </a:cubicBezTo>
                  <a:cubicBezTo>
                    <a:pt x="486" y="7"/>
                    <a:pt x="492" y="5"/>
                    <a:pt x="498" y="5"/>
                  </a:cubicBezTo>
                  <a:cubicBezTo>
                    <a:pt x="502" y="4"/>
                    <a:pt x="507" y="3"/>
                    <a:pt x="511" y="3"/>
                  </a:cubicBezTo>
                  <a:cubicBezTo>
                    <a:pt x="512" y="3"/>
                    <a:pt x="512" y="3"/>
                    <a:pt x="512" y="2"/>
                  </a:cubicBezTo>
                  <a:cubicBezTo>
                    <a:pt x="513" y="2"/>
                    <a:pt x="513" y="3"/>
                    <a:pt x="514" y="3"/>
                  </a:cubicBezTo>
                  <a:cubicBezTo>
                    <a:pt x="514" y="2"/>
                    <a:pt x="516" y="3"/>
                    <a:pt x="517" y="2"/>
                  </a:cubicBezTo>
                  <a:cubicBezTo>
                    <a:pt x="518" y="2"/>
                    <a:pt x="518" y="2"/>
                    <a:pt x="518" y="2"/>
                  </a:cubicBezTo>
                  <a:cubicBezTo>
                    <a:pt x="524" y="0"/>
                    <a:pt x="530" y="0"/>
                    <a:pt x="537" y="0"/>
                  </a:cubicBezTo>
                  <a:cubicBezTo>
                    <a:pt x="533" y="6"/>
                    <a:pt x="524" y="4"/>
                    <a:pt x="521" y="9"/>
                  </a:cubicBezTo>
                  <a:cubicBezTo>
                    <a:pt x="520" y="10"/>
                    <a:pt x="518" y="9"/>
                    <a:pt x="517" y="10"/>
                  </a:cubicBezTo>
                  <a:cubicBezTo>
                    <a:pt x="517" y="10"/>
                    <a:pt x="517" y="11"/>
                    <a:pt x="517" y="11"/>
                  </a:cubicBezTo>
                  <a:cubicBezTo>
                    <a:pt x="516" y="13"/>
                    <a:pt x="512" y="13"/>
                    <a:pt x="511" y="14"/>
                  </a:cubicBezTo>
                  <a:cubicBezTo>
                    <a:pt x="507" y="15"/>
                    <a:pt x="503" y="17"/>
                    <a:pt x="498" y="17"/>
                  </a:cubicBezTo>
                  <a:cubicBezTo>
                    <a:pt x="494" y="19"/>
                    <a:pt x="490" y="20"/>
                    <a:pt x="486" y="20"/>
                  </a:cubicBezTo>
                  <a:cubicBezTo>
                    <a:pt x="484" y="21"/>
                    <a:pt x="482" y="22"/>
                    <a:pt x="479" y="21"/>
                  </a:cubicBezTo>
                  <a:cubicBezTo>
                    <a:pt x="473" y="24"/>
                    <a:pt x="464" y="25"/>
                    <a:pt x="457" y="27"/>
                  </a:cubicBezTo>
                  <a:cubicBezTo>
                    <a:pt x="454" y="28"/>
                    <a:pt x="450" y="29"/>
                    <a:pt x="446" y="30"/>
                  </a:cubicBezTo>
                  <a:cubicBezTo>
                    <a:pt x="444" y="31"/>
                    <a:pt x="442" y="31"/>
                    <a:pt x="439" y="31"/>
                  </a:cubicBezTo>
                  <a:cubicBezTo>
                    <a:pt x="434" y="34"/>
                    <a:pt x="428" y="35"/>
                    <a:pt x="422" y="36"/>
                  </a:cubicBezTo>
                  <a:cubicBezTo>
                    <a:pt x="415" y="40"/>
                    <a:pt x="407" y="40"/>
                    <a:pt x="400" y="44"/>
                  </a:cubicBezTo>
                  <a:cubicBezTo>
                    <a:pt x="390" y="45"/>
                    <a:pt x="382" y="50"/>
                    <a:pt x="372" y="52"/>
                  </a:cubicBezTo>
                  <a:cubicBezTo>
                    <a:pt x="368" y="54"/>
                    <a:pt x="363" y="54"/>
                    <a:pt x="360" y="57"/>
                  </a:cubicBezTo>
                  <a:cubicBezTo>
                    <a:pt x="357" y="57"/>
                    <a:pt x="354" y="58"/>
                    <a:pt x="352" y="60"/>
                  </a:cubicBezTo>
                  <a:cubicBezTo>
                    <a:pt x="352" y="60"/>
                    <a:pt x="351" y="59"/>
                    <a:pt x="351" y="59"/>
                  </a:cubicBezTo>
                  <a:cubicBezTo>
                    <a:pt x="350" y="61"/>
                    <a:pt x="347" y="61"/>
                    <a:pt x="346" y="62"/>
                  </a:cubicBezTo>
                  <a:cubicBezTo>
                    <a:pt x="342" y="62"/>
                    <a:pt x="340" y="65"/>
                    <a:pt x="336" y="65"/>
                  </a:cubicBezTo>
                  <a:cubicBezTo>
                    <a:pt x="334" y="66"/>
                    <a:pt x="333" y="67"/>
                    <a:pt x="330" y="68"/>
                  </a:cubicBezTo>
                  <a:cubicBezTo>
                    <a:pt x="327" y="70"/>
                    <a:pt x="322" y="70"/>
                    <a:pt x="318" y="73"/>
                  </a:cubicBezTo>
                  <a:cubicBezTo>
                    <a:pt x="316" y="74"/>
                    <a:pt x="314" y="75"/>
                    <a:pt x="312" y="76"/>
                  </a:cubicBezTo>
                  <a:cubicBezTo>
                    <a:pt x="310" y="76"/>
                    <a:pt x="309" y="77"/>
                    <a:pt x="307" y="77"/>
                  </a:cubicBezTo>
                  <a:cubicBezTo>
                    <a:pt x="307" y="77"/>
                    <a:pt x="307" y="78"/>
                    <a:pt x="307" y="78"/>
                  </a:cubicBezTo>
                  <a:cubicBezTo>
                    <a:pt x="303" y="78"/>
                    <a:pt x="301" y="81"/>
                    <a:pt x="297" y="82"/>
                  </a:cubicBezTo>
                  <a:cubicBezTo>
                    <a:pt x="295" y="82"/>
                    <a:pt x="295" y="84"/>
                    <a:pt x="292" y="84"/>
                  </a:cubicBezTo>
                  <a:cubicBezTo>
                    <a:pt x="291" y="85"/>
                    <a:pt x="288" y="84"/>
                    <a:pt x="287" y="86"/>
                  </a:cubicBezTo>
                  <a:cubicBezTo>
                    <a:pt x="285" y="87"/>
                    <a:pt x="283" y="88"/>
                    <a:pt x="282" y="89"/>
                  </a:cubicBezTo>
                  <a:cubicBezTo>
                    <a:pt x="280" y="90"/>
                    <a:pt x="276" y="90"/>
                    <a:pt x="274" y="92"/>
                  </a:cubicBezTo>
                  <a:cubicBezTo>
                    <a:pt x="273" y="92"/>
                    <a:pt x="271" y="93"/>
                    <a:pt x="270" y="94"/>
                  </a:cubicBezTo>
                  <a:cubicBezTo>
                    <a:pt x="266" y="95"/>
                    <a:pt x="263" y="97"/>
                    <a:pt x="259" y="99"/>
                  </a:cubicBezTo>
                  <a:cubicBezTo>
                    <a:pt x="257" y="100"/>
                    <a:pt x="254" y="101"/>
                    <a:pt x="252" y="103"/>
                  </a:cubicBezTo>
                  <a:cubicBezTo>
                    <a:pt x="248" y="104"/>
                    <a:pt x="243" y="106"/>
                    <a:pt x="240" y="109"/>
                  </a:cubicBezTo>
                  <a:cubicBezTo>
                    <a:pt x="236" y="109"/>
                    <a:pt x="236" y="113"/>
                    <a:pt x="232" y="112"/>
                  </a:cubicBezTo>
                  <a:cubicBezTo>
                    <a:pt x="231" y="113"/>
                    <a:pt x="230" y="114"/>
                    <a:pt x="229" y="115"/>
                  </a:cubicBezTo>
                  <a:cubicBezTo>
                    <a:pt x="225" y="116"/>
                    <a:pt x="221" y="118"/>
                    <a:pt x="217" y="119"/>
                  </a:cubicBezTo>
                  <a:cubicBezTo>
                    <a:pt x="216" y="120"/>
                    <a:pt x="214" y="121"/>
                    <a:pt x="212" y="122"/>
                  </a:cubicBezTo>
                  <a:cubicBezTo>
                    <a:pt x="212" y="122"/>
                    <a:pt x="212" y="122"/>
                    <a:pt x="212" y="122"/>
                  </a:cubicBezTo>
                  <a:cubicBezTo>
                    <a:pt x="211" y="122"/>
                    <a:pt x="210" y="123"/>
                    <a:pt x="209" y="123"/>
                  </a:cubicBezTo>
                  <a:cubicBezTo>
                    <a:pt x="206" y="126"/>
                    <a:pt x="202" y="127"/>
                    <a:pt x="198" y="129"/>
                  </a:cubicBezTo>
                  <a:cubicBezTo>
                    <a:pt x="196" y="130"/>
                    <a:pt x="195" y="132"/>
                    <a:pt x="192" y="133"/>
                  </a:cubicBezTo>
                  <a:cubicBezTo>
                    <a:pt x="190" y="134"/>
                    <a:pt x="188" y="135"/>
                    <a:pt x="186" y="135"/>
                  </a:cubicBezTo>
                  <a:cubicBezTo>
                    <a:pt x="186" y="137"/>
                    <a:pt x="184" y="136"/>
                    <a:pt x="184" y="138"/>
                  </a:cubicBezTo>
                  <a:cubicBezTo>
                    <a:pt x="185" y="139"/>
                    <a:pt x="186" y="139"/>
                    <a:pt x="186" y="140"/>
                  </a:cubicBezTo>
                  <a:cubicBezTo>
                    <a:pt x="191" y="140"/>
                    <a:pt x="196" y="142"/>
                    <a:pt x="200" y="140"/>
                  </a:cubicBezTo>
                  <a:cubicBezTo>
                    <a:pt x="211" y="139"/>
                    <a:pt x="221" y="136"/>
                    <a:pt x="231" y="133"/>
                  </a:cubicBezTo>
                  <a:cubicBezTo>
                    <a:pt x="233" y="133"/>
                    <a:pt x="234" y="132"/>
                    <a:pt x="236" y="131"/>
                  </a:cubicBezTo>
                  <a:cubicBezTo>
                    <a:pt x="240" y="131"/>
                    <a:pt x="244" y="127"/>
                    <a:pt x="249" y="127"/>
                  </a:cubicBezTo>
                  <a:cubicBezTo>
                    <a:pt x="251" y="127"/>
                    <a:pt x="253" y="125"/>
                    <a:pt x="255" y="125"/>
                  </a:cubicBezTo>
                  <a:cubicBezTo>
                    <a:pt x="259" y="123"/>
                    <a:pt x="265" y="122"/>
                    <a:pt x="269" y="120"/>
                  </a:cubicBezTo>
                  <a:cubicBezTo>
                    <a:pt x="271" y="120"/>
                    <a:pt x="273" y="118"/>
                    <a:pt x="275" y="117"/>
                  </a:cubicBezTo>
                  <a:cubicBezTo>
                    <a:pt x="280" y="116"/>
                    <a:pt x="285" y="115"/>
                    <a:pt x="290" y="113"/>
                  </a:cubicBezTo>
                  <a:cubicBezTo>
                    <a:pt x="328" y="100"/>
                    <a:pt x="368" y="88"/>
                    <a:pt x="407" y="76"/>
                  </a:cubicBezTo>
                  <a:cubicBezTo>
                    <a:pt x="414" y="74"/>
                    <a:pt x="422" y="72"/>
                    <a:pt x="429" y="70"/>
                  </a:cubicBezTo>
                  <a:cubicBezTo>
                    <a:pt x="458" y="63"/>
                    <a:pt x="486" y="54"/>
                    <a:pt x="515" y="48"/>
                  </a:cubicBezTo>
                  <a:cubicBezTo>
                    <a:pt x="521" y="46"/>
                    <a:pt x="529" y="44"/>
                    <a:pt x="535" y="43"/>
                  </a:cubicBezTo>
                  <a:cubicBezTo>
                    <a:pt x="535" y="42"/>
                    <a:pt x="538" y="42"/>
                    <a:pt x="540" y="43"/>
                  </a:cubicBezTo>
                  <a:cubicBezTo>
                    <a:pt x="540" y="42"/>
                    <a:pt x="540" y="42"/>
                    <a:pt x="540" y="42"/>
                  </a:cubicBezTo>
                  <a:cubicBezTo>
                    <a:pt x="542" y="42"/>
                    <a:pt x="544" y="41"/>
                    <a:pt x="546" y="41"/>
                  </a:cubicBezTo>
                  <a:cubicBezTo>
                    <a:pt x="547" y="41"/>
                    <a:pt x="547" y="40"/>
                    <a:pt x="547" y="40"/>
                  </a:cubicBezTo>
                  <a:cubicBezTo>
                    <a:pt x="548" y="40"/>
                    <a:pt x="551" y="39"/>
                    <a:pt x="552" y="39"/>
                  </a:cubicBezTo>
                  <a:cubicBezTo>
                    <a:pt x="552" y="39"/>
                    <a:pt x="552" y="39"/>
                    <a:pt x="552" y="39"/>
                  </a:cubicBezTo>
                  <a:cubicBezTo>
                    <a:pt x="553" y="38"/>
                    <a:pt x="555" y="38"/>
                    <a:pt x="556" y="38"/>
                  </a:cubicBezTo>
                  <a:cubicBezTo>
                    <a:pt x="556" y="38"/>
                    <a:pt x="557" y="38"/>
                    <a:pt x="556" y="38"/>
                  </a:cubicBezTo>
                  <a:cubicBezTo>
                    <a:pt x="557" y="38"/>
                    <a:pt x="557" y="38"/>
                    <a:pt x="557" y="37"/>
                  </a:cubicBezTo>
                  <a:cubicBezTo>
                    <a:pt x="569" y="35"/>
                    <a:pt x="582" y="32"/>
                    <a:pt x="594" y="29"/>
                  </a:cubicBezTo>
                  <a:cubicBezTo>
                    <a:pt x="597" y="29"/>
                    <a:pt x="600" y="29"/>
                    <a:pt x="603" y="28"/>
                  </a:cubicBezTo>
                  <a:cubicBezTo>
                    <a:pt x="610" y="26"/>
                    <a:pt x="617" y="25"/>
                    <a:pt x="625" y="24"/>
                  </a:cubicBezTo>
                  <a:cubicBezTo>
                    <a:pt x="661" y="18"/>
                    <a:pt x="700" y="13"/>
                    <a:pt x="738" y="10"/>
                  </a:cubicBezTo>
                  <a:cubicBezTo>
                    <a:pt x="741" y="10"/>
                    <a:pt x="747" y="10"/>
                    <a:pt x="751" y="9"/>
                  </a:cubicBezTo>
                  <a:cubicBezTo>
                    <a:pt x="762" y="8"/>
                    <a:pt x="773" y="8"/>
                    <a:pt x="784" y="7"/>
                  </a:cubicBezTo>
                  <a:cubicBezTo>
                    <a:pt x="788" y="7"/>
                    <a:pt x="793" y="6"/>
                    <a:pt x="798" y="6"/>
                  </a:cubicBezTo>
                  <a:cubicBezTo>
                    <a:pt x="813" y="6"/>
                    <a:pt x="828" y="7"/>
                    <a:pt x="843" y="8"/>
                  </a:cubicBezTo>
                  <a:cubicBezTo>
                    <a:pt x="851" y="9"/>
                    <a:pt x="861" y="10"/>
                    <a:pt x="869" y="12"/>
                  </a:cubicBezTo>
                  <a:cubicBezTo>
                    <a:pt x="872" y="13"/>
                    <a:pt x="876" y="15"/>
                    <a:pt x="877" y="19"/>
                  </a:cubicBezTo>
                  <a:cubicBezTo>
                    <a:pt x="876" y="20"/>
                    <a:pt x="877" y="22"/>
                    <a:pt x="875" y="23"/>
                  </a:cubicBezTo>
                  <a:cubicBezTo>
                    <a:pt x="875" y="23"/>
                    <a:pt x="875" y="24"/>
                    <a:pt x="875" y="24"/>
                  </a:cubicBezTo>
                  <a:cubicBezTo>
                    <a:pt x="875" y="24"/>
                    <a:pt x="875" y="24"/>
                    <a:pt x="874" y="24"/>
                  </a:cubicBezTo>
                  <a:cubicBezTo>
                    <a:pt x="874" y="26"/>
                    <a:pt x="873" y="25"/>
                    <a:pt x="873" y="27"/>
                  </a:cubicBezTo>
                  <a:cubicBezTo>
                    <a:pt x="871" y="27"/>
                    <a:pt x="869" y="30"/>
                    <a:pt x="867" y="31"/>
                  </a:cubicBezTo>
                  <a:cubicBezTo>
                    <a:pt x="866" y="31"/>
                    <a:pt x="866" y="31"/>
                    <a:pt x="865" y="31"/>
                  </a:cubicBezTo>
                  <a:cubicBezTo>
                    <a:pt x="864" y="32"/>
                    <a:pt x="861" y="34"/>
                    <a:pt x="858" y="35"/>
                  </a:cubicBezTo>
                  <a:cubicBezTo>
                    <a:pt x="857" y="35"/>
                    <a:pt x="856" y="35"/>
                    <a:pt x="855" y="36"/>
                  </a:cubicBezTo>
                  <a:cubicBezTo>
                    <a:pt x="854" y="36"/>
                    <a:pt x="854" y="36"/>
                    <a:pt x="852" y="36"/>
                  </a:cubicBezTo>
                  <a:cubicBezTo>
                    <a:pt x="848" y="38"/>
                    <a:pt x="843" y="40"/>
                    <a:pt x="839" y="41"/>
                  </a:cubicBezTo>
                  <a:cubicBezTo>
                    <a:pt x="839" y="42"/>
                    <a:pt x="839" y="42"/>
                    <a:pt x="838" y="42"/>
                  </a:cubicBezTo>
                  <a:cubicBezTo>
                    <a:pt x="840" y="44"/>
                    <a:pt x="842" y="41"/>
                    <a:pt x="844" y="41"/>
                  </a:cubicBezTo>
                  <a:cubicBezTo>
                    <a:pt x="844" y="41"/>
                    <a:pt x="844" y="41"/>
                    <a:pt x="844" y="42"/>
                  </a:cubicBezTo>
                  <a:cubicBezTo>
                    <a:pt x="857" y="41"/>
                    <a:pt x="871" y="39"/>
                    <a:pt x="885" y="39"/>
                  </a:cubicBezTo>
                  <a:cubicBezTo>
                    <a:pt x="888" y="39"/>
                    <a:pt x="890" y="39"/>
                    <a:pt x="894" y="40"/>
                  </a:cubicBezTo>
                  <a:cubicBezTo>
                    <a:pt x="896" y="40"/>
                    <a:pt x="898" y="39"/>
                    <a:pt x="900" y="41"/>
                  </a:cubicBezTo>
                  <a:cubicBezTo>
                    <a:pt x="901" y="41"/>
                    <a:pt x="901" y="41"/>
                    <a:pt x="902" y="41"/>
                  </a:cubicBezTo>
                  <a:cubicBezTo>
                    <a:pt x="902" y="41"/>
                    <a:pt x="902" y="41"/>
                    <a:pt x="902" y="42"/>
                  </a:cubicBezTo>
                  <a:cubicBezTo>
                    <a:pt x="902" y="41"/>
                    <a:pt x="902" y="41"/>
                    <a:pt x="903" y="42"/>
                  </a:cubicBezTo>
                  <a:cubicBezTo>
                    <a:pt x="903" y="41"/>
                    <a:pt x="902" y="41"/>
                    <a:pt x="903" y="41"/>
                  </a:cubicBezTo>
                  <a:cubicBezTo>
                    <a:pt x="904" y="41"/>
                    <a:pt x="904" y="42"/>
                    <a:pt x="905" y="42"/>
                  </a:cubicBezTo>
                  <a:cubicBezTo>
                    <a:pt x="904" y="44"/>
                    <a:pt x="906" y="45"/>
                    <a:pt x="906" y="45"/>
                  </a:cubicBezTo>
                  <a:cubicBezTo>
                    <a:pt x="905" y="49"/>
                    <a:pt x="899" y="50"/>
                    <a:pt x="898" y="52"/>
                  </a:cubicBezTo>
                  <a:cubicBezTo>
                    <a:pt x="897" y="53"/>
                    <a:pt x="898" y="52"/>
                    <a:pt x="897" y="52"/>
                  </a:cubicBezTo>
                  <a:close/>
                  <a:moveTo>
                    <a:pt x="866" y="77"/>
                  </a:moveTo>
                  <a:cubicBezTo>
                    <a:pt x="866" y="76"/>
                    <a:pt x="865" y="76"/>
                    <a:pt x="865" y="76"/>
                  </a:cubicBezTo>
                  <a:cubicBezTo>
                    <a:pt x="865" y="76"/>
                    <a:pt x="865" y="76"/>
                    <a:pt x="864" y="76"/>
                  </a:cubicBezTo>
                  <a:cubicBezTo>
                    <a:pt x="864" y="75"/>
                    <a:pt x="865" y="75"/>
                    <a:pt x="864" y="75"/>
                  </a:cubicBezTo>
                  <a:cubicBezTo>
                    <a:pt x="864" y="75"/>
                    <a:pt x="864" y="75"/>
                    <a:pt x="864" y="74"/>
                  </a:cubicBezTo>
                  <a:cubicBezTo>
                    <a:pt x="864" y="74"/>
                    <a:pt x="864" y="74"/>
                    <a:pt x="864" y="74"/>
                  </a:cubicBezTo>
                  <a:cubicBezTo>
                    <a:pt x="864" y="74"/>
                    <a:pt x="863" y="74"/>
                    <a:pt x="863" y="74"/>
                  </a:cubicBezTo>
                  <a:cubicBezTo>
                    <a:pt x="864" y="74"/>
                    <a:pt x="862" y="75"/>
                    <a:pt x="863" y="75"/>
                  </a:cubicBezTo>
                  <a:cubicBezTo>
                    <a:pt x="863" y="75"/>
                    <a:pt x="865" y="77"/>
                    <a:pt x="866" y="77"/>
                  </a:cubicBezTo>
                  <a:close/>
                  <a:moveTo>
                    <a:pt x="850" y="83"/>
                  </a:moveTo>
                  <a:cubicBezTo>
                    <a:pt x="850" y="82"/>
                    <a:pt x="850" y="82"/>
                    <a:pt x="850" y="82"/>
                  </a:cubicBezTo>
                  <a:cubicBezTo>
                    <a:pt x="849" y="82"/>
                    <a:pt x="849" y="82"/>
                    <a:pt x="849" y="83"/>
                  </a:cubicBezTo>
                  <a:cubicBezTo>
                    <a:pt x="849" y="83"/>
                    <a:pt x="850" y="83"/>
                    <a:pt x="850" y="83"/>
                  </a:cubicBezTo>
                  <a:close/>
                  <a:moveTo>
                    <a:pt x="798" y="99"/>
                  </a:moveTo>
                  <a:cubicBezTo>
                    <a:pt x="798" y="99"/>
                    <a:pt x="797" y="99"/>
                    <a:pt x="797" y="99"/>
                  </a:cubicBezTo>
                  <a:cubicBezTo>
                    <a:pt x="798" y="99"/>
                    <a:pt x="797" y="100"/>
                    <a:pt x="798" y="101"/>
                  </a:cubicBezTo>
                  <a:cubicBezTo>
                    <a:pt x="797" y="99"/>
                    <a:pt x="798" y="100"/>
                    <a:pt x="798" y="99"/>
                  </a:cubicBezTo>
                  <a:close/>
                  <a:moveTo>
                    <a:pt x="653" y="137"/>
                  </a:moveTo>
                  <a:cubicBezTo>
                    <a:pt x="654" y="136"/>
                    <a:pt x="652" y="137"/>
                    <a:pt x="652" y="136"/>
                  </a:cubicBezTo>
                  <a:cubicBezTo>
                    <a:pt x="652" y="137"/>
                    <a:pt x="652" y="137"/>
                    <a:pt x="652" y="137"/>
                  </a:cubicBezTo>
                  <a:cubicBezTo>
                    <a:pt x="652" y="138"/>
                    <a:pt x="653" y="136"/>
                    <a:pt x="653" y="137"/>
                  </a:cubicBezTo>
                  <a:close/>
                  <a:moveTo>
                    <a:pt x="271" y="286"/>
                  </a:moveTo>
                  <a:cubicBezTo>
                    <a:pt x="271" y="287"/>
                    <a:pt x="271" y="287"/>
                    <a:pt x="271" y="288"/>
                  </a:cubicBezTo>
                  <a:cubicBezTo>
                    <a:pt x="272" y="288"/>
                    <a:pt x="272" y="287"/>
                    <a:pt x="272" y="287"/>
                  </a:cubicBezTo>
                  <a:cubicBezTo>
                    <a:pt x="272" y="287"/>
                    <a:pt x="271" y="287"/>
                    <a:pt x="271" y="286"/>
                  </a:cubicBezTo>
                  <a:close/>
                  <a:moveTo>
                    <a:pt x="281" y="283"/>
                  </a:moveTo>
                  <a:cubicBezTo>
                    <a:pt x="281" y="283"/>
                    <a:pt x="281" y="283"/>
                    <a:pt x="280" y="283"/>
                  </a:cubicBezTo>
                  <a:cubicBezTo>
                    <a:pt x="280" y="283"/>
                    <a:pt x="280" y="283"/>
                    <a:pt x="280" y="282"/>
                  </a:cubicBezTo>
                  <a:cubicBezTo>
                    <a:pt x="279" y="283"/>
                    <a:pt x="278" y="283"/>
                    <a:pt x="279" y="284"/>
                  </a:cubicBezTo>
                  <a:cubicBezTo>
                    <a:pt x="279" y="283"/>
                    <a:pt x="279" y="284"/>
                    <a:pt x="279" y="284"/>
                  </a:cubicBezTo>
                  <a:cubicBezTo>
                    <a:pt x="280" y="284"/>
                    <a:pt x="280" y="284"/>
                    <a:pt x="282" y="283"/>
                  </a:cubicBezTo>
                  <a:cubicBezTo>
                    <a:pt x="282" y="283"/>
                    <a:pt x="282" y="283"/>
                    <a:pt x="282" y="283"/>
                  </a:cubicBezTo>
                  <a:cubicBezTo>
                    <a:pt x="282" y="283"/>
                    <a:pt x="282" y="283"/>
                    <a:pt x="282" y="283"/>
                  </a:cubicBezTo>
                  <a:cubicBezTo>
                    <a:pt x="282" y="283"/>
                    <a:pt x="282" y="282"/>
                    <a:pt x="282" y="282"/>
                  </a:cubicBezTo>
                  <a:cubicBezTo>
                    <a:pt x="281" y="282"/>
                    <a:pt x="282" y="283"/>
                    <a:pt x="281" y="283"/>
                  </a:cubicBezTo>
                  <a:close/>
                  <a:moveTo>
                    <a:pt x="194" y="314"/>
                  </a:moveTo>
                  <a:cubicBezTo>
                    <a:pt x="193" y="314"/>
                    <a:pt x="192" y="315"/>
                    <a:pt x="191" y="316"/>
                  </a:cubicBezTo>
                  <a:cubicBezTo>
                    <a:pt x="192" y="316"/>
                    <a:pt x="193" y="315"/>
                    <a:pt x="194" y="314"/>
                  </a:cubicBezTo>
                  <a:close/>
                  <a:moveTo>
                    <a:pt x="94" y="378"/>
                  </a:moveTo>
                  <a:cubicBezTo>
                    <a:pt x="93" y="378"/>
                    <a:pt x="92" y="378"/>
                    <a:pt x="92" y="378"/>
                  </a:cubicBezTo>
                  <a:cubicBezTo>
                    <a:pt x="92" y="379"/>
                    <a:pt x="91" y="379"/>
                    <a:pt x="91" y="379"/>
                  </a:cubicBezTo>
                  <a:cubicBezTo>
                    <a:pt x="92" y="380"/>
                    <a:pt x="92" y="379"/>
                    <a:pt x="92" y="380"/>
                  </a:cubicBezTo>
                  <a:cubicBezTo>
                    <a:pt x="93" y="380"/>
                    <a:pt x="93" y="379"/>
                    <a:pt x="94" y="378"/>
                  </a:cubicBezTo>
                  <a:cubicBezTo>
                    <a:pt x="94" y="378"/>
                    <a:pt x="94" y="378"/>
                    <a:pt x="94" y="378"/>
                  </a:cubicBezTo>
                  <a:close/>
                  <a:moveTo>
                    <a:pt x="120" y="365"/>
                  </a:moveTo>
                  <a:cubicBezTo>
                    <a:pt x="120" y="365"/>
                    <a:pt x="120" y="365"/>
                    <a:pt x="120" y="366"/>
                  </a:cubicBezTo>
                  <a:cubicBezTo>
                    <a:pt x="119" y="366"/>
                    <a:pt x="119" y="367"/>
                    <a:pt x="118" y="367"/>
                  </a:cubicBezTo>
                  <a:cubicBezTo>
                    <a:pt x="120" y="367"/>
                    <a:pt x="120" y="367"/>
                    <a:pt x="121" y="367"/>
                  </a:cubicBezTo>
                  <a:cubicBezTo>
                    <a:pt x="121" y="366"/>
                    <a:pt x="121" y="364"/>
                    <a:pt x="120" y="365"/>
                  </a:cubicBezTo>
                  <a:close/>
                  <a:moveTo>
                    <a:pt x="218" y="315"/>
                  </a:moveTo>
                  <a:cubicBezTo>
                    <a:pt x="219" y="315"/>
                    <a:pt x="219" y="315"/>
                    <a:pt x="220" y="315"/>
                  </a:cubicBezTo>
                  <a:cubicBezTo>
                    <a:pt x="220" y="314"/>
                    <a:pt x="218" y="314"/>
                    <a:pt x="218" y="315"/>
                  </a:cubicBezTo>
                  <a:close/>
                  <a:moveTo>
                    <a:pt x="247" y="301"/>
                  </a:moveTo>
                  <a:cubicBezTo>
                    <a:pt x="248" y="301"/>
                    <a:pt x="247" y="302"/>
                    <a:pt x="247" y="302"/>
                  </a:cubicBezTo>
                  <a:cubicBezTo>
                    <a:pt x="248" y="302"/>
                    <a:pt x="248" y="302"/>
                    <a:pt x="248" y="302"/>
                  </a:cubicBezTo>
                  <a:cubicBezTo>
                    <a:pt x="248" y="302"/>
                    <a:pt x="248" y="301"/>
                    <a:pt x="248" y="301"/>
                  </a:cubicBezTo>
                  <a:cubicBezTo>
                    <a:pt x="248" y="301"/>
                    <a:pt x="247" y="300"/>
                    <a:pt x="247" y="301"/>
                  </a:cubicBezTo>
                  <a:close/>
                  <a:moveTo>
                    <a:pt x="211" y="324"/>
                  </a:moveTo>
                  <a:cubicBezTo>
                    <a:pt x="211" y="322"/>
                    <a:pt x="212" y="323"/>
                    <a:pt x="212" y="322"/>
                  </a:cubicBezTo>
                  <a:cubicBezTo>
                    <a:pt x="211" y="323"/>
                    <a:pt x="210" y="323"/>
                    <a:pt x="210" y="323"/>
                  </a:cubicBezTo>
                  <a:cubicBezTo>
                    <a:pt x="210" y="323"/>
                    <a:pt x="210" y="324"/>
                    <a:pt x="211" y="324"/>
                  </a:cubicBezTo>
                  <a:close/>
                  <a:moveTo>
                    <a:pt x="209" y="323"/>
                  </a:moveTo>
                  <a:cubicBezTo>
                    <a:pt x="210" y="323"/>
                    <a:pt x="210" y="322"/>
                    <a:pt x="210" y="322"/>
                  </a:cubicBezTo>
                  <a:cubicBezTo>
                    <a:pt x="210" y="321"/>
                    <a:pt x="212" y="322"/>
                    <a:pt x="211" y="321"/>
                  </a:cubicBezTo>
                  <a:cubicBezTo>
                    <a:pt x="209" y="320"/>
                    <a:pt x="210" y="321"/>
                    <a:pt x="209" y="323"/>
                  </a:cubicBezTo>
                  <a:close/>
                  <a:moveTo>
                    <a:pt x="107" y="386"/>
                  </a:moveTo>
                  <a:cubicBezTo>
                    <a:pt x="106" y="385"/>
                    <a:pt x="108" y="386"/>
                    <a:pt x="108" y="385"/>
                  </a:cubicBezTo>
                  <a:cubicBezTo>
                    <a:pt x="107" y="385"/>
                    <a:pt x="107" y="384"/>
                    <a:pt x="106" y="384"/>
                  </a:cubicBezTo>
                  <a:cubicBezTo>
                    <a:pt x="105" y="385"/>
                    <a:pt x="106" y="386"/>
                    <a:pt x="105" y="386"/>
                  </a:cubicBezTo>
                  <a:cubicBezTo>
                    <a:pt x="105" y="385"/>
                    <a:pt x="105" y="385"/>
                    <a:pt x="105" y="385"/>
                  </a:cubicBezTo>
                  <a:cubicBezTo>
                    <a:pt x="105" y="385"/>
                    <a:pt x="105" y="385"/>
                    <a:pt x="104" y="385"/>
                  </a:cubicBezTo>
                  <a:cubicBezTo>
                    <a:pt x="105" y="386"/>
                    <a:pt x="105" y="385"/>
                    <a:pt x="105" y="386"/>
                  </a:cubicBezTo>
                  <a:cubicBezTo>
                    <a:pt x="106" y="387"/>
                    <a:pt x="106" y="386"/>
                    <a:pt x="107" y="386"/>
                  </a:cubicBezTo>
                  <a:close/>
                  <a:moveTo>
                    <a:pt x="83" y="401"/>
                  </a:moveTo>
                  <a:cubicBezTo>
                    <a:pt x="84" y="401"/>
                    <a:pt x="84" y="401"/>
                    <a:pt x="84" y="401"/>
                  </a:cubicBezTo>
                  <a:cubicBezTo>
                    <a:pt x="84" y="400"/>
                    <a:pt x="85" y="400"/>
                    <a:pt x="84" y="399"/>
                  </a:cubicBezTo>
                  <a:cubicBezTo>
                    <a:pt x="84" y="400"/>
                    <a:pt x="83" y="400"/>
                    <a:pt x="83" y="401"/>
                  </a:cubicBezTo>
                  <a:close/>
                  <a:moveTo>
                    <a:pt x="82" y="404"/>
                  </a:moveTo>
                  <a:cubicBezTo>
                    <a:pt x="83" y="404"/>
                    <a:pt x="83" y="402"/>
                    <a:pt x="84" y="403"/>
                  </a:cubicBezTo>
                  <a:cubicBezTo>
                    <a:pt x="84" y="402"/>
                    <a:pt x="83" y="402"/>
                    <a:pt x="82" y="402"/>
                  </a:cubicBezTo>
                  <a:cubicBezTo>
                    <a:pt x="82" y="403"/>
                    <a:pt x="82" y="403"/>
                    <a:pt x="82" y="404"/>
                  </a:cubicBezTo>
                  <a:close/>
                  <a:moveTo>
                    <a:pt x="895" y="66"/>
                  </a:moveTo>
                  <a:cubicBezTo>
                    <a:pt x="894" y="67"/>
                    <a:pt x="895" y="67"/>
                    <a:pt x="895" y="67"/>
                  </a:cubicBezTo>
                  <a:cubicBezTo>
                    <a:pt x="895" y="67"/>
                    <a:pt x="894" y="67"/>
                    <a:pt x="895" y="68"/>
                  </a:cubicBezTo>
                  <a:cubicBezTo>
                    <a:pt x="895" y="67"/>
                    <a:pt x="896" y="68"/>
                    <a:pt x="896" y="67"/>
                  </a:cubicBezTo>
                  <a:cubicBezTo>
                    <a:pt x="896" y="67"/>
                    <a:pt x="896" y="67"/>
                    <a:pt x="896" y="66"/>
                  </a:cubicBezTo>
                  <a:cubicBezTo>
                    <a:pt x="895" y="67"/>
                    <a:pt x="895" y="66"/>
                    <a:pt x="895" y="66"/>
                  </a:cubicBezTo>
                  <a:close/>
                  <a:moveTo>
                    <a:pt x="886" y="71"/>
                  </a:moveTo>
                  <a:cubicBezTo>
                    <a:pt x="886" y="72"/>
                    <a:pt x="884" y="71"/>
                    <a:pt x="885" y="70"/>
                  </a:cubicBezTo>
                  <a:cubicBezTo>
                    <a:pt x="884" y="70"/>
                    <a:pt x="884" y="71"/>
                    <a:pt x="883" y="71"/>
                  </a:cubicBezTo>
                  <a:cubicBezTo>
                    <a:pt x="883" y="70"/>
                    <a:pt x="883" y="70"/>
                    <a:pt x="883" y="71"/>
                  </a:cubicBezTo>
                  <a:cubicBezTo>
                    <a:pt x="883" y="71"/>
                    <a:pt x="883" y="71"/>
                    <a:pt x="884" y="71"/>
                  </a:cubicBezTo>
                  <a:cubicBezTo>
                    <a:pt x="884" y="71"/>
                    <a:pt x="884" y="71"/>
                    <a:pt x="884" y="71"/>
                  </a:cubicBezTo>
                  <a:cubicBezTo>
                    <a:pt x="885" y="71"/>
                    <a:pt x="885" y="71"/>
                    <a:pt x="884" y="71"/>
                  </a:cubicBezTo>
                  <a:cubicBezTo>
                    <a:pt x="884" y="71"/>
                    <a:pt x="885" y="72"/>
                    <a:pt x="885" y="72"/>
                  </a:cubicBezTo>
                  <a:cubicBezTo>
                    <a:pt x="886" y="72"/>
                    <a:pt x="887" y="72"/>
                    <a:pt x="887" y="72"/>
                  </a:cubicBezTo>
                  <a:cubicBezTo>
                    <a:pt x="887" y="72"/>
                    <a:pt x="886" y="71"/>
                    <a:pt x="886" y="71"/>
                  </a:cubicBezTo>
                  <a:close/>
                  <a:moveTo>
                    <a:pt x="878" y="76"/>
                  </a:moveTo>
                  <a:cubicBezTo>
                    <a:pt x="879" y="75"/>
                    <a:pt x="879" y="76"/>
                    <a:pt x="879" y="76"/>
                  </a:cubicBezTo>
                  <a:cubicBezTo>
                    <a:pt x="880" y="76"/>
                    <a:pt x="880" y="76"/>
                    <a:pt x="880" y="75"/>
                  </a:cubicBezTo>
                  <a:cubicBezTo>
                    <a:pt x="879" y="75"/>
                    <a:pt x="878" y="75"/>
                    <a:pt x="878" y="76"/>
                  </a:cubicBezTo>
                  <a:close/>
                  <a:moveTo>
                    <a:pt x="876" y="76"/>
                  </a:moveTo>
                  <a:cubicBezTo>
                    <a:pt x="877" y="77"/>
                    <a:pt x="876" y="77"/>
                    <a:pt x="877" y="77"/>
                  </a:cubicBezTo>
                  <a:cubicBezTo>
                    <a:pt x="877" y="77"/>
                    <a:pt x="877" y="77"/>
                    <a:pt x="877" y="76"/>
                  </a:cubicBezTo>
                  <a:cubicBezTo>
                    <a:pt x="877" y="76"/>
                    <a:pt x="876" y="76"/>
                    <a:pt x="876" y="76"/>
                  </a:cubicBezTo>
                  <a:close/>
                  <a:moveTo>
                    <a:pt x="874" y="77"/>
                  </a:moveTo>
                  <a:cubicBezTo>
                    <a:pt x="873" y="76"/>
                    <a:pt x="873" y="77"/>
                    <a:pt x="872" y="77"/>
                  </a:cubicBezTo>
                  <a:cubicBezTo>
                    <a:pt x="873" y="78"/>
                    <a:pt x="874" y="77"/>
                    <a:pt x="874" y="77"/>
                  </a:cubicBezTo>
                  <a:close/>
                  <a:moveTo>
                    <a:pt x="868" y="76"/>
                  </a:moveTo>
                  <a:cubicBezTo>
                    <a:pt x="869" y="76"/>
                    <a:pt x="869" y="76"/>
                    <a:pt x="870" y="75"/>
                  </a:cubicBezTo>
                  <a:cubicBezTo>
                    <a:pt x="869" y="75"/>
                    <a:pt x="869" y="74"/>
                    <a:pt x="869" y="75"/>
                  </a:cubicBezTo>
                  <a:cubicBezTo>
                    <a:pt x="869" y="76"/>
                    <a:pt x="868" y="76"/>
                    <a:pt x="868" y="76"/>
                  </a:cubicBezTo>
                  <a:close/>
                  <a:moveTo>
                    <a:pt x="866" y="73"/>
                  </a:moveTo>
                  <a:cubicBezTo>
                    <a:pt x="866" y="74"/>
                    <a:pt x="867" y="74"/>
                    <a:pt x="866" y="75"/>
                  </a:cubicBezTo>
                  <a:cubicBezTo>
                    <a:pt x="869" y="75"/>
                    <a:pt x="867" y="74"/>
                    <a:pt x="866" y="73"/>
                  </a:cubicBezTo>
                  <a:close/>
                  <a:moveTo>
                    <a:pt x="869" y="25"/>
                  </a:moveTo>
                  <a:cubicBezTo>
                    <a:pt x="869" y="25"/>
                    <a:pt x="868" y="25"/>
                    <a:pt x="868" y="26"/>
                  </a:cubicBezTo>
                  <a:cubicBezTo>
                    <a:pt x="869" y="26"/>
                    <a:pt x="870" y="26"/>
                    <a:pt x="869" y="25"/>
                  </a:cubicBezTo>
                  <a:cubicBezTo>
                    <a:pt x="869" y="25"/>
                    <a:pt x="870" y="25"/>
                    <a:pt x="870" y="25"/>
                  </a:cubicBezTo>
                  <a:cubicBezTo>
                    <a:pt x="869" y="25"/>
                    <a:pt x="869" y="25"/>
                    <a:pt x="869" y="25"/>
                  </a:cubicBezTo>
                  <a:close/>
                  <a:moveTo>
                    <a:pt x="861" y="51"/>
                  </a:moveTo>
                  <a:cubicBezTo>
                    <a:pt x="860" y="51"/>
                    <a:pt x="860" y="51"/>
                    <a:pt x="859" y="52"/>
                  </a:cubicBezTo>
                  <a:cubicBezTo>
                    <a:pt x="860" y="52"/>
                    <a:pt x="861" y="52"/>
                    <a:pt x="861" y="51"/>
                  </a:cubicBezTo>
                  <a:cubicBezTo>
                    <a:pt x="861" y="51"/>
                    <a:pt x="861" y="51"/>
                    <a:pt x="861" y="51"/>
                  </a:cubicBezTo>
                  <a:close/>
                  <a:moveTo>
                    <a:pt x="845" y="83"/>
                  </a:moveTo>
                  <a:cubicBezTo>
                    <a:pt x="846" y="84"/>
                    <a:pt x="847" y="84"/>
                    <a:pt x="847" y="84"/>
                  </a:cubicBezTo>
                  <a:cubicBezTo>
                    <a:pt x="847" y="84"/>
                    <a:pt x="847" y="84"/>
                    <a:pt x="846" y="84"/>
                  </a:cubicBezTo>
                  <a:cubicBezTo>
                    <a:pt x="847" y="85"/>
                    <a:pt x="848" y="85"/>
                    <a:pt x="848" y="86"/>
                  </a:cubicBezTo>
                  <a:cubicBezTo>
                    <a:pt x="848" y="85"/>
                    <a:pt x="848" y="85"/>
                    <a:pt x="848" y="84"/>
                  </a:cubicBezTo>
                  <a:cubicBezTo>
                    <a:pt x="846" y="83"/>
                    <a:pt x="847" y="82"/>
                    <a:pt x="845" y="83"/>
                  </a:cubicBezTo>
                  <a:close/>
                  <a:moveTo>
                    <a:pt x="846" y="80"/>
                  </a:moveTo>
                  <a:cubicBezTo>
                    <a:pt x="845" y="80"/>
                    <a:pt x="845" y="80"/>
                    <a:pt x="846" y="79"/>
                  </a:cubicBezTo>
                  <a:cubicBezTo>
                    <a:pt x="846" y="79"/>
                    <a:pt x="847" y="79"/>
                    <a:pt x="846" y="78"/>
                  </a:cubicBezTo>
                  <a:cubicBezTo>
                    <a:pt x="846" y="79"/>
                    <a:pt x="846" y="77"/>
                    <a:pt x="847" y="77"/>
                  </a:cubicBezTo>
                  <a:cubicBezTo>
                    <a:pt x="845" y="77"/>
                    <a:pt x="845" y="79"/>
                    <a:pt x="843" y="78"/>
                  </a:cubicBezTo>
                  <a:cubicBezTo>
                    <a:pt x="843" y="79"/>
                    <a:pt x="843" y="79"/>
                    <a:pt x="843" y="79"/>
                  </a:cubicBezTo>
                  <a:cubicBezTo>
                    <a:pt x="844" y="79"/>
                    <a:pt x="844" y="80"/>
                    <a:pt x="845" y="81"/>
                  </a:cubicBezTo>
                  <a:cubicBezTo>
                    <a:pt x="846" y="80"/>
                    <a:pt x="845" y="81"/>
                    <a:pt x="846" y="80"/>
                  </a:cubicBezTo>
                  <a:close/>
                  <a:moveTo>
                    <a:pt x="840" y="85"/>
                  </a:moveTo>
                  <a:cubicBezTo>
                    <a:pt x="841" y="85"/>
                    <a:pt x="840" y="86"/>
                    <a:pt x="841" y="86"/>
                  </a:cubicBezTo>
                  <a:cubicBezTo>
                    <a:pt x="841" y="86"/>
                    <a:pt x="842" y="86"/>
                    <a:pt x="842" y="86"/>
                  </a:cubicBezTo>
                  <a:cubicBezTo>
                    <a:pt x="842" y="86"/>
                    <a:pt x="842" y="86"/>
                    <a:pt x="842" y="85"/>
                  </a:cubicBezTo>
                  <a:cubicBezTo>
                    <a:pt x="841" y="86"/>
                    <a:pt x="841" y="85"/>
                    <a:pt x="840" y="85"/>
                  </a:cubicBezTo>
                  <a:close/>
                  <a:moveTo>
                    <a:pt x="843" y="80"/>
                  </a:moveTo>
                  <a:cubicBezTo>
                    <a:pt x="842" y="79"/>
                    <a:pt x="842" y="80"/>
                    <a:pt x="842" y="81"/>
                  </a:cubicBezTo>
                  <a:cubicBezTo>
                    <a:pt x="843" y="81"/>
                    <a:pt x="843" y="80"/>
                    <a:pt x="843" y="80"/>
                  </a:cubicBezTo>
                  <a:close/>
                  <a:moveTo>
                    <a:pt x="839" y="87"/>
                  </a:moveTo>
                  <a:cubicBezTo>
                    <a:pt x="841" y="87"/>
                    <a:pt x="840" y="88"/>
                    <a:pt x="841" y="88"/>
                  </a:cubicBezTo>
                  <a:cubicBezTo>
                    <a:pt x="841" y="87"/>
                    <a:pt x="841" y="87"/>
                    <a:pt x="841" y="87"/>
                  </a:cubicBezTo>
                  <a:cubicBezTo>
                    <a:pt x="841" y="87"/>
                    <a:pt x="839" y="86"/>
                    <a:pt x="839" y="87"/>
                  </a:cubicBezTo>
                  <a:close/>
                  <a:moveTo>
                    <a:pt x="836" y="89"/>
                  </a:moveTo>
                  <a:cubicBezTo>
                    <a:pt x="836" y="89"/>
                    <a:pt x="837" y="90"/>
                    <a:pt x="838" y="90"/>
                  </a:cubicBezTo>
                  <a:cubicBezTo>
                    <a:pt x="838" y="88"/>
                    <a:pt x="839" y="90"/>
                    <a:pt x="839" y="89"/>
                  </a:cubicBezTo>
                  <a:cubicBezTo>
                    <a:pt x="839" y="89"/>
                    <a:pt x="839" y="88"/>
                    <a:pt x="838" y="88"/>
                  </a:cubicBezTo>
                  <a:cubicBezTo>
                    <a:pt x="838" y="88"/>
                    <a:pt x="838" y="88"/>
                    <a:pt x="837" y="88"/>
                  </a:cubicBezTo>
                  <a:cubicBezTo>
                    <a:pt x="837" y="88"/>
                    <a:pt x="838" y="89"/>
                    <a:pt x="837" y="89"/>
                  </a:cubicBezTo>
                  <a:cubicBezTo>
                    <a:pt x="837" y="87"/>
                    <a:pt x="834" y="89"/>
                    <a:pt x="836" y="89"/>
                  </a:cubicBezTo>
                  <a:close/>
                  <a:moveTo>
                    <a:pt x="836" y="85"/>
                  </a:moveTo>
                  <a:cubicBezTo>
                    <a:pt x="836" y="86"/>
                    <a:pt x="836" y="86"/>
                    <a:pt x="836" y="86"/>
                  </a:cubicBezTo>
                  <a:cubicBezTo>
                    <a:pt x="837" y="86"/>
                    <a:pt x="837" y="88"/>
                    <a:pt x="838" y="87"/>
                  </a:cubicBezTo>
                  <a:cubicBezTo>
                    <a:pt x="837" y="87"/>
                    <a:pt x="837" y="87"/>
                    <a:pt x="837" y="86"/>
                  </a:cubicBezTo>
                  <a:cubicBezTo>
                    <a:pt x="838" y="86"/>
                    <a:pt x="838" y="87"/>
                    <a:pt x="839" y="86"/>
                  </a:cubicBezTo>
                  <a:cubicBezTo>
                    <a:pt x="838" y="86"/>
                    <a:pt x="839" y="85"/>
                    <a:pt x="838" y="85"/>
                  </a:cubicBezTo>
                  <a:cubicBezTo>
                    <a:pt x="838" y="86"/>
                    <a:pt x="838" y="86"/>
                    <a:pt x="838" y="86"/>
                  </a:cubicBezTo>
                  <a:cubicBezTo>
                    <a:pt x="838" y="85"/>
                    <a:pt x="837" y="85"/>
                    <a:pt x="837" y="85"/>
                  </a:cubicBezTo>
                  <a:cubicBezTo>
                    <a:pt x="838" y="85"/>
                    <a:pt x="837" y="84"/>
                    <a:pt x="838" y="84"/>
                  </a:cubicBezTo>
                  <a:cubicBezTo>
                    <a:pt x="838" y="84"/>
                    <a:pt x="838" y="85"/>
                    <a:pt x="839" y="85"/>
                  </a:cubicBezTo>
                  <a:cubicBezTo>
                    <a:pt x="839" y="84"/>
                    <a:pt x="839" y="84"/>
                    <a:pt x="839" y="84"/>
                  </a:cubicBezTo>
                  <a:cubicBezTo>
                    <a:pt x="838" y="84"/>
                    <a:pt x="838" y="83"/>
                    <a:pt x="839" y="83"/>
                  </a:cubicBezTo>
                  <a:cubicBezTo>
                    <a:pt x="838" y="82"/>
                    <a:pt x="838" y="83"/>
                    <a:pt x="838" y="83"/>
                  </a:cubicBezTo>
                  <a:cubicBezTo>
                    <a:pt x="838" y="82"/>
                    <a:pt x="838" y="82"/>
                    <a:pt x="837" y="82"/>
                  </a:cubicBezTo>
                  <a:cubicBezTo>
                    <a:pt x="837" y="83"/>
                    <a:pt x="838" y="83"/>
                    <a:pt x="838" y="84"/>
                  </a:cubicBezTo>
                  <a:cubicBezTo>
                    <a:pt x="837" y="84"/>
                    <a:pt x="838" y="86"/>
                    <a:pt x="836" y="85"/>
                  </a:cubicBezTo>
                  <a:close/>
                  <a:moveTo>
                    <a:pt x="833" y="84"/>
                  </a:moveTo>
                  <a:cubicBezTo>
                    <a:pt x="834" y="83"/>
                    <a:pt x="834" y="86"/>
                    <a:pt x="836" y="84"/>
                  </a:cubicBezTo>
                  <a:cubicBezTo>
                    <a:pt x="835" y="83"/>
                    <a:pt x="835" y="85"/>
                    <a:pt x="834" y="84"/>
                  </a:cubicBezTo>
                  <a:cubicBezTo>
                    <a:pt x="834" y="83"/>
                    <a:pt x="834" y="83"/>
                    <a:pt x="834" y="82"/>
                  </a:cubicBezTo>
                  <a:cubicBezTo>
                    <a:pt x="834" y="83"/>
                    <a:pt x="834" y="82"/>
                    <a:pt x="834" y="82"/>
                  </a:cubicBezTo>
                  <a:cubicBezTo>
                    <a:pt x="833" y="83"/>
                    <a:pt x="832" y="83"/>
                    <a:pt x="833" y="84"/>
                  </a:cubicBezTo>
                  <a:close/>
                  <a:moveTo>
                    <a:pt x="831" y="87"/>
                  </a:moveTo>
                  <a:cubicBezTo>
                    <a:pt x="832" y="88"/>
                    <a:pt x="834" y="86"/>
                    <a:pt x="835" y="87"/>
                  </a:cubicBezTo>
                  <a:cubicBezTo>
                    <a:pt x="836" y="86"/>
                    <a:pt x="835" y="86"/>
                    <a:pt x="835" y="85"/>
                  </a:cubicBezTo>
                  <a:cubicBezTo>
                    <a:pt x="835" y="86"/>
                    <a:pt x="835" y="86"/>
                    <a:pt x="835" y="86"/>
                  </a:cubicBezTo>
                  <a:cubicBezTo>
                    <a:pt x="833" y="86"/>
                    <a:pt x="832" y="87"/>
                    <a:pt x="831" y="87"/>
                  </a:cubicBezTo>
                  <a:close/>
                  <a:moveTo>
                    <a:pt x="834" y="88"/>
                  </a:moveTo>
                  <a:cubicBezTo>
                    <a:pt x="833" y="88"/>
                    <a:pt x="831" y="89"/>
                    <a:pt x="831" y="88"/>
                  </a:cubicBezTo>
                  <a:cubicBezTo>
                    <a:pt x="831" y="88"/>
                    <a:pt x="831" y="88"/>
                    <a:pt x="831" y="89"/>
                  </a:cubicBezTo>
                  <a:cubicBezTo>
                    <a:pt x="831" y="89"/>
                    <a:pt x="832" y="89"/>
                    <a:pt x="832" y="89"/>
                  </a:cubicBezTo>
                  <a:cubicBezTo>
                    <a:pt x="833" y="88"/>
                    <a:pt x="834" y="88"/>
                    <a:pt x="835" y="89"/>
                  </a:cubicBezTo>
                  <a:cubicBezTo>
                    <a:pt x="835" y="88"/>
                    <a:pt x="835" y="88"/>
                    <a:pt x="834" y="88"/>
                  </a:cubicBezTo>
                  <a:close/>
                  <a:moveTo>
                    <a:pt x="830" y="82"/>
                  </a:moveTo>
                  <a:cubicBezTo>
                    <a:pt x="829" y="83"/>
                    <a:pt x="830" y="83"/>
                    <a:pt x="829" y="83"/>
                  </a:cubicBezTo>
                  <a:cubicBezTo>
                    <a:pt x="830" y="82"/>
                    <a:pt x="828" y="83"/>
                    <a:pt x="828" y="83"/>
                  </a:cubicBezTo>
                  <a:cubicBezTo>
                    <a:pt x="828" y="83"/>
                    <a:pt x="827" y="84"/>
                    <a:pt x="827" y="85"/>
                  </a:cubicBezTo>
                  <a:cubicBezTo>
                    <a:pt x="828" y="85"/>
                    <a:pt x="829" y="83"/>
                    <a:pt x="830" y="84"/>
                  </a:cubicBezTo>
                  <a:cubicBezTo>
                    <a:pt x="831" y="86"/>
                    <a:pt x="833" y="86"/>
                    <a:pt x="833" y="85"/>
                  </a:cubicBezTo>
                  <a:cubicBezTo>
                    <a:pt x="833" y="85"/>
                    <a:pt x="833" y="84"/>
                    <a:pt x="832" y="84"/>
                  </a:cubicBezTo>
                  <a:cubicBezTo>
                    <a:pt x="833" y="84"/>
                    <a:pt x="833" y="83"/>
                    <a:pt x="832" y="83"/>
                  </a:cubicBezTo>
                  <a:cubicBezTo>
                    <a:pt x="832" y="84"/>
                    <a:pt x="831" y="83"/>
                    <a:pt x="830" y="84"/>
                  </a:cubicBezTo>
                  <a:cubicBezTo>
                    <a:pt x="830" y="83"/>
                    <a:pt x="831" y="83"/>
                    <a:pt x="830" y="83"/>
                  </a:cubicBezTo>
                  <a:cubicBezTo>
                    <a:pt x="830" y="84"/>
                    <a:pt x="831" y="82"/>
                    <a:pt x="830" y="82"/>
                  </a:cubicBezTo>
                  <a:close/>
                  <a:moveTo>
                    <a:pt x="836" y="60"/>
                  </a:moveTo>
                  <a:cubicBezTo>
                    <a:pt x="837" y="59"/>
                    <a:pt x="838" y="59"/>
                    <a:pt x="838" y="58"/>
                  </a:cubicBezTo>
                  <a:cubicBezTo>
                    <a:pt x="837" y="58"/>
                    <a:pt x="837" y="58"/>
                    <a:pt x="836" y="58"/>
                  </a:cubicBezTo>
                  <a:cubicBezTo>
                    <a:pt x="835" y="60"/>
                    <a:pt x="834" y="57"/>
                    <a:pt x="834" y="60"/>
                  </a:cubicBezTo>
                  <a:cubicBezTo>
                    <a:pt x="835" y="60"/>
                    <a:pt x="836" y="58"/>
                    <a:pt x="836" y="60"/>
                  </a:cubicBezTo>
                  <a:close/>
                  <a:moveTo>
                    <a:pt x="830" y="88"/>
                  </a:moveTo>
                  <a:cubicBezTo>
                    <a:pt x="829" y="89"/>
                    <a:pt x="829" y="87"/>
                    <a:pt x="827" y="87"/>
                  </a:cubicBezTo>
                  <a:cubicBezTo>
                    <a:pt x="827" y="88"/>
                    <a:pt x="829" y="89"/>
                    <a:pt x="831" y="89"/>
                  </a:cubicBezTo>
                  <a:cubicBezTo>
                    <a:pt x="830" y="89"/>
                    <a:pt x="830" y="88"/>
                    <a:pt x="830" y="88"/>
                  </a:cubicBezTo>
                  <a:close/>
                  <a:moveTo>
                    <a:pt x="827" y="89"/>
                  </a:moveTo>
                  <a:cubicBezTo>
                    <a:pt x="827" y="90"/>
                    <a:pt x="826" y="90"/>
                    <a:pt x="826" y="90"/>
                  </a:cubicBezTo>
                  <a:cubicBezTo>
                    <a:pt x="827" y="90"/>
                    <a:pt x="827" y="91"/>
                    <a:pt x="828" y="90"/>
                  </a:cubicBezTo>
                  <a:cubicBezTo>
                    <a:pt x="827" y="90"/>
                    <a:pt x="828" y="90"/>
                    <a:pt x="828" y="90"/>
                  </a:cubicBezTo>
                  <a:cubicBezTo>
                    <a:pt x="827" y="90"/>
                    <a:pt x="827" y="89"/>
                    <a:pt x="827" y="89"/>
                  </a:cubicBezTo>
                  <a:close/>
                  <a:moveTo>
                    <a:pt x="825" y="89"/>
                  </a:moveTo>
                  <a:cubicBezTo>
                    <a:pt x="825" y="90"/>
                    <a:pt x="826" y="90"/>
                    <a:pt x="826" y="90"/>
                  </a:cubicBezTo>
                  <a:cubicBezTo>
                    <a:pt x="826" y="89"/>
                    <a:pt x="825" y="89"/>
                    <a:pt x="825" y="89"/>
                  </a:cubicBezTo>
                  <a:close/>
                  <a:moveTo>
                    <a:pt x="825" y="85"/>
                  </a:moveTo>
                  <a:cubicBezTo>
                    <a:pt x="825" y="85"/>
                    <a:pt x="825" y="85"/>
                    <a:pt x="825" y="86"/>
                  </a:cubicBezTo>
                  <a:cubicBezTo>
                    <a:pt x="825" y="86"/>
                    <a:pt x="825" y="86"/>
                    <a:pt x="825" y="86"/>
                  </a:cubicBezTo>
                  <a:cubicBezTo>
                    <a:pt x="826" y="85"/>
                    <a:pt x="826" y="86"/>
                    <a:pt x="826" y="86"/>
                  </a:cubicBezTo>
                  <a:cubicBezTo>
                    <a:pt x="826" y="85"/>
                    <a:pt x="826" y="84"/>
                    <a:pt x="826" y="84"/>
                  </a:cubicBezTo>
                  <a:cubicBezTo>
                    <a:pt x="826" y="84"/>
                    <a:pt x="825" y="85"/>
                    <a:pt x="825" y="85"/>
                  </a:cubicBezTo>
                  <a:close/>
                  <a:moveTo>
                    <a:pt x="824" y="88"/>
                  </a:moveTo>
                  <a:cubicBezTo>
                    <a:pt x="825" y="88"/>
                    <a:pt x="825" y="88"/>
                    <a:pt x="826" y="89"/>
                  </a:cubicBezTo>
                  <a:cubicBezTo>
                    <a:pt x="826" y="87"/>
                    <a:pt x="824" y="88"/>
                    <a:pt x="824" y="88"/>
                  </a:cubicBezTo>
                  <a:close/>
                  <a:moveTo>
                    <a:pt x="826" y="61"/>
                  </a:moveTo>
                  <a:cubicBezTo>
                    <a:pt x="827" y="60"/>
                    <a:pt x="828" y="61"/>
                    <a:pt x="828" y="60"/>
                  </a:cubicBezTo>
                  <a:cubicBezTo>
                    <a:pt x="827" y="60"/>
                    <a:pt x="827" y="60"/>
                    <a:pt x="826" y="60"/>
                  </a:cubicBezTo>
                  <a:cubicBezTo>
                    <a:pt x="826" y="61"/>
                    <a:pt x="826" y="61"/>
                    <a:pt x="826" y="61"/>
                  </a:cubicBezTo>
                  <a:cubicBezTo>
                    <a:pt x="825" y="61"/>
                    <a:pt x="822" y="62"/>
                    <a:pt x="823" y="63"/>
                  </a:cubicBezTo>
                  <a:cubicBezTo>
                    <a:pt x="824" y="61"/>
                    <a:pt x="827" y="63"/>
                    <a:pt x="828" y="61"/>
                  </a:cubicBezTo>
                  <a:cubicBezTo>
                    <a:pt x="828" y="60"/>
                    <a:pt x="826" y="62"/>
                    <a:pt x="826" y="61"/>
                  </a:cubicBezTo>
                  <a:close/>
                  <a:moveTo>
                    <a:pt x="821" y="93"/>
                  </a:moveTo>
                  <a:cubicBezTo>
                    <a:pt x="821" y="94"/>
                    <a:pt x="821" y="95"/>
                    <a:pt x="821" y="95"/>
                  </a:cubicBezTo>
                  <a:cubicBezTo>
                    <a:pt x="821" y="93"/>
                    <a:pt x="823" y="94"/>
                    <a:pt x="823" y="93"/>
                  </a:cubicBezTo>
                  <a:cubicBezTo>
                    <a:pt x="822" y="93"/>
                    <a:pt x="822" y="93"/>
                    <a:pt x="821" y="93"/>
                  </a:cubicBezTo>
                  <a:close/>
                  <a:moveTo>
                    <a:pt x="822" y="90"/>
                  </a:moveTo>
                  <a:cubicBezTo>
                    <a:pt x="822" y="91"/>
                    <a:pt x="821" y="90"/>
                    <a:pt x="820" y="91"/>
                  </a:cubicBezTo>
                  <a:cubicBezTo>
                    <a:pt x="821" y="92"/>
                    <a:pt x="821" y="91"/>
                    <a:pt x="822" y="91"/>
                  </a:cubicBezTo>
                  <a:cubicBezTo>
                    <a:pt x="822" y="91"/>
                    <a:pt x="822" y="90"/>
                    <a:pt x="822" y="90"/>
                  </a:cubicBezTo>
                  <a:close/>
                  <a:moveTo>
                    <a:pt x="817" y="91"/>
                  </a:moveTo>
                  <a:cubicBezTo>
                    <a:pt x="817" y="91"/>
                    <a:pt x="817" y="92"/>
                    <a:pt x="817" y="92"/>
                  </a:cubicBezTo>
                  <a:cubicBezTo>
                    <a:pt x="818" y="92"/>
                    <a:pt x="818" y="92"/>
                    <a:pt x="819" y="91"/>
                  </a:cubicBezTo>
                  <a:cubicBezTo>
                    <a:pt x="818" y="91"/>
                    <a:pt x="818" y="91"/>
                    <a:pt x="817" y="91"/>
                  </a:cubicBezTo>
                  <a:close/>
                  <a:moveTo>
                    <a:pt x="821" y="61"/>
                  </a:moveTo>
                  <a:cubicBezTo>
                    <a:pt x="821" y="62"/>
                    <a:pt x="820" y="61"/>
                    <a:pt x="819" y="63"/>
                  </a:cubicBezTo>
                  <a:cubicBezTo>
                    <a:pt x="820" y="63"/>
                    <a:pt x="820" y="63"/>
                    <a:pt x="820" y="64"/>
                  </a:cubicBezTo>
                  <a:cubicBezTo>
                    <a:pt x="821" y="64"/>
                    <a:pt x="821" y="63"/>
                    <a:pt x="822" y="64"/>
                  </a:cubicBezTo>
                  <a:cubicBezTo>
                    <a:pt x="822" y="62"/>
                    <a:pt x="823" y="62"/>
                    <a:pt x="824" y="61"/>
                  </a:cubicBezTo>
                  <a:cubicBezTo>
                    <a:pt x="822" y="60"/>
                    <a:pt x="822" y="62"/>
                    <a:pt x="821" y="61"/>
                  </a:cubicBezTo>
                  <a:close/>
                  <a:moveTo>
                    <a:pt x="812" y="93"/>
                  </a:moveTo>
                  <a:cubicBezTo>
                    <a:pt x="812" y="92"/>
                    <a:pt x="813" y="94"/>
                    <a:pt x="813" y="93"/>
                  </a:cubicBezTo>
                  <a:cubicBezTo>
                    <a:pt x="812" y="93"/>
                    <a:pt x="813" y="92"/>
                    <a:pt x="813" y="92"/>
                  </a:cubicBezTo>
                  <a:cubicBezTo>
                    <a:pt x="812" y="92"/>
                    <a:pt x="812" y="90"/>
                    <a:pt x="812" y="91"/>
                  </a:cubicBezTo>
                  <a:cubicBezTo>
                    <a:pt x="813" y="92"/>
                    <a:pt x="812" y="93"/>
                    <a:pt x="812" y="93"/>
                  </a:cubicBezTo>
                  <a:close/>
                  <a:moveTo>
                    <a:pt x="813" y="86"/>
                  </a:moveTo>
                  <a:cubicBezTo>
                    <a:pt x="813" y="86"/>
                    <a:pt x="812" y="86"/>
                    <a:pt x="812" y="87"/>
                  </a:cubicBezTo>
                  <a:cubicBezTo>
                    <a:pt x="813" y="87"/>
                    <a:pt x="814" y="87"/>
                    <a:pt x="814" y="86"/>
                  </a:cubicBezTo>
                  <a:cubicBezTo>
                    <a:pt x="814" y="86"/>
                    <a:pt x="813" y="85"/>
                    <a:pt x="813" y="86"/>
                  </a:cubicBezTo>
                  <a:close/>
                  <a:moveTo>
                    <a:pt x="817" y="63"/>
                  </a:moveTo>
                  <a:cubicBezTo>
                    <a:pt x="817" y="63"/>
                    <a:pt x="816" y="64"/>
                    <a:pt x="817" y="64"/>
                  </a:cubicBezTo>
                  <a:cubicBezTo>
                    <a:pt x="817" y="63"/>
                    <a:pt x="818" y="63"/>
                    <a:pt x="817" y="63"/>
                  </a:cubicBezTo>
                  <a:close/>
                  <a:moveTo>
                    <a:pt x="811" y="93"/>
                  </a:moveTo>
                  <a:cubicBezTo>
                    <a:pt x="811" y="93"/>
                    <a:pt x="812" y="93"/>
                    <a:pt x="812" y="92"/>
                  </a:cubicBezTo>
                  <a:cubicBezTo>
                    <a:pt x="811" y="92"/>
                    <a:pt x="811" y="92"/>
                    <a:pt x="811" y="92"/>
                  </a:cubicBezTo>
                  <a:cubicBezTo>
                    <a:pt x="811" y="93"/>
                    <a:pt x="810" y="92"/>
                    <a:pt x="810" y="92"/>
                  </a:cubicBezTo>
                  <a:cubicBezTo>
                    <a:pt x="810" y="92"/>
                    <a:pt x="810" y="93"/>
                    <a:pt x="810" y="93"/>
                  </a:cubicBezTo>
                  <a:cubicBezTo>
                    <a:pt x="810" y="93"/>
                    <a:pt x="811" y="94"/>
                    <a:pt x="811" y="93"/>
                  </a:cubicBezTo>
                  <a:cubicBezTo>
                    <a:pt x="811" y="93"/>
                    <a:pt x="811" y="93"/>
                    <a:pt x="811" y="93"/>
                  </a:cubicBezTo>
                  <a:close/>
                  <a:moveTo>
                    <a:pt x="811" y="63"/>
                  </a:moveTo>
                  <a:cubicBezTo>
                    <a:pt x="813" y="64"/>
                    <a:pt x="812" y="64"/>
                    <a:pt x="813" y="63"/>
                  </a:cubicBezTo>
                  <a:cubicBezTo>
                    <a:pt x="814" y="64"/>
                    <a:pt x="815" y="64"/>
                    <a:pt x="814" y="63"/>
                  </a:cubicBezTo>
                  <a:cubicBezTo>
                    <a:pt x="815" y="63"/>
                    <a:pt x="814" y="64"/>
                    <a:pt x="815" y="64"/>
                  </a:cubicBezTo>
                  <a:cubicBezTo>
                    <a:pt x="815" y="63"/>
                    <a:pt x="817" y="63"/>
                    <a:pt x="816" y="62"/>
                  </a:cubicBezTo>
                  <a:cubicBezTo>
                    <a:pt x="816" y="64"/>
                    <a:pt x="812" y="62"/>
                    <a:pt x="811" y="63"/>
                  </a:cubicBezTo>
                  <a:close/>
                  <a:moveTo>
                    <a:pt x="811" y="85"/>
                  </a:moveTo>
                  <a:cubicBezTo>
                    <a:pt x="812" y="85"/>
                    <a:pt x="811" y="86"/>
                    <a:pt x="811" y="86"/>
                  </a:cubicBezTo>
                  <a:cubicBezTo>
                    <a:pt x="811" y="86"/>
                    <a:pt x="811" y="86"/>
                    <a:pt x="812" y="86"/>
                  </a:cubicBezTo>
                  <a:cubicBezTo>
                    <a:pt x="812" y="85"/>
                    <a:pt x="811" y="84"/>
                    <a:pt x="811" y="85"/>
                  </a:cubicBezTo>
                  <a:close/>
                  <a:moveTo>
                    <a:pt x="808" y="92"/>
                  </a:moveTo>
                  <a:cubicBezTo>
                    <a:pt x="808" y="92"/>
                    <a:pt x="808" y="93"/>
                    <a:pt x="808" y="93"/>
                  </a:cubicBezTo>
                  <a:cubicBezTo>
                    <a:pt x="808" y="93"/>
                    <a:pt x="808" y="92"/>
                    <a:pt x="809" y="92"/>
                  </a:cubicBezTo>
                  <a:cubicBezTo>
                    <a:pt x="808" y="92"/>
                    <a:pt x="808" y="92"/>
                    <a:pt x="808" y="92"/>
                  </a:cubicBezTo>
                  <a:close/>
                  <a:moveTo>
                    <a:pt x="807" y="92"/>
                  </a:moveTo>
                  <a:cubicBezTo>
                    <a:pt x="807" y="92"/>
                    <a:pt x="807" y="91"/>
                    <a:pt x="806" y="92"/>
                  </a:cubicBezTo>
                  <a:cubicBezTo>
                    <a:pt x="807" y="92"/>
                    <a:pt x="807" y="94"/>
                    <a:pt x="807" y="94"/>
                  </a:cubicBezTo>
                  <a:cubicBezTo>
                    <a:pt x="807" y="94"/>
                    <a:pt x="807" y="93"/>
                    <a:pt x="807" y="92"/>
                  </a:cubicBezTo>
                  <a:close/>
                  <a:moveTo>
                    <a:pt x="805" y="95"/>
                  </a:moveTo>
                  <a:cubicBezTo>
                    <a:pt x="806" y="95"/>
                    <a:pt x="806" y="95"/>
                    <a:pt x="807" y="95"/>
                  </a:cubicBezTo>
                  <a:cubicBezTo>
                    <a:pt x="806" y="94"/>
                    <a:pt x="806" y="94"/>
                    <a:pt x="805" y="95"/>
                  </a:cubicBezTo>
                  <a:close/>
                  <a:moveTo>
                    <a:pt x="808" y="64"/>
                  </a:moveTo>
                  <a:cubicBezTo>
                    <a:pt x="808" y="65"/>
                    <a:pt x="809" y="64"/>
                    <a:pt x="809" y="65"/>
                  </a:cubicBezTo>
                  <a:cubicBezTo>
                    <a:pt x="808" y="65"/>
                    <a:pt x="808" y="64"/>
                    <a:pt x="807" y="64"/>
                  </a:cubicBezTo>
                  <a:cubicBezTo>
                    <a:pt x="805" y="65"/>
                    <a:pt x="803" y="66"/>
                    <a:pt x="801" y="65"/>
                  </a:cubicBezTo>
                  <a:cubicBezTo>
                    <a:pt x="801" y="65"/>
                    <a:pt x="801" y="66"/>
                    <a:pt x="802" y="66"/>
                  </a:cubicBezTo>
                  <a:cubicBezTo>
                    <a:pt x="801" y="66"/>
                    <a:pt x="799" y="65"/>
                    <a:pt x="799" y="66"/>
                  </a:cubicBezTo>
                  <a:cubicBezTo>
                    <a:pt x="799" y="66"/>
                    <a:pt x="800" y="66"/>
                    <a:pt x="800" y="66"/>
                  </a:cubicBezTo>
                  <a:cubicBezTo>
                    <a:pt x="799" y="66"/>
                    <a:pt x="798" y="68"/>
                    <a:pt x="797" y="67"/>
                  </a:cubicBezTo>
                  <a:cubicBezTo>
                    <a:pt x="797" y="67"/>
                    <a:pt x="797" y="66"/>
                    <a:pt x="797" y="65"/>
                  </a:cubicBezTo>
                  <a:cubicBezTo>
                    <a:pt x="796" y="65"/>
                    <a:pt x="796" y="65"/>
                    <a:pt x="796" y="66"/>
                  </a:cubicBezTo>
                  <a:cubicBezTo>
                    <a:pt x="796" y="66"/>
                    <a:pt x="797" y="66"/>
                    <a:pt x="797" y="66"/>
                  </a:cubicBezTo>
                  <a:cubicBezTo>
                    <a:pt x="795" y="66"/>
                    <a:pt x="797" y="67"/>
                    <a:pt x="797" y="67"/>
                  </a:cubicBezTo>
                  <a:cubicBezTo>
                    <a:pt x="796" y="67"/>
                    <a:pt x="796" y="66"/>
                    <a:pt x="795" y="66"/>
                  </a:cubicBezTo>
                  <a:cubicBezTo>
                    <a:pt x="795" y="67"/>
                    <a:pt x="794" y="66"/>
                    <a:pt x="794" y="67"/>
                  </a:cubicBezTo>
                  <a:cubicBezTo>
                    <a:pt x="795" y="67"/>
                    <a:pt x="794" y="68"/>
                    <a:pt x="794" y="68"/>
                  </a:cubicBezTo>
                  <a:cubicBezTo>
                    <a:pt x="794" y="68"/>
                    <a:pt x="794" y="69"/>
                    <a:pt x="794" y="69"/>
                  </a:cubicBezTo>
                  <a:cubicBezTo>
                    <a:pt x="794" y="68"/>
                    <a:pt x="794" y="67"/>
                    <a:pt x="793" y="67"/>
                  </a:cubicBezTo>
                  <a:cubicBezTo>
                    <a:pt x="793" y="67"/>
                    <a:pt x="793" y="67"/>
                    <a:pt x="793" y="67"/>
                  </a:cubicBezTo>
                  <a:cubicBezTo>
                    <a:pt x="792" y="68"/>
                    <a:pt x="794" y="67"/>
                    <a:pt x="793" y="68"/>
                  </a:cubicBezTo>
                  <a:cubicBezTo>
                    <a:pt x="792" y="67"/>
                    <a:pt x="792" y="68"/>
                    <a:pt x="792" y="68"/>
                  </a:cubicBezTo>
                  <a:cubicBezTo>
                    <a:pt x="792" y="68"/>
                    <a:pt x="792" y="68"/>
                    <a:pt x="792" y="68"/>
                  </a:cubicBezTo>
                  <a:cubicBezTo>
                    <a:pt x="792" y="68"/>
                    <a:pt x="791" y="68"/>
                    <a:pt x="791" y="68"/>
                  </a:cubicBezTo>
                  <a:cubicBezTo>
                    <a:pt x="791" y="69"/>
                    <a:pt x="791" y="69"/>
                    <a:pt x="790" y="69"/>
                  </a:cubicBezTo>
                  <a:cubicBezTo>
                    <a:pt x="789" y="69"/>
                    <a:pt x="790" y="68"/>
                    <a:pt x="789" y="67"/>
                  </a:cubicBezTo>
                  <a:cubicBezTo>
                    <a:pt x="788" y="68"/>
                    <a:pt x="790" y="68"/>
                    <a:pt x="789" y="69"/>
                  </a:cubicBezTo>
                  <a:cubicBezTo>
                    <a:pt x="789" y="69"/>
                    <a:pt x="787" y="68"/>
                    <a:pt x="788" y="69"/>
                  </a:cubicBezTo>
                  <a:cubicBezTo>
                    <a:pt x="788" y="69"/>
                    <a:pt x="788" y="69"/>
                    <a:pt x="788" y="69"/>
                  </a:cubicBezTo>
                  <a:cubicBezTo>
                    <a:pt x="788" y="69"/>
                    <a:pt x="788" y="69"/>
                    <a:pt x="788" y="70"/>
                  </a:cubicBezTo>
                  <a:cubicBezTo>
                    <a:pt x="788" y="69"/>
                    <a:pt x="787" y="70"/>
                    <a:pt x="787" y="69"/>
                  </a:cubicBezTo>
                  <a:cubicBezTo>
                    <a:pt x="786" y="68"/>
                    <a:pt x="785" y="70"/>
                    <a:pt x="785" y="69"/>
                  </a:cubicBezTo>
                  <a:cubicBezTo>
                    <a:pt x="784" y="69"/>
                    <a:pt x="783" y="68"/>
                    <a:pt x="783" y="69"/>
                  </a:cubicBezTo>
                  <a:cubicBezTo>
                    <a:pt x="784" y="70"/>
                    <a:pt x="784" y="69"/>
                    <a:pt x="785" y="70"/>
                  </a:cubicBezTo>
                  <a:cubicBezTo>
                    <a:pt x="785" y="70"/>
                    <a:pt x="785" y="70"/>
                    <a:pt x="786" y="71"/>
                  </a:cubicBezTo>
                  <a:cubicBezTo>
                    <a:pt x="785" y="71"/>
                    <a:pt x="785" y="69"/>
                    <a:pt x="785" y="71"/>
                  </a:cubicBezTo>
                  <a:cubicBezTo>
                    <a:pt x="785" y="72"/>
                    <a:pt x="786" y="71"/>
                    <a:pt x="785" y="72"/>
                  </a:cubicBezTo>
                  <a:cubicBezTo>
                    <a:pt x="786" y="72"/>
                    <a:pt x="789" y="70"/>
                    <a:pt x="789" y="72"/>
                  </a:cubicBezTo>
                  <a:cubicBezTo>
                    <a:pt x="789" y="71"/>
                    <a:pt x="790" y="70"/>
                    <a:pt x="791" y="71"/>
                  </a:cubicBezTo>
                  <a:cubicBezTo>
                    <a:pt x="791" y="70"/>
                    <a:pt x="792" y="69"/>
                    <a:pt x="793" y="70"/>
                  </a:cubicBezTo>
                  <a:cubicBezTo>
                    <a:pt x="793" y="69"/>
                    <a:pt x="794" y="69"/>
                    <a:pt x="794" y="69"/>
                  </a:cubicBezTo>
                  <a:cubicBezTo>
                    <a:pt x="794" y="69"/>
                    <a:pt x="795" y="69"/>
                    <a:pt x="795" y="69"/>
                  </a:cubicBezTo>
                  <a:cubicBezTo>
                    <a:pt x="796" y="68"/>
                    <a:pt x="799" y="67"/>
                    <a:pt x="800" y="67"/>
                  </a:cubicBezTo>
                  <a:cubicBezTo>
                    <a:pt x="800" y="68"/>
                    <a:pt x="798" y="68"/>
                    <a:pt x="799" y="68"/>
                  </a:cubicBezTo>
                  <a:cubicBezTo>
                    <a:pt x="800" y="68"/>
                    <a:pt x="804" y="68"/>
                    <a:pt x="802" y="67"/>
                  </a:cubicBezTo>
                  <a:cubicBezTo>
                    <a:pt x="803" y="67"/>
                    <a:pt x="803" y="66"/>
                    <a:pt x="803" y="66"/>
                  </a:cubicBezTo>
                  <a:cubicBezTo>
                    <a:pt x="804" y="67"/>
                    <a:pt x="803" y="68"/>
                    <a:pt x="803" y="68"/>
                  </a:cubicBezTo>
                  <a:cubicBezTo>
                    <a:pt x="805" y="67"/>
                    <a:pt x="808" y="66"/>
                    <a:pt x="809" y="67"/>
                  </a:cubicBezTo>
                  <a:cubicBezTo>
                    <a:pt x="808" y="66"/>
                    <a:pt x="809" y="66"/>
                    <a:pt x="809" y="64"/>
                  </a:cubicBezTo>
                  <a:cubicBezTo>
                    <a:pt x="809" y="64"/>
                    <a:pt x="808" y="63"/>
                    <a:pt x="808" y="64"/>
                  </a:cubicBezTo>
                  <a:close/>
                  <a:moveTo>
                    <a:pt x="810" y="65"/>
                  </a:moveTo>
                  <a:cubicBezTo>
                    <a:pt x="810" y="64"/>
                    <a:pt x="811" y="65"/>
                    <a:pt x="811" y="65"/>
                  </a:cubicBezTo>
                  <a:cubicBezTo>
                    <a:pt x="811" y="65"/>
                    <a:pt x="811" y="64"/>
                    <a:pt x="811" y="64"/>
                  </a:cubicBezTo>
                  <a:cubicBezTo>
                    <a:pt x="811" y="64"/>
                    <a:pt x="810" y="65"/>
                    <a:pt x="810" y="63"/>
                  </a:cubicBezTo>
                  <a:cubicBezTo>
                    <a:pt x="810" y="64"/>
                    <a:pt x="810" y="64"/>
                    <a:pt x="809" y="64"/>
                  </a:cubicBezTo>
                  <a:cubicBezTo>
                    <a:pt x="810" y="64"/>
                    <a:pt x="809" y="65"/>
                    <a:pt x="810" y="65"/>
                  </a:cubicBezTo>
                  <a:close/>
                  <a:moveTo>
                    <a:pt x="805" y="93"/>
                  </a:moveTo>
                  <a:cubicBezTo>
                    <a:pt x="805" y="93"/>
                    <a:pt x="804" y="93"/>
                    <a:pt x="805" y="94"/>
                  </a:cubicBezTo>
                  <a:cubicBezTo>
                    <a:pt x="805" y="94"/>
                    <a:pt x="806" y="94"/>
                    <a:pt x="806" y="93"/>
                  </a:cubicBezTo>
                  <a:cubicBezTo>
                    <a:pt x="806" y="93"/>
                    <a:pt x="805" y="93"/>
                    <a:pt x="805" y="93"/>
                  </a:cubicBezTo>
                  <a:close/>
                  <a:moveTo>
                    <a:pt x="803" y="95"/>
                  </a:moveTo>
                  <a:cubicBezTo>
                    <a:pt x="803" y="95"/>
                    <a:pt x="802" y="95"/>
                    <a:pt x="802" y="95"/>
                  </a:cubicBezTo>
                  <a:cubicBezTo>
                    <a:pt x="802" y="96"/>
                    <a:pt x="802" y="96"/>
                    <a:pt x="802" y="96"/>
                  </a:cubicBezTo>
                  <a:cubicBezTo>
                    <a:pt x="802" y="97"/>
                    <a:pt x="802" y="96"/>
                    <a:pt x="803" y="96"/>
                  </a:cubicBezTo>
                  <a:cubicBezTo>
                    <a:pt x="803" y="96"/>
                    <a:pt x="803" y="96"/>
                    <a:pt x="803" y="96"/>
                  </a:cubicBezTo>
                  <a:cubicBezTo>
                    <a:pt x="803" y="96"/>
                    <a:pt x="803" y="96"/>
                    <a:pt x="803" y="95"/>
                  </a:cubicBezTo>
                  <a:close/>
                  <a:moveTo>
                    <a:pt x="804" y="87"/>
                  </a:moveTo>
                  <a:cubicBezTo>
                    <a:pt x="803" y="86"/>
                    <a:pt x="803" y="87"/>
                    <a:pt x="803" y="87"/>
                  </a:cubicBezTo>
                  <a:cubicBezTo>
                    <a:pt x="803" y="87"/>
                    <a:pt x="803" y="87"/>
                    <a:pt x="802" y="87"/>
                  </a:cubicBezTo>
                  <a:cubicBezTo>
                    <a:pt x="803" y="88"/>
                    <a:pt x="803" y="87"/>
                    <a:pt x="804" y="87"/>
                  </a:cubicBezTo>
                  <a:cubicBezTo>
                    <a:pt x="804" y="88"/>
                    <a:pt x="804" y="88"/>
                    <a:pt x="804" y="88"/>
                  </a:cubicBezTo>
                  <a:cubicBezTo>
                    <a:pt x="804" y="87"/>
                    <a:pt x="804" y="87"/>
                    <a:pt x="804" y="87"/>
                  </a:cubicBezTo>
                  <a:close/>
                  <a:moveTo>
                    <a:pt x="799" y="96"/>
                  </a:moveTo>
                  <a:cubicBezTo>
                    <a:pt x="798" y="96"/>
                    <a:pt x="798" y="96"/>
                    <a:pt x="798" y="96"/>
                  </a:cubicBezTo>
                  <a:cubicBezTo>
                    <a:pt x="798" y="96"/>
                    <a:pt x="798" y="96"/>
                    <a:pt x="798" y="97"/>
                  </a:cubicBezTo>
                  <a:cubicBezTo>
                    <a:pt x="798" y="97"/>
                    <a:pt x="798" y="97"/>
                    <a:pt x="798" y="97"/>
                  </a:cubicBezTo>
                  <a:cubicBezTo>
                    <a:pt x="798" y="96"/>
                    <a:pt x="798" y="98"/>
                    <a:pt x="799" y="98"/>
                  </a:cubicBezTo>
                  <a:cubicBezTo>
                    <a:pt x="799" y="97"/>
                    <a:pt x="798" y="97"/>
                    <a:pt x="799" y="96"/>
                  </a:cubicBezTo>
                  <a:close/>
                  <a:moveTo>
                    <a:pt x="794" y="98"/>
                  </a:moveTo>
                  <a:cubicBezTo>
                    <a:pt x="794" y="97"/>
                    <a:pt x="795" y="98"/>
                    <a:pt x="795" y="97"/>
                  </a:cubicBezTo>
                  <a:cubicBezTo>
                    <a:pt x="794" y="97"/>
                    <a:pt x="795" y="97"/>
                    <a:pt x="795" y="96"/>
                  </a:cubicBezTo>
                  <a:cubicBezTo>
                    <a:pt x="794" y="97"/>
                    <a:pt x="793" y="97"/>
                    <a:pt x="792" y="97"/>
                  </a:cubicBezTo>
                  <a:cubicBezTo>
                    <a:pt x="793" y="98"/>
                    <a:pt x="794" y="97"/>
                    <a:pt x="794" y="98"/>
                  </a:cubicBezTo>
                  <a:cubicBezTo>
                    <a:pt x="793" y="98"/>
                    <a:pt x="793" y="98"/>
                    <a:pt x="794" y="98"/>
                  </a:cubicBezTo>
                  <a:close/>
                  <a:moveTo>
                    <a:pt x="792" y="98"/>
                  </a:moveTo>
                  <a:cubicBezTo>
                    <a:pt x="791" y="98"/>
                    <a:pt x="792" y="97"/>
                    <a:pt x="791" y="97"/>
                  </a:cubicBezTo>
                  <a:cubicBezTo>
                    <a:pt x="791" y="97"/>
                    <a:pt x="790" y="97"/>
                    <a:pt x="790" y="97"/>
                  </a:cubicBezTo>
                  <a:cubicBezTo>
                    <a:pt x="791" y="97"/>
                    <a:pt x="791" y="99"/>
                    <a:pt x="792" y="98"/>
                  </a:cubicBezTo>
                  <a:close/>
                  <a:moveTo>
                    <a:pt x="789" y="98"/>
                  </a:moveTo>
                  <a:cubicBezTo>
                    <a:pt x="789" y="99"/>
                    <a:pt x="789" y="99"/>
                    <a:pt x="790" y="99"/>
                  </a:cubicBezTo>
                  <a:cubicBezTo>
                    <a:pt x="790" y="98"/>
                    <a:pt x="790" y="98"/>
                    <a:pt x="789" y="98"/>
                  </a:cubicBezTo>
                  <a:close/>
                  <a:moveTo>
                    <a:pt x="788" y="98"/>
                  </a:moveTo>
                  <a:cubicBezTo>
                    <a:pt x="788" y="98"/>
                    <a:pt x="787" y="98"/>
                    <a:pt x="787" y="97"/>
                  </a:cubicBezTo>
                  <a:cubicBezTo>
                    <a:pt x="788" y="97"/>
                    <a:pt x="789" y="97"/>
                    <a:pt x="789" y="96"/>
                  </a:cubicBezTo>
                  <a:cubicBezTo>
                    <a:pt x="787" y="96"/>
                    <a:pt x="787" y="98"/>
                    <a:pt x="786" y="98"/>
                  </a:cubicBezTo>
                  <a:cubicBezTo>
                    <a:pt x="787" y="98"/>
                    <a:pt x="786" y="99"/>
                    <a:pt x="786" y="100"/>
                  </a:cubicBezTo>
                  <a:cubicBezTo>
                    <a:pt x="787" y="98"/>
                    <a:pt x="788" y="98"/>
                    <a:pt x="788" y="98"/>
                  </a:cubicBezTo>
                  <a:close/>
                  <a:moveTo>
                    <a:pt x="785" y="100"/>
                  </a:moveTo>
                  <a:cubicBezTo>
                    <a:pt x="785" y="99"/>
                    <a:pt x="786" y="100"/>
                    <a:pt x="786" y="99"/>
                  </a:cubicBezTo>
                  <a:cubicBezTo>
                    <a:pt x="785" y="99"/>
                    <a:pt x="787" y="98"/>
                    <a:pt x="786" y="98"/>
                  </a:cubicBezTo>
                  <a:cubicBezTo>
                    <a:pt x="786" y="99"/>
                    <a:pt x="785" y="98"/>
                    <a:pt x="785" y="99"/>
                  </a:cubicBezTo>
                  <a:cubicBezTo>
                    <a:pt x="785" y="99"/>
                    <a:pt x="786" y="99"/>
                    <a:pt x="785" y="99"/>
                  </a:cubicBezTo>
                  <a:cubicBezTo>
                    <a:pt x="785" y="100"/>
                    <a:pt x="784" y="99"/>
                    <a:pt x="785" y="100"/>
                  </a:cubicBezTo>
                  <a:close/>
                  <a:moveTo>
                    <a:pt x="790" y="73"/>
                  </a:moveTo>
                  <a:cubicBezTo>
                    <a:pt x="790" y="72"/>
                    <a:pt x="788" y="72"/>
                    <a:pt x="788" y="73"/>
                  </a:cubicBezTo>
                  <a:cubicBezTo>
                    <a:pt x="789" y="72"/>
                    <a:pt x="789" y="74"/>
                    <a:pt x="790" y="73"/>
                  </a:cubicBezTo>
                  <a:cubicBezTo>
                    <a:pt x="789" y="73"/>
                    <a:pt x="791" y="72"/>
                    <a:pt x="790" y="72"/>
                  </a:cubicBezTo>
                  <a:cubicBezTo>
                    <a:pt x="790" y="72"/>
                    <a:pt x="790" y="73"/>
                    <a:pt x="790" y="73"/>
                  </a:cubicBezTo>
                  <a:close/>
                  <a:moveTo>
                    <a:pt x="785" y="98"/>
                  </a:moveTo>
                  <a:cubicBezTo>
                    <a:pt x="787" y="97"/>
                    <a:pt x="785" y="96"/>
                    <a:pt x="785" y="95"/>
                  </a:cubicBezTo>
                  <a:cubicBezTo>
                    <a:pt x="785" y="96"/>
                    <a:pt x="785" y="97"/>
                    <a:pt x="785" y="98"/>
                  </a:cubicBezTo>
                  <a:close/>
                  <a:moveTo>
                    <a:pt x="784" y="97"/>
                  </a:moveTo>
                  <a:cubicBezTo>
                    <a:pt x="784" y="97"/>
                    <a:pt x="783" y="97"/>
                    <a:pt x="783" y="98"/>
                  </a:cubicBezTo>
                  <a:cubicBezTo>
                    <a:pt x="782" y="98"/>
                    <a:pt x="782" y="97"/>
                    <a:pt x="781" y="97"/>
                  </a:cubicBezTo>
                  <a:cubicBezTo>
                    <a:pt x="781" y="97"/>
                    <a:pt x="781" y="97"/>
                    <a:pt x="780" y="97"/>
                  </a:cubicBezTo>
                  <a:cubicBezTo>
                    <a:pt x="780" y="98"/>
                    <a:pt x="781" y="99"/>
                    <a:pt x="781" y="100"/>
                  </a:cubicBezTo>
                  <a:cubicBezTo>
                    <a:pt x="781" y="100"/>
                    <a:pt x="780" y="99"/>
                    <a:pt x="780" y="99"/>
                  </a:cubicBezTo>
                  <a:cubicBezTo>
                    <a:pt x="781" y="99"/>
                    <a:pt x="781" y="99"/>
                    <a:pt x="781" y="99"/>
                  </a:cubicBezTo>
                  <a:cubicBezTo>
                    <a:pt x="780" y="99"/>
                    <a:pt x="780" y="98"/>
                    <a:pt x="780" y="98"/>
                  </a:cubicBezTo>
                  <a:cubicBezTo>
                    <a:pt x="780" y="99"/>
                    <a:pt x="780" y="100"/>
                    <a:pt x="781" y="100"/>
                  </a:cubicBezTo>
                  <a:cubicBezTo>
                    <a:pt x="781" y="99"/>
                    <a:pt x="783" y="101"/>
                    <a:pt x="783" y="100"/>
                  </a:cubicBezTo>
                  <a:cubicBezTo>
                    <a:pt x="782" y="100"/>
                    <a:pt x="782" y="100"/>
                    <a:pt x="782" y="100"/>
                  </a:cubicBezTo>
                  <a:cubicBezTo>
                    <a:pt x="783" y="100"/>
                    <a:pt x="782" y="99"/>
                    <a:pt x="782" y="98"/>
                  </a:cubicBezTo>
                  <a:cubicBezTo>
                    <a:pt x="781" y="98"/>
                    <a:pt x="782" y="99"/>
                    <a:pt x="782" y="99"/>
                  </a:cubicBezTo>
                  <a:cubicBezTo>
                    <a:pt x="781" y="99"/>
                    <a:pt x="781" y="98"/>
                    <a:pt x="782" y="98"/>
                  </a:cubicBezTo>
                  <a:cubicBezTo>
                    <a:pt x="782" y="98"/>
                    <a:pt x="783" y="98"/>
                    <a:pt x="784" y="98"/>
                  </a:cubicBezTo>
                  <a:cubicBezTo>
                    <a:pt x="784" y="98"/>
                    <a:pt x="783" y="98"/>
                    <a:pt x="784" y="99"/>
                  </a:cubicBezTo>
                  <a:cubicBezTo>
                    <a:pt x="783" y="99"/>
                    <a:pt x="783" y="99"/>
                    <a:pt x="783" y="99"/>
                  </a:cubicBezTo>
                  <a:cubicBezTo>
                    <a:pt x="783" y="99"/>
                    <a:pt x="783" y="100"/>
                    <a:pt x="784" y="100"/>
                  </a:cubicBezTo>
                  <a:cubicBezTo>
                    <a:pt x="784" y="98"/>
                    <a:pt x="785" y="99"/>
                    <a:pt x="785" y="97"/>
                  </a:cubicBezTo>
                  <a:cubicBezTo>
                    <a:pt x="784" y="97"/>
                    <a:pt x="785" y="96"/>
                    <a:pt x="784" y="97"/>
                  </a:cubicBezTo>
                  <a:close/>
                  <a:moveTo>
                    <a:pt x="784" y="94"/>
                  </a:moveTo>
                  <a:cubicBezTo>
                    <a:pt x="784" y="94"/>
                    <a:pt x="785" y="93"/>
                    <a:pt x="784" y="93"/>
                  </a:cubicBezTo>
                  <a:cubicBezTo>
                    <a:pt x="784" y="94"/>
                    <a:pt x="783" y="94"/>
                    <a:pt x="784" y="95"/>
                  </a:cubicBezTo>
                  <a:cubicBezTo>
                    <a:pt x="784" y="94"/>
                    <a:pt x="786" y="95"/>
                    <a:pt x="786" y="94"/>
                  </a:cubicBezTo>
                  <a:cubicBezTo>
                    <a:pt x="786" y="94"/>
                    <a:pt x="785" y="94"/>
                    <a:pt x="784" y="94"/>
                  </a:cubicBezTo>
                  <a:close/>
                  <a:moveTo>
                    <a:pt x="787" y="72"/>
                  </a:moveTo>
                  <a:cubicBezTo>
                    <a:pt x="786" y="73"/>
                    <a:pt x="788" y="73"/>
                    <a:pt x="788" y="74"/>
                  </a:cubicBezTo>
                  <a:cubicBezTo>
                    <a:pt x="788" y="74"/>
                    <a:pt x="789" y="74"/>
                    <a:pt x="789" y="74"/>
                  </a:cubicBezTo>
                  <a:cubicBezTo>
                    <a:pt x="788" y="73"/>
                    <a:pt x="787" y="73"/>
                    <a:pt x="787" y="72"/>
                  </a:cubicBezTo>
                  <a:close/>
                  <a:moveTo>
                    <a:pt x="786" y="73"/>
                  </a:moveTo>
                  <a:cubicBezTo>
                    <a:pt x="786" y="73"/>
                    <a:pt x="786" y="72"/>
                    <a:pt x="786" y="72"/>
                  </a:cubicBezTo>
                  <a:cubicBezTo>
                    <a:pt x="785" y="73"/>
                    <a:pt x="785" y="73"/>
                    <a:pt x="786" y="74"/>
                  </a:cubicBezTo>
                  <a:cubicBezTo>
                    <a:pt x="785" y="74"/>
                    <a:pt x="785" y="74"/>
                    <a:pt x="785" y="74"/>
                  </a:cubicBezTo>
                  <a:cubicBezTo>
                    <a:pt x="786" y="74"/>
                    <a:pt x="784" y="75"/>
                    <a:pt x="785" y="75"/>
                  </a:cubicBezTo>
                  <a:cubicBezTo>
                    <a:pt x="785" y="74"/>
                    <a:pt x="785" y="76"/>
                    <a:pt x="786" y="76"/>
                  </a:cubicBezTo>
                  <a:cubicBezTo>
                    <a:pt x="785" y="75"/>
                    <a:pt x="787" y="74"/>
                    <a:pt x="786" y="73"/>
                  </a:cubicBezTo>
                  <a:close/>
                  <a:moveTo>
                    <a:pt x="784" y="74"/>
                  </a:moveTo>
                  <a:cubicBezTo>
                    <a:pt x="784" y="74"/>
                    <a:pt x="783" y="74"/>
                    <a:pt x="783" y="74"/>
                  </a:cubicBezTo>
                  <a:cubicBezTo>
                    <a:pt x="784" y="73"/>
                    <a:pt x="784" y="74"/>
                    <a:pt x="784" y="74"/>
                  </a:cubicBezTo>
                  <a:cubicBezTo>
                    <a:pt x="784" y="73"/>
                    <a:pt x="784" y="73"/>
                    <a:pt x="784" y="73"/>
                  </a:cubicBezTo>
                  <a:cubicBezTo>
                    <a:pt x="784" y="74"/>
                    <a:pt x="783" y="73"/>
                    <a:pt x="782" y="74"/>
                  </a:cubicBezTo>
                  <a:cubicBezTo>
                    <a:pt x="783" y="74"/>
                    <a:pt x="781" y="74"/>
                    <a:pt x="781" y="74"/>
                  </a:cubicBezTo>
                  <a:cubicBezTo>
                    <a:pt x="781" y="74"/>
                    <a:pt x="782" y="76"/>
                    <a:pt x="782" y="75"/>
                  </a:cubicBezTo>
                  <a:cubicBezTo>
                    <a:pt x="781" y="74"/>
                    <a:pt x="783" y="74"/>
                    <a:pt x="783" y="74"/>
                  </a:cubicBezTo>
                  <a:cubicBezTo>
                    <a:pt x="783" y="75"/>
                    <a:pt x="782" y="77"/>
                    <a:pt x="782" y="77"/>
                  </a:cubicBezTo>
                  <a:cubicBezTo>
                    <a:pt x="783" y="76"/>
                    <a:pt x="783" y="75"/>
                    <a:pt x="783" y="75"/>
                  </a:cubicBezTo>
                  <a:cubicBezTo>
                    <a:pt x="784" y="76"/>
                    <a:pt x="784" y="74"/>
                    <a:pt x="784" y="75"/>
                  </a:cubicBezTo>
                  <a:cubicBezTo>
                    <a:pt x="784" y="75"/>
                    <a:pt x="784" y="75"/>
                    <a:pt x="785" y="75"/>
                  </a:cubicBezTo>
                  <a:cubicBezTo>
                    <a:pt x="785" y="75"/>
                    <a:pt x="784" y="75"/>
                    <a:pt x="784" y="74"/>
                  </a:cubicBezTo>
                  <a:close/>
                  <a:moveTo>
                    <a:pt x="778" y="100"/>
                  </a:moveTo>
                  <a:cubicBezTo>
                    <a:pt x="778" y="101"/>
                    <a:pt x="779" y="101"/>
                    <a:pt x="779" y="102"/>
                  </a:cubicBezTo>
                  <a:cubicBezTo>
                    <a:pt x="779" y="101"/>
                    <a:pt x="780" y="102"/>
                    <a:pt x="780" y="101"/>
                  </a:cubicBezTo>
                  <a:cubicBezTo>
                    <a:pt x="779" y="101"/>
                    <a:pt x="780" y="101"/>
                    <a:pt x="780" y="100"/>
                  </a:cubicBezTo>
                  <a:cubicBezTo>
                    <a:pt x="779" y="100"/>
                    <a:pt x="780" y="100"/>
                    <a:pt x="779" y="100"/>
                  </a:cubicBezTo>
                  <a:cubicBezTo>
                    <a:pt x="779" y="100"/>
                    <a:pt x="779" y="101"/>
                    <a:pt x="779" y="101"/>
                  </a:cubicBezTo>
                  <a:cubicBezTo>
                    <a:pt x="779" y="101"/>
                    <a:pt x="779" y="101"/>
                    <a:pt x="778" y="100"/>
                  </a:cubicBezTo>
                  <a:close/>
                  <a:moveTo>
                    <a:pt x="779" y="102"/>
                  </a:moveTo>
                  <a:cubicBezTo>
                    <a:pt x="779" y="103"/>
                    <a:pt x="778" y="103"/>
                    <a:pt x="778" y="102"/>
                  </a:cubicBezTo>
                  <a:cubicBezTo>
                    <a:pt x="778" y="102"/>
                    <a:pt x="778" y="102"/>
                    <a:pt x="778" y="101"/>
                  </a:cubicBezTo>
                  <a:cubicBezTo>
                    <a:pt x="777" y="101"/>
                    <a:pt x="778" y="103"/>
                    <a:pt x="776" y="102"/>
                  </a:cubicBezTo>
                  <a:cubicBezTo>
                    <a:pt x="776" y="103"/>
                    <a:pt x="777" y="103"/>
                    <a:pt x="777" y="103"/>
                  </a:cubicBezTo>
                  <a:cubicBezTo>
                    <a:pt x="778" y="102"/>
                    <a:pt x="779" y="105"/>
                    <a:pt x="780" y="103"/>
                  </a:cubicBezTo>
                  <a:cubicBezTo>
                    <a:pt x="779" y="103"/>
                    <a:pt x="779" y="102"/>
                    <a:pt x="779" y="102"/>
                  </a:cubicBezTo>
                  <a:close/>
                  <a:moveTo>
                    <a:pt x="780" y="71"/>
                  </a:moveTo>
                  <a:cubicBezTo>
                    <a:pt x="780" y="72"/>
                    <a:pt x="781" y="72"/>
                    <a:pt x="781" y="72"/>
                  </a:cubicBezTo>
                  <a:cubicBezTo>
                    <a:pt x="780" y="72"/>
                    <a:pt x="780" y="72"/>
                    <a:pt x="780" y="73"/>
                  </a:cubicBezTo>
                  <a:cubicBezTo>
                    <a:pt x="780" y="71"/>
                    <a:pt x="779" y="73"/>
                    <a:pt x="780" y="72"/>
                  </a:cubicBezTo>
                  <a:cubicBezTo>
                    <a:pt x="779" y="71"/>
                    <a:pt x="780" y="71"/>
                    <a:pt x="780" y="71"/>
                  </a:cubicBezTo>
                  <a:cubicBezTo>
                    <a:pt x="780" y="70"/>
                    <a:pt x="779" y="71"/>
                    <a:pt x="779" y="71"/>
                  </a:cubicBezTo>
                  <a:cubicBezTo>
                    <a:pt x="779" y="71"/>
                    <a:pt x="779" y="70"/>
                    <a:pt x="780" y="70"/>
                  </a:cubicBezTo>
                  <a:cubicBezTo>
                    <a:pt x="778" y="70"/>
                    <a:pt x="777" y="70"/>
                    <a:pt x="775" y="71"/>
                  </a:cubicBezTo>
                  <a:cubicBezTo>
                    <a:pt x="776" y="72"/>
                    <a:pt x="776" y="72"/>
                    <a:pt x="776" y="73"/>
                  </a:cubicBezTo>
                  <a:cubicBezTo>
                    <a:pt x="776" y="73"/>
                    <a:pt x="776" y="73"/>
                    <a:pt x="775" y="73"/>
                  </a:cubicBezTo>
                  <a:cubicBezTo>
                    <a:pt x="775" y="73"/>
                    <a:pt x="775" y="73"/>
                    <a:pt x="776" y="72"/>
                  </a:cubicBezTo>
                  <a:cubicBezTo>
                    <a:pt x="776" y="72"/>
                    <a:pt x="775" y="72"/>
                    <a:pt x="775" y="71"/>
                  </a:cubicBezTo>
                  <a:cubicBezTo>
                    <a:pt x="774" y="71"/>
                    <a:pt x="774" y="72"/>
                    <a:pt x="774" y="71"/>
                  </a:cubicBezTo>
                  <a:cubicBezTo>
                    <a:pt x="773" y="72"/>
                    <a:pt x="775" y="72"/>
                    <a:pt x="774" y="73"/>
                  </a:cubicBezTo>
                  <a:cubicBezTo>
                    <a:pt x="773" y="72"/>
                    <a:pt x="773" y="74"/>
                    <a:pt x="773" y="74"/>
                  </a:cubicBezTo>
                  <a:cubicBezTo>
                    <a:pt x="773" y="73"/>
                    <a:pt x="772" y="74"/>
                    <a:pt x="772" y="73"/>
                  </a:cubicBezTo>
                  <a:cubicBezTo>
                    <a:pt x="772" y="73"/>
                    <a:pt x="772" y="73"/>
                    <a:pt x="772" y="73"/>
                  </a:cubicBezTo>
                  <a:cubicBezTo>
                    <a:pt x="772" y="73"/>
                    <a:pt x="773" y="73"/>
                    <a:pt x="773" y="73"/>
                  </a:cubicBezTo>
                  <a:cubicBezTo>
                    <a:pt x="773" y="73"/>
                    <a:pt x="773" y="72"/>
                    <a:pt x="773" y="72"/>
                  </a:cubicBezTo>
                  <a:cubicBezTo>
                    <a:pt x="773" y="71"/>
                    <a:pt x="773" y="72"/>
                    <a:pt x="772" y="72"/>
                  </a:cubicBezTo>
                  <a:cubicBezTo>
                    <a:pt x="772" y="73"/>
                    <a:pt x="771" y="72"/>
                    <a:pt x="770" y="73"/>
                  </a:cubicBezTo>
                  <a:cubicBezTo>
                    <a:pt x="771" y="73"/>
                    <a:pt x="768" y="74"/>
                    <a:pt x="769" y="75"/>
                  </a:cubicBezTo>
                  <a:cubicBezTo>
                    <a:pt x="769" y="75"/>
                    <a:pt x="769" y="75"/>
                    <a:pt x="769" y="74"/>
                  </a:cubicBezTo>
                  <a:cubicBezTo>
                    <a:pt x="769" y="74"/>
                    <a:pt x="769" y="73"/>
                    <a:pt x="769" y="73"/>
                  </a:cubicBezTo>
                  <a:cubicBezTo>
                    <a:pt x="768" y="73"/>
                    <a:pt x="768" y="75"/>
                    <a:pt x="767" y="74"/>
                  </a:cubicBezTo>
                  <a:cubicBezTo>
                    <a:pt x="767" y="75"/>
                    <a:pt x="766" y="74"/>
                    <a:pt x="766" y="75"/>
                  </a:cubicBezTo>
                  <a:cubicBezTo>
                    <a:pt x="766" y="75"/>
                    <a:pt x="766" y="75"/>
                    <a:pt x="767" y="76"/>
                  </a:cubicBezTo>
                  <a:cubicBezTo>
                    <a:pt x="767" y="75"/>
                    <a:pt x="768" y="75"/>
                    <a:pt x="768" y="75"/>
                  </a:cubicBezTo>
                  <a:cubicBezTo>
                    <a:pt x="768" y="75"/>
                    <a:pt x="768" y="75"/>
                    <a:pt x="769" y="75"/>
                  </a:cubicBezTo>
                  <a:cubicBezTo>
                    <a:pt x="768" y="76"/>
                    <a:pt x="768" y="76"/>
                    <a:pt x="769" y="77"/>
                  </a:cubicBezTo>
                  <a:cubicBezTo>
                    <a:pt x="769" y="76"/>
                    <a:pt x="769" y="76"/>
                    <a:pt x="770" y="76"/>
                  </a:cubicBezTo>
                  <a:cubicBezTo>
                    <a:pt x="770" y="76"/>
                    <a:pt x="770" y="78"/>
                    <a:pt x="771" y="78"/>
                  </a:cubicBezTo>
                  <a:cubicBezTo>
                    <a:pt x="771" y="77"/>
                    <a:pt x="771" y="77"/>
                    <a:pt x="771" y="77"/>
                  </a:cubicBezTo>
                  <a:cubicBezTo>
                    <a:pt x="771" y="78"/>
                    <a:pt x="771" y="77"/>
                    <a:pt x="772" y="77"/>
                  </a:cubicBezTo>
                  <a:cubicBezTo>
                    <a:pt x="772" y="79"/>
                    <a:pt x="773" y="78"/>
                    <a:pt x="774" y="78"/>
                  </a:cubicBezTo>
                  <a:cubicBezTo>
                    <a:pt x="774" y="78"/>
                    <a:pt x="773" y="79"/>
                    <a:pt x="774" y="79"/>
                  </a:cubicBezTo>
                  <a:cubicBezTo>
                    <a:pt x="774" y="79"/>
                    <a:pt x="776" y="78"/>
                    <a:pt x="776" y="78"/>
                  </a:cubicBezTo>
                  <a:cubicBezTo>
                    <a:pt x="776" y="79"/>
                    <a:pt x="775" y="79"/>
                    <a:pt x="776" y="80"/>
                  </a:cubicBezTo>
                  <a:cubicBezTo>
                    <a:pt x="776" y="79"/>
                    <a:pt x="776" y="77"/>
                    <a:pt x="777" y="78"/>
                  </a:cubicBezTo>
                  <a:cubicBezTo>
                    <a:pt x="777" y="78"/>
                    <a:pt x="778" y="78"/>
                    <a:pt x="778" y="78"/>
                  </a:cubicBezTo>
                  <a:cubicBezTo>
                    <a:pt x="777" y="77"/>
                    <a:pt x="777" y="76"/>
                    <a:pt x="777" y="76"/>
                  </a:cubicBezTo>
                  <a:cubicBezTo>
                    <a:pt x="776" y="77"/>
                    <a:pt x="778" y="77"/>
                    <a:pt x="777" y="78"/>
                  </a:cubicBezTo>
                  <a:cubicBezTo>
                    <a:pt x="776" y="76"/>
                    <a:pt x="775" y="77"/>
                    <a:pt x="774" y="76"/>
                  </a:cubicBezTo>
                  <a:cubicBezTo>
                    <a:pt x="775" y="76"/>
                    <a:pt x="775" y="76"/>
                    <a:pt x="775" y="76"/>
                  </a:cubicBezTo>
                  <a:cubicBezTo>
                    <a:pt x="775" y="76"/>
                    <a:pt x="775" y="76"/>
                    <a:pt x="776" y="76"/>
                  </a:cubicBezTo>
                  <a:cubicBezTo>
                    <a:pt x="775" y="76"/>
                    <a:pt x="776" y="75"/>
                    <a:pt x="775" y="75"/>
                  </a:cubicBezTo>
                  <a:cubicBezTo>
                    <a:pt x="775" y="75"/>
                    <a:pt x="774" y="75"/>
                    <a:pt x="774" y="76"/>
                  </a:cubicBezTo>
                  <a:cubicBezTo>
                    <a:pt x="774" y="76"/>
                    <a:pt x="774" y="77"/>
                    <a:pt x="773" y="77"/>
                  </a:cubicBezTo>
                  <a:cubicBezTo>
                    <a:pt x="774" y="76"/>
                    <a:pt x="772" y="76"/>
                    <a:pt x="771" y="76"/>
                  </a:cubicBezTo>
                  <a:cubicBezTo>
                    <a:pt x="772" y="76"/>
                    <a:pt x="772" y="76"/>
                    <a:pt x="772" y="76"/>
                  </a:cubicBezTo>
                  <a:cubicBezTo>
                    <a:pt x="772" y="76"/>
                    <a:pt x="771" y="76"/>
                    <a:pt x="771" y="76"/>
                  </a:cubicBezTo>
                  <a:cubicBezTo>
                    <a:pt x="771" y="75"/>
                    <a:pt x="772" y="75"/>
                    <a:pt x="772" y="75"/>
                  </a:cubicBezTo>
                  <a:cubicBezTo>
                    <a:pt x="772" y="75"/>
                    <a:pt x="774" y="74"/>
                    <a:pt x="775" y="75"/>
                  </a:cubicBezTo>
                  <a:cubicBezTo>
                    <a:pt x="775" y="73"/>
                    <a:pt x="777" y="75"/>
                    <a:pt x="778" y="73"/>
                  </a:cubicBezTo>
                  <a:cubicBezTo>
                    <a:pt x="778" y="75"/>
                    <a:pt x="781" y="72"/>
                    <a:pt x="781" y="73"/>
                  </a:cubicBezTo>
                  <a:cubicBezTo>
                    <a:pt x="782" y="71"/>
                    <a:pt x="782" y="72"/>
                    <a:pt x="784" y="72"/>
                  </a:cubicBezTo>
                  <a:cubicBezTo>
                    <a:pt x="784" y="71"/>
                    <a:pt x="783" y="71"/>
                    <a:pt x="783" y="69"/>
                  </a:cubicBezTo>
                  <a:cubicBezTo>
                    <a:pt x="783" y="70"/>
                    <a:pt x="783" y="70"/>
                    <a:pt x="783" y="70"/>
                  </a:cubicBezTo>
                  <a:cubicBezTo>
                    <a:pt x="783" y="69"/>
                    <a:pt x="783" y="69"/>
                    <a:pt x="783" y="69"/>
                  </a:cubicBezTo>
                  <a:cubicBezTo>
                    <a:pt x="782" y="69"/>
                    <a:pt x="780" y="70"/>
                    <a:pt x="781" y="71"/>
                  </a:cubicBezTo>
                  <a:cubicBezTo>
                    <a:pt x="781" y="70"/>
                    <a:pt x="781" y="70"/>
                    <a:pt x="782" y="70"/>
                  </a:cubicBezTo>
                  <a:cubicBezTo>
                    <a:pt x="782" y="70"/>
                    <a:pt x="782" y="70"/>
                    <a:pt x="782" y="71"/>
                  </a:cubicBezTo>
                  <a:cubicBezTo>
                    <a:pt x="782" y="71"/>
                    <a:pt x="781" y="71"/>
                    <a:pt x="780" y="71"/>
                  </a:cubicBezTo>
                  <a:close/>
                  <a:moveTo>
                    <a:pt x="779" y="95"/>
                  </a:moveTo>
                  <a:cubicBezTo>
                    <a:pt x="779" y="95"/>
                    <a:pt x="780" y="95"/>
                    <a:pt x="780" y="94"/>
                  </a:cubicBezTo>
                  <a:cubicBezTo>
                    <a:pt x="780" y="94"/>
                    <a:pt x="779" y="94"/>
                    <a:pt x="779" y="94"/>
                  </a:cubicBezTo>
                  <a:cubicBezTo>
                    <a:pt x="780" y="94"/>
                    <a:pt x="779" y="95"/>
                    <a:pt x="779" y="95"/>
                  </a:cubicBezTo>
                  <a:close/>
                  <a:moveTo>
                    <a:pt x="781" y="75"/>
                  </a:moveTo>
                  <a:cubicBezTo>
                    <a:pt x="781" y="75"/>
                    <a:pt x="781" y="76"/>
                    <a:pt x="780" y="76"/>
                  </a:cubicBezTo>
                  <a:cubicBezTo>
                    <a:pt x="780" y="76"/>
                    <a:pt x="780" y="76"/>
                    <a:pt x="779" y="76"/>
                  </a:cubicBezTo>
                  <a:cubicBezTo>
                    <a:pt x="779" y="76"/>
                    <a:pt x="779" y="77"/>
                    <a:pt x="779" y="77"/>
                  </a:cubicBezTo>
                  <a:cubicBezTo>
                    <a:pt x="779" y="77"/>
                    <a:pt x="780" y="78"/>
                    <a:pt x="780" y="78"/>
                  </a:cubicBezTo>
                  <a:cubicBezTo>
                    <a:pt x="781" y="76"/>
                    <a:pt x="782" y="77"/>
                    <a:pt x="782" y="76"/>
                  </a:cubicBezTo>
                  <a:cubicBezTo>
                    <a:pt x="781" y="76"/>
                    <a:pt x="782" y="76"/>
                    <a:pt x="781" y="75"/>
                  </a:cubicBezTo>
                  <a:close/>
                  <a:moveTo>
                    <a:pt x="773" y="101"/>
                  </a:moveTo>
                  <a:cubicBezTo>
                    <a:pt x="773" y="101"/>
                    <a:pt x="772" y="101"/>
                    <a:pt x="773" y="102"/>
                  </a:cubicBezTo>
                  <a:cubicBezTo>
                    <a:pt x="773" y="103"/>
                    <a:pt x="773" y="102"/>
                    <a:pt x="774" y="103"/>
                  </a:cubicBezTo>
                  <a:cubicBezTo>
                    <a:pt x="774" y="102"/>
                    <a:pt x="774" y="102"/>
                    <a:pt x="775" y="102"/>
                  </a:cubicBezTo>
                  <a:cubicBezTo>
                    <a:pt x="774" y="102"/>
                    <a:pt x="775" y="102"/>
                    <a:pt x="775" y="101"/>
                  </a:cubicBezTo>
                  <a:cubicBezTo>
                    <a:pt x="774" y="102"/>
                    <a:pt x="774" y="100"/>
                    <a:pt x="773" y="101"/>
                  </a:cubicBezTo>
                  <a:close/>
                  <a:moveTo>
                    <a:pt x="772" y="101"/>
                  </a:moveTo>
                  <a:cubicBezTo>
                    <a:pt x="772" y="101"/>
                    <a:pt x="772" y="102"/>
                    <a:pt x="771" y="102"/>
                  </a:cubicBezTo>
                  <a:cubicBezTo>
                    <a:pt x="772" y="102"/>
                    <a:pt x="772" y="103"/>
                    <a:pt x="773" y="103"/>
                  </a:cubicBezTo>
                  <a:cubicBezTo>
                    <a:pt x="773" y="102"/>
                    <a:pt x="772" y="102"/>
                    <a:pt x="772" y="101"/>
                  </a:cubicBezTo>
                  <a:close/>
                  <a:moveTo>
                    <a:pt x="771" y="101"/>
                  </a:moveTo>
                  <a:cubicBezTo>
                    <a:pt x="771" y="101"/>
                    <a:pt x="771" y="102"/>
                    <a:pt x="770" y="102"/>
                  </a:cubicBezTo>
                  <a:cubicBezTo>
                    <a:pt x="770" y="102"/>
                    <a:pt x="769" y="102"/>
                    <a:pt x="769" y="102"/>
                  </a:cubicBezTo>
                  <a:cubicBezTo>
                    <a:pt x="770" y="102"/>
                    <a:pt x="771" y="104"/>
                    <a:pt x="772" y="103"/>
                  </a:cubicBezTo>
                  <a:cubicBezTo>
                    <a:pt x="772" y="103"/>
                    <a:pt x="772" y="103"/>
                    <a:pt x="772" y="103"/>
                  </a:cubicBezTo>
                  <a:cubicBezTo>
                    <a:pt x="771" y="102"/>
                    <a:pt x="770" y="103"/>
                    <a:pt x="770" y="102"/>
                  </a:cubicBezTo>
                  <a:cubicBezTo>
                    <a:pt x="771" y="102"/>
                    <a:pt x="771" y="102"/>
                    <a:pt x="771" y="101"/>
                  </a:cubicBezTo>
                  <a:close/>
                  <a:moveTo>
                    <a:pt x="772" y="100"/>
                  </a:moveTo>
                  <a:cubicBezTo>
                    <a:pt x="773" y="100"/>
                    <a:pt x="774" y="101"/>
                    <a:pt x="774" y="100"/>
                  </a:cubicBezTo>
                  <a:cubicBezTo>
                    <a:pt x="773" y="100"/>
                    <a:pt x="772" y="99"/>
                    <a:pt x="772" y="100"/>
                  </a:cubicBezTo>
                  <a:close/>
                  <a:moveTo>
                    <a:pt x="772" y="79"/>
                  </a:moveTo>
                  <a:cubicBezTo>
                    <a:pt x="772" y="79"/>
                    <a:pt x="771" y="80"/>
                    <a:pt x="772" y="80"/>
                  </a:cubicBezTo>
                  <a:cubicBezTo>
                    <a:pt x="772" y="79"/>
                    <a:pt x="772" y="80"/>
                    <a:pt x="773" y="80"/>
                  </a:cubicBezTo>
                  <a:cubicBezTo>
                    <a:pt x="773" y="80"/>
                    <a:pt x="773" y="79"/>
                    <a:pt x="773" y="79"/>
                  </a:cubicBezTo>
                  <a:cubicBezTo>
                    <a:pt x="773" y="79"/>
                    <a:pt x="772" y="78"/>
                    <a:pt x="772" y="79"/>
                  </a:cubicBezTo>
                  <a:close/>
                  <a:moveTo>
                    <a:pt x="767" y="105"/>
                  </a:moveTo>
                  <a:cubicBezTo>
                    <a:pt x="766" y="105"/>
                    <a:pt x="766" y="104"/>
                    <a:pt x="765" y="105"/>
                  </a:cubicBezTo>
                  <a:cubicBezTo>
                    <a:pt x="766" y="105"/>
                    <a:pt x="766" y="105"/>
                    <a:pt x="766" y="106"/>
                  </a:cubicBezTo>
                  <a:cubicBezTo>
                    <a:pt x="767" y="105"/>
                    <a:pt x="767" y="105"/>
                    <a:pt x="767" y="104"/>
                  </a:cubicBezTo>
                  <a:cubicBezTo>
                    <a:pt x="767" y="104"/>
                    <a:pt x="767" y="105"/>
                    <a:pt x="767" y="105"/>
                  </a:cubicBezTo>
                  <a:close/>
                  <a:moveTo>
                    <a:pt x="769" y="81"/>
                  </a:moveTo>
                  <a:cubicBezTo>
                    <a:pt x="770" y="81"/>
                    <a:pt x="770" y="82"/>
                    <a:pt x="771" y="82"/>
                  </a:cubicBezTo>
                  <a:cubicBezTo>
                    <a:pt x="770" y="81"/>
                    <a:pt x="770" y="81"/>
                    <a:pt x="770" y="81"/>
                  </a:cubicBezTo>
                  <a:cubicBezTo>
                    <a:pt x="771" y="81"/>
                    <a:pt x="771" y="81"/>
                    <a:pt x="770" y="80"/>
                  </a:cubicBezTo>
                  <a:cubicBezTo>
                    <a:pt x="771" y="80"/>
                    <a:pt x="771" y="79"/>
                    <a:pt x="771" y="79"/>
                  </a:cubicBezTo>
                  <a:cubicBezTo>
                    <a:pt x="770" y="79"/>
                    <a:pt x="771" y="78"/>
                    <a:pt x="771" y="78"/>
                  </a:cubicBezTo>
                  <a:cubicBezTo>
                    <a:pt x="770" y="78"/>
                    <a:pt x="771" y="79"/>
                    <a:pt x="770" y="79"/>
                  </a:cubicBezTo>
                  <a:cubicBezTo>
                    <a:pt x="771" y="78"/>
                    <a:pt x="768" y="78"/>
                    <a:pt x="769" y="79"/>
                  </a:cubicBezTo>
                  <a:cubicBezTo>
                    <a:pt x="769" y="79"/>
                    <a:pt x="769" y="79"/>
                    <a:pt x="769" y="79"/>
                  </a:cubicBezTo>
                  <a:cubicBezTo>
                    <a:pt x="768" y="79"/>
                    <a:pt x="768" y="79"/>
                    <a:pt x="768" y="78"/>
                  </a:cubicBezTo>
                  <a:cubicBezTo>
                    <a:pt x="769" y="76"/>
                    <a:pt x="766" y="77"/>
                    <a:pt x="768" y="76"/>
                  </a:cubicBezTo>
                  <a:cubicBezTo>
                    <a:pt x="767" y="76"/>
                    <a:pt x="767" y="76"/>
                    <a:pt x="767" y="75"/>
                  </a:cubicBezTo>
                  <a:cubicBezTo>
                    <a:pt x="767" y="76"/>
                    <a:pt x="765" y="76"/>
                    <a:pt x="765" y="75"/>
                  </a:cubicBezTo>
                  <a:cubicBezTo>
                    <a:pt x="765" y="75"/>
                    <a:pt x="765" y="75"/>
                    <a:pt x="765" y="75"/>
                  </a:cubicBezTo>
                  <a:cubicBezTo>
                    <a:pt x="764" y="75"/>
                    <a:pt x="764" y="75"/>
                    <a:pt x="764" y="74"/>
                  </a:cubicBezTo>
                  <a:cubicBezTo>
                    <a:pt x="764" y="74"/>
                    <a:pt x="763" y="75"/>
                    <a:pt x="763" y="76"/>
                  </a:cubicBezTo>
                  <a:cubicBezTo>
                    <a:pt x="763" y="75"/>
                    <a:pt x="764" y="75"/>
                    <a:pt x="764" y="75"/>
                  </a:cubicBezTo>
                  <a:cubicBezTo>
                    <a:pt x="763" y="76"/>
                    <a:pt x="765" y="76"/>
                    <a:pt x="765" y="76"/>
                  </a:cubicBezTo>
                  <a:cubicBezTo>
                    <a:pt x="764" y="76"/>
                    <a:pt x="764" y="77"/>
                    <a:pt x="763" y="77"/>
                  </a:cubicBezTo>
                  <a:cubicBezTo>
                    <a:pt x="763" y="76"/>
                    <a:pt x="763" y="76"/>
                    <a:pt x="763" y="76"/>
                  </a:cubicBezTo>
                  <a:cubicBezTo>
                    <a:pt x="763" y="76"/>
                    <a:pt x="762" y="77"/>
                    <a:pt x="763" y="77"/>
                  </a:cubicBezTo>
                  <a:cubicBezTo>
                    <a:pt x="765" y="77"/>
                    <a:pt x="766" y="79"/>
                    <a:pt x="764" y="80"/>
                  </a:cubicBezTo>
                  <a:cubicBezTo>
                    <a:pt x="765" y="81"/>
                    <a:pt x="765" y="80"/>
                    <a:pt x="766" y="81"/>
                  </a:cubicBezTo>
                  <a:cubicBezTo>
                    <a:pt x="766" y="80"/>
                    <a:pt x="766" y="79"/>
                    <a:pt x="765" y="78"/>
                  </a:cubicBezTo>
                  <a:cubicBezTo>
                    <a:pt x="767" y="79"/>
                    <a:pt x="767" y="78"/>
                    <a:pt x="768" y="79"/>
                  </a:cubicBezTo>
                  <a:cubicBezTo>
                    <a:pt x="767" y="79"/>
                    <a:pt x="767" y="79"/>
                    <a:pt x="766" y="79"/>
                  </a:cubicBezTo>
                  <a:cubicBezTo>
                    <a:pt x="766" y="80"/>
                    <a:pt x="767" y="81"/>
                    <a:pt x="768" y="81"/>
                  </a:cubicBezTo>
                  <a:cubicBezTo>
                    <a:pt x="768" y="82"/>
                    <a:pt x="767" y="81"/>
                    <a:pt x="767" y="82"/>
                  </a:cubicBezTo>
                  <a:cubicBezTo>
                    <a:pt x="767" y="82"/>
                    <a:pt x="767" y="82"/>
                    <a:pt x="767" y="82"/>
                  </a:cubicBezTo>
                  <a:cubicBezTo>
                    <a:pt x="767" y="82"/>
                    <a:pt x="767" y="82"/>
                    <a:pt x="768" y="82"/>
                  </a:cubicBezTo>
                  <a:cubicBezTo>
                    <a:pt x="769" y="81"/>
                    <a:pt x="768" y="83"/>
                    <a:pt x="769" y="83"/>
                  </a:cubicBezTo>
                  <a:cubicBezTo>
                    <a:pt x="769" y="82"/>
                    <a:pt x="769" y="82"/>
                    <a:pt x="769" y="81"/>
                  </a:cubicBezTo>
                  <a:close/>
                  <a:moveTo>
                    <a:pt x="763" y="81"/>
                  </a:moveTo>
                  <a:cubicBezTo>
                    <a:pt x="764" y="81"/>
                    <a:pt x="764" y="81"/>
                    <a:pt x="764" y="81"/>
                  </a:cubicBezTo>
                  <a:cubicBezTo>
                    <a:pt x="764" y="81"/>
                    <a:pt x="764" y="81"/>
                    <a:pt x="764" y="80"/>
                  </a:cubicBezTo>
                  <a:cubicBezTo>
                    <a:pt x="763" y="80"/>
                    <a:pt x="762" y="80"/>
                    <a:pt x="763" y="81"/>
                  </a:cubicBezTo>
                  <a:cubicBezTo>
                    <a:pt x="763" y="81"/>
                    <a:pt x="763" y="81"/>
                    <a:pt x="763" y="81"/>
                  </a:cubicBezTo>
                  <a:cubicBezTo>
                    <a:pt x="762" y="81"/>
                    <a:pt x="760" y="80"/>
                    <a:pt x="762" y="79"/>
                  </a:cubicBezTo>
                  <a:cubicBezTo>
                    <a:pt x="761" y="79"/>
                    <a:pt x="761" y="79"/>
                    <a:pt x="760" y="79"/>
                  </a:cubicBezTo>
                  <a:cubicBezTo>
                    <a:pt x="761" y="81"/>
                    <a:pt x="760" y="80"/>
                    <a:pt x="760" y="81"/>
                  </a:cubicBezTo>
                  <a:cubicBezTo>
                    <a:pt x="761" y="81"/>
                    <a:pt x="761" y="80"/>
                    <a:pt x="761" y="81"/>
                  </a:cubicBezTo>
                  <a:cubicBezTo>
                    <a:pt x="760" y="80"/>
                    <a:pt x="760" y="83"/>
                    <a:pt x="759" y="83"/>
                  </a:cubicBezTo>
                  <a:cubicBezTo>
                    <a:pt x="759" y="82"/>
                    <a:pt x="760" y="82"/>
                    <a:pt x="759" y="82"/>
                  </a:cubicBezTo>
                  <a:cubicBezTo>
                    <a:pt x="759" y="82"/>
                    <a:pt x="758" y="83"/>
                    <a:pt x="758" y="83"/>
                  </a:cubicBezTo>
                  <a:cubicBezTo>
                    <a:pt x="758" y="83"/>
                    <a:pt x="758" y="83"/>
                    <a:pt x="758" y="83"/>
                  </a:cubicBezTo>
                  <a:cubicBezTo>
                    <a:pt x="758" y="85"/>
                    <a:pt x="756" y="84"/>
                    <a:pt x="756" y="85"/>
                  </a:cubicBezTo>
                  <a:cubicBezTo>
                    <a:pt x="756" y="85"/>
                    <a:pt x="756" y="84"/>
                    <a:pt x="756" y="84"/>
                  </a:cubicBezTo>
                  <a:cubicBezTo>
                    <a:pt x="755" y="84"/>
                    <a:pt x="754" y="84"/>
                    <a:pt x="754" y="86"/>
                  </a:cubicBezTo>
                  <a:cubicBezTo>
                    <a:pt x="755" y="86"/>
                    <a:pt x="755" y="85"/>
                    <a:pt x="755" y="85"/>
                  </a:cubicBezTo>
                  <a:cubicBezTo>
                    <a:pt x="755" y="86"/>
                    <a:pt x="755" y="86"/>
                    <a:pt x="756" y="86"/>
                  </a:cubicBezTo>
                  <a:cubicBezTo>
                    <a:pt x="755" y="86"/>
                    <a:pt x="756" y="86"/>
                    <a:pt x="756" y="86"/>
                  </a:cubicBezTo>
                  <a:cubicBezTo>
                    <a:pt x="756" y="86"/>
                    <a:pt x="756" y="87"/>
                    <a:pt x="757" y="87"/>
                  </a:cubicBezTo>
                  <a:cubicBezTo>
                    <a:pt x="757" y="86"/>
                    <a:pt x="758" y="87"/>
                    <a:pt x="758" y="87"/>
                  </a:cubicBezTo>
                  <a:cubicBezTo>
                    <a:pt x="758" y="86"/>
                    <a:pt x="758" y="84"/>
                    <a:pt x="759" y="84"/>
                  </a:cubicBezTo>
                  <a:cubicBezTo>
                    <a:pt x="759" y="84"/>
                    <a:pt x="760" y="84"/>
                    <a:pt x="760" y="85"/>
                  </a:cubicBezTo>
                  <a:cubicBezTo>
                    <a:pt x="760" y="85"/>
                    <a:pt x="760" y="86"/>
                    <a:pt x="761" y="85"/>
                  </a:cubicBezTo>
                  <a:cubicBezTo>
                    <a:pt x="761" y="85"/>
                    <a:pt x="762" y="84"/>
                    <a:pt x="763" y="84"/>
                  </a:cubicBezTo>
                  <a:cubicBezTo>
                    <a:pt x="763" y="84"/>
                    <a:pt x="762" y="84"/>
                    <a:pt x="762" y="84"/>
                  </a:cubicBezTo>
                  <a:cubicBezTo>
                    <a:pt x="762" y="83"/>
                    <a:pt x="762" y="83"/>
                    <a:pt x="762" y="83"/>
                  </a:cubicBezTo>
                  <a:cubicBezTo>
                    <a:pt x="762" y="83"/>
                    <a:pt x="763" y="83"/>
                    <a:pt x="763" y="83"/>
                  </a:cubicBezTo>
                  <a:cubicBezTo>
                    <a:pt x="762" y="84"/>
                    <a:pt x="763" y="84"/>
                    <a:pt x="763" y="84"/>
                  </a:cubicBezTo>
                  <a:cubicBezTo>
                    <a:pt x="764" y="84"/>
                    <a:pt x="764" y="84"/>
                    <a:pt x="764" y="84"/>
                  </a:cubicBezTo>
                  <a:cubicBezTo>
                    <a:pt x="764" y="83"/>
                    <a:pt x="765" y="83"/>
                    <a:pt x="765" y="83"/>
                  </a:cubicBezTo>
                  <a:cubicBezTo>
                    <a:pt x="765" y="83"/>
                    <a:pt x="764" y="83"/>
                    <a:pt x="764" y="83"/>
                  </a:cubicBezTo>
                  <a:cubicBezTo>
                    <a:pt x="764" y="83"/>
                    <a:pt x="764" y="82"/>
                    <a:pt x="764" y="82"/>
                  </a:cubicBezTo>
                  <a:cubicBezTo>
                    <a:pt x="765" y="82"/>
                    <a:pt x="765" y="82"/>
                    <a:pt x="765" y="81"/>
                  </a:cubicBezTo>
                  <a:cubicBezTo>
                    <a:pt x="765" y="81"/>
                    <a:pt x="764" y="82"/>
                    <a:pt x="763" y="81"/>
                  </a:cubicBezTo>
                  <a:close/>
                  <a:moveTo>
                    <a:pt x="766" y="84"/>
                  </a:moveTo>
                  <a:cubicBezTo>
                    <a:pt x="767" y="83"/>
                    <a:pt x="766" y="83"/>
                    <a:pt x="766" y="82"/>
                  </a:cubicBezTo>
                  <a:cubicBezTo>
                    <a:pt x="765" y="81"/>
                    <a:pt x="765" y="82"/>
                    <a:pt x="765" y="83"/>
                  </a:cubicBezTo>
                  <a:cubicBezTo>
                    <a:pt x="766" y="82"/>
                    <a:pt x="766" y="84"/>
                    <a:pt x="766" y="84"/>
                  </a:cubicBezTo>
                  <a:close/>
                  <a:moveTo>
                    <a:pt x="763" y="104"/>
                  </a:moveTo>
                  <a:cubicBezTo>
                    <a:pt x="764" y="105"/>
                    <a:pt x="765" y="104"/>
                    <a:pt x="766" y="104"/>
                  </a:cubicBezTo>
                  <a:cubicBezTo>
                    <a:pt x="765" y="104"/>
                    <a:pt x="764" y="105"/>
                    <a:pt x="763" y="104"/>
                  </a:cubicBezTo>
                  <a:close/>
                  <a:moveTo>
                    <a:pt x="765" y="98"/>
                  </a:moveTo>
                  <a:cubicBezTo>
                    <a:pt x="765" y="98"/>
                    <a:pt x="766" y="98"/>
                    <a:pt x="766" y="98"/>
                  </a:cubicBezTo>
                  <a:cubicBezTo>
                    <a:pt x="765" y="98"/>
                    <a:pt x="765" y="98"/>
                    <a:pt x="765" y="97"/>
                  </a:cubicBezTo>
                  <a:cubicBezTo>
                    <a:pt x="765" y="99"/>
                    <a:pt x="764" y="98"/>
                    <a:pt x="764" y="99"/>
                  </a:cubicBezTo>
                  <a:cubicBezTo>
                    <a:pt x="765" y="100"/>
                    <a:pt x="765" y="98"/>
                    <a:pt x="765" y="100"/>
                  </a:cubicBezTo>
                  <a:cubicBezTo>
                    <a:pt x="766" y="100"/>
                    <a:pt x="765" y="99"/>
                    <a:pt x="766" y="99"/>
                  </a:cubicBezTo>
                  <a:cubicBezTo>
                    <a:pt x="765" y="99"/>
                    <a:pt x="765" y="99"/>
                    <a:pt x="765" y="98"/>
                  </a:cubicBezTo>
                  <a:cubicBezTo>
                    <a:pt x="765" y="98"/>
                    <a:pt x="765" y="98"/>
                    <a:pt x="766" y="98"/>
                  </a:cubicBezTo>
                  <a:cubicBezTo>
                    <a:pt x="766" y="98"/>
                    <a:pt x="766" y="97"/>
                    <a:pt x="765" y="98"/>
                  </a:cubicBezTo>
                  <a:close/>
                  <a:moveTo>
                    <a:pt x="765" y="101"/>
                  </a:moveTo>
                  <a:cubicBezTo>
                    <a:pt x="764" y="101"/>
                    <a:pt x="764" y="102"/>
                    <a:pt x="763" y="102"/>
                  </a:cubicBezTo>
                  <a:cubicBezTo>
                    <a:pt x="764" y="102"/>
                    <a:pt x="765" y="102"/>
                    <a:pt x="765" y="102"/>
                  </a:cubicBezTo>
                  <a:cubicBezTo>
                    <a:pt x="765" y="102"/>
                    <a:pt x="765" y="102"/>
                    <a:pt x="765" y="101"/>
                  </a:cubicBezTo>
                  <a:close/>
                  <a:moveTo>
                    <a:pt x="761" y="107"/>
                  </a:moveTo>
                  <a:cubicBezTo>
                    <a:pt x="760" y="106"/>
                    <a:pt x="762" y="105"/>
                    <a:pt x="762" y="106"/>
                  </a:cubicBezTo>
                  <a:cubicBezTo>
                    <a:pt x="762" y="105"/>
                    <a:pt x="763" y="105"/>
                    <a:pt x="763" y="105"/>
                  </a:cubicBezTo>
                  <a:cubicBezTo>
                    <a:pt x="762" y="105"/>
                    <a:pt x="763" y="104"/>
                    <a:pt x="762" y="104"/>
                  </a:cubicBezTo>
                  <a:cubicBezTo>
                    <a:pt x="762" y="104"/>
                    <a:pt x="762" y="105"/>
                    <a:pt x="761" y="105"/>
                  </a:cubicBezTo>
                  <a:cubicBezTo>
                    <a:pt x="760" y="105"/>
                    <a:pt x="760" y="106"/>
                    <a:pt x="759" y="105"/>
                  </a:cubicBezTo>
                  <a:cubicBezTo>
                    <a:pt x="758" y="106"/>
                    <a:pt x="760" y="107"/>
                    <a:pt x="759" y="107"/>
                  </a:cubicBezTo>
                  <a:cubicBezTo>
                    <a:pt x="760" y="107"/>
                    <a:pt x="760" y="106"/>
                    <a:pt x="761" y="107"/>
                  </a:cubicBezTo>
                  <a:close/>
                  <a:moveTo>
                    <a:pt x="763" y="103"/>
                  </a:moveTo>
                  <a:cubicBezTo>
                    <a:pt x="763" y="103"/>
                    <a:pt x="763" y="103"/>
                    <a:pt x="763" y="102"/>
                  </a:cubicBezTo>
                  <a:cubicBezTo>
                    <a:pt x="763" y="102"/>
                    <a:pt x="762" y="102"/>
                    <a:pt x="762" y="101"/>
                  </a:cubicBezTo>
                  <a:cubicBezTo>
                    <a:pt x="761" y="101"/>
                    <a:pt x="762" y="101"/>
                    <a:pt x="760" y="101"/>
                  </a:cubicBezTo>
                  <a:cubicBezTo>
                    <a:pt x="760" y="102"/>
                    <a:pt x="761" y="102"/>
                    <a:pt x="761" y="103"/>
                  </a:cubicBezTo>
                  <a:cubicBezTo>
                    <a:pt x="761" y="102"/>
                    <a:pt x="761" y="102"/>
                    <a:pt x="761" y="102"/>
                  </a:cubicBezTo>
                  <a:cubicBezTo>
                    <a:pt x="761" y="102"/>
                    <a:pt x="761" y="102"/>
                    <a:pt x="762" y="102"/>
                  </a:cubicBezTo>
                  <a:cubicBezTo>
                    <a:pt x="762" y="102"/>
                    <a:pt x="761" y="102"/>
                    <a:pt x="762" y="103"/>
                  </a:cubicBezTo>
                  <a:cubicBezTo>
                    <a:pt x="762" y="103"/>
                    <a:pt x="762" y="102"/>
                    <a:pt x="762" y="102"/>
                  </a:cubicBezTo>
                  <a:cubicBezTo>
                    <a:pt x="763" y="102"/>
                    <a:pt x="762" y="104"/>
                    <a:pt x="763" y="103"/>
                  </a:cubicBezTo>
                  <a:close/>
                  <a:moveTo>
                    <a:pt x="760" y="103"/>
                  </a:moveTo>
                  <a:cubicBezTo>
                    <a:pt x="760" y="104"/>
                    <a:pt x="759" y="102"/>
                    <a:pt x="759" y="103"/>
                  </a:cubicBezTo>
                  <a:cubicBezTo>
                    <a:pt x="759" y="103"/>
                    <a:pt x="759" y="104"/>
                    <a:pt x="759" y="104"/>
                  </a:cubicBezTo>
                  <a:cubicBezTo>
                    <a:pt x="760" y="104"/>
                    <a:pt x="760" y="103"/>
                    <a:pt x="761" y="104"/>
                  </a:cubicBezTo>
                  <a:cubicBezTo>
                    <a:pt x="761" y="104"/>
                    <a:pt x="761" y="105"/>
                    <a:pt x="761" y="105"/>
                  </a:cubicBezTo>
                  <a:cubicBezTo>
                    <a:pt x="761" y="104"/>
                    <a:pt x="761" y="103"/>
                    <a:pt x="760" y="103"/>
                  </a:cubicBezTo>
                  <a:close/>
                  <a:moveTo>
                    <a:pt x="759" y="101"/>
                  </a:moveTo>
                  <a:cubicBezTo>
                    <a:pt x="759" y="100"/>
                    <a:pt x="759" y="100"/>
                    <a:pt x="759" y="100"/>
                  </a:cubicBezTo>
                  <a:cubicBezTo>
                    <a:pt x="758" y="100"/>
                    <a:pt x="756" y="100"/>
                    <a:pt x="756" y="101"/>
                  </a:cubicBezTo>
                  <a:cubicBezTo>
                    <a:pt x="756" y="101"/>
                    <a:pt x="757" y="101"/>
                    <a:pt x="758" y="101"/>
                  </a:cubicBezTo>
                  <a:cubicBezTo>
                    <a:pt x="757" y="100"/>
                    <a:pt x="758" y="100"/>
                    <a:pt x="759" y="101"/>
                  </a:cubicBezTo>
                  <a:close/>
                  <a:moveTo>
                    <a:pt x="754" y="107"/>
                  </a:moveTo>
                  <a:cubicBezTo>
                    <a:pt x="755" y="107"/>
                    <a:pt x="755" y="108"/>
                    <a:pt x="756" y="108"/>
                  </a:cubicBezTo>
                  <a:cubicBezTo>
                    <a:pt x="756" y="107"/>
                    <a:pt x="755" y="106"/>
                    <a:pt x="754" y="107"/>
                  </a:cubicBezTo>
                  <a:close/>
                  <a:moveTo>
                    <a:pt x="754" y="109"/>
                  </a:moveTo>
                  <a:cubicBezTo>
                    <a:pt x="755" y="109"/>
                    <a:pt x="755" y="110"/>
                    <a:pt x="755" y="109"/>
                  </a:cubicBezTo>
                  <a:cubicBezTo>
                    <a:pt x="755" y="108"/>
                    <a:pt x="754" y="108"/>
                    <a:pt x="754" y="109"/>
                  </a:cubicBezTo>
                  <a:close/>
                  <a:moveTo>
                    <a:pt x="755" y="104"/>
                  </a:moveTo>
                  <a:cubicBezTo>
                    <a:pt x="755" y="103"/>
                    <a:pt x="753" y="104"/>
                    <a:pt x="752" y="104"/>
                  </a:cubicBezTo>
                  <a:cubicBezTo>
                    <a:pt x="752" y="105"/>
                    <a:pt x="752" y="106"/>
                    <a:pt x="753" y="107"/>
                  </a:cubicBezTo>
                  <a:cubicBezTo>
                    <a:pt x="753" y="106"/>
                    <a:pt x="753" y="105"/>
                    <a:pt x="754" y="104"/>
                  </a:cubicBezTo>
                  <a:cubicBezTo>
                    <a:pt x="754" y="105"/>
                    <a:pt x="755" y="105"/>
                    <a:pt x="755" y="104"/>
                  </a:cubicBezTo>
                  <a:close/>
                  <a:moveTo>
                    <a:pt x="754" y="107"/>
                  </a:moveTo>
                  <a:cubicBezTo>
                    <a:pt x="753" y="108"/>
                    <a:pt x="754" y="108"/>
                    <a:pt x="754" y="108"/>
                  </a:cubicBezTo>
                  <a:cubicBezTo>
                    <a:pt x="755" y="107"/>
                    <a:pt x="754" y="107"/>
                    <a:pt x="754" y="107"/>
                  </a:cubicBezTo>
                  <a:close/>
                  <a:moveTo>
                    <a:pt x="759" y="80"/>
                  </a:moveTo>
                  <a:cubicBezTo>
                    <a:pt x="758" y="80"/>
                    <a:pt x="757" y="80"/>
                    <a:pt x="757" y="80"/>
                  </a:cubicBezTo>
                  <a:cubicBezTo>
                    <a:pt x="757" y="81"/>
                    <a:pt x="757" y="81"/>
                    <a:pt x="757" y="81"/>
                  </a:cubicBezTo>
                  <a:cubicBezTo>
                    <a:pt x="757" y="81"/>
                    <a:pt x="757" y="82"/>
                    <a:pt x="757" y="82"/>
                  </a:cubicBezTo>
                  <a:cubicBezTo>
                    <a:pt x="758" y="82"/>
                    <a:pt x="758" y="82"/>
                    <a:pt x="758" y="82"/>
                  </a:cubicBezTo>
                  <a:cubicBezTo>
                    <a:pt x="758" y="81"/>
                    <a:pt x="759" y="81"/>
                    <a:pt x="758" y="80"/>
                  </a:cubicBezTo>
                  <a:cubicBezTo>
                    <a:pt x="758" y="81"/>
                    <a:pt x="759" y="81"/>
                    <a:pt x="759" y="80"/>
                  </a:cubicBezTo>
                  <a:close/>
                  <a:moveTo>
                    <a:pt x="756" y="82"/>
                  </a:moveTo>
                  <a:cubicBezTo>
                    <a:pt x="756" y="83"/>
                    <a:pt x="756" y="83"/>
                    <a:pt x="756" y="83"/>
                  </a:cubicBezTo>
                  <a:cubicBezTo>
                    <a:pt x="756" y="83"/>
                    <a:pt x="756" y="84"/>
                    <a:pt x="756" y="84"/>
                  </a:cubicBezTo>
                  <a:cubicBezTo>
                    <a:pt x="756" y="84"/>
                    <a:pt x="757" y="84"/>
                    <a:pt x="757" y="83"/>
                  </a:cubicBezTo>
                  <a:cubicBezTo>
                    <a:pt x="757" y="83"/>
                    <a:pt x="757" y="83"/>
                    <a:pt x="757" y="83"/>
                  </a:cubicBezTo>
                  <a:cubicBezTo>
                    <a:pt x="757" y="83"/>
                    <a:pt x="757" y="83"/>
                    <a:pt x="757" y="83"/>
                  </a:cubicBezTo>
                  <a:cubicBezTo>
                    <a:pt x="757" y="83"/>
                    <a:pt x="756" y="82"/>
                    <a:pt x="756" y="82"/>
                  </a:cubicBezTo>
                  <a:close/>
                  <a:moveTo>
                    <a:pt x="752" y="103"/>
                  </a:moveTo>
                  <a:cubicBezTo>
                    <a:pt x="751" y="104"/>
                    <a:pt x="753" y="103"/>
                    <a:pt x="753" y="104"/>
                  </a:cubicBezTo>
                  <a:cubicBezTo>
                    <a:pt x="753" y="104"/>
                    <a:pt x="753" y="104"/>
                    <a:pt x="753" y="104"/>
                  </a:cubicBezTo>
                  <a:cubicBezTo>
                    <a:pt x="752" y="103"/>
                    <a:pt x="753" y="103"/>
                    <a:pt x="752" y="103"/>
                  </a:cubicBezTo>
                  <a:close/>
                  <a:moveTo>
                    <a:pt x="752" y="103"/>
                  </a:moveTo>
                  <a:cubicBezTo>
                    <a:pt x="752" y="102"/>
                    <a:pt x="752" y="103"/>
                    <a:pt x="753" y="103"/>
                  </a:cubicBezTo>
                  <a:cubicBezTo>
                    <a:pt x="753" y="102"/>
                    <a:pt x="753" y="102"/>
                    <a:pt x="753" y="102"/>
                  </a:cubicBezTo>
                  <a:cubicBezTo>
                    <a:pt x="752" y="101"/>
                    <a:pt x="751" y="102"/>
                    <a:pt x="752" y="103"/>
                  </a:cubicBezTo>
                  <a:close/>
                  <a:moveTo>
                    <a:pt x="752" y="102"/>
                  </a:moveTo>
                  <a:cubicBezTo>
                    <a:pt x="751" y="101"/>
                    <a:pt x="753" y="102"/>
                    <a:pt x="753" y="101"/>
                  </a:cubicBezTo>
                  <a:cubicBezTo>
                    <a:pt x="753" y="100"/>
                    <a:pt x="752" y="100"/>
                    <a:pt x="751" y="100"/>
                  </a:cubicBezTo>
                  <a:cubicBezTo>
                    <a:pt x="752" y="101"/>
                    <a:pt x="752" y="100"/>
                    <a:pt x="752" y="101"/>
                  </a:cubicBezTo>
                  <a:cubicBezTo>
                    <a:pt x="752" y="101"/>
                    <a:pt x="751" y="101"/>
                    <a:pt x="751" y="101"/>
                  </a:cubicBezTo>
                  <a:cubicBezTo>
                    <a:pt x="751" y="101"/>
                    <a:pt x="751" y="102"/>
                    <a:pt x="751" y="102"/>
                  </a:cubicBezTo>
                  <a:cubicBezTo>
                    <a:pt x="751" y="102"/>
                    <a:pt x="751" y="102"/>
                    <a:pt x="752" y="102"/>
                  </a:cubicBezTo>
                  <a:close/>
                  <a:moveTo>
                    <a:pt x="755" y="78"/>
                  </a:moveTo>
                  <a:cubicBezTo>
                    <a:pt x="755" y="79"/>
                    <a:pt x="754" y="79"/>
                    <a:pt x="754" y="78"/>
                  </a:cubicBezTo>
                  <a:cubicBezTo>
                    <a:pt x="754" y="79"/>
                    <a:pt x="753" y="79"/>
                    <a:pt x="754" y="79"/>
                  </a:cubicBezTo>
                  <a:cubicBezTo>
                    <a:pt x="754" y="80"/>
                    <a:pt x="754" y="80"/>
                    <a:pt x="754" y="80"/>
                  </a:cubicBezTo>
                  <a:cubicBezTo>
                    <a:pt x="755" y="80"/>
                    <a:pt x="755" y="79"/>
                    <a:pt x="755" y="79"/>
                  </a:cubicBezTo>
                  <a:cubicBezTo>
                    <a:pt x="755" y="80"/>
                    <a:pt x="755" y="80"/>
                    <a:pt x="755" y="80"/>
                  </a:cubicBezTo>
                  <a:cubicBezTo>
                    <a:pt x="755" y="79"/>
                    <a:pt x="756" y="79"/>
                    <a:pt x="755" y="78"/>
                  </a:cubicBezTo>
                  <a:close/>
                  <a:moveTo>
                    <a:pt x="749" y="108"/>
                  </a:moveTo>
                  <a:cubicBezTo>
                    <a:pt x="748" y="109"/>
                    <a:pt x="747" y="109"/>
                    <a:pt x="746" y="109"/>
                  </a:cubicBezTo>
                  <a:cubicBezTo>
                    <a:pt x="746" y="110"/>
                    <a:pt x="747" y="110"/>
                    <a:pt x="747" y="111"/>
                  </a:cubicBezTo>
                  <a:cubicBezTo>
                    <a:pt x="748" y="109"/>
                    <a:pt x="749" y="110"/>
                    <a:pt x="749" y="108"/>
                  </a:cubicBezTo>
                  <a:cubicBezTo>
                    <a:pt x="749" y="109"/>
                    <a:pt x="750" y="109"/>
                    <a:pt x="750" y="109"/>
                  </a:cubicBezTo>
                  <a:cubicBezTo>
                    <a:pt x="750" y="109"/>
                    <a:pt x="750" y="108"/>
                    <a:pt x="750" y="108"/>
                  </a:cubicBezTo>
                  <a:cubicBezTo>
                    <a:pt x="750" y="108"/>
                    <a:pt x="751" y="108"/>
                    <a:pt x="751" y="108"/>
                  </a:cubicBezTo>
                  <a:cubicBezTo>
                    <a:pt x="750" y="108"/>
                    <a:pt x="749" y="108"/>
                    <a:pt x="749" y="108"/>
                  </a:cubicBezTo>
                  <a:close/>
                  <a:moveTo>
                    <a:pt x="749" y="105"/>
                  </a:moveTo>
                  <a:cubicBezTo>
                    <a:pt x="749" y="105"/>
                    <a:pt x="749" y="106"/>
                    <a:pt x="749" y="106"/>
                  </a:cubicBezTo>
                  <a:cubicBezTo>
                    <a:pt x="749" y="106"/>
                    <a:pt x="749" y="106"/>
                    <a:pt x="749" y="106"/>
                  </a:cubicBezTo>
                  <a:cubicBezTo>
                    <a:pt x="749" y="106"/>
                    <a:pt x="749" y="106"/>
                    <a:pt x="749" y="107"/>
                  </a:cubicBezTo>
                  <a:cubicBezTo>
                    <a:pt x="750" y="106"/>
                    <a:pt x="750" y="106"/>
                    <a:pt x="750" y="106"/>
                  </a:cubicBezTo>
                  <a:cubicBezTo>
                    <a:pt x="749" y="106"/>
                    <a:pt x="749" y="105"/>
                    <a:pt x="749" y="105"/>
                  </a:cubicBezTo>
                  <a:close/>
                  <a:moveTo>
                    <a:pt x="750" y="101"/>
                  </a:moveTo>
                  <a:cubicBezTo>
                    <a:pt x="750" y="101"/>
                    <a:pt x="749" y="101"/>
                    <a:pt x="749" y="101"/>
                  </a:cubicBezTo>
                  <a:cubicBezTo>
                    <a:pt x="749" y="101"/>
                    <a:pt x="749" y="101"/>
                    <a:pt x="749" y="101"/>
                  </a:cubicBezTo>
                  <a:cubicBezTo>
                    <a:pt x="749" y="101"/>
                    <a:pt x="749" y="103"/>
                    <a:pt x="750" y="102"/>
                  </a:cubicBezTo>
                  <a:cubicBezTo>
                    <a:pt x="750" y="102"/>
                    <a:pt x="750" y="102"/>
                    <a:pt x="750" y="101"/>
                  </a:cubicBezTo>
                  <a:close/>
                  <a:moveTo>
                    <a:pt x="749" y="86"/>
                  </a:moveTo>
                  <a:cubicBezTo>
                    <a:pt x="749" y="86"/>
                    <a:pt x="749" y="86"/>
                    <a:pt x="749" y="87"/>
                  </a:cubicBezTo>
                  <a:cubicBezTo>
                    <a:pt x="749" y="86"/>
                    <a:pt x="749" y="87"/>
                    <a:pt x="750" y="87"/>
                  </a:cubicBezTo>
                  <a:cubicBezTo>
                    <a:pt x="750" y="86"/>
                    <a:pt x="751" y="88"/>
                    <a:pt x="752" y="87"/>
                  </a:cubicBezTo>
                  <a:cubicBezTo>
                    <a:pt x="751" y="87"/>
                    <a:pt x="751" y="87"/>
                    <a:pt x="751" y="87"/>
                  </a:cubicBezTo>
                  <a:cubicBezTo>
                    <a:pt x="751" y="87"/>
                    <a:pt x="751" y="87"/>
                    <a:pt x="752" y="87"/>
                  </a:cubicBezTo>
                  <a:cubicBezTo>
                    <a:pt x="751" y="87"/>
                    <a:pt x="749" y="87"/>
                    <a:pt x="749" y="86"/>
                  </a:cubicBezTo>
                  <a:close/>
                  <a:moveTo>
                    <a:pt x="750" y="85"/>
                  </a:moveTo>
                  <a:cubicBezTo>
                    <a:pt x="751" y="85"/>
                    <a:pt x="752" y="84"/>
                    <a:pt x="752" y="83"/>
                  </a:cubicBezTo>
                  <a:cubicBezTo>
                    <a:pt x="751" y="84"/>
                    <a:pt x="750" y="84"/>
                    <a:pt x="750" y="85"/>
                  </a:cubicBezTo>
                  <a:close/>
                  <a:moveTo>
                    <a:pt x="747" y="102"/>
                  </a:moveTo>
                  <a:cubicBezTo>
                    <a:pt x="748" y="101"/>
                    <a:pt x="748" y="103"/>
                    <a:pt x="749" y="102"/>
                  </a:cubicBezTo>
                  <a:cubicBezTo>
                    <a:pt x="748" y="102"/>
                    <a:pt x="749" y="101"/>
                    <a:pt x="749" y="101"/>
                  </a:cubicBezTo>
                  <a:cubicBezTo>
                    <a:pt x="748" y="100"/>
                    <a:pt x="748" y="102"/>
                    <a:pt x="747" y="101"/>
                  </a:cubicBezTo>
                  <a:cubicBezTo>
                    <a:pt x="748" y="101"/>
                    <a:pt x="748" y="101"/>
                    <a:pt x="747" y="101"/>
                  </a:cubicBezTo>
                  <a:cubicBezTo>
                    <a:pt x="747" y="101"/>
                    <a:pt x="747" y="102"/>
                    <a:pt x="747" y="102"/>
                  </a:cubicBezTo>
                  <a:close/>
                  <a:moveTo>
                    <a:pt x="746" y="109"/>
                  </a:moveTo>
                  <a:cubicBezTo>
                    <a:pt x="745" y="109"/>
                    <a:pt x="746" y="111"/>
                    <a:pt x="745" y="111"/>
                  </a:cubicBezTo>
                  <a:cubicBezTo>
                    <a:pt x="745" y="110"/>
                    <a:pt x="745" y="110"/>
                    <a:pt x="745" y="110"/>
                  </a:cubicBezTo>
                  <a:cubicBezTo>
                    <a:pt x="746" y="111"/>
                    <a:pt x="746" y="112"/>
                    <a:pt x="747" y="112"/>
                  </a:cubicBezTo>
                  <a:cubicBezTo>
                    <a:pt x="746" y="111"/>
                    <a:pt x="746" y="110"/>
                    <a:pt x="746" y="109"/>
                  </a:cubicBezTo>
                  <a:close/>
                  <a:moveTo>
                    <a:pt x="744" y="106"/>
                  </a:moveTo>
                  <a:cubicBezTo>
                    <a:pt x="745" y="106"/>
                    <a:pt x="745" y="105"/>
                    <a:pt x="746" y="106"/>
                  </a:cubicBezTo>
                  <a:cubicBezTo>
                    <a:pt x="746" y="105"/>
                    <a:pt x="746" y="105"/>
                    <a:pt x="746" y="105"/>
                  </a:cubicBezTo>
                  <a:cubicBezTo>
                    <a:pt x="746" y="105"/>
                    <a:pt x="745" y="104"/>
                    <a:pt x="744" y="106"/>
                  </a:cubicBezTo>
                  <a:close/>
                  <a:moveTo>
                    <a:pt x="747" y="86"/>
                  </a:moveTo>
                  <a:cubicBezTo>
                    <a:pt x="747" y="85"/>
                    <a:pt x="747" y="85"/>
                    <a:pt x="747" y="85"/>
                  </a:cubicBezTo>
                  <a:cubicBezTo>
                    <a:pt x="747" y="85"/>
                    <a:pt x="747" y="84"/>
                    <a:pt x="747" y="84"/>
                  </a:cubicBezTo>
                  <a:cubicBezTo>
                    <a:pt x="747" y="85"/>
                    <a:pt x="747" y="85"/>
                    <a:pt x="746" y="85"/>
                  </a:cubicBezTo>
                  <a:cubicBezTo>
                    <a:pt x="746" y="85"/>
                    <a:pt x="746" y="85"/>
                    <a:pt x="746" y="85"/>
                  </a:cubicBezTo>
                  <a:cubicBezTo>
                    <a:pt x="746" y="86"/>
                    <a:pt x="747" y="86"/>
                    <a:pt x="748" y="86"/>
                  </a:cubicBezTo>
                  <a:cubicBezTo>
                    <a:pt x="748" y="85"/>
                    <a:pt x="749" y="86"/>
                    <a:pt x="749" y="85"/>
                  </a:cubicBezTo>
                  <a:cubicBezTo>
                    <a:pt x="748" y="84"/>
                    <a:pt x="748" y="86"/>
                    <a:pt x="747" y="86"/>
                  </a:cubicBezTo>
                  <a:close/>
                  <a:moveTo>
                    <a:pt x="743" y="110"/>
                  </a:moveTo>
                  <a:cubicBezTo>
                    <a:pt x="743" y="110"/>
                    <a:pt x="744" y="110"/>
                    <a:pt x="744" y="109"/>
                  </a:cubicBezTo>
                  <a:cubicBezTo>
                    <a:pt x="743" y="109"/>
                    <a:pt x="743" y="110"/>
                    <a:pt x="743" y="110"/>
                  </a:cubicBezTo>
                  <a:close/>
                  <a:moveTo>
                    <a:pt x="747" y="79"/>
                  </a:moveTo>
                  <a:cubicBezTo>
                    <a:pt x="747" y="79"/>
                    <a:pt x="747" y="79"/>
                    <a:pt x="747" y="79"/>
                  </a:cubicBezTo>
                  <a:cubicBezTo>
                    <a:pt x="746" y="79"/>
                    <a:pt x="747" y="79"/>
                    <a:pt x="747" y="80"/>
                  </a:cubicBezTo>
                  <a:cubicBezTo>
                    <a:pt x="747" y="78"/>
                    <a:pt x="748" y="81"/>
                    <a:pt x="748" y="80"/>
                  </a:cubicBezTo>
                  <a:cubicBezTo>
                    <a:pt x="747" y="79"/>
                    <a:pt x="750" y="79"/>
                    <a:pt x="749" y="78"/>
                  </a:cubicBezTo>
                  <a:cubicBezTo>
                    <a:pt x="749" y="78"/>
                    <a:pt x="748" y="79"/>
                    <a:pt x="747" y="78"/>
                  </a:cubicBezTo>
                  <a:cubicBezTo>
                    <a:pt x="747" y="79"/>
                    <a:pt x="747" y="79"/>
                    <a:pt x="747" y="79"/>
                  </a:cubicBezTo>
                  <a:close/>
                  <a:moveTo>
                    <a:pt x="743" y="106"/>
                  </a:moveTo>
                  <a:cubicBezTo>
                    <a:pt x="742" y="107"/>
                    <a:pt x="743" y="108"/>
                    <a:pt x="743" y="108"/>
                  </a:cubicBezTo>
                  <a:cubicBezTo>
                    <a:pt x="743" y="108"/>
                    <a:pt x="743" y="109"/>
                    <a:pt x="743" y="109"/>
                  </a:cubicBezTo>
                  <a:cubicBezTo>
                    <a:pt x="743" y="108"/>
                    <a:pt x="744" y="107"/>
                    <a:pt x="744" y="107"/>
                  </a:cubicBezTo>
                  <a:cubicBezTo>
                    <a:pt x="744" y="107"/>
                    <a:pt x="744" y="107"/>
                    <a:pt x="743" y="106"/>
                  </a:cubicBezTo>
                  <a:close/>
                  <a:moveTo>
                    <a:pt x="745" y="90"/>
                  </a:moveTo>
                  <a:cubicBezTo>
                    <a:pt x="745" y="91"/>
                    <a:pt x="746" y="91"/>
                    <a:pt x="747" y="90"/>
                  </a:cubicBezTo>
                  <a:cubicBezTo>
                    <a:pt x="745" y="90"/>
                    <a:pt x="746" y="90"/>
                    <a:pt x="745" y="90"/>
                  </a:cubicBezTo>
                  <a:close/>
                  <a:moveTo>
                    <a:pt x="742" y="112"/>
                  </a:moveTo>
                  <a:cubicBezTo>
                    <a:pt x="742" y="111"/>
                    <a:pt x="742" y="112"/>
                    <a:pt x="743" y="112"/>
                  </a:cubicBezTo>
                  <a:cubicBezTo>
                    <a:pt x="743" y="112"/>
                    <a:pt x="743" y="112"/>
                    <a:pt x="743" y="111"/>
                  </a:cubicBezTo>
                  <a:cubicBezTo>
                    <a:pt x="743" y="111"/>
                    <a:pt x="743" y="111"/>
                    <a:pt x="743" y="111"/>
                  </a:cubicBezTo>
                  <a:cubicBezTo>
                    <a:pt x="743" y="111"/>
                    <a:pt x="742" y="111"/>
                    <a:pt x="742" y="111"/>
                  </a:cubicBezTo>
                  <a:cubicBezTo>
                    <a:pt x="742" y="111"/>
                    <a:pt x="741" y="113"/>
                    <a:pt x="742" y="112"/>
                  </a:cubicBezTo>
                  <a:close/>
                  <a:moveTo>
                    <a:pt x="739" y="109"/>
                  </a:moveTo>
                  <a:cubicBezTo>
                    <a:pt x="739" y="109"/>
                    <a:pt x="738" y="108"/>
                    <a:pt x="737" y="108"/>
                  </a:cubicBezTo>
                  <a:cubicBezTo>
                    <a:pt x="739" y="109"/>
                    <a:pt x="736" y="109"/>
                    <a:pt x="737" y="110"/>
                  </a:cubicBezTo>
                  <a:cubicBezTo>
                    <a:pt x="738" y="109"/>
                    <a:pt x="742" y="109"/>
                    <a:pt x="742" y="108"/>
                  </a:cubicBezTo>
                  <a:cubicBezTo>
                    <a:pt x="741" y="108"/>
                    <a:pt x="740" y="108"/>
                    <a:pt x="739" y="109"/>
                  </a:cubicBezTo>
                  <a:close/>
                  <a:moveTo>
                    <a:pt x="743" y="87"/>
                  </a:moveTo>
                  <a:cubicBezTo>
                    <a:pt x="743" y="88"/>
                    <a:pt x="745" y="89"/>
                    <a:pt x="745" y="88"/>
                  </a:cubicBezTo>
                  <a:cubicBezTo>
                    <a:pt x="744" y="89"/>
                    <a:pt x="744" y="87"/>
                    <a:pt x="743" y="87"/>
                  </a:cubicBezTo>
                  <a:close/>
                  <a:moveTo>
                    <a:pt x="740" y="113"/>
                  </a:moveTo>
                  <a:cubicBezTo>
                    <a:pt x="740" y="112"/>
                    <a:pt x="740" y="112"/>
                    <a:pt x="741" y="111"/>
                  </a:cubicBezTo>
                  <a:cubicBezTo>
                    <a:pt x="740" y="111"/>
                    <a:pt x="740" y="112"/>
                    <a:pt x="739" y="111"/>
                  </a:cubicBezTo>
                  <a:cubicBezTo>
                    <a:pt x="739" y="111"/>
                    <a:pt x="739" y="111"/>
                    <a:pt x="739" y="111"/>
                  </a:cubicBezTo>
                  <a:cubicBezTo>
                    <a:pt x="739" y="111"/>
                    <a:pt x="740" y="111"/>
                    <a:pt x="740" y="110"/>
                  </a:cubicBezTo>
                  <a:cubicBezTo>
                    <a:pt x="738" y="111"/>
                    <a:pt x="737" y="110"/>
                    <a:pt x="737" y="112"/>
                  </a:cubicBezTo>
                  <a:cubicBezTo>
                    <a:pt x="737" y="112"/>
                    <a:pt x="737" y="111"/>
                    <a:pt x="737" y="112"/>
                  </a:cubicBezTo>
                  <a:cubicBezTo>
                    <a:pt x="737" y="112"/>
                    <a:pt x="736" y="112"/>
                    <a:pt x="736" y="112"/>
                  </a:cubicBezTo>
                  <a:cubicBezTo>
                    <a:pt x="736" y="113"/>
                    <a:pt x="735" y="111"/>
                    <a:pt x="735" y="112"/>
                  </a:cubicBezTo>
                  <a:cubicBezTo>
                    <a:pt x="736" y="113"/>
                    <a:pt x="736" y="112"/>
                    <a:pt x="736" y="112"/>
                  </a:cubicBezTo>
                  <a:cubicBezTo>
                    <a:pt x="736" y="113"/>
                    <a:pt x="737" y="114"/>
                    <a:pt x="737" y="114"/>
                  </a:cubicBezTo>
                  <a:cubicBezTo>
                    <a:pt x="737" y="114"/>
                    <a:pt x="738" y="114"/>
                    <a:pt x="738" y="114"/>
                  </a:cubicBezTo>
                  <a:cubicBezTo>
                    <a:pt x="738" y="113"/>
                    <a:pt x="739" y="113"/>
                    <a:pt x="739" y="112"/>
                  </a:cubicBezTo>
                  <a:cubicBezTo>
                    <a:pt x="739" y="112"/>
                    <a:pt x="738" y="112"/>
                    <a:pt x="738" y="112"/>
                  </a:cubicBezTo>
                  <a:cubicBezTo>
                    <a:pt x="738" y="111"/>
                    <a:pt x="738" y="111"/>
                    <a:pt x="738" y="111"/>
                  </a:cubicBezTo>
                  <a:cubicBezTo>
                    <a:pt x="738" y="112"/>
                    <a:pt x="740" y="113"/>
                    <a:pt x="740" y="113"/>
                  </a:cubicBezTo>
                  <a:close/>
                  <a:moveTo>
                    <a:pt x="740" y="113"/>
                  </a:moveTo>
                  <a:cubicBezTo>
                    <a:pt x="739" y="113"/>
                    <a:pt x="739" y="113"/>
                    <a:pt x="739" y="113"/>
                  </a:cubicBezTo>
                  <a:cubicBezTo>
                    <a:pt x="739" y="114"/>
                    <a:pt x="740" y="114"/>
                    <a:pt x="740" y="114"/>
                  </a:cubicBezTo>
                  <a:cubicBezTo>
                    <a:pt x="740" y="114"/>
                    <a:pt x="740" y="114"/>
                    <a:pt x="740" y="113"/>
                  </a:cubicBezTo>
                  <a:close/>
                  <a:moveTo>
                    <a:pt x="743" y="89"/>
                  </a:moveTo>
                  <a:cubicBezTo>
                    <a:pt x="742" y="90"/>
                    <a:pt x="743" y="91"/>
                    <a:pt x="743" y="91"/>
                  </a:cubicBezTo>
                  <a:cubicBezTo>
                    <a:pt x="743" y="91"/>
                    <a:pt x="743" y="91"/>
                    <a:pt x="743" y="91"/>
                  </a:cubicBezTo>
                  <a:cubicBezTo>
                    <a:pt x="743" y="91"/>
                    <a:pt x="744" y="91"/>
                    <a:pt x="744" y="91"/>
                  </a:cubicBezTo>
                  <a:cubicBezTo>
                    <a:pt x="743" y="90"/>
                    <a:pt x="743" y="90"/>
                    <a:pt x="743" y="89"/>
                  </a:cubicBezTo>
                  <a:close/>
                  <a:moveTo>
                    <a:pt x="742" y="85"/>
                  </a:moveTo>
                  <a:cubicBezTo>
                    <a:pt x="742" y="85"/>
                    <a:pt x="742" y="85"/>
                    <a:pt x="743" y="85"/>
                  </a:cubicBezTo>
                  <a:cubicBezTo>
                    <a:pt x="743" y="85"/>
                    <a:pt x="743" y="85"/>
                    <a:pt x="743" y="84"/>
                  </a:cubicBezTo>
                  <a:cubicBezTo>
                    <a:pt x="742" y="84"/>
                    <a:pt x="742" y="84"/>
                    <a:pt x="742" y="85"/>
                  </a:cubicBezTo>
                  <a:close/>
                  <a:moveTo>
                    <a:pt x="740" y="87"/>
                  </a:moveTo>
                  <a:cubicBezTo>
                    <a:pt x="742" y="88"/>
                    <a:pt x="740" y="89"/>
                    <a:pt x="740" y="89"/>
                  </a:cubicBezTo>
                  <a:cubicBezTo>
                    <a:pt x="740" y="89"/>
                    <a:pt x="741" y="89"/>
                    <a:pt x="741" y="88"/>
                  </a:cubicBezTo>
                  <a:cubicBezTo>
                    <a:pt x="740" y="88"/>
                    <a:pt x="742" y="87"/>
                    <a:pt x="741" y="87"/>
                  </a:cubicBezTo>
                  <a:cubicBezTo>
                    <a:pt x="741" y="88"/>
                    <a:pt x="740" y="87"/>
                    <a:pt x="740" y="87"/>
                  </a:cubicBezTo>
                  <a:close/>
                  <a:moveTo>
                    <a:pt x="739" y="84"/>
                  </a:moveTo>
                  <a:cubicBezTo>
                    <a:pt x="739" y="85"/>
                    <a:pt x="740" y="84"/>
                    <a:pt x="741" y="85"/>
                  </a:cubicBezTo>
                  <a:cubicBezTo>
                    <a:pt x="741" y="85"/>
                    <a:pt x="742" y="84"/>
                    <a:pt x="742" y="84"/>
                  </a:cubicBezTo>
                  <a:cubicBezTo>
                    <a:pt x="741" y="83"/>
                    <a:pt x="739" y="83"/>
                    <a:pt x="739" y="84"/>
                  </a:cubicBezTo>
                  <a:close/>
                  <a:moveTo>
                    <a:pt x="735" y="112"/>
                  </a:moveTo>
                  <a:cubicBezTo>
                    <a:pt x="734" y="113"/>
                    <a:pt x="733" y="113"/>
                    <a:pt x="732" y="113"/>
                  </a:cubicBezTo>
                  <a:cubicBezTo>
                    <a:pt x="733" y="114"/>
                    <a:pt x="734" y="115"/>
                    <a:pt x="735" y="114"/>
                  </a:cubicBezTo>
                  <a:cubicBezTo>
                    <a:pt x="735" y="114"/>
                    <a:pt x="734" y="113"/>
                    <a:pt x="734" y="113"/>
                  </a:cubicBezTo>
                  <a:cubicBezTo>
                    <a:pt x="735" y="113"/>
                    <a:pt x="735" y="114"/>
                    <a:pt x="736" y="115"/>
                  </a:cubicBezTo>
                  <a:cubicBezTo>
                    <a:pt x="736" y="115"/>
                    <a:pt x="736" y="114"/>
                    <a:pt x="736" y="114"/>
                  </a:cubicBezTo>
                  <a:cubicBezTo>
                    <a:pt x="736" y="113"/>
                    <a:pt x="735" y="113"/>
                    <a:pt x="735" y="112"/>
                  </a:cubicBezTo>
                  <a:close/>
                  <a:moveTo>
                    <a:pt x="736" y="90"/>
                  </a:moveTo>
                  <a:cubicBezTo>
                    <a:pt x="736" y="90"/>
                    <a:pt x="737" y="90"/>
                    <a:pt x="737" y="90"/>
                  </a:cubicBezTo>
                  <a:cubicBezTo>
                    <a:pt x="737" y="90"/>
                    <a:pt x="736" y="91"/>
                    <a:pt x="736" y="91"/>
                  </a:cubicBezTo>
                  <a:cubicBezTo>
                    <a:pt x="737" y="91"/>
                    <a:pt x="737" y="92"/>
                    <a:pt x="736" y="92"/>
                  </a:cubicBezTo>
                  <a:cubicBezTo>
                    <a:pt x="737" y="92"/>
                    <a:pt x="737" y="93"/>
                    <a:pt x="738" y="93"/>
                  </a:cubicBezTo>
                  <a:cubicBezTo>
                    <a:pt x="738" y="92"/>
                    <a:pt x="739" y="91"/>
                    <a:pt x="738" y="91"/>
                  </a:cubicBezTo>
                  <a:cubicBezTo>
                    <a:pt x="738" y="91"/>
                    <a:pt x="738" y="90"/>
                    <a:pt x="737" y="90"/>
                  </a:cubicBezTo>
                  <a:cubicBezTo>
                    <a:pt x="737" y="89"/>
                    <a:pt x="738" y="90"/>
                    <a:pt x="738" y="89"/>
                  </a:cubicBezTo>
                  <a:cubicBezTo>
                    <a:pt x="737" y="89"/>
                    <a:pt x="738" y="88"/>
                    <a:pt x="737" y="88"/>
                  </a:cubicBezTo>
                  <a:cubicBezTo>
                    <a:pt x="738" y="89"/>
                    <a:pt x="736" y="88"/>
                    <a:pt x="737" y="89"/>
                  </a:cubicBezTo>
                  <a:cubicBezTo>
                    <a:pt x="737" y="89"/>
                    <a:pt x="737" y="89"/>
                    <a:pt x="737" y="89"/>
                  </a:cubicBezTo>
                  <a:cubicBezTo>
                    <a:pt x="737" y="89"/>
                    <a:pt x="737" y="89"/>
                    <a:pt x="737" y="89"/>
                  </a:cubicBezTo>
                  <a:cubicBezTo>
                    <a:pt x="737" y="89"/>
                    <a:pt x="737" y="89"/>
                    <a:pt x="736" y="90"/>
                  </a:cubicBezTo>
                  <a:close/>
                  <a:moveTo>
                    <a:pt x="738" y="88"/>
                  </a:moveTo>
                  <a:cubicBezTo>
                    <a:pt x="738" y="88"/>
                    <a:pt x="738" y="89"/>
                    <a:pt x="739" y="90"/>
                  </a:cubicBezTo>
                  <a:cubicBezTo>
                    <a:pt x="739" y="89"/>
                    <a:pt x="739" y="88"/>
                    <a:pt x="738" y="88"/>
                  </a:cubicBezTo>
                  <a:close/>
                  <a:moveTo>
                    <a:pt x="731" y="117"/>
                  </a:moveTo>
                  <a:cubicBezTo>
                    <a:pt x="731" y="116"/>
                    <a:pt x="732" y="118"/>
                    <a:pt x="733" y="117"/>
                  </a:cubicBezTo>
                  <a:cubicBezTo>
                    <a:pt x="732" y="117"/>
                    <a:pt x="732" y="116"/>
                    <a:pt x="732" y="116"/>
                  </a:cubicBezTo>
                  <a:cubicBezTo>
                    <a:pt x="732" y="116"/>
                    <a:pt x="730" y="117"/>
                    <a:pt x="731" y="117"/>
                  </a:cubicBezTo>
                  <a:close/>
                  <a:moveTo>
                    <a:pt x="732" y="112"/>
                  </a:moveTo>
                  <a:cubicBezTo>
                    <a:pt x="733" y="113"/>
                    <a:pt x="733" y="111"/>
                    <a:pt x="733" y="111"/>
                  </a:cubicBezTo>
                  <a:cubicBezTo>
                    <a:pt x="733" y="111"/>
                    <a:pt x="732" y="111"/>
                    <a:pt x="732" y="112"/>
                  </a:cubicBezTo>
                  <a:close/>
                  <a:moveTo>
                    <a:pt x="730" y="115"/>
                  </a:moveTo>
                  <a:cubicBezTo>
                    <a:pt x="730" y="114"/>
                    <a:pt x="732" y="116"/>
                    <a:pt x="732" y="115"/>
                  </a:cubicBezTo>
                  <a:cubicBezTo>
                    <a:pt x="732" y="114"/>
                    <a:pt x="732" y="113"/>
                    <a:pt x="732" y="112"/>
                  </a:cubicBezTo>
                  <a:cubicBezTo>
                    <a:pt x="732" y="112"/>
                    <a:pt x="731" y="112"/>
                    <a:pt x="731" y="112"/>
                  </a:cubicBezTo>
                  <a:cubicBezTo>
                    <a:pt x="731" y="112"/>
                    <a:pt x="732" y="112"/>
                    <a:pt x="732" y="112"/>
                  </a:cubicBezTo>
                  <a:cubicBezTo>
                    <a:pt x="731" y="111"/>
                    <a:pt x="731" y="113"/>
                    <a:pt x="731" y="113"/>
                  </a:cubicBezTo>
                  <a:cubicBezTo>
                    <a:pt x="731" y="113"/>
                    <a:pt x="731" y="113"/>
                    <a:pt x="731" y="113"/>
                  </a:cubicBezTo>
                  <a:cubicBezTo>
                    <a:pt x="731" y="112"/>
                    <a:pt x="729" y="113"/>
                    <a:pt x="729" y="113"/>
                  </a:cubicBezTo>
                  <a:cubicBezTo>
                    <a:pt x="729" y="113"/>
                    <a:pt x="728" y="113"/>
                    <a:pt x="729" y="114"/>
                  </a:cubicBezTo>
                  <a:cubicBezTo>
                    <a:pt x="730" y="113"/>
                    <a:pt x="731" y="114"/>
                    <a:pt x="731" y="115"/>
                  </a:cubicBezTo>
                  <a:cubicBezTo>
                    <a:pt x="731" y="114"/>
                    <a:pt x="729" y="114"/>
                    <a:pt x="730" y="115"/>
                  </a:cubicBezTo>
                  <a:close/>
                  <a:moveTo>
                    <a:pt x="734" y="91"/>
                  </a:moveTo>
                  <a:cubicBezTo>
                    <a:pt x="734" y="93"/>
                    <a:pt x="735" y="94"/>
                    <a:pt x="735" y="94"/>
                  </a:cubicBezTo>
                  <a:cubicBezTo>
                    <a:pt x="735" y="93"/>
                    <a:pt x="736" y="92"/>
                    <a:pt x="736" y="92"/>
                  </a:cubicBezTo>
                  <a:cubicBezTo>
                    <a:pt x="736" y="91"/>
                    <a:pt x="735" y="90"/>
                    <a:pt x="735" y="90"/>
                  </a:cubicBezTo>
                  <a:cubicBezTo>
                    <a:pt x="735" y="90"/>
                    <a:pt x="733" y="91"/>
                    <a:pt x="734" y="91"/>
                  </a:cubicBezTo>
                  <a:cubicBezTo>
                    <a:pt x="734" y="91"/>
                    <a:pt x="735" y="91"/>
                    <a:pt x="735" y="90"/>
                  </a:cubicBezTo>
                  <a:cubicBezTo>
                    <a:pt x="736" y="91"/>
                    <a:pt x="736" y="93"/>
                    <a:pt x="735" y="92"/>
                  </a:cubicBezTo>
                  <a:cubicBezTo>
                    <a:pt x="735" y="92"/>
                    <a:pt x="736" y="92"/>
                    <a:pt x="736" y="91"/>
                  </a:cubicBezTo>
                  <a:cubicBezTo>
                    <a:pt x="735" y="91"/>
                    <a:pt x="735" y="92"/>
                    <a:pt x="734" y="91"/>
                  </a:cubicBezTo>
                  <a:close/>
                  <a:moveTo>
                    <a:pt x="733" y="92"/>
                  </a:moveTo>
                  <a:cubicBezTo>
                    <a:pt x="733" y="92"/>
                    <a:pt x="734" y="92"/>
                    <a:pt x="734" y="92"/>
                  </a:cubicBezTo>
                  <a:cubicBezTo>
                    <a:pt x="733" y="92"/>
                    <a:pt x="732" y="91"/>
                    <a:pt x="731" y="92"/>
                  </a:cubicBezTo>
                  <a:cubicBezTo>
                    <a:pt x="733" y="92"/>
                    <a:pt x="730" y="93"/>
                    <a:pt x="731" y="94"/>
                  </a:cubicBezTo>
                  <a:cubicBezTo>
                    <a:pt x="732" y="93"/>
                    <a:pt x="733" y="94"/>
                    <a:pt x="734" y="93"/>
                  </a:cubicBezTo>
                  <a:cubicBezTo>
                    <a:pt x="734" y="93"/>
                    <a:pt x="733" y="92"/>
                    <a:pt x="733" y="92"/>
                  </a:cubicBezTo>
                  <a:close/>
                  <a:moveTo>
                    <a:pt x="727" y="115"/>
                  </a:moveTo>
                  <a:cubicBezTo>
                    <a:pt x="728" y="115"/>
                    <a:pt x="728" y="115"/>
                    <a:pt x="728" y="114"/>
                  </a:cubicBezTo>
                  <a:cubicBezTo>
                    <a:pt x="729" y="115"/>
                    <a:pt x="728" y="115"/>
                    <a:pt x="728" y="115"/>
                  </a:cubicBezTo>
                  <a:cubicBezTo>
                    <a:pt x="729" y="115"/>
                    <a:pt x="729" y="115"/>
                    <a:pt x="730" y="115"/>
                  </a:cubicBezTo>
                  <a:cubicBezTo>
                    <a:pt x="729" y="114"/>
                    <a:pt x="729" y="114"/>
                    <a:pt x="728" y="113"/>
                  </a:cubicBezTo>
                  <a:cubicBezTo>
                    <a:pt x="728" y="115"/>
                    <a:pt x="727" y="113"/>
                    <a:pt x="727" y="114"/>
                  </a:cubicBezTo>
                  <a:cubicBezTo>
                    <a:pt x="727" y="114"/>
                    <a:pt x="727" y="116"/>
                    <a:pt x="727" y="115"/>
                  </a:cubicBezTo>
                  <a:cubicBezTo>
                    <a:pt x="727" y="115"/>
                    <a:pt x="727" y="115"/>
                    <a:pt x="727" y="115"/>
                  </a:cubicBezTo>
                  <a:close/>
                  <a:moveTo>
                    <a:pt x="731" y="90"/>
                  </a:moveTo>
                  <a:cubicBezTo>
                    <a:pt x="732" y="90"/>
                    <a:pt x="731" y="90"/>
                    <a:pt x="731" y="91"/>
                  </a:cubicBezTo>
                  <a:cubicBezTo>
                    <a:pt x="731" y="91"/>
                    <a:pt x="731" y="91"/>
                    <a:pt x="732" y="92"/>
                  </a:cubicBezTo>
                  <a:cubicBezTo>
                    <a:pt x="731" y="91"/>
                    <a:pt x="732" y="91"/>
                    <a:pt x="732" y="91"/>
                  </a:cubicBezTo>
                  <a:cubicBezTo>
                    <a:pt x="732" y="91"/>
                    <a:pt x="732" y="89"/>
                    <a:pt x="731" y="90"/>
                  </a:cubicBezTo>
                  <a:close/>
                  <a:moveTo>
                    <a:pt x="725" y="114"/>
                  </a:moveTo>
                  <a:cubicBezTo>
                    <a:pt x="725" y="115"/>
                    <a:pt x="725" y="115"/>
                    <a:pt x="725" y="116"/>
                  </a:cubicBezTo>
                  <a:cubicBezTo>
                    <a:pt x="726" y="116"/>
                    <a:pt x="726" y="117"/>
                    <a:pt x="726" y="117"/>
                  </a:cubicBezTo>
                  <a:cubicBezTo>
                    <a:pt x="727" y="116"/>
                    <a:pt x="726" y="114"/>
                    <a:pt x="725" y="114"/>
                  </a:cubicBezTo>
                  <a:close/>
                  <a:moveTo>
                    <a:pt x="728" y="93"/>
                  </a:moveTo>
                  <a:cubicBezTo>
                    <a:pt x="728" y="93"/>
                    <a:pt x="728" y="94"/>
                    <a:pt x="728" y="94"/>
                  </a:cubicBezTo>
                  <a:cubicBezTo>
                    <a:pt x="728" y="93"/>
                    <a:pt x="728" y="93"/>
                    <a:pt x="728" y="93"/>
                  </a:cubicBezTo>
                  <a:cubicBezTo>
                    <a:pt x="728" y="94"/>
                    <a:pt x="728" y="94"/>
                    <a:pt x="728" y="95"/>
                  </a:cubicBezTo>
                  <a:cubicBezTo>
                    <a:pt x="729" y="94"/>
                    <a:pt x="730" y="93"/>
                    <a:pt x="729" y="93"/>
                  </a:cubicBezTo>
                  <a:cubicBezTo>
                    <a:pt x="729" y="94"/>
                    <a:pt x="729" y="93"/>
                    <a:pt x="728" y="93"/>
                  </a:cubicBezTo>
                  <a:close/>
                  <a:moveTo>
                    <a:pt x="728" y="91"/>
                  </a:moveTo>
                  <a:cubicBezTo>
                    <a:pt x="728" y="90"/>
                    <a:pt x="729" y="91"/>
                    <a:pt x="730" y="90"/>
                  </a:cubicBezTo>
                  <a:cubicBezTo>
                    <a:pt x="729" y="90"/>
                    <a:pt x="729" y="89"/>
                    <a:pt x="729" y="89"/>
                  </a:cubicBezTo>
                  <a:cubicBezTo>
                    <a:pt x="729" y="90"/>
                    <a:pt x="728" y="90"/>
                    <a:pt x="728" y="91"/>
                  </a:cubicBezTo>
                  <a:close/>
                  <a:moveTo>
                    <a:pt x="723" y="116"/>
                  </a:moveTo>
                  <a:cubicBezTo>
                    <a:pt x="723" y="115"/>
                    <a:pt x="723" y="115"/>
                    <a:pt x="723" y="115"/>
                  </a:cubicBezTo>
                  <a:cubicBezTo>
                    <a:pt x="723" y="116"/>
                    <a:pt x="723" y="117"/>
                    <a:pt x="722" y="117"/>
                  </a:cubicBezTo>
                  <a:cubicBezTo>
                    <a:pt x="723" y="117"/>
                    <a:pt x="722" y="119"/>
                    <a:pt x="723" y="118"/>
                  </a:cubicBezTo>
                  <a:cubicBezTo>
                    <a:pt x="723" y="118"/>
                    <a:pt x="723" y="118"/>
                    <a:pt x="724" y="118"/>
                  </a:cubicBezTo>
                  <a:cubicBezTo>
                    <a:pt x="723" y="117"/>
                    <a:pt x="724" y="117"/>
                    <a:pt x="724" y="117"/>
                  </a:cubicBezTo>
                  <a:cubicBezTo>
                    <a:pt x="724" y="117"/>
                    <a:pt x="723" y="117"/>
                    <a:pt x="723" y="116"/>
                  </a:cubicBezTo>
                  <a:cubicBezTo>
                    <a:pt x="724" y="116"/>
                    <a:pt x="724" y="116"/>
                    <a:pt x="725" y="115"/>
                  </a:cubicBezTo>
                  <a:cubicBezTo>
                    <a:pt x="723" y="116"/>
                    <a:pt x="724" y="114"/>
                    <a:pt x="724" y="114"/>
                  </a:cubicBezTo>
                  <a:cubicBezTo>
                    <a:pt x="723" y="115"/>
                    <a:pt x="724" y="115"/>
                    <a:pt x="723" y="116"/>
                  </a:cubicBezTo>
                  <a:close/>
                  <a:moveTo>
                    <a:pt x="722" y="119"/>
                  </a:moveTo>
                  <a:cubicBezTo>
                    <a:pt x="722" y="119"/>
                    <a:pt x="723" y="120"/>
                    <a:pt x="724" y="119"/>
                  </a:cubicBezTo>
                  <a:cubicBezTo>
                    <a:pt x="723" y="119"/>
                    <a:pt x="723" y="119"/>
                    <a:pt x="722" y="119"/>
                  </a:cubicBezTo>
                  <a:close/>
                  <a:moveTo>
                    <a:pt x="722" y="96"/>
                  </a:moveTo>
                  <a:cubicBezTo>
                    <a:pt x="723" y="96"/>
                    <a:pt x="722" y="97"/>
                    <a:pt x="723" y="97"/>
                  </a:cubicBezTo>
                  <a:cubicBezTo>
                    <a:pt x="724" y="96"/>
                    <a:pt x="725" y="97"/>
                    <a:pt x="726" y="96"/>
                  </a:cubicBezTo>
                  <a:cubicBezTo>
                    <a:pt x="724" y="95"/>
                    <a:pt x="723" y="96"/>
                    <a:pt x="722" y="96"/>
                  </a:cubicBezTo>
                  <a:close/>
                  <a:moveTo>
                    <a:pt x="724" y="95"/>
                  </a:moveTo>
                  <a:cubicBezTo>
                    <a:pt x="724" y="95"/>
                    <a:pt x="723" y="94"/>
                    <a:pt x="723" y="95"/>
                  </a:cubicBezTo>
                  <a:cubicBezTo>
                    <a:pt x="723" y="95"/>
                    <a:pt x="723" y="95"/>
                    <a:pt x="723" y="95"/>
                  </a:cubicBezTo>
                  <a:cubicBezTo>
                    <a:pt x="724" y="95"/>
                    <a:pt x="725" y="94"/>
                    <a:pt x="725" y="94"/>
                  </a:cubicBezTo>
                  <a:cubicBezTo>
                    <a:pt x="724" y="93"/>
                    <a:pt x="724" y="93"/>
                    <a:pt x="725" y="94"/>
                  </a:cubicBezTo>
                  <a:cubicBezTo>
                    <a:pt x="724" y="94"/>
                    <a:pt x="724" y="94"/>
                    <a:pt x="724" y="95"/>
                  </a:cubicBezTo>
                  <a:close/>
                  <a:moveTo>
                    <a:pt x="721" y="94"/>
                  </a:moveTo>
                  <a:cubicBezTo>
                    <a:pt x="720" y="94"/>
                    <a:pt x="721" y="95"/>
                    <a:pt x="721" y="95"/>
                  </a:cubicBezTo>
                  <a:cubicBezTo>
                    <a:pt x="721" y="94"/>
                    <a:pt x="723" y="95"/>
                    <a:pt x="722" y="94"/>
                  </a:cubicBezTo>
                  <a:cubicBezTo>
                    <a:pt x="721" y="94"/>
                    <a:pt x="721" y="94"/>
                    <a:pt x="721" y="94"/>
                  </a:cubicBezTo>
                  <a:close/>
                  <a:moveTo>
                    <a:pt x="719" y="91"/>
                  </a:moveTo>
                  <a:cubicBezTo>
                    <a:pt x="720" y="92"/>
                    <a:pt x="718" y="92"/>
                    <a:pt x="718" y="94"/>
                  </a:cubicBezTo>
                  <a:cubicBezTo>
                    <a:pt x="719" y="94"/>
                    <a:pt x="720" y="93"/>
                    <a:pt x="721" y="93"/>
                  </a:cubicBezTo>
                  <a:cubicBezTo>
                    <a:pt x="720" y="93"/>
                    <a:pt x="720" y="92"/>
                    <a:pt x="720" y="91"/>
                  </a:cubicBezTo>
                  <a:cubicBezTo>
                    <a:pt x="720" y="91"/>
                    <a:pt x="721" y="91"/>
                    <a:pt x="720" y="90"/>
                  </a:cubicBezTo>
                  <a:cubicBezTo>
                    <a:pt x="720" y="91"/>
                    <a:pt x="720" y="90"/>
                    <a:pt x="719" y="91"/>
                  </a:cubicBezTo>
                  <a:close/>
                  <a:moveTo>
                    <a:pt x="714" y="114"/>
                  </a:moveTo>
                  <a:cubicBezTo>
                    <a:pt x="714" y="115"/>
                    <a:pt x="713" y="116"/>
                    <a:pt x="714" y="116"/>
                  </a:cubicBezTo>
                  <a:cubicBezTo>
                    <a:pt x="714" y="115"/>
                    <a:pt x="715" y="115"/>
                    <a:pt x="715" y="115"/>
                  </a:cubicBezTo>
                  <a:cubicBezTo>
                    <a:pt x="714" y="115"/>
                    <a:pt x="714" y="115"/>
                    <a:pt x="714" y="114"/>
                  </a:cubicBezTo>
                  <a:close/>
                  <a:moveTo>
                    <a:pt x="717" y="92"/>
                  </a:moveTo>
                  <a:cubicBezTo>
                    <a:pt x="717" y="92"/>
                    <a:pt x="716" y="92"/>
                    <a:pt x="716" y="92"/>
                  </a:cubicBezTo>
                  <a:cubicBezTo>
                    <a:pt x="716" y="92"/>
                    <a:pt x="717" y="92"/>
                    <a:pt x="717" y="92"/>
                  </a:cubicBezTo>
                  <a:cubicBezTo>
                    <a:pt x="716" y="93"/>
                    <a:pt x="717" y="93"/>
                    <a:pt x="716" y="95"/>
                  </a:cubicBezTo>
                  <a:cubicBezTo>
                    <a:pt x="718" y="94"/>
                    <a:pt x="716" y="93"/>
                    <a:pt x="718" y="93"/>
                  </a:cubicBezTo>
                  <a:cubicBezTo>
                    <a:pt x="717" y="92"/>
                    <a:pt x="716" y="93"/>
                    <a:pt x="717" y="92"/>
                  </a:cubicBezTo>
                  <a:close/>
                  <a:moveTo>
                    <a:pt x="712" y="96"/>
                  </a:moveTo>
                  <a:cubicBezTo>
                    <a:pt x="712" y="96"/>
                    <a:pt x="712" y="96"/>
                    <a:pt x="712" y="96"/>
                  </a:cubicBezTo>
                  <a:cubicBezTo>
                    <a:pt x="711" y="97"/>
                    <a:pt x="713" y="98"/>
                    <a:pt x="713" y="98"/>
                  </a:cubicBezTo>
                  <a:cubicBezTo>
                    <a:pt x="712" y="98"/>
                    <a:pt x="713" y="96"/>
                    <a:pt x="712" y="96"/>
                  </a:cubicBezTo>
                  <a:close/>
                  <a:moveTo>
                    <a:pt x="710" y="94"/>
                  </a:moveTo>
                  <a:cubicBezTo>
                    <a:pt x="710" y="94"/>
                    <a:pt x="710" y="94"/>
                    <a:pt x="711" y="94"/>
                  </a:cubicBezTo>
                  <a:cubicBezTo>
                    <a:pt x="710" y="94"/>
                    <a:pt x="711" y="92"/>
                    <a:pt x="710" y="93"/>
                  </a:cubicBezTo>
                  <a:cubicBezTo>
                    <a:pt x="710" y="93"/>
                    <a:pt x="710" y="93"/>
                    <a:pt x="710" y="93"/>
                  </a:cubicBezTo>
                  <a:cubicBezTo>
                    <a:pt x="710" y="93"/>
                    <a:pt x="710" y="93"/>
                    <a:pt x="709" y="94"/>
                  </a:cubicBezTo>
                  <a:cubicBezTo>
                    <a:pt x="710" y="94"/>
                    <a:pt x="709" y="95"/>
                    <a:pt x="709" y="95"/>
                  </a:cubicBezTo>
                  <a:cubicBezTo>
                    <a:pt x="710" y="95"/>
                    <a:pt x="710" y="95"/>
                    <a:pt x="710" y="95"/>
                  </a:cubicBezTo>
                  <a:cubicBezTo>
                    <a:pt x="710" y="95"/>
                    <a:pt x="710" y="95"/>
                    <a:pt x="710" y="96"/>
                  </a:cubicBezTo>
                  <a:cubicBezTo>
                    <a:pt x="711" y="95"/>
                    <a:pt x="711" y="96"/>
                    <a:pt x="711" y="96"/>
                  </a:cubicBezTo>
                  <a:cubicBezTo>
                    <a:pt x="711" y="95"/>
                    <a:pt x="710" y="95"/>
                    <a:pt x="710" y="94"/>
                  </a:cubicBezTo>
                  <a:close/>
                  <a:moveTo>
                    <a:pt x="707" y="97"/>
                  </a:moveTo>
                  <a:cubicBezTo>
                    <a:pt x="707" y="97"/>
                    <a:pt x="709" y="97"/>
                    <a:pt x="708" y="98"/>
                  </a:cubicBezTo>
                  <a:cubicBezTo>
                    <a:pt x="709" y="98"/>
                    <a:pt x="709" y="98"/>
                    <a:pt x="709" y="97"/>
                  </a:cubicBezTo>
                  <a:cubicBezTo>
                    <a:pt x="708" y="97"/>
                    <a:pt x="709" y="97"/>
                    <a:pt x="708" y="96"/>
                  </a:cubicBezTo>
                  <a:cubicBezTo>
                    <a:pt x="708" y="96"/>
                    <a:pt x="706" y="97"/>
                    <a:pt x="707" y="97"/>
                  </a:cubicBezTo>
                  <a:close/>
                  <a:moveTo>
                    <a:pt x="708" y="101"/>
                  </a:moveTo>
                  <a:cubicBezTo>
                    <a:pt x="707" y="101"/>
                    <a:pt x="706" y="101"/>
                    <a:pt x="707" y="101"/>
                  </a:cubicBezTo>
                  <a:cubicBezTo>
                    <a:pt x="707" y="100"/>
                    <a:pt x="708" y="103"/>
                    <a:pt x="708" y="101"/>
                  </a:cubicBezTo>
                  <a:cubicBezTo>
                    <a:pt x="708" y="101"/>
                    <a:pt x="708" y="101"/>
                    <a:pt x="708" y="101"/>
                  </a:cubicBezTo>
                  <a:close/>
                  <a:moveTo>
                    <a:pt x="708" y="93"/>
                  </a:moveTo>
                  <a:cubicBezTo>
                    <a:pt x="708" y="94"/>
                    <a:pt x="708" y="94"/>
                    <a:pt x="708" y="94"/>
                  </a:cubicBezTo>
                  <a:cubicBezTo>
                    <a:pt x="708" y="94"/>
                    <a:pt x="707" y="94"/>
                    <a:pt x="707" y="95"/>
                  </a:cubicBezTo>
                  <a:cubicBezTo>
                    <a:pt x="708" y="95"/>
                    <a:pt x="708" y="95"/>
                    <a:pt x="708" y="95"/>
                  </a:cubicBezTo>
                  <a:cubicBezTo>
                    <a:pt x="708" y="95"/>
                    <a:pt x="707" y="94"/>
                    <a:pt x="708" y="95"/>
                  </a:cubicBezTo>
                  <a:cubicBezTo>
                    <a:pt x="709" y="94"/>
                    <a:pt x="709" y="94"/>
                    <a:pt x="709" y="93"/>
                  </a:cubicBezTo>
                  <a:cubicBezTo>
                    <a:pt x="708" y="94"/>
                    <a:pt x="707" y="93"/>
                    <a:pt x="708" y="93"/>
                  </a:cubicBezTo>
                  <a:close/>
                  <a:moveTo>
                    <a:pt x="702" y="102"/>
                  </a:moveTo>
                  <a:cubicBezTo>
                    <a:pt x="702" y="102"/>
                    <a:pt x="702" y="102"/>
                    <a:pt x="702" y="102"/>
                  </a:cubicBezTo>
                  <a:cubicBezTo>
                    <a:pt x="702" y="102"/>
                    <a:pt x="702" y="102"/>
                    <a:pt x="703" y="103"/>
                  </a:cubicBezTo>
                  <a:cubicBezTo>
                    <a:pt x="703" y="102"/>
                    <a:pt x="703" y="102"/>
                    <a:pt x="702" y="102"/>
                  </a:cubicBezTo>
                  <a:close/>
                  <a:moveTo>
                    <a:pt x="692" y="106"/>
                  </a:moveTo>
                  <a:cubicBezTo>
                    <a:pt x="692" y="105"/>
                    <a:pt x="693" y="106"/>
                    <a:pt x="693" y="105"/>
                  </a:cubicBezTo>
                  <a:cubicBezTo>
                    <a:pt x="693" y="105"/>
                    <a:pt x="692" y="104"/>
                    <a:pt x="692" y="105"/>
                  </a:cubicBezTo>
                  <a:cubicBezTo>
                    <a:pt x="692" y="105"/>
                    <a:pt x="692" y="105"/>
                    <a:pt x="692" y="105"/>
                  </a:cubicBezTo>
                  <a:cubicBezTo>
                    <a:pt x="692" y="105"/>
                    <a:pt x="692" y="106"/>
                    <a:pt x="692" y="106"/>
                  </a:cubicBezTo>
                  <a:close/>
                  <a:moveTo>
                    <a:pt x="687" y="124"/>
                  </a:moveTo>
                  <a:cubicBezTo>
                    <a:pt x="687" y="123"/>
                    <a:pt x="686" y="123"/>
                    <a:pt x="686" y="122"/>
                  </a:cubicBezTo>
                  <a:cubicBezTo>
                    <a:pt x="686" y="122"/>
                    <a:pt x="687" y="121"/>
                    <a:pt x="686" y="121"/>
                  </a:cubicBezTo>
                  <a:cubicBezTo>
                    <a:pt x="686" y="122"/>
                    <a:pt x="686" y="122"/>
                    <a:pt x="686" y="123"/>
                  </a:cubicBezTo>
                  <a:cubicBezTo>
                    <a:pt x="686" y="123"/>
                    <a:pt x="686" y="123"/>
                    <a:pt x="686" y="124"/>
                  </a:cubicBezTo>
                  <a:cubicBezTo>
                    <a:pt x="687" y="124"/>
                    <a:pt x="687" y="124"/>
                    <a:pt x="687" y="124"/>
                  </a:cubicBezTo>
                  <a:cubicBezTo>
                    <a:pt x="687" y="124"/>
                    <a:pt x="688" y="124"/>
                    <a:pt x="688" y="124"/>
                  </a:cubicBezTo>
                  <a:cubicBezTo>
                    <a:pt x="687" y="124"/>
                    <a:pt x="687" y="124"/>
                    <a:pt x="687" y="124"/>
                  </a:cubicBezTo>
                  <a:close/>
                  <a:moveTo>
                    <a:pt x="690" y="103"/>
                  </a:moveTo>
                  <a:cubicBezTo>
                    <a:pt x="690" y="103"/>
                    <a:pt x="691" y="102"/>
                    <a:pt x="690" y="102"/>
                  </a:cubicBezTo>
                  <a:cubicBezTo>
                    <a:pt x="690" y="103"/>
                    <a:pt x="690" y="102"/>
                    <a:pt x="689" y="103"/>
                  </a:cubicBezTo>
                  <a:cubicBezTo>
                    <a:pt x="690" y="103"/>
                    <a:pt x="691" y="104"/>
                    <a:pt x="690" y="103"/>
                  </a:cubicBezTo>
                  <a:cubicBezTo>
                    <a:pt x="691" y="103"/>
                    <a:pt x="690" y="103"/>
                    <a:pt x="690" y="103"/>
                  </a:cubicBezTo>
                  <a:close/>
                  <a:moveTo>
                    <a:pt x="687" y="103"/>
                  </a:moveTo>
                  <a:cubicBezTo>
                    <a:pt x="687" y="102"/>
                    <a:pt x="688" y="103"/>
                    <a:pt x="689" y="102"/>
                  </a:cubicBezTo>
                  <a:cubicBezTo>
                    <a:pt x="688" y="102"/>
                    <a:pt x="687" y="102"/>
                    <a:pt x="687" y="103"/>
                  </a:cubicBezTo>
                  <a:close/>
                  <a:moveTo>
                    <a:pt x="685" y="116"/>
                  </a:moveTo>
                  <a:cubicBezTo>
                    <a:pt x="685" y="116"/>
                    <a:pt x="685" y="116"/>
                    <a:pt x="685" y="116"/>
                  </a:cubicBezTo>
                  <a:cubicBezTo>
                    <a:pt x="685" y="116"/>
                    <a:pt x="685" y="116"/>
                    <a:pt x="685" y="117"/>
                  </a:cubicBezTo>
                  <a:cubicBezTo>
                    <a:pt x="685" y="117"/>
                    <a:pt x="686" y="117"/>
                    <a:pt x="686" y="116"/>
                  </a:cubicBezTo>
                  <a:cubicBezTo>
                    <a:pt x="686" y="116"/>
                    <a:pt x="686" y="115"/>
                    <a:pt x="685" y="116"/>
                  </a:cubicBezTo>
                  <a:close/>
                  <a:moveTo>
                    <a:pt x="681" y="102"/>
                  </a:moveTo>
                  <a:cubicBezTo>
                    <a:pt x="681" y="102"/>
                    <a:pt x="683" y="102"/>
                    <a:pt x="683" y="102"/>
                  </a:cubicBezTo>
                  <a:cubicBezTo>
                    <a:pt x="682" y="102"/>
                    <a:pt x="681" y="101"/>
                    <a:pt x="681" y="102"/>
                  </a:cubicBezTo>
                  <a:close/>
                  <a:moveTo>
                    <a:pt x="670" y="106"/>
                  </a:moveTo>
                  <a:cubicBezTo>
                    <a:pt x="671" y="106"/>
                    <a:pt x="671" y="104"/>
                    <a:pt x="672" y="106"/>
                  </a:cubicBezTo>
                  <a:cubicBezTo>
                    <a:pt x="672" y="105"/>
                    <a:pt x="673" y="105"/>
                    <a:pt x="672" y="104"/>
                  </a:cubicBezTo>
                  <a:cubicBezTo>
                    <a:pt x="672" y="105"/>
                    <a:pt x="671" y="105"/>
                    <a:pt x="670" y="106"/>
                  </a:cubicBezTo>
                  <a:close/>
                  <a:moveTo>
                    <a:pt x="663" y="131"/>
                  </a:moveTo>
                  <a:cubicBezTo>
                    <a:pt x="663" y="130"/>
                    <a:pt x="663" y="130"/>
                    <a:pt x="663" y="130"/>
                  </a:cubicBezTo>
                  <a:cubicBezTo>
                    <a:pt x="662" y="130"/>
                    <a:pt x="663" y="129"/>
                    <a:pt x="662" y="128"/>
                  </a:cubicBezTo>
                  <a:cubicBezTo>
                    <a:pt x="662" y="129"/>
                    <a:pt x="663" y="129"/>
                    <a:pt x="662" y="130"/>
                  </a:cubicBezTo>
                  <a:cubicBezTo>
                    <a:pt x="662" y="130"/>
                    <a:pt x="662" y="131"/>
                    <a:pt x="661" y="131"/>
                  </a:cubicBezTo>
                  <a:cubicBezTo>
                    <a:pt x="662" y="130"/>
                    <a:pt x="660" y="130"/>
                    <a:pt x="660" y="130"/>
                  </a:cubicBezTo>
                  <a:cubicBezTo>
                    <a:pt x="661" y="131"/>
                    <a:pt x="661" y="132"/>
                    <a:pt x="662" y="132"/>
                  </a:cubicBezTo>
                  <a:cubicBezTo>
                    <a:pt x="662" y="130"/>
                    <a:pt x="662" y="132"/>
                    <a:pt x="663" y="131"/>
                  </a:cubicBezTo>
                  <a:close/>
                  <a:moveTo>
                    <a:pt x="660" y="130"/>
                  </a:moveTo>
                  <a:cubicBezTo>
                    <a:pt x="661" y="129"/>
                    <a:pt x="661" y="129"/>
                    <a:pt x="661" y="128"/>
                  </a:cubicBezTo>
                  <a:cubicBezTo>
                    <a:pt x="660" y="128"/>
                    <a:pt x="660" y="129"/>
                    <a:pt x="660" y="130"/>
                  </a:cubicBezTo>
                  <a:close/>
                  <a:moveTo>
                    <a:pt x="663" y="111"/>
                  </a:moveTo>
                  <a:cubicBezTo>
                    <a:pt x="663" y="112"/>
                    <a:pt x="663" y="112"/>
                    <a:pt x="662" y="112"/>
                  </a:cubicBezTo>
                  <a:cubicBezTo>
                    <a:pt x="663" y="113"/>
                    <a:pt x="663" y="112"/>
                    <a:pt x="664" y="111"/>
                  </a:cubicBezTo>
                  <a:cubicBezTo>
                    <a:pt x="664" y="111"/>
                    <a:pt x="663" y="111"/>
                    <a:pt x="663" y="111"/>
                  </a:cubicBezTo>
                  <a:close/>
                  <a:moveTo>
                    <a:pt x="657" y="132"/>
                  </a:moveTo>
                  <a:cubicBezTo>
                    <a:pt x="657" y="132"/>
                    <a:pt x="659" y="133"/>
                    <a:pt x="659" y="133"/>
                  </a:cubicBezTo>
                  <a:cubicBezTo>
                    <a:pt x="659" y="131"/>
                    <a:pt x="659" y="131"/>
                    <a:pt x="659" y="130"/>
                  </a:cubicBezTo>
                  <a:cubicBezTo>
                    <a:pt x="658" y="131"/>
                    <a:pt x="658" y="131"/>
                    <a:pt x="659" y="132"/>
                  </a:cubicBezTo>
                  <a:cubicBezTo>
                    <a:pt x="658" y="132"/>
                    <a:pt x="658" y="130"/>
                    <a:pt x="657" y="131"/>
                  </a:cubicBezTo>
                  <a:cubicBezTo>
                    <a:pt x="657" y="132"/>
                    <a:pt x="657" y="130"/>
                    <a:pt x="657" y="130"/>
                  </a:cubicBezTo>
                  <a:cubicBezTo>
                    <a:pt x="656" y="130"/>
                    <a:pt x="656" y="130"/>
                    <a:pt x="656" y="131"/>
                  </a:cubicBezTo>
                  <a:cubicBezTo>
                    <a:pt x="657" y="131"/>
                    <a:pt x="657" y="132"/>
                    <a:pt x="657" y="132"/>
                  </a:cubicBezTo>
                  <a:close/>
                  <a:moveTo>
                    <a:pt x="656" y="132"/>
                  </a:moveTo>
                  <a:cubicBezTo>
                    <a:pt x="655" y="132"/>
                    <a:pt x="656" y="131"/>
                    <a:pt x="655" y="131"/>
                  </a:cubicBezTo>
                  <a:cubicBezTo>
                    <a:pt x="655" y="133"/>
                    <a:pt x="655" y="133"/>
                    <a:pt x="655" y="134"/>
                  </a:cubicBezTo>
                  <a:cubicBezTo>
                    <a:pt x="655" y="132"/>
                    <a:pt x="657" y="133"/>
                    <a:pt x="657" y="132"/>
                  </a:cubicBezTo>
                  <a:cubicBezTo>
                    <a:pt x="657" y="132"/>
                    <a:pt x="656" y="133"/>
                    <a:pt x="656" y="132"/>
                  </a:cubicBezTo>
                  <a:close/>
                  <a:moveTo>
                    <a:pt x="657" y="114"/>
                  </a:moveTo>
                  <a:cubicBezTo>
                    <a:pt x="658" y="114"/>
                    <a:pt x="659" y="114"/>
                    <a:pt x="659" y="114"/>
                  </a:cubicBezTo>
                  <a:cubicBezTo>
                    <a:pt x="658" y="113"/>
                    <a:pt x="657" y="114"/>
                    <a:pt x="657" y="114"/>
                  </a:cubicBezTo>
                  <a:close/>
                  <a:moveTo>
                    <a:pt x="649" y="131"/>
                  </a:moveTo>
                  <a:cubicBezTo>
                    <a:pt x="649" y="131"/>
                    <a:pt x="650" y="132"/>
                    <a:pt x="651" y="132"/>
                  </a:cubicBezTo>
                  <a:cubicBezTo>
                    <a:pt x="651" y="132"/>
                    <a:pt x="651" y="131"/>
                    <a:pt x="651" y="131"/>
                  </a:cubicBezTo>
                  <a:cubicBezTo>
                    <a:pt x="651" y="132"/>
                    <a:pt x="648" y="130"/>
                    <a:pt x="649" y="131"/>
                  </a:cubicBezTo>
                  <a:close/>
                  <a:moveTo>
                    <a:pt x="637" y="122"/>
                  </a:moveTo>
                  <a:cubicBezTo>
                    <a:pt x="636" y="122"/>
                    <a:pt x="637" y="121"/>
                    <a:pt x="637" y="120"/>
                  </a:cubicBezTo>
                  <a:cubicBezTo>
                    <a:pt x="636" y="121"/>
                    <a:pt x="636" y="122"/>
                    <a:pt x="635" y="123"/>
                  </a:cubicBezTo>
                  <a:cubicBezTo>
                    <a:pt x="635" y="123"/>
                    <a:pt x="635" y="123"/>
                    <a:pt x="636" y="123"/>
                  </a:cubicBezTo>
                  <a:cubicBezTo>
                    <a:pt x="636" y="121"/>
                    <a:pt x="636" y="122"/>
                    <a:pt x="637" y="122"/>
                  </a:cubicBezTo>
                  <a:close/>
                  <a:moveTo>
                    <a:pt x="621" y="127"/>
                  </a:moveTo>
                  <a:cubicBezTo>
                    <a:pt x="621" y="127"/>
                    <a:pt x="621" y="128"/>
                    <a:pt x="622" y="128"/>
                  </a:cubicBezTo>
                  <a:cubicBezTo>
                    <a:pt x="624" y="127"/>
                    <a:pt x="621" y="127"/>
                    <a:pt x="621" y="127"/>
                  </a:cubicBezTo>
                  <a:close/>
                  <a:moveTo>
                    <a:pt x="619" y="128"/>
                  </a:moveTo>
                  <a:cubicBezTo>
                    <a:pt x="619" y="127"/>
                    <a:pt x="619" y="128"/>
                    <a:pt x="620" y="127"/>
                  </a:cubicBezTo>
                  <a:cubicBezTo>
                    <a:pt x="619" y="126"/>
                    <a:pt x="618" y="128"/>
                    <a:pt x="619" y="128"/>
                  </a:cubicBezTo>
                  <a:close/>
                  <a:moveTo>
                    <a:pt x="612" y="145"/>
                  </a:moveTo>
                  <a:cubicBezTo>
                    <a:pt x="612" y="145"/>
                    <a:pt x="612" y="145"/>
                    <a:pt x="612" y="144"/>
                  </a:cubicBezTo>
                  <a:cubicBezTo>
                    <a:pt x="611" y="144"/>
                    <a:pt x="611" y="145"/>
                    <a:pt x="611" y="145"/>
                  </a:cubicBezTo>
                  <a:cubicBezTo>
                    <a:pt x="611" y="145"/>
                    <a:pt x="611" y="145"/>
                    <a:pt x="611" y="145"/>
                  </a:cubicBezTo>
                  <a:cubicBezTo>
                    <a:pt x="611" y="146"/>
                    <a:pt x="612" y="145"/>
                    <a:pt x="612" y="146"/>
                  </a:cubicBezTo>
                  <a:cubicBezTo>
                    <a:pt x="612" y="145"/>
                    <a:pt x="613" y="146"/>
                    <a:pt x="614" y="145"/>
                  </a:cubicBezTo>
                  <a:cubicBezTo>
                    <a:pt x="613" y="144"/>
                    <a:pt x="613" y="145"/>
                    <a:pt x="612" y="145"/>
                  </a:cubicBezTo>
                  <a:close/>
                  <a:moveTo>
                    <a:pt x="613" y="130"/>
                  </a:moveTo>
                  <a:cubicBezTo>
                    <a:pt x="614" y="129"/>
                    <a:pt x="614" y="130"/>
                    <a:pt x="614" y="130"/>
                  </a:cubicBezTo>
                  <a:cubicBezTo>
                    <a:pt x="615" y="130"/>
                    <a:pt x="614" y="131"/>
                    <a:pt x="615" y="131"/>
                  </a:cubicBezTo>
                  <a:cubicBezTo>
                    <a:pt x="615" y="130"/>
                    <a:pt x="615" y="130"/>
                    <a:pt x="615" y="130"/>
                  </a:cubicBezTo>
                  <a:cubicBezTo>
                    <a:pt x="615" y="130"/>
                    <a:pt x="615" y="130"/>
                    <a:pt x="615" y="130"/>
                  </a:cubicBezTo>
                  <a:cubicBezTo>
                    <a:pt x="614" y="130"/>
                    <a:pt x="613" y="129"/>
                    <a:pt x="613" y="130"/>
                  </a:cubicBezTo>
                  <a:close/>
                  <a:moveTo>
                    <a:pt x="610" y="146"/>
                  </a:moveTo>
                  <a:cubicBezTo>
                    <a:pt x="609" y="147"/>
                    <a:pt x="610" y="147"/>
                    <a:pt x="610" y="147"/>
                  </a:cubicBezTo>
                  <a:cubicBezTo>
                    <a:pt x="610" y="148"/>
                    <a:pt x="610" y="148"/>
                    <a:pt x="610" y="148"/>
                  </a:cubicBezTo>
                  <a:cubicBezTo>
                    <a:pt x="610" y="147"/>
                    <a:pt x="610" y="147"/>
                    <a:pt x="611" y="147"/>
                  </a:cubicBezTo>
                  <a:cubicBezTo>
                    <a:pt x="610" y="147"/>
                    <a:pt x="611" y="146"/>
                    <a:pt x="610" y="146"/>
                  </a:cubicBezTo>
                  <a:close/>
                  <a:moveTo>
                    <a:pt x="607" y="151"/>
                  </a:moveTo>
                  <a:cubicBezTo>
                    <a:pt x="607" y="150"/>
                    <a:pt x="609" y="150"/>
                    <a:pt x="609" y="150"/>
                  </a:cubicBezTo>
                  <a:cubicBezTo>
                    <a:pt x="608" y="150"/>
                    <a:pt x="610" y="150"/>
                    <a:pt x="610" y="150"/>
                  </a:cubicBezTo>
                  <a:cubicBezTo>
                    <a:pt x="609" y="150"/>
                    <a:pt x="611" y="148"/>
                    <a:pt x="610" y="148"/>
                  </a:cubicBezTo>
                  <a:cubicBezTo>
                    <a:pt x="610" y="149"/>
                    <a:pt x="608" y="149"/>
                    <a:pt x="609" y="150"/>
                  </a:cubicBezTo>
                  <a:cubicBezTo>
                    <a:pt x="609" y="149"/>
                    <a:pt x="609" y="149"/>
                    <a:pt x="609" y="149"/>
                  </a:cubicBezTo>
                  <a:cubicBezTo>
                    <a:pt x="609" y="150"/>
                    <a:pt x="609" y="150"/>
                    <a:pt x="608" y="150"/>
                  </a:cubicBezTo>
                  <a:cubicBezTo>
                    <a:pt x="608" y="149"/>
                    <a:pt x="607" y="149"/>
                    <a:pt x="607" y="149"/>
                  </a:cubicBezTo>
                  <a:cubicBezTo>
                    <a:pt x="608" y="150"/>
                    <a:pt x="607" y="150"/>
                    <a:pt x="606" y="149"/>
                  </a:cubicBezTo>
                  <a:cubicBezTo>
                    <a:pt x="606" y="150"/>
                    <a:pt x="607" y="150"/>
                    <a:pt x="606" y="150"/>
                  </a:cubicBezTo>
                  <a:cubicBezTo>
                    <a:pt x="606" y="150"/>
                    <a:pt x="606" y="150"/>
                    <a:pt x="605" y="150"/>
                  </a:cubicBezTo>
                  <a:cubicBezTo>
                    <a:pt x="605" y="151"/>
                    <a:pt x="603" y="150"/>
                    <a:pt x="603" y="151"/>
                  </a:cubicBezTo>
                  <a:cubicBezTo>
                    <a:pt x="604" y="151"/>
                    <a:pt x="604" y="151"/>
                    <a:pt x="604" y="151"/>
                  </a:cubicBezTo>
                  <a:cubicBezTo>
                    <a:pt x="604" y="151"/>
                    <a:pt x="604" y="151"/>
                    <a:pt x="604" y="151"/>
                  </a:cubicBezTo>
                  <a:cubicBezTo>
                    <a:pt x="604" y="152"/>
                    <a:pt x="604" y="152"/>
                    <a:pt x="604" y="152"/>
                  </a:cubicBezTo>
                  <a:cubicBezTo>
                    <a:pt x="605" y="150"/>
                    <a:pt x="604" y="152"/>
                    <a:pt x="605" y="152"/>
                  </a:cubicBezTo>
                  <a:cubicBezTo>
                    <a:pt x="606" y="151"/>
                    <a:pt x="607" y="151"/>
                    <a:pt x="607" y="151"/>
                  </a:cubicBezTo>
                  <a:close/>
                  <a:moveTo>
                    <a:pt x="609" y="146"/>
                  </a:moveTo>
                  <a:cubicBezTo>
                    <a:pt x="610" y="146"/>
                    <a:pt x="609" y="145"/>
                    <a:pt x="610" y="144"/>
                  </a:cubicBezTo>
                  <a:cubicBezTo>
                    <a:pt x="609" y="144"/>
                    <a:pt x="609" y="144"/>
                    <a:pt x="608" y="144"/>
                  </a:cubicBezTo>
                  <a:cubicBezTo>
                    <a:pt x="609" y="144"/>
                    <a:pt x="608" y="145"/>
                    <a:pt x="609" y="145"/>
                  </a:cubicBezTo>
                  <a:cubicBezTo>
                    <a:pt x="609" y="144"/>
                    <a:pt x="609" y="145"/>
                    <a:pt x="609" y="146"/>
                  </a:cubicBezTo>
                  <a:close/>
                  <a:moveTo>
                    <a:pt x="608" y="146"/>
                  </a:moveTo>
                  <a:cubicBezTo>
                    <a:pt x="609" y="147"/>
                    <a:pt x="609" y="148"/>
                    <a:pt x="609" y="147"/>
                  </a:cubicBezTo>
                  <a:cubicBezTo>
                    <a:pt x="609" y="147"/>
                    <a:pt x="610" y="147"/>
                    <a:pt x="609" y="146"/>
                  </a:cubicBezTo>
                  <a:cubicBezTo>
                    <a:pt x="609" y="146"/>
                    <a:pt x="609" y="147"/>
                    <a:pt x="609" y="146"/>
                  </a:cubicBezTo>
                  <a:cubicBezTo>
                    <a:pt x="609" y="146"/>
                    <a:pt x="608" y="146"/>
                    <a:pt x="608" y="146"/>
                  </a:cubicBezTo>
                  <a:close/>
                  <a:moveTo>
                    <a:pt x="603" y="150"/>
                  </a:moveTo>
                  <a:cubicBezTo>
                    <a:pt x="603" y="149"/>
                    <a:pt x="603" y="150"/>
                    <a:pt x="604" y="149"/>
                  </a:cubicBezTo>
                  <a:cubicBezTo>
                    <a:pt x="604" y="149"/>
                    <a:pt x="604" y="149"/>
                    <a:pt x="604" y="148"/>
                  </a:cubicBezTo>
                  <a:cubicBezTo>
                    <a:pt x="603" y="149"/>
                    <a:pt x="603" y="149"/>
                    <a:pt x="603" y="148"/>
                  </a:cubicBezTo>
                  <a:cubicBezTo>
                    <a:pt x="603" y="148"/>
                    <a:pt x="602" y="148"/>
                    <a:pt x="602" y="148"/>
                  </a:cubicBezTo>
                  <a:cubicBezTo>
                    <a:pt x="602" y="148"/>
                    <a:pt x="602" y="149"/>
                    <a:pt x="601" y="149"/>
                  </a:cubicBezTo>
                  <a:cubicBezTo>
                    <a:pt x="603" y="149"/>
                    <a:pt x="603" y="149"/>
                    <a:pt x="603" y="150"/>
                  </a:cubicBezTo>
                  <a:close/>
                  <a:moveTo>
                    <a:pt x="601" y="154"/>
                  </a:moveTo>
                  <a:cubicBezTo>
                    <a:pt x="601" y="153"/>
                    <a:pt x="601" y="152"/>
                    <a:pt x="600" y="153"/>
                  </a:cubicBezTo>
                  <a:cubicBezTo>
                    <a:pt x="601" y="153"/>
                    <a:pt x="600" y="155"/>
                    <a:pt x="601" y="155"/>
                  </a:cubicBezTo>
                  <a:cubicBezTo>
                    <a:pt x="601" y="153"/>
                    <a:pt x="603" y="153"/>
                    <a:pt x="603" y="152"/>
                  </a:cubicBezTo>
                  <a:cubicBezTo>
                    <a:pt x="602" y="152"/>
                    <a:pt x="603" y="151"/>
                    <a:pt x="602" y="151"/>
                  </a:cubicBezTo>
                  <a:cubicBezTo>
                    <a:pt x="602" y="151"/>
                    <a:pt x="602" y="152"/>
                    <a:pt x="601" y="151"/>
                  </a:cubicBezTo>
                  <a:cubicBezTo>
                    <a:pt x="601" y="152"/>
                    <a:pt x="602" y="152"/>
                    <a:pt x="601" y="152"/>
                  </a:cubicBezTo>
                  <a:cubicBezTo>
                    <a:pt x="601" y="152"/>
                    <a:pt x="601" y="152"/>
                    <a:pt x="600" y="152"/>
                  </a:cubicBezTo>
                  <a:cubicBezTo>
                    <a:pt x="601" y="152"/>
                    <a:pt x="601" y="152"/>
                    <a:pt x="601" y="153"/>
                  </a:cubicBezTo>
                  <a:cubicBezTo>
                    <a:pt x="601" y="153"/>
                    <a:pt x="602" y="153"/>
                    <a:pt x="602" y="153"/>
                  </a:cubicBezTo>
                  <a:cubicBezTo>
                    <a:pt x="601" y="153"/>
                    <a:pt x="601" y="154"/>
                    <a:pt x="601" y="154"/>
                  </a:cubicBezTo>
                  <a:close/>
                  <a:moveTo>
                    <a:pt x="601" y="151"/>
                  </a:moveTo>
                  <a:cubicBezTo>
                    <a:pt x="601" y="150"/>
                    <a:pt x="602" y="150"/>
                    <a:pt x="602" y="149"/>
                  </a:cubicBezTo>
                  <a:cubicBezTo>
                    <a:pt x="601" y="149"/>
                    <a:pt x="601" y="149"/>
                    <a:pt x="600" y="150"/>
                  </a:cubicBezTo>
                  <a:cubicBezTo>
                    <a:pt x="601" y="150"/>
                    <a:pt x="601" y="151"/>
                    <a:pt x="601" y="151"/>
                  </a:cubicBezTo>
                  <a:close/>
                  <a:moveTo>
                    <a:pt x="598" y="150"/>
                  </a:moveTo>
                  <a:cubicBezTo>
                    <a:pt x="599" y="150"/>
                    <a:pt x="599" y="151"/>
                    <a:pt x="599" y="151"/>
                  </a:cubicBezTo>
                  <a:cubicBezTo>
                    <a:pt x="599" y="151"/>
                    <a:pt x="599" y="151"/>
                    <a:pt x="600" y="151"/>
                  </a:cubicBezTo>
                  <a:cubicBezTo>
                    <a:pt x="599" y="150"/>
                    <a:pt x="599" y="149"/>
                    <a:pt x="598" y="150"/>
                  </a:cubicBezTo>
                  <a:close/>
                  <a:moveTo>
                    <a:pt x="596" y="151"/>
                  </a:moveTo>
                  <a:cubicBezTo>
                    <a:pt x="596" y="151"/>
                    <a:pt x="596" y="152"/>
                    <a:pt x="596" y="152"/>
                  </a:cubicBezTo>
                  <a:cubicBezTo>
                    <a:pt x="597" y="152"/>
                    <a:pt x="596" y="152"/>
                    <a:pt x="597" y="153"/>
                  </a:cubicBezTo>
                  <a:cubicBezTo>
                    <a:pt x="597" y="152"/>
                    <a:pt x="598" y="152"/>
                    <a:pt x="598" y="152"/>
                  </a:cubicBezTo>
                  <a:cubicBezTo>
                    <a:pt x="597" y="152"/>
                    <a:pt x="597" y="152"/>
                    <a:pt x="596" y="151"/>
                  </a:cubicBezTo>
                  <a:close/>
                  <a:moveTo>
                    <a:pt x="594" y="153"/>
                  </a:moveTo>
                  <a:cubicBezTo>
                    <a:pt x="594" y="153"/>
                    <a:pt x="594" y="152"/>
                    <a:pt x="594" y="152"/>
                  </a:cubicBezTo>
                  <a:cubicBezTo>
                    <a:pt x="593" y="152"/>
                    <a:pt x="593" y="152"/>
                    <a:pt x="593" y="153"/>
                  </a:cubicBezTo>
                  <a:cubicBezTo>
                    <a:pt x="594" y="153"/>
                    <a:pt x="594" y="153"/>
                    <a:pt x="594" y="153"/>
                  </a:cubicBezTo>
                  <a:close/>
                  <a:moveTo>
                    <a:pt x="590" y="154"/>
                  </a:moveTo>
                  <a:cubicBezTo>
                    <a:pt x="591" y="154"/>
                    <a:pt x="591" y="155"/>
                    <a:pt x="592" y="155"/>
                  </a:cubicBezTo>
                  <a:cubicBezTo>
                    <a:pt x="592" y="155"/>
                    <a:pt x="592" y="154"/>
                    <a:pt x="592" y="154"/>
                  </a:cubicBezTo>
                  <a:cubicBezTo>
                    <a:pt x="591" y="155"/>
                    <a:pt x="591" y="153"/>
                    <a:pt x="590" y="154"/>
                  </a:cubicBezTo>
                  <a:close/>
                  <a:moveTo>
                    <a:pt x="587" y="155"/>
                  </a:moveTo>
                  <a:cubicBezTo>
                    <a:pt x="587" y="155"/>
                    <a:pt x="588" y="155"/>
                    <a:pt x="588" y="156"/>
                  </a:cubicBezTo>
                  <a:cubicBezTo>
                    <a:pt x="589" y="155"/>
                    <a:pt x="588" y="154"/>
                    <a:pt x="589" y="154"/>
                  </a:cubicBezTo>
                  <a:cubicBezTo>
                    <a:pt x="588" y="153"/>
                    <a:pt x="589" y="155"/>
                    <a:pt x="587" y="155"/>
                  </a:cubicBezTo>
                  <a:cubicBezTo>
                    <a:pt x="587" y="154"/>
                    <a:pt x="587" y="154"/>
                    <a:pt x="587" y="155"/>
                  </a:cubicBezTo>
                  <a:close/>
                  <a:moveTo>
                    <a:pt x="585" y="158"/>
                  </a:moveTo>
                  <a:cubicBezTo>
                    <a:pt x="585" y="158"/>
                    <a:pt x="585" y="158"/>
                    <a:pt x="586" y="158"/>
                  </a:cubicBezTo>
                  <a:cubicBezTo>
                    <a:pt x="585" y="157"/>
                    <a:pt x="586" y="156"/>
                    <a:pt x="585" y="156"/>
                  </a:cubicBezTo>
                  <a:cubicBezTo>
                    <a:pt x="585" y="157"/>
                    <a:pt x="584" y="158"/>
                    <a:pt x="585" y="158"/>
                  </a:cubicBezTo>
                  <a:close/>
                  <a:moveTo>
                    <a:pt x="584" y="158"/>
                  </a:moveTo>
                  <a:cubicBezTo>
                    <a:pt x="583" y="158"/>
                    <a:pt x="584" y="157"/>
                    <a:pt x="583" y="157"/>
                  </a:cubicBezTo>
                  <a:cubicBezTo>
                    <a:pt x="583" y="157"/>
                    <a:pt x="582" y="157"/>
                    <a:pt x="582" y="157"/>
                  </a:cubicBezTo>
                  <a:cubicBezTo>
                    <a:pt x="582" y="158"/>
                    <a:pt x="583" y="158"/>
                    <a:pt x="583" y="158"/>
                  </a:cubicBezTo>
                  <a:cubicBezTo>
                    <a:pt x="582" y="158"/>
                    <a:pt x="582" y="159"/>
                    <a:pt x="581" y="159"/>
                  </a:cubicBezTo>
                  <a:cubicBezTo>
                    <a:pt x="582" y="159"/>
                    <a:pt x="582" y="159"/>
                    <a:pt x="582" y="159"/>
                  </a:cubicBezTo>
                  <a:cubicBezTo>
                    <a:pt x="582" y="159"/>
                    <a:pt x="582" y="159"/>
                    <a:pt x="582" y="158"/>
                  </a:cubicBezTo>
                  <a:cubicBezTo>
                    <a:pt x="583" y="159"/>
                    <a:pt x="583" y="158"/>
                    <a:pt x="584" y="158"/>
                  </a:cubicBezTo>
                  <a:cubicBezTo>
                    <a:pt x="584" y="158"/>
                    <a:pt x="583" y="158"/>
                    <a:pt x="583" y="159"/>
                  </a:cubicBezTo>
                  <a:cubicBezTo>
                    <a:pt x="584" y="159"/>
                    <a:pt x="584" y="159"/>
                    <a:pt x="584" y="159"/>
                  </a:cubicBezTo>
                  <a:cubicBezTo>
                    <a:pt x="584" y="158"/>
                    <a:pt x="584" y="158"/>
                    <a:pt x="584" y="158"/>
                  </a:cubicBezTo>
                  <a:close/>
                  <a:moveTo>
                    <a:pt x="588" y="156"/>
                  </a:moveTo>
                  <a:cubicBezTo>
                    <a:pt x="587" y="155"/>
                    <a:pt x="587" y="155"/>
                    <a:pt x="585" y="155"/>
                  </a:cubicBezTo>
                  <a:cubicBezTo>
                    <a:pt x="585" y="157"/>
                    <a:pt x="587" y="156"/>
                    <a:pt x="588" y="156"/>
                  </a:cubicBezTo>
                  <a:close/>
                  <a:moveTo>
                    <a:pt x="586" y="156"/>
                  </a:moveTo>
                  <a:cubicBezTo>
                    <a:pt x="586" y="157"/>
                    <a:pt x="586" y="157"/>
                    <a:pt x="586" y="157"/>
                  </a:cubicBezTo>
                  <a:cubicBezTo>
                    <a:pt x="586" y="157"/>
                    <a:pt x="587" y="157"/>
                    <a:pt x="587" y="157"/>
                  </a:cubicBezTo>
                  <a:cubicBezTo>
                    <a:pt x="587" y="157"/>
                    <a:pt x="587" y="157"/>
                    <a:pt x="586" y="156"/>
                  </a:cubicBezTo>
                  <a:close/>
                  <a:moveTo>
                    <a:pt x="584" y="152"/>
                  </a:moveTo>
                  <a:cubicBezTo>
                    <a:pt x="583" y="152"/>
                    <a:pt x="583" y="153"/>
                    <a:pt x="583" y="153"/>
                  </a:cubicBezTo>
                  <a:cubicBezTo>
                    <a:pt x="583" y="154"/>
                    <a:pt x="584" y="154"/>
                    <a:pt x="584" y="154"/>
                  </a:cubicBezTo>
                  <a:cubicBezTo>
                    <a:pt x="583" y="153"/>
                    <a:pt x="585" y="153"/>
                    <a:pt x="586" y="153"/>
                  </a:cubicBezTo>
                  <a:cubicBezTo>
                    <a:pt x="585" y="153"/>
                    <a:pt x="587" y="151"/>
                    <a:pt x="586" y="152"/>
                  </a:cubicBezTo>
                  <a:cubicBezTo>
                    <a:pt x="585" y="153"/>
                    <a:pt x="584" y="153"/>
                    <a:pt x="584" y="152"/>
                  </a:cubicBezTo>
                  <a:close/>
                  <a:moveTo>
                    <a:pt x="585" y="150"/>
                  </a:moveTo>
                  <a:cubicBezTo>
                    <a:pt x="585" y="149"/>
                    <a:pt x="586" y="150"/>
                    <a:pt x="586" y="150"/>
                  </a:cubicBezTo>
                  <a:cubicBezTo>
                    <a:pt x="586" y="150"/>
                    <a:pt x="586" y="149"/>
                    <a:pt x="585" y="149"/>
                  </a:cubicBezTo>
                  <a:cubicBezTo>
                    <a:pt x="585" y="150"/>
                    <a:pt x="585" y="150"/>
                    <a:pt x="585" y="150"/>
                  </a:cubicBezTo>
                  <a:close/>
                  <a:moveTo>
                    <a:pt x="580" y="158"/>
                  </a:moveTo>
                  <a:cubicBezTo>
                    <a:pt x="581" y="158"/>
                    <a:pt x="582" y="158"/>
                    <a:pt x="582" y="158"/>
                  </a:cubicBezTo>
                  <a:cubicBezTo>
                    <a:pt x="581" y="157"/>
                    <a:pt x="581" y="157"/>
                    <a:pt x="580" y="158"/>
                  </a:cubicBezTo>
                  <a:close/>
                  <a:moveTo>
                    <a:pt x="580" y="154"/>
                  </a:moveTo>
                  <a:cubicBezTo>
                    <a:pt x="580" y="154"/>
                    <a:pt x="580" y="153"/>
                    <a:pt x="580" y="153"/>
                  </a:cubicBezTo>
                  <a:cubicBezTo>
                    <a:pt x="580" y="153"/>
                    <a:pt x="580" y="154"/>
                    <a:pt x="580" y="154"/>
                  </a:cubicBezTo>
                  <a:cubicBezTo>
                    <a:pt x="580" y="154"/>
                    <a:pt x="580" y="154"/>
                    <a:pt x="581" y="155"/>
                  </a:cubicBezTo>
                  <a:cubicBezTo>
                    <a:pt x="581" y="154"/>
                    <a:pt x="582" y="154"/>
                    <a:pt x="582" y="154"/>
                  </a:cubicBezTo>
                  <a:cubicBezTo>
                    <a:pt x="581" y="153"/>
                    <a:pt x="581" y="154"/>
                    <a:pt x="580" y="154"/>
                  </a:cubicBezTo>
                  <a:close/>
                  <a:moveTo>
                    <a:pt x="585" y="114"/>
                  </a:moveTo>
                  <a:cubicBezTo>
                    <a:pt x="586" y="114"/>
                    <a:pt x="587" y="115"/>
                    <a:pt x="588" y="113"/>
                  </a:cubicBezTo>
                  <a:cubicBezTo>
                    <a:pt x="586" y="113"/>
                    <a:pt x="585" y="113"/>
                    <a:pt x="585" y="114"/>
                  </a:cubicBezTo>
                  <a:close/>
                  <a:moveTo>
                    <a:pt x="578" y="159"/>
                  </a:moveTo>
                  <a:cubicBezTo>
                    <a:pt x="578" y="159"/>
                    <a:pt x="578" y="159"/>
                    <a:pt x="578" y="160"/>
                  </a:cubicBezTo>
                  <a:cubicBezTo>
                    <a:pt x="578" y="160"/>
                    <a:pt x="578" y="160"/>
                    <a:pt x="578" y="160"/>
                  </a:cubicBezTo>
                  <a:cubicBezTo>
                    <a:pt x="577" y="160"/>
                    <a:pt x="577" y="159"/>
                    <a:pt x="577" y="159"/>
                  </a:cubicBezTo>
                  <a:cubicBezTo>
                    <a:pt x="577" y="160"/>
                    <a:pt x="576" y="160"/>
                    <a:pt x="576" y="161"/>
                  </a:cubicBezTo>
                  <a:cubicBezTo>
                    <a:pt x="576" y="160"/>
                    <a:pt x="577" y="160"/>
                    <a:pt x="576" y="160"/>
                  </a:cubicBezTo>
                  <a:cubicBezTo>
                    <a:pt x="576" y="161"/>
                    <a:pt x="575" y="161"/>
                    <a:pt x="574" y="161"/>
                  </a:cubicBezTo>
                  <a:cubicBezTo>
                    <a:pt x="575" y="161"/>
                    <a:pt x="574" y="162"/>
                    <a:pt x="575" y="162"/>
                  </a:cubicBezTo>
                  <a:cubicBezTo>
                    <a:pt x="575" y="162"/>
                    <a:pt x="574" y="163"/>
                    <a:pt x="575" y="163"/>
                  </a:cubicBezTo>
                  <a:cubicBezTo>
                    <a:pt x="575" y="162"/>
                    <a:pt x="576" y="162"/>
                    <a:pt x="575" y="162"/>
                  </a:cubicBezTo>
                  <a:cubicBezTo>
                    <a:pt x="576" y="163"/>
                    <a:pt x="577" y="160"/>
                    <a:pt x="578" y="161"/>
                  </a:cubicBezTo>
                  <a:cubicBezTo>
                    <a:pt x="578" y="160"/>
                    <a:pt x="579" y="160"/>
                    <a:pt x="579" y="160"/>
                  </a:cubicBezTo>
                  <a:cubicBezTo>
                    <a:pt x="578" y="160"/>
                    <a:pt x="580" y="158"/>
                    <a:pt x="579" y="159"/>
                  </a:cubicBezTo>
                  <a:cubicBezTo>
                    <a:pt x="579" y="161"/>
                    <a:pt x="578" y="158"/>
                    <a:pt x="578" y="159"/>
                  </a:cubicBezTo>
                  <a:close/>
                  <a:moveTo>
                    <a:pt x="578" y="153"/>
                  </a:moveTo>
                  <a:cubicBezTo>
                    <a:pt x="578" y="153"/>
                    <a:pt x="578" y="153"/>
                    <a:pt x="578" y="153"/>
                  </a:cubicBezTo>
                  <a:cubicBezTo>
                    <a:pt x="578" y="153"/>
                    <a:pt x="578" y="154"/>
                    <a:pt x="578" y="154"/>
                  </a:cubicBezTo>
                  <a:cubicBezTo>
                    <a:pt x="578" y="154"/>
                    <a:pt x="579" y="154"/>
                    <a:pt x="579" y="155"/>
                  </a:cubicBezTo>
                  <a:cubicBezTo>
                    <a:pt x="579" y="154"/>
                    <a:pt x="580" y="153"/>
                    <a:pt x="579" y="153"/>
                  </a:cubicBezTo>
                  <a:cubicBezTo>
                    <a:pt x="579" y="154"/>
                    <a:pt x="578" y="154"/>
                    <a:pt x="578" y="153"/>
                  </a:cubicBezTo>
                  <a:close/>
                  <a:moveTo>
                    <a:pt x="584" y="114"/>
                  </a:moveTo>
                  <a:cubicBezTo>
                    <a:pt x="581" y="116"/>
                    <a:pt x="576" y="116"/>
                    <a:pt x="572" y="118"/>
                  </a:cubicBezTo>
                  <a:cubicBezTo>
                    <a:pt x="570" y="117"/>
                    <a:pt x="570" y="118"/>
                    <a:pt x="569" y="118"/>
                  </a:cubicBezTo>
                  <a:cubicBezTo>
                    <a:pt x="568" y="118"/>
                    <a:pt x="566" y="120"/>
                    <a:pt x="564" y="119"/>
                  </a:cubicBezTo>
                  <a:cubicBezTo>
                    <a:pt x="564" y="120"/>
                    <a:pt x="561" y="121"/>
                    <a:pt x="560" y="120"/>
                  </a:cubicBezTo>
                  <a:cubicBezTo>
                    <a:pt x="559" y="121"/>
                    <a:pt x="560" y="121"/>
                    <a:pt x="559" y="121"/>
                  </a:cubicBezTo>
                  <a:cubicBezTo>
                    <a:pt x="558" y="121"/>
                    <a:pt x="555" y="124"/>
                    <a:pt x="552" y="123"/>
                  </a:cubicBezTo>
                  <a:cubicBezTo>
                    <a:pt x="552" y="124"/>
                    <a:pt x="550" y="124"/>
                    <a:pt x="549" y="124"/>
                  </a:cubicBezTo>
                  <a:cubicBezTo>
                    <a:pt x="548" y="125"/>
                    <a:pt x="544" y="126"/>
                    <a:pt x="542" y="126"/>
                  </a:cubicBezTo>
                  <a:cubicBezTo>
                    <a:pt x="535" y="130"/>
                    <a:pt x="524" y="131"/>
                    <a:pt x="518" y="135"/>
                  </a:cubicBezTo>
                  <a:cubicBezTo>
                    <a:pt x="518" y="134"/>
                    <a:pt x="518" y="135"/>
                    <a:pt x="517" y="135"/>
                  </a:cubicBezTo>
                  <a:cubicBezTo>
                    <a:pt x="512" y="136"/>
                    <a:pt x="507" y="138"/>
                    <a:pt x="502" y="140"/>
                  </a:cubicBezTo>
                  <a:cubicBezTo>
                    <a:pt x="501" y="140"/>
                    <a:pt x="501" y="140"/>
                    <a:pt x="501" y="140"/>
                  </a:cubicBezTo>
                  <a:cubicBezTo>
                    <a:pt x="498" y="142"/>
                    <a:pt x="495" y="142"/>
                    <a:pt x="492" y="144"/>
                  </a:cubicBezTo>
                  <a:cubicBezTo>
                    <a:pt x="490" y="143"/>
                    <a:pt x="488" y="146"/>
                    <a:pt x="486" y="145"/>
                  </a:cubicBezTo>
                  <a:cubicBezTo>
                    <a:pt x="486" y="146"/>
                    <a:pt x="484" y="145"/>
                    <a:pt x="483" y="146"/>
                  </a:cubicBezTo>
                  <a:cubicBezTo>
                    <a:pt x="483" y="147"/>
                    <a:pt x="481" y="147"/>
                    <a:pt x="480" y="147"/>
                  </a:cubicBezTo>
                  <a:cubicBezTo>
                    <a:pt x="479" y="147"/>
                    <a:pt x="480" y="148"/>
                    <a:pt x="479" y="148"/>
                  </a:cubicBezTo>
                  <a:cubicBezTo>
                    <a:pt x="474" y="150"/>
                    <a:pt x="470" y="151"/>
                    <a:pt x="466" y="153"/>
                  </a:cubicBezTo>
                  <a:cubicBezTo>
                    <a:pt x="465" y="152"/>
                    <a:pt x="465" y="152"/>
                    <a:pt x="465" y="152"/>
                  </a:cubicBezTo>
                  <a:cubicBezTo>
                    <a:pt x="464" y="152"/>
                    <a:pt x="464" y="153"/>
                    <a:pt x="464" y="153"/>
                  </a:cubicBezTo>
                  <a:cubicBezTo>
                    <a:pt x="460" y="154"/>
                    <a:pt x="457" y="157"/>
                    <a:pt x="452" y="157"/>
                  </a:cubicBezTo>
                  <a:cubicBezTo>
                    <a:pt x="453" y="157"/>
                    <a:pt x="452" y="158"/>
                    <a:pt x="451" y="158"/>
                  </a:cubicBezTo>
                  <a:cubicBezTo>
                    <a:pt x="446" y="158"/>
                    <a:pt x="441" y="162"/>
                    <a:pt x="436" y="162"/>
                  </a:cubicBezTo>
                  <a:cubicBezTo>
                    <a:pt x="436" y="162"/>
                    <a:pt x="436" y="163"/>
                    <a:pt x="436" y="163"/>
                  </a:cubicBezTo>
                  <a:cubicBezTo>
                    <a:pt x="435" y="163"/>
                    <a:pt x="434" y="164"/>
                    <a:pt x="433" y="164"/>
                  </a:cubicBezTo>
                  <a:cubicBezTo>
                    <a:pt x="430" y="166"/>
                    <a:pt x="425" y="166"/>
                    <a:pt x="423" y="168"/>
                  </a:cubicBezTo>
                  <a:cubicBezTo>
                    <a:pt x="422" y="167"/>
                    <a:pt x="422" y="169"/>
                    <a:pt x="420" y="169"/>
                  </a:cubicBezTo>
                  <a:cubicBezTo>
                    <a:pt x="420" y="169"/>
                    <a:pt x="420" y="168"/>
                    <a:pt x="420" y="168"/>
                  </a:cubicBezTo>
                  <a:cubicBezTo>
                    <a:pt x="419" y="169"/>
                    <a:pt x="420" y="168"/>
                    <a:pt x="420" y="169"/>
                  </a:cubicBezTo>
                  <a:cubicBezTo>
                    <a:pt x="420" y="169"/>
                    <a:pt x="419" y="169"/>
                    <a:pt x="419" y="169"/>
                  </a:cubicBezTo>
                  <a:cubicBezTo>
                    <a:pt x="419" y="169"/>
                    <a:pt x="419" y="170"/>
                    <a:pt x="418" y="170"/>
                  </a:cubicBezTo>
                  <a:cubicBezTo>
                    <a:pt x="416" y="170"/>
                    <a:pt x="415" y="171"/>
                    <a:pt x="413" y="172"/>
                  </a:cubicBezTo>
                  <a:cubicBezTo>
                    <a:pt x="416" y="173"/>
                    <a:pt x="418" y="170"/>
                    <a:pt x="421" y="170"/>
                  </a:cubicBezTo>
                  <a:cubicBezTo>
                    <a:pt x="428" y="167"/>
                    <a:pt x="434" y="165"/>
                    <a:pt x="442" y="164"/>
                  </a:cubicBezTo>
                  <a:cubicBezTo>
                    <a:pt x="445" y="162"/>
                    <a:pt x="450" y="160"/>
                    <a:pt x="454" y="159"/>
                  </a:cubicBezTo>
                  <a:cubicBezTo>
                    <a:pt x="458" y="158"/>
                    <a:pt x="462" y="157"/>
                    <a:pt x="466" y="156"/>
                  </a:cubicBezTo>
                  <a:cubicBezTo>
                    <a:pt x="466" y="156"/>
                    <a:pt x="466" y="155"/>
                    <a:pt x="467" y="155"/>
                  </a:cubicBezTo>
                  <a:cubicBezTo>
                    <a:pt x="484" y="151"/>
                    <a:pt x="498" y="144"/>
                    <a:pt x="514" y="140"/>
                  </a:cubicBezTo>
                  <a:cubicBezTo>
                    <a:pt x="521" y="137"/>
                    <a:pt x="528" y="134"/>
                    <a:pt x="535" y="132"/>
                  </a:cubicBezTo>
                  <a:cubicBezTo>
                    <a:pt x="547" y="127"/>
                    <a:pt x="560" y="124"/>
                    <a:pt x="572" y="119"/>
                  </a:cubicBezTo>
                  <a:cubicBezTo>
                    <a:pt x="573" y="119"/>
                    <a:pt x="573" y="119"/>
                    <a:pt x="574" y="119"/>
                  </a:cubicBezTo>
                  <a:cubicBezTo>
                    <a:pt x="574" y="118"/>
                    <a:pt x="574" y="118"/>
                    <a:pt x="575" y="119"/>
                  </a:cubicBezTo>
                  <a:cubicBezTo>
                    <a:pt x="575" y="118"/>
                    <a:pt x="575" y="118"/>
                    <a:pt x="576" y="118"/>
                  </a:cubicBezTo>
                  <a:cubicBezTo>
                    <a:pt x="579" y="117"/>
                    <a:pt x="581" y="116"/>
                    <a:pt x="584" y="115"/>
                  </a:cubicBezTo>
                  <a:cubicBezTo>
                    <a:pt x="584" y="115"/>
                    <a:pt x="585" y="115"/>
                    <a:pt x="584" y="115"/>
                  </a:cubicBezTo>
                  <a:cubicBezTo>
                    <a:pt x="584" y="115"/>
                    <a:pt x="584" y="114"/>
                    <a:pt x="584" y="114"/>
                  </a:cubicBezTo>
                  <a:close/>
                  <a:moveTo>
                    <a:pt x="574" y="156"/>
                  </a:moveTo>
                  <a:cubicBezTo>
                    <a:pt x="574" y="156"/>
                    <a:pt x="574" y="156"/>
                    <a:pt x="574" y="156"/>
                  </a:cubicBezTo>
                  <a:cubicBezTo>
                    <a:pt x="574" y="156"/>
                    <a:pt x="574" y="157"/>
                    <a:pt x="575" y="157"/>
                  </a:cubicBezTo>
                  <a:cubicBezTo>
                    <a:pt x="575" y="156"/>
                    <a:pt x="574" y="156"/>
                    <a:pt x="575" y="156"/>
                  </a:cubicBezTo>
                  <a:cubicBezTo>
                    <a:pt x="575" y="156"/>
                    <a:pt x="575" y="156"/>
                    <a:pt x="575" y="156"/>
                  </a:cubicBezTo>
                  <a:cubicBezTo>
                    <a:pt x="574" y="156"/>
                    <a:pt x="574" y="155"/>
                    <a:pt x="574" y="156"/>
                  </a:cubicBezTo>
                  <a:close/>
                  <a:moveTo>
                    <a:pt x="573" y="162"/>
                  </a:moveTo>
                  <a:cubicBezTo>
                    <a:pt x="573" y="161"/>
                    <a:pt x="574" y="162"/>
                    <a:pt x="574" y="162"/>
                  </a:cubicBezTo>
                  <a:cubicBezTo>
                    <a:pt x="574" y="161"/>
                    <a:pt x="574" y="161"/>
                    <a:pt x="574" y="161"/>
                  </a:cubicBezTo>
                  <a:cubicBezTo>
                    <a:pt x="573" y="160"/>
                    <a:pt x="572" y="161"/>
                    <a:pt x="572" y="162"/>
                  </a:cubicBezTo>
                  <a:cubicBezTo>
                    <a:pt x="573" y="161"/>
                    <a:pt x="573" y="161"/>
                    <a:pt x="574" y="161"/>
                  </a:cubicBezTo>
                  <a:cubicBezTo>
                    <a:pt x="574" y="161"/>
                    <a:pt x="572" y="162"/>
                    <a:pt x="573" y="162"/>
                  </a:cubicBezTo>
                  <a:close/>
                  <a:moveTo>
                    <a:pt x="572" y="163"/>
                  </a:moveTo>
                  <a:cubicBezTo>
                    <a:pt x="572" y="163"/>
                    <a:pt x="571" y="164"/>
                    <a:pt x="571" y="164"/>
                  </a:cubicBezTo>
                  <a:cubicBezTo>
                    <a:pt x="572" y="164"/>
                    <a:pt x="574" y="163"/>
                    <a:pt x="573" y="162"/>
                  </a:cubicBezTo>
                  <a:cubicBezTo>
                    <a:pt x="573" y="163"/>
                    <a:pt x="573" y="163"/>
                    <a:pt x="572" y="163"/>
                  </a:cubicBezTo>
                  <a:close/>
                  <a:moveTo>
                    <a:pt x="572" y="157"/>
                  </a:moveTo>
                  <a:cubicBezTo>
                    <a:pt x="571" y="157"/>
                    <a:pt x="572" y="157"/>
                    <a:pt x="572" y="156"/>
                  </a:cubicBezTo>
                  <a:cubicBezTo>
                    <a:pt x="571" y="157"/>
                    <a:pt x="571" y="157"/>
                    <a:pt x="570" y="158"/>
                  </a:cubicBezTo>
                  <a:cubicBezTo>
                    <a:pt x="569" y="157"/>
                    <a:pt x="570" y="158"/>
                    <a:pt x="569" y="158"/>
                  </a:cubicBezTo>
                  <a:cubicBezTo>
                    <a:pt x="569" y="158"/>
                    <a:pt x="569" y="158"/>
                    <a:pt x="569" y="157"/>
                  </a:cubicBezTo>
                  <a:cubicBezTo>
                    <a:pt x="569" y="157"/>
                    <a:pt x="569" y="157"/>
                    <a:pt x="569" y="157"/>
                  </a:cubicBezTo>
                  <a:cubicBezTo>
                    <a:pt x="569" y="157"/>
                    <a:pt x="568" y="157"/>
                    <a:pt x="568" y="157"/>
                  </a:cubicBezTo>
                  <a:cubicBezTo>
                    <a:pt x="568" y="158"/>
                    <a:pt x="569" y="158"/>
                    <a:pt x="569" y="159"/>
                  </a:cubicBezTo>
                  <a:cubicBezTo>
                    <a:pt x="569" y="157"/>
                    <a:pt x="570" y="160"/>
                    <a:pt x="571" y="159"/>
                  </a:cubicBezTo>
                  <a:cubicBezTo>
                    <a:pt x="571" y="158"/>
                    <a:pt x="572" y="157"/>
                    <a:pt x="573" y="157"/>
                  </a:cubicBezTo>
                  <a:cubicBezTo>
                    <a:pt x="573" y="157"/>
                    <a:pt x="573" y="156"/>
                    <a:pt x="573" y="156"/>
                  </a:cubicBezTo>
                  <a:cubicBezTo>
                    <a:pt x="573" y="157"/>
                    <a:pt x="572" y="157"/>
                    <a:pt x="572" y="157"/>
                  </a:cubicBezTo>
                  <a:close/>
                  <a:moveTo>
                    <a:pt x="573" y="144"/>
                  </a:moveTo>
                  <a:cubicBezTo>
                    <a:pt x="573" y="144"/>
                    <a:pt x="573" y="145"/>
                    <a:pt x="574" y="145"/>
                  </a:cubicBezTo>
                  <a:cubicBezTo>
                    <a:pt x="574" y="145"/>
                    <a:pt x="574" y="145"/>
                    <a:pt x="575" y="145"/>
                  </a:cubicBezTo>
                  <a:cubicBezTo>
                    <a:pt x="573" y="145"/>
                    <a:pt x="574" y="144"/>
                    <a:pt x="573" y="144"/>
                  </a:cubicBezTo>
                  <a:close/>
                  <a:moveTo>
                    <a:pt x="569" y="161"/>
                  </a:moveTo>
                  <a:cubicBezTo>
                    <a:pt x="570" y="161"/>
                    <a:pt x="570" y="161"/>
                    <a:pt x="570" y="162"/>
                  </a:cubicBezTo>
                  <a:cubicBezTo>
                    <a:pt x="571" y="161"/>
                    <a:pt x="570" y="161"/>
                    <a:pt x="570" y="160"/>
                  </a:cubicBezTo>
                  <a:cubicBezTo>
                    <a:pt x="571" y="161"/>
                    <a:pt x="571" y="160"/>
                    <a:pt x="571" y="160"/>
                  </a:cubicBezTo>
                  <a:cubicBezTo>
                    <a:pt x="570" y="160"/>
                    <a:pt x="570" y="160"/>
                    <a:pt x="569" y="161"/>
                  </a:cubicBezTo>
                  <a:close/>
                  <a:moveTo>
                    <a:pt x="569" y="162"/>
                  </a:moveTo>
                  <a:cubicBezTo>
                    <a:pt x="568" y="162"/>
                    <a:pt x="568" y="164"/>
                    <a:pt x="569" y="164"/>
                  </a:cubicBezTo>
                  <a:cubicBezTo>
                    <a:pt x="568" y="163"/>
                    <a:pt x="569" y="163"/>
                    <a:pt x="569" y="162"/>
                  </a:cubicBezTo>
                  <a:close/>
                  <a:moveTo>
                    <a:pt x="566" y="158"/>
                  </a:moveTo>
                  <a:cubicBezTo>
                    <a:pt x="568" y="158"/>
                    <a:pt x="567" y="160"/>
                    <a:pt x="568" y="160"/>
                  </a:cubicBezTo>
                  <a:cubicBezTo>
                    <a:pt x="569" y="159"/>
                    <a:pt x="568" y="159"/>
                    <a:pt x="568" y="159"/>
                  </a:cubicBezTo>
                  <a:cubicBezTo>
                    <a:pt x="568" y="159"/>
                    <a:pt x="566" y="157"/>
                    <a:pt x="566" y="158"/>
                  </a:cubicBezTo>
                  <a:close/>
                  <a:moveTo>
                    <a:pt x="568" y="161"/>
                  </a:moveTo>
                  <a:cubicBezTo>
                    <a:pt x="568" y="161"/>
                    <a:pt x="567" y="161"/>
                    <a:pt x="567" y="161"/>
                  </a:cubicBezTo>
                  <a:cubicBezTo>
                    <a:pt x="566" y="161"/>
                    <a:pt x="567" y="160"/>
                    <a:pt x="566" y="160"/>
                  </a:cubicBezTo>
                  <a:cubicBezTo>
                    <a:pt x="566" y="161"/>
                    <a:pt x="566" y="162"/>
                    <a:pt x="565" y="163"/>
                  </a:cubicBezTo>
                  <a:cubicBezTo>
                    <a:pt x="564" y="162"/>
                    <a:pt x="566" y="162"/>
                    <a:pt x="565" y="162"/>
                  </a:cubicBezTo>
                  <a:cubicBezTo>
                    <a:pt x="565" y="163"/>
                    <a:pt x="564" y="162"/>
                    <a:pt x="564" y="163"/>
                  </a:cubicBezTo>
                  <a:cubicBezTo>
                    <a:pt x="564" y="163"/>
                    <a:pt x="565" y="163"/>
                    <a:pt x="565" y="163"/>
                  </a:cubicBezTo>
                  <a:cubicBezTo>
                    <a:pt x="564" y="164"/>
                    <a:pt x="563" y="163"/>
                    <a:pt x="563" y="163"/>
                  </a:cubicBezTo>
                  <a:cubicBezTo>
                    <a:pt x="563" y="162"/>
                    <a:pt x="565" y="162"/>
                    <a:pt x="565" y="161"/>
                  </a:cubicBezTo>
                  <a:cubicBezTo>
                    <a:pt x="564" y="161"/>
                    <a:pt x="564" y="161"/>
                    <a:pt x="564" y="161"/>
                  </a:cubicBezTo>
                  <a:cubicBezTo>
                    <a:pt x="564" y="161"/>
                    <a:pt x="564" y="162"/>
                    <a:pt x="563" y="162"/>
                  </a:cubicBezTo>
                  <a:cubicBezTo>
                    <a:pt x="564" y="161"/>
                    <a:pt x="563" y="162"/>
                    <a:pt x="563" y="162"/>
                  </a:cubicBezTo>
                  <a:cubicBezTo>
                    <a:pt x="563" y="161"/>
                    <a:pt x="562" y="161"/>
                    <a:pt x="563" y="161"/>
                  </a:cubicBezTo>
                  <a:cubicBezTo>
                    <a:pt x="561" y="161"/>
                    <a:pt x="561" y="161"/>
                    <a:pt x="560" y="161"/>
                  </a:cubicBezTo>
                  <a:cubicBezTo>
                    <a:pt x="560" y="161"/>
                    <a:pt x="559" y="161"/>
                    <a:pt x="559" y="162"/>
                  </a:cubicBezTo>
                  <a:cubicBezTo>
                    <a:pt x="559" y="162"/>
                    <a:pt x="559" y="162"/>
                    <a:pt x="560" y="163"/>
                  </a:cubicBezTo>
                  <a:cubicBezTo>
                    <a:pt x="560" y="162"/>
                    <a:pt x="562" y="161"/>
                    <a:pt x="562" y="162"/>
                  </a:cubicBezTo>
                  <a:cubicBezTo>
                    <a:pt x="562" y="162"/>
                    <a:pt x="561" y="162"/>
                    <a:pt x="561" y="163"/>
                  </a:cubicBezTo>
                  <a:cubicBezTo>
                    <a:pt x="561" y="163"/>
                    <a:pt x="561" y="164"/>
                    <a:pt x="562" y="164"/>
                  </a:cubicBezTo>
                  <a:cubicBezTo>
                    <a:pt x="562" y="164"/>
                    <a:pt x="562" y="164"/>
                    <a:pt x="563" y="164"/>
                  </a:cubicBezTo>
                  <a:cubicBezTo>
                    <a:pt x="563" y="164"/>
                    <a:pt x="562" y="165"/>
                    <a:pt x="563" y="165"/>
                  </a:cubicBezTo>
                  <a:cubicBezTo>
                    <a:pt x="563" y="165"/>
                    <a:pt x="564" y="165"/>
                    <a:pt x="564" y="165"/>
                  </a:cubicBezTo>
                  <a:cubicBezTo>
                    <a:pt x="564" y="164"/>
                    <a:pt x="564" y="164"/>
                    <a:pt x="564" y="164"/>
                  </a:cubicBezTo>
                  <a:cubicBezTo>
                    <a:pt x="565" y="164"/>
                    <a:pt x="565" y="164"/>
                    <a:pt x="565" y="164"/>
                  </a:cubicBezTo>
                  <a:cubicBezTo>
                    <a:pt x="567" y="164"/>
                    <a:pt x="568" y="162"/>
                    <a:pt x="568" y="161"/>
                  </a:cubicBezTo>
                  <a:close/>
                  <a:moveTo>
                    <a:pt x="568" y="147"/>
                  </a:moveTo>
                  <a:cubicBezTo>
                    <a:pt x="568" y="147"/>
                    <a:pt x="568" y="147"/>
                    <a:pt x="568" y="146"/>
                  </a:cubicBezTo>
                  <a:cubicBezTo>
                    <a:pt x="568" y="146"/>
                    <a:pt x="568" y="147"/>
                    <a:pt x="567" y="147"/>
                  </a:cubicBezTo>
                  <a:cubicBezTo>
                    <a:pt x="568" y="147"/>
                    <a:pt x="568" y="147"/>
                    <a:pt x="568" y="148"/>
                  </a:cubicBezTo>
                  <a:cubicBezTo>
                    <a:pt x="568" y="147"/>
                    <a:pt x="568" y="147"/>
                    <a:pt x="569" y="147"/>
                  </a:cubicBezTo>
                  <a:cubicBezTo>
                    <a:pt x="568" y="147"/>
                    <a:pt x="568" y="147"/>
                    <a:pt x="568" y="147"/>
                  </a:cubicBezTo>
                  <a:close/>
                  <a:moveTo>
                    <a:pt x="565" y="158"/>
                  </a:moveTo>
                  <a:cubicBezTo>
                    <a:pt x="565" y="159"/>
                    <a:pt x="564" y="159"/>
                    <a:pt x="563" y="159"/>
                  </a:cubicBezTo>
                  <a:cubicBezTo>
                    <a:pt x="564" y="159"/>
                    <a:pt x="563" y="160"/>
                    <a:pt x="564" y="161"/>
                  </a:cubicBezTo>
                  <a:cubicBezTo>
                    <a:pt x="564" y="160"/>
                    <a:pt x="565" y="161"/>
                    <a:pt x="565" y="161"/>
                  </a:cubicBezTo>
                  <a:cubicBezTo>
                    <a:pt x="565" y="160"/>
                    <a:pt x="566" y="160"/>
                    <a:pt x="566" y="159"/>
                  </a:cubicBezTo>
                  <a:cubicBezTo>
                    <a:pt x="565" y="159"/>
                    <a:pt x="565" y="158"/>
                    <a:pt x="565" y="158"/>
                  </a:cubicBezTo>
                  <a:close/>
                  <a:moveTo>
                    <a:pt x="560" y="166"/>
                  </a:moveTo>
                  <a:cubicBezTo>
                    <a:pt x="560" y="165"/>
                    <a:pt x="560" y="164"/>
                    <a:pt x="560" y="165"/>
                  </a:cubicBezTo>
                  <a:cubicBezTo>
                    <a:pt x="560" y="165"/>
                    <a:pt x="559" y="165"/>
                    <a:pt x="558" y="165"/>
                  </a:cubicBezTo>
                  <a:cubicBezTo>
                    <a:pt x="558" y="166"/>
                    <a:pt x="559" y="166"/>
                    <a:pt x="559" y="167"/>
                  </a:cubicBezTo>
                  <a:cubicBezTo>
                    <a:pt x="560" y="166"/>
                    <a:pt x="559" y="166"/>
                    <a:pt x="559" y="166"/>
                  </a:cubicBezTo>
                  <a:cubicBezTo>
                    <a:pt x="560" y="166"/>
                    <a:pt x="560" y="167"/>
                    <a:pt x="561" y="166"/>
                  </a:cubicBezTo>
                  <a:cubicBezTo>
                    <a:pt x="560" y="166"/>
                    <a:pt x="561" y="165"/>
                    <a:pt x="560" y="165"/>
                  </a:cubicBezTo>
                  <a:cubicBezTo>
                    <a:pt x="560" y="166"/>
                    <a:pt x="560" y="165"/>
                    <a:pt x="560" y="166"/>
                  </a:cubicBezTo>
                  <a:close/>
                  <a:moveTo>
                    <a:pt x="558" y="163"/>
                  </a:moveTo>
                  <a:cubicBezTo>
                    <a:pt x="558" y="162"/>
                    <a:pt x="559" y="162"/>
                    <a:pt x="559" y="162"/>
                  </a:cubicBezTo>
                  <a:cubicBezTo>
                    <a:pt x="558" y="161"/>
                    <a:pt x="558" y="162"/>
                    <a:pt x="557" y="161"/>
                  </a:cubicBezTo>
                  <a:cubicBezTo>
                    <a:pt x="557" y="163"/>
                    <a:pt x="558" y="163"/>
                    <a:pt x="558" y="164"/>
                  </a:cubicBezTo>
                  <a:cubicBezTo>
                    <a:pt x="558" y="163"/>
                    <a:pt x="559" y="164"/>
                    <a:pt x="559" y="163"/>
                  </a:cubicBezTo>
                  <a:cubicBezTo>
                    <a:pt x="559" y="162"/>
                    <a:pt x="559" y="162"/>
                    <a:pt x="558" y="163"/>
                  </a:cubicBezTo>
                  <a:close/>
                  <a:moveTo>
                    <a:pt x="556" y="165"/>
                  </a:moveTo>
                  <a:cubicBezTo>
                    <a:pt x="556" y="164"/>
                    <a:pt x="555" y="164"/>
                    <a:pt x="556" y="164"/>
                  </a:cubicBezTo>
                  <a:cubicBezTo>
                    <a:pt x="555" y="163"/>
                    <a:pt x="555" y="164"/>
                    <a:pt x="555" y="164"/>
                  </a:cubicBezTo>
                  <a:cubicBezTo>
                    <a:pt x="555" y="163"/>
                    <a:pt x="555" y="163"/>
                    <a:pt x="555" y="162"/>
                  </a:cubicBezTo>
                  <a:cubicBezTo>
                    <a:pt x="554" y="163"/>
                    <a:pt x="555" y="161"/>
                    <a:pt x="554" y="162"/>
                  </a:cubicBezTo>
                  <a:cubicBezTo>
                    <a:pt x="555" y="162"/>
                    <a:pt x="554" y="163"/>
                    <a:pt x="554" y="164"/>
                  </a:cubicBezTo>
                  <a:cubicBezTo>
                    <a:pt x="554" y="164"/>
                    <a:pt x="555" y="164"/>
                    <a:pt x="555" y="164"/>
                  </a:cubicBezTo>
                  <a:cubicBezTo>
                    <a:pt x="555" y="166"/>
                    <a:pt x="554" y="165"/>
                    <a:pt x="554" y="165"/>
                  </a:cubicBezTo>
                  <a:cubicBezTo>
                    <a:pt x="554" y="166"/>
                    <a:pt x="554" y="165"/>
                    <a:pt x="555" y="165"/>
                  </a:cubicBezTo>
                  <a:cubicBezTo>
                    <a:pt x="555" y="166"/>
                    <a:pt x="556" y="165"/>
                    <a:pt x="556" y="166"/>
                  </a:cubicBezTo>
                  <a:cubicBezTo>
                    <a:pt x="554" y="166"/>
                    <a:pt x="555" y="168"/>
                    <a:pt x="554" y="168"/>
                  </a:cubicBezTo>
                  <a:cubicBezTo>
                    <a:pt x="554" y="168"/>
                    <a:pt x="555" y="168"/>
                    <a:pt x="555" y="167"/>
                  </a:cubicBezTo>
                  <a:cubicBezTo>
                    <a:pt x="555" y="168"/>
                    <a:pt x="555" y="168"/>
                    <a:pt x="555" y="169"/>
                  </a:cubicBezTo>
                  <a:cubicBezTo>
                    <a:pt x="557" y="169"/>
                    <a:pt x="556" y="167"/>
                    <a:pt x="557" y="167"/>
                  </a:cubicBezTo>
                  <a:cubicBezTo>
                    <a:pt x="557" y="167"/>
                    <a:pt x="557" y="167"/>
                    <a:pt x="557" y="167"/>
                  </a:cubicBezTo>
                  <a:cubicBezTo>
                    <a:pt x="557" y="167"/>
                    <a:pt x="558" y="167"/>
                    <a:pt x="558" y="168"/>
                  </a:cubicBezTo>
                  <a:cubicBezTo>
                    <a:pt x="558" y="167"/>
                    <a:pt x="558" y="167"/>
                    <a:pt x="558" y="166"/>
                  </a:cubicBezTo>
                  <a:cubicBezTo>
                    <a:pt x="558" y="166"/>
                    <a:pt x="557" y="166"/>
                    <a:pt x="557" y="165"/>
                  </a:cubicBezTo>
                  <a:cubicBezTo>
                    <a:pt x="557" y="166"/>
                    <a:pt x="557" y="167"/>
                    <a:pt x="556" y="167"/>
                  </a:cubicBezTo>
                  <a:cubicBezTo>
                    <a:pt x="557" y="166"/>
                    <a:pt x="555" y="167"/>
                    <a:pt x="555" y="166"/>
                  </a:cubicBezTo>
                  <a:cubicBezTo>
                    <a:pt x="556" y="166"/>
                    <a:pt x="556" y="165"/>
                    <a:pt x="557" y="164"/>
                  </a:cubicBezTo>
                  <a:cubicBezTo>
                    <a:pt x="556" y="163"/>
                    <a:pt x="556" y="165"/>
                    <a:pt x="556" y="165"/>
                  </a:cubicBezTo>
                  <a:close/>
                  <a:moveTo>
                    <a:pt x="554" y="164"/>
                  </a:moveTo>
                  <a:cubicBezTo>
                    <a:pt x="554" y="164"/>
                    <a:pt x="554" y="164"/>
                    <a:pt x="554" y="164"/>
                  </a:cubicBezTo>
                  <a:cubicBezTo>
                    <a:pt x="553" y="165"/>
                    <a:pt x="552" y="163"/>
                    <a:pt x="552" y="164"/>
                  </a:cubicBezTo>
                  <a:cubicBezTo>
                    <a:pt x="552" y="165"/>
                    <a:pt x="550" y="164"/>
                    <a:pt x="551" y="165"/>
                  </a:cubicBezTo>
                  <a:cubicBezTo>
                    <a:pt x="551" y="165"/>
                    <a:pt x="550" y="165"/>
                    <a:pt x="550" y="165"/>
                  </a:cubicBezTo>
                  <a:cubicBezTo>
                    <a:pt x="549" y="166"/>
                    <a:pt x="550" y="166"/>
                    <a:pt x="550" y="166"/>
                  </a:cubicBezTo>
                  <a:cubicBezTo>
                    <a:pt x="549" y="166"/>
                    <a:pt x="549" y="166"/>
                    <a:pt x="549" y="166"/>
                  </a:cubicBezTo>
                  <a:cubicBezTo>
                    <a:pt x="549" y="166"/>
                    <a:pt x="549" y="166"/>
                    <a:pt x="549" y="167"/>
                  </a:cubicBezTo>
                  <a:cubicBezTo>
                    <a:pt x="550" y="167"/>
                    <a:pt x="550" y="167"/>
                    <a:pt x="550" y="168"/>
                  </a:cubicBezTo>
                  <a:cubicBezTo>
                    <a:pt x="550" y="168"/>
                    <a:pt x="550" y="167"/>
                    <a:pt x="549" y="168"/>
                  </a:cubicBezTo>
                  <a:cubicBezTo>
                    <a:pt x="549" y="168"/>
                    <a:pt x="549" y="169"/>
                    <a:pt x="550" y="169"/>
                  </a:cubicBezTo>
                  <a:cubicBezTo>
                    <a:pt x="549" y="169"/>
                    <a:pt x="549" y="169"/>
                    <a:pt x="549" y="169"/>
                  </a:cubicBezTo>
                  <a:cubicBezTo>
                    <a:pt x="549" y="169"/>
                    <a:pt x="547" y="169"/>
                    <a:pt x="548" y="170"/>
                  </a:cubicBezTo>
                  <a:cubicBezTo>
                    <a:pt x="548" y="169"/>
                    <a:pt x="549" y="169"/>
                    <a:pt x="549" y="170"/>
                  </a:cubicBezTo>
                  <a:cubicBezTo>
                    <a:pt x="549" y="170"/>
                    <a:pt x="549" y="170"/>
                    <a:pt x="548" y="170"/>
                  </a:cubicBezTo>
                  <a:cubicBezTo>
                    <a:pt x="550" y="171"/>
                    <a:pt x="552" y="169"/>
                    <a:pt x="552" y="170"/>
                  </a:cubicBezTo>
                  <a:cubicBezTo>
                    <a:pt x="553" y="170"/>
                    <a:pt x="553" y="170"/>
                    <a:pt x="553" y="169"/>
                  </a:cubicBezTo>
                  <a:cubicBezTo>
                    <a:pt x="553" y="169"/>
                    <a:pt x="553" y="170"/>
                    <a:pt x="552" y="169"/>
                  </a:cubicBezTo>
                  <a:cubicBezTo>
                    <a:pt x="552" y="168"/>
                    <a:pt x="552" y="168"/>
                    <a:pt x="551" y="168"/>
                  </a:cubicBezTo>
                  <a:cubicBezTo>
                    <a:pt x="551" y="168"/>
                    <a:pt x="552" y="169"/>
                    <a:pt x="551" y="169"/>
                  </a:cubicBezTo>
                  <a:cubicBezTo>
                    <a:pt x="552" y="168"/>
                    <a:pt x="550" y="169"/>
                    <a:pt x="551" y="168"/>
                  </a:cubicBezTo>
                  <a:cubicBezTo>
                    <a:pt x="551" y="168"/>
                    <a:pt x="551" y="168"/>
                    <a:pt x="552" y="167"/>
                  </a:cubicBezTo>
                  <a:cubicBezTo>
                    <a:pt x="551" y="167"/>
                    <a:pt x="551" y="167"/>
                    <a:pt x="551" y="167"/>
                  </a:cubicBezTo>
                  <a:cubicBezTo>
                    <a:pt x="552" y="167"/>
                    <a:pt x="552" y="166"/>
                    <a:pt x="553" y="166"/>
                  </a:cubicBezTo>
                  <a:cubicBezTo>
                    <a:pt x="553" y="166"/>
                    <a:pt x="553" y="166"/>
                    <a:pt x="553" y="165"/>
                  </a:cubicBezTo>
                  <a:cubicBezTo>
                    <a:pt x="552" y="165"/>
                    <a:pt x="552" y="166"/>
                    <a:pt x="552" y="166"/>
                  </a:cubicBezTo>
                  <a:cubicBezTo>
                    <a:pt x="552" y="165"/>
                    <a:pt x="553" y="165"/>
                    <a:pt x="552" y="164"/>
                  </a:cubicBezTo>
                  <a:cubicBezTo>
                    <a:pt x="553" y="164"/>
                    <a:pt x="553" y="164"/>
                    <a:pt x="554" y="164"/>
                  </a:cubicBezTo>
                  <a:cubicBezTo>
                    <a:pt x="554" y="165"/>
                    <a:pt x="554" y="165"/>
                    <a:pt x="554" y="164"/>
                  </a:cubicBezTo>
                  <a:close/>
                  <a:moveTo>
                    <a:pt x="548" y="168"/>
                  </a:moveTo>
                  <a:cubicBezTo>
                    <a:pt x="548" y="168"/>
                    <a:pt x="549" y="166"/>
                    <a:pt x="548" y="166"/>
                  </a:cubicBezTo>
                  <a:cubicBezTo>
                    <a:pt x="548" y="166"/>
                    <a:pt x="548" y="167"/>
                    <a:pt x="548" y="167"/>
                  </a:cubicBezTo>
                  <a:cubicBezTo>
                    <a:pt x="548" y="167"/>
                    <a:pt x="547" y="167"/>
                    <a:pt x="547" y="167"/>
                  </a:cubicBezTo>
                  <a:cubicBezTo>
                    <a:pt x="547" y="166"/>
                    <a:pt x="547" y="166"/>
                    <a:pt x="547" y="165"/>
                  </a:cubicBezTo>
                  <a:cubicBezTo>
                    <a:pt x="547" y="166"/>
                    <a:pt x="546" y="165"/>
                    <a:pt x="546" y="166"/>
                  </a:cubicBezTo>
                  <a:cubicBezTo>
                    <a:pt x="546" y="166"/>
                    <a:pt x="546" y="166"/>
                    <a:pt x="547" y="166"/>
                  </a:cubicBezTo>
                  <a:cubicBezTo>
                    <a:pt x="546" y="166"/>
                    <a:pt x="547" y="167"/>
                    <a:pt x="546" y="167"/>
                  </a:cubicBezTo>
                  <a:cubicBezTo>
                    <a:pt x="546" y="166"/>
                    <a:pt x="546" y="165"/>
                    <a:pt x="545" y="166"/>
                  </a:cubicBezTo>
                  <a:cubicBezTo>
                    <a:pt x="546" y="166"/>
                    <a:pt x="546" y="166"/>
                    <a:pt x="546" y="167"/>
                  </a:cubicBezTo>
                  <a:cubicBezTo>
                    <a:pt x="546" y="167"/>
                    <a:pt x="546" y="167"/>
                    <a:pt x="546" y="168"/>
                  </a:cubicBezTo>
                  <a:cubicBezTo>
                    <a:pt x="546" y="168"/>
                    <a:pt x="546" y="168"/>
                    <a:pt x="545" y="168"/>
                  </a:cubicBezTo>
                  <a:cubicBezTo>
                    <a:pt x="545" y="168"/>
                    <a:pt x="545" y="167"/>
                    <a:pt x="545" y="167"/>
                  </a:cubicBezTo>
                  <a:cubicBezTo>
                    <a:pt x="544" y="167"/>
                    <a:pt x="544" y="167"/>
                    <a:pt x="543" y="168"/>
                  </a:cubicBezTo>
                  <a:cubicBezTo>
                    <a:pt x="543" y="167"/>
                    <a:pt x="544" y="167"/>
                    <a:pt x="544" y="167"/>
                  </a:cubicBezTo>
                  <a:cubicBezTo>
                    <a:pt x="542" y="168"/>
                    <a:pt x="542" y="170"/>
                    <a:pt x="539" y="168"/>
                  </a:cubicBezTo>
                  <a:cubicBezTo>
                    <a:pt x="539" y="169"/>
                    <a:pt x="540" y="169"/>
                    <a:pt x="540" y="169"/>
                  </a:cubicBezTo>
                  <a:cubicBezTo>
                    <a:pt x="540" y="169"/>
                    <a:pt x="539" y="170"/>
                    <a:pt x="539" y="170"/>
                  </a:cubicBezTo>
                  <a:cubicBezTo>
                    <a:pt x="540" y="170"/>
                    <a:pt x="540" y="170"/>
                    <a:pt x="540" y="170"/>
                  </a:cubicBezTo>
                  <a:cubicBezTo>
                    <a:pt x="540" y="170"/>
                    <a:pt x="540" y="170"/>
                    <a:pt x="540" y="171"/>
                  </a:cubicBezTo>
                  <a:cubicBezTo>
                    <a:pt x="540" y="171"/>
                    <a:pt x="540" y="170"/>
                    <a:pt x="539" y="170"/>
                  </a:cubicBezTo>
                  <a:cubicBezTo>
                    <a:pt x="539" y="172"/>
                    <a:pt x="540" y="171"/>
                    <a:pt x="540" y="171"/>
                  </a:cubicBezTo>
                  <a:cubicBezTo>
                    <a:pt x="540" y="171"/>
                    <a:pt x="540" y="171"/>
                    <a:pt x="541" y="171"/>
                  </a:cubicBezTo>
                  <a:cubicBezTo>
                    <a:pt x="541" y="170"/>
                    <a:pt x="541" y="172"/>
                    <a:pt x="542" y="171"/>
                  </a:cubicBezTo>
                  <a:cubicBezTo>
                    <a:pt x="542" y="171"/>
                    <a:pt x="541" y="171"/>
                    <a:pt x="541" y="170"/>
                  </a:cubicBezTo>
                  <a:cubicBezTo>
                    <a:pt x="542" y="170"/>
                    <a:pt x="544" y="171"/>
                    <a:pt x="543" y="169"/>
                  </a:cubicBezTo>
                  <a:cubicBezTo>
                    <a:pt x="544" y="169"/>
                    <a:pt x="545" y="170"/>
                    <a:pt x="545" y="170"/>
                  </a:cubicBezTo>
                  <a:cubicBezTo>
                    <a:pt x="545" y="168"/>
                    <a:pt x="547" y="169"/>
                    <a:pt x="548" y="167"/>
                  </a:cubicBezTo>
                  <a:cubicBezTo>
                    <a:pt x="548" y="169"/>
                    <a:pt x="545" y="170"/>
                    <a:pt x="548" y="171"/>
                  </a:cubicBezTo>
                  <a:cubicBezTo>
                    <a:pt x="548" y="171"/>
                    <a:pt x="549" y="171"/>
                    <a:pt x="549" y="170"/>
                  </a:cubicBezTo>
                  <a:cubicBezTo>
                    <a:pt x="548" y="170"/>
                    <a:pt x="547" y="170"/>
                    <a:pt x="547" y="169"/>
                  </a:cubicBezTo>
                  <a:cubicBezTo>
                    <a:pt x="548" y="169"/>
                    <a:pt x="548" y="169"/>
                    <a:pt x="548" y="168"/>
                  </a:cubicBezTo>
                  <a:close/>
                  <a:moveTo>
                    <a:pt x="538" y="170"/>
                  </a:moveTo>
                  <a:cubicBezTo>
                    <a:pt x="538" y="171"/>
                    <a:pt x="538" y="172"/>
                    <a:pt x="537" y="171"/>
                  </a:cubicBezTo>
                  <a:cubicBezTo>
                    <a:pt x="537" y="172"/>
                    <a:pt x="539" y="172"/>
                    <a:pt x="539" y="171"/>
                  </a:cubicBezTo>
                  <a:cubicBezTo>
                    <a:pt x="538" y="171"/>
                    <a:pt x="538" y="169"/>
                    <a:pt x="538" y="170"/>
                  </a:cubicBezTo>
                  <a:close/>
                  <a:moveTo>
                    <a:pt x="552" y="168"/>
                  </a:moveTo>
                  <a:cubicBezTo>
                    <a:pt x="553" y="168"/>
                    <a:pt x="553" y="169"/>
                    <a:pt x="553" y="168"/>
                  </a:cubicBezTo>
                  <a:cubicBezTo>
                    <a:pt x="553" y="168"/>
                    <a:pt x="552" y="168"/>
                    <a:pt x="552" y="167"/>
                  </a:cubicBezTo>
                  <a:cubicBezTo>
                    <a:pt x="554" y="167"/>
                    <a:pt x="553" y="166"/>
                    <a:pt x="554" y="165"/>
                  </a:cubicBezTo>
                  <a:cubicBezTo>
                    <a:pt x="553" y="166"/>
                    <a:pt x="553" y="167"/>
                    <a:pt x="552" y="168"/>
                  </a:cubicBezTo>
                  <a:close/>
                  <a:moveTo>
                    <a:pt x="547" y="171"/>
                  </a:moveTo>
                  <a:cubicBezTo>
                    <a:pt x="546" y="171"/>
                    <a:pt x="547" y="170"/>
                    <a:pt x="546" y="170"/>
                  </a:cubicBezTo>
                  <a:cubicBezTo>
                    <a:pt x="545" y="171"/>
                    <a:pt x="546" y="171"/>
                    <a:pt x="546" y="172"/>
                  </a:cubicBezTo>
                  <a:cubicBezTo>
                    <a:pt x="545" y="171"/>
                    <a:pt x="544" y="171"/>
                    <a:pt x="543" y="172"/>
                  </a:cubicBezTo>
                  <a:cubicBezTo>
                    <a:pt x="545" y="172"/>
                    <a:pt x="546" y="172"/>
                    <a:pt x="547" y="172"/>
                  </a:cubicBezTo>
                  <a:cubicBezTo>
                    <a:pt x="547" y="171"/>
                    <a:pt x="547" y="171"/>
                    <a:pt x="547" y="171"/>
                  </a:cubicBezTo>
                  <a:close/>
                  <a:moveTo>
                    <a:pt x="540" y="174"/>
                  </a:moveTo>
                  <a:cubicBezTo>
                    <a:pt x="540" y="173"/>
                    <a:pt x="540" y="173"/>
                    <a:pt x="540" y="173"/>
                  </a:cubicBezTo>
                  <a:cubicBezTo>
                    <a:pt x="540" y="172"/>
                    <a:pt x="539" y="174"/>
                    <a:pt x="540" y="174"/>
                  </a:cubicBezTo>
                  <a:cubicBezTo>
                    <a:pt x="540" y="173"/>
                    <a:pt x="541" y="175"/>
                    <a:pt x="541" y="174"/>
                  </a:cubicBezTo>
                  <a:cubicBezTo>
                    <a:pt x="540" y="174"/>
                    <a:pt x="540" y="174"/>
                    <a:pt x="540" y="174"/>
                  </a:cubicBezTo>
                  <a:close/>
                  <a:moveTo>
                    <a:pt x="539" y="175"/>
                  </a:moveTo>
                  <a:cubicBezTo>
                    <a:pt x="537" y="175"/>
                    <a:pt x="538" y="174"/>
                    <a:pt x="537" y="173"/>
                  </a:cubicBezTo>
                  <a:cubicBezTo>
                    <a:pt x="537" y="174"/>
                    <a:pt x="537" y="174"/>
                    <a:pt x="537" y="174"/>
                  </a:cubicBezTo>
                  <a:cubicBezTo>
                    <a:pt x="537" y="174"/>
                    <a:pt x="537" y="175"/>
                    <a:pt x="537" y="175"/>
                  </a:cubicBezTo>
                  <a:cubicBezTo>
                    <a:pt x="537" y="174"/>
                    <a:pt x="536" y="174"/>
                    <a:pt x="536" y="174"/>
                  </a:cubicBezTo>
                  <a:cubicBezTo>
                    <a:pt x="536" y="174"/>
                    <a:pt x="536" y="174"/>
                    <a:pt x="536" y="174"/>
                  </a:cubicBezTo>
                  <a:cubicBezTo>
                    <a:pt x="536" y="175"/>
                    <a:pt x="537" y="176"/>
                    <a:pt x="539" y="175"/>
                  </a:cubicBezTo>
                  <a:close/>
                  <a:moveTo>
                    <a:pt x="539" y="175"/>
                  </a:moveTo>
                  <a:cubicBezTo>
                    <a:pt x="539" y="175"/>
                    <a:pt x="539" y="174"/>
                    <a:pt x="539" y="174"/>
                  </a:cubicBezTo>
                  <a:cubicBezTo>
                    <a:pt x="539" y="175"/>
                    <a:pt x="538" y="174"/>
                    <a:pt x="538" y="174"/>
                  </a:cubicBezTo>
                  <a:cubicBezTo>
                    <a:pt x="538" y="175"/>
                    <a:pt x="539" y="175"/>
                    <a:pt x="539" y="175"/>
                  </a:cubicBezTo>
                  <a:close/>
                  <a:moveTo>
                    <a:pt x="536" y="173"/>
                  </a:moveTo>
                  <a:cubicBezTo>
                    <a:pt x="536" y="173"/>
                    <a:pt x="536" y="173"/>
                    <a:pt x="536" y="172"/>
                  </a:cubicBezTo>
                  <a:cubicBezTo>
                    <a:pt x="536" y="173"/>
                    <a:pt x="537" y="173"/>
                    <a:pt x="537" y="173"/>
                  </a:cubicBezTo>
                  <a:cubicBezTo>
                    <a:pt x="538" y="172"/>
                    <a:pt x="535" y="171"/>
                    <a:pt x="535" y="172"/>
                  </a:cubicBezTo>
                  <a:cubicBezTo>
                    <a:pt x="535" y="172"/>
                    <a:pt x="536" y="171"/>
                    <a:pt x="535" y="171"/>
                  </a:cubicBezTo>
                  <a:cubicBezTo>
                    <a:pt x="535" y="171"/>
                    <a:pt x="535" y="171"/>
                    <a:pt x="534" y="171"/>
                  </a:cubicBezTo>
                  <a:cubicBezTo>
                    <a:pt x="535" y="172"/>
                    <a:pt x="534" y="172"/>
                    <a:pt x="534" y="172"/>
                  </a:cubicBezTo>
                  <a:cubicBezTo>
                    <a:pt x="535" y="172"/>
                    <a:pt x="534" y="173"/>
                    <a:pt x="535" y="174"/>
                  </a:cubicBezTo>
                  <a:cubicBezTo>
                    <a:pt x="535" y="172"/>
                    <a:pt x="537" y="174"/>
                    <a:pt x="536" y="173"/>
                  </a:cubicBezTo>
                  <a:close/>
                  <a:moveTo>
                    <a:pt x="536" y="169"/>
                  </a:moveTo>
                  <a:cubicBezTo>
                    <a:pt x="536" y="169"/>
                    <a:pt x="536" y="170"/>
                    <a:pt x="536" y="170"/>
                  </a:cubicBezTo>
                  <a:cubicBezTo>
                    <a:pt x="537" y="169"/>
                    <a:pt x="538" y="169"/>
                    <a:pt x="537" y="169"/>
                  </a:cubicBezTo>
                  <a:cubicBezTo>
                    <a:pt x="537" y="170"/>
                    <a:pt x="536" y="169"/>
                    <a:pt x="536" y="169"/>
                  </a:cubicBezTo>
                  <a:close/>
                  <a:moveTo>
                    <a:pt x="543" y="120"/>
                  </a:moveTo>
                  <a:cubicBezTo>
                    <a:pt x="543" y="121"/>
                    <a:pt x="543" y="122"/>
                    <a:pt x="542" y="122"/>
                  </a:cubicBezTo>
                  <a:cubicBezTo>
                    <a:pt x="543" y="122"/>
                    <a:pt x="542" y="123"/>
                    <a:pt x="543" y="123"/>
                  </a:cubicBezTo>
                  <a:cubicBezTo>
                    <a:pt x="543" y="122"/>
                    <a:pt x="544" y="122"/>
                    <a:pt x="544" y="121"/>
                  </a:cubicBezTo>
                  <a:cubicBezTo>
                    <a:pt x="543" y="122"/>
                    <a:pt x="544" y="120"/>
                    <a:pt x="543" y="120"/>
                  </a:cubicBezTo>
                  <a:close/>
                  <a:moveTo>
                    <a:pt x="534" y="174"/>
                  </a:moveTo>
                  <a:cubicBezTo>
                    <a:pt x="534" y="173"/>
                    <a:pt x="534" y="173"/>
                    <a:pt x="534" y="172"/>
                  </a:cubicBezTo>
                  <a:cubicBezTo>
                    <a:pt x="533" y="171"/>
                    <a:pt x="532" y="173"/>
                    <a:pt x="533" y="171"/>
                  </a:cubicBezTo>
                  <a:cubicBezTo>
                    <a:pt x="532" y="171"/>
                    <a:pt x="532" y="172"/>
                    <a:pt x="532" y="173"/>
                  </a:cubicBezTo>
                  <a:cubicBezTo>
                    <a:pt x="531" y="173"/>
                    <a:pt x="531" y="175"/>
                    <a:pt x="530" y="174"/>
                  </a:cubicBezTo>
                  <a:cubicBezTo>
                    <a:pt x="530" y="174"/>
                    <a:pt x="530" y="175"/>
                    <a:pt x="530" y="175"/>
                  </a:cubicBezTo>
                  <a:cubicBezTo>
                    <a:pt x="531" y="175"/>
                    <a:pt x="531" y="174"/>
                    <a:pt x="531" y="175"/>
                  </a:cubicBezTo>
                  <a:cubicBezTo>
                    <a:pt x="532" y="174"/>
                    <a:pt x="532" y="175"/>
                    <a:pt x="532" y="175"/>
                  </a:cubicBezTo>
                  <a:cubicBezTo>
                    <a:pt x="531" y="174"/>
                    <a:pt x="533" y="173"/>
                    <a:pt x="534" y="174"/>
                  </a:cubicBezTo>
                  <a:close/>
                  <a:moveTo>
                    <a:pt x="529" y="163"/>
                  </a:moveTo>
                  <a:cubicBezTo>
                    <a:pt x="528" y="162"/>
                    <a:pt x="529" y="163"/>
                    <a:pt x="529" y="164"/>
                  </a:cubicBezTo>
                  <a:cubicBezTo>
                    <a:pt x="529" y="164"/>
                    <a:pt x="529" y="164"/>
                    <a:pt x="528" y="164"/>
                  </a:cubicBezTo>
                  <a:cubicBezTo>
                    <a:pt x="530" y="164"/>
                    <a:pt x="530" y="164"/>
                    <a:pt x="532" y="163"/>
                  </a:cubicBezTo>
                  <a:cubicBezTo>
                    <a:pt x="531" y="163"/>
                    <a:pt x="531" y="162"/>
                    <a:pt x="530" y="162"/>
                  </a:cubicBezTo>
                  <a:cubicBezTo>
                    <a:pt x="530" y="162"/>
                    <a:pt x="530" y="162"/>
                    <a:pt x="530" y="163"/>
                  </a:cubicBezTo>
                  <a:cubicBezTo>
                    <a:pt x="530" y="163"/>
                    <a:pt x="529" y="163"/>
                    <a:pt x="529" y="163"/>
                  </a:cubicBezTo>
                  <a:cubicBezTo>
                    <a:pt x="529" y="163"/>
                    <a:pt x="529" y="163"/>
                    <a:pt x="529" y="163"/>
                  </a:cubicBezTo>
                  <a:close/>
                  <a:moveTo>
                    <a:pt x="525" y="165"/>
                  </a:moveTo>
                  <a:cubicBezTo>
                    <a:pt x="526" y="166"/>
                    <a:pt x="526" y="165"/>
                    <a:pt x="526" y="165"/>
                  </a:cubicBezTo>
                  <a:cubicBezTo>
                    <a:pt x="526" y="165"/>
                    <a:pt x="527" y="165"/>
                    <a:pt x="527" y="165"/>
                  </a:cubicBezTo>
                  <a:cubicBezTo>
                    <a:pt x="526" y="164"/>
                    <a:pt x="525" y="165"/>
                    <a:pt x="525" y="165"/>
                  </a:cubicBezTo>
                  <a:close/>
                  <a:moveTo>
                    <a:pt x="479" y="182"/>
                  </a:moveTo>
                  <a:cubicBezTo>
                    <a:pt x="480" y="182"/>
                    <a:pt x="481" y="183"/>
                    <a:pt x="481" y="182"/>
                  </a:cubicBezTo>
                  <a:cubicBezTo>
                    <a:pt x="480" y="182"/>
                    <a:pt x="479" y="181"/>
                    <a:pt x="479" y="182"/>
                  </a:cubicBezTo>
                  <a:close/>
                  <a:moveTo>
                    <a:pt x="473" y="186"/>
                  </a:moveTo>
                  <a:cubicBezTo>
                    <a:pt x="474" y="185"/>
                    <a:pt x="476" y="185"/>
                    <a:pt x="476" y="184"/>
                  </a:cubicBezTo>
                  <a:cubicBezTo>
                    <a:pt x="475" y="185"/>
                    <a:pt x="473" y="185"/>
                    <a:pt x="473" y="186"/>
                  </a:cubicBezTo>
                  <a:close/>
                  <a:moveTo>
                    <a:pt x="472" y="200"/>
                  </a:moveTo>
                  <a:cubicBezTo>
                    <a:pt x="473" y="199"/>
                    <a:pt x="472" y="198"/>
                    <a:pt x="473" y="198"/>
                  </a:cubicBezTo>
                  <a:cubicBezTo>
                    <a:pt x="471" y="198"/>
                    <a:pt x="472" y="200"/>
                    <a:pt x="472" y="200"/>
                  </a:cubicBezTo>
                  <a:close/>
                  <a:moveTo>
                    <a:pt x="469" y="143"/>
                  </a:moveTo>
                  <a:cubicBezTo>
                    <a:pt x="468" y="143"/>
                    <a:pt x="468" y="144"/>
                    <a:pt x="467" y="143"/>
                  </a:cubicBezTo>
                  <a:cubicBezTo>
                    <a:pt x="467" y="144"/>
                    <a:pt x="468" y="146"/>
                    <a:pt x="468" y="145"/>
                  </a:cubicBezTo>
                  <a:cubicBezTo>
                    <a:pt x="468" y="145"/>
                    <a:pt x="468" y="145"/>
                    <a:pt x="468" y="145"/>
                  </a:cubicBezTo>
                  <a:cubicBezTo>
                    <a:pt x="469" y="145"/>
                    <a:pt x="469" y="144"/>
                    <a:pt x="469" y="144"/>
                  </a:cubicBezTo>
                  <a:cubicBezTo>
                    <a:pt x="469" y="144"/>
                    <a:pt x="469" y="144"/>
                    <a:pt x="469" y="143"/>
                  </a:cubicBezTo>
                  <a:close/>
                  <a:moveTo>
                    <a:pt x="468" y="143"/>
                  </a:moveTo>
                  <a:cubicBezTo>
                    <a:pt x="468" y="143"/>
                    <a:pt x="469" y="143"/>
                    <a:pt x="469" y="142"/>
                  </a:cubicBezTo>
                  <a:cubicBezTo>
                    <a:pt x="468" y="142"/>
                    <a:pt x="468" y="142"/>
                    <a:pt x="468" y="143"/>
                  </a:cubicBezTo>
                  <a:close/>
                  <a:moveTo>
                    <a:pt x="466" y="146"/>
                  </a:moveTo>
                  <a:cubicBezTo>
                    <a:pt x="466" y="146"/>
                    <a:pt x="466" y="147"/>
                    <a:pt x="466" y="146"/>
                  </a:cubicBezTo>
                  <a:cubicBezTo>
                    <a:pt x="466" y="146"/>
                    <a:pt x="467" y="145"/>
                    <a:pt x="467" y="145"/>
                  </a:cubicBezTo>
                  <a:cubicBezTo>
                    <a:pt x="466" y="145"/>
                    <a:pt x="466" y="146"/>
                    <a:pt x="466" y="146"/>
                  </a:cubicBezTo>
                  <a:close/>
                  <a:moveTo>
                    <a:pt x="466" y="145"/>
                  </a:moveTo>
                  <a:cubicBezTo>
                    <a:pt x="465" y="145"/>
                    <a:pt x="465" y="146"/>
                    <a:pt x="464" y="145"/>
                  </a:cubicBezTo>
                  <a:cubicBezTo>
                    <a:pt x="464" y="146"/>
                    <a:pt x="464" y="146"/>
                    <a:pt x="465" y="146"/>
                  </a:cubicBezTo>
                  <a:cubicBezTo>
                    <a:pt x="465" y="146"/>
                    <a:pt x="465" y="146"/>
                    <a:pt x="465" y="146"/>
                  </a:cubicBezTo>
                  <a:cubicBezTo>
                    <a:pt x="465" y="146"/>
                    <a:pt x="465" y="147"/>
                    <a:pt x="465" y="147"/>
                  </a:cubicBezTo>
                  <a:cubicBezTo>
                    <a:pt x="466" y="146"/>
                    <a:pt x="465" y="146"/>
                    <a:pt x="466" y="145"/>
                  </a:cubicBezTo>
                  <a:close/>
                  <a:moveTo>
                    <a:pt x="468" y="118"/>
                  </a:moveTo>
                  <a:cubicBezTo>
                    <a:pt x="468" y="119"/>
                    <a:pt x="468" y="119"/>
                    <a:pt x="468" y="119"/>
                  </a:cubicBezTo>
                  <a:cubicBezTo>
                    <a:pt x="468" y="119"/>
                    <a:pt x="468" y="119"/>
                    <a:pt x="469" y="120"/>
                  </a:cubicBezTo>
                  <a:cubicBezTo>
                    <a:pt x="468" y="119"/>
                    <a:pt x="469" y="119"/>
                    <a:pt x="469" y="119"/>
                  </a:cubicBezTo>
                  <a:cubicBezTo>
                    <a:pt x="469" y="118"/>
                    <a:pt x="469" y="119"/>
                    <a:pt x="468" y="118"/>
                  </a:cubicBezTo>
                  <a:close/>
                  <a:moveTo>
                    <a:pt x="462" y="147"/>
                  </a:moveTo>
                  <a:cubicBezTo>
                    <a:pt x="462" y="148"/>
                    <a:pt x="461" y="147"/>
                    <a:pt x="462" y="148"/>
                  </a:cubicBezTo>
                  <a:cubicBezTo>
                    <a:pt x="462" y="148"/>
                    <a:pt x="462" y="147"/>
                    <a:pt x="462" y="147"/>
                  </a:cubicBezTo>
                  <a:cubicBezTo>
                    <a:pt x="462" y="148"/>
                    <a:pt x="462" y="149"/>
                    <a:pt x="463" y="149"/>
                  </a:cubicBezTo>
                  <a:cubicBezTo>
                    <a:pt x="463" y="149"/>
                    <a:pt x="463" y="149"/>
                    <a:pt x="463" y="148"/>
                  </a:cubicBezTo>
                  <a:cubicBezTo>
                    <a:pt x="462" y="148"/>
                    <a:pt x="463" y="147"/>
                    <a:pt x="462" y="147"/>
                  </a:cubicBezTo>
                  <a:close/>
                  <a:moveTo>
                    <a:pt x="449" y="212"/>
                  </a:moveTo>
                  <a:cubicBezTo>
                    <a:pt x="449" y="212"/>
                    <a:pt x="450" y="211"/>
                    <a:pt x="450" y="211"/>
                  </a:cubicBezTo>
                  <a:cubicBezTo>
                    <a:pt x="449" y="210"/>
                    <a:pt x="447" y="212"/>
                    <a:pt x="448" y="212"/>
                  </a:cubicBezTo>
                  <a:cubicBezTo>
                    <a:pt x="448" y="211"/>
                    <a:pt x="449" y="212"/>
                    <a:pt x="449" y="213"/>
                  </a:cubicBezTo>
                  <a:cubicBezTo>
                    <a:pt x="449" y="212"/>
                    <a:pt x="450" y="212"/>
                    <a:pt x="450" y="212"/>
                  </a:cubicBezTo>
                  <a:cubicBezTo>
                    <a:pt x="450" y="213"/>
                    <a:pt x="449" y="212"/>
                    <a:pt x="449" y="212"/>
                  </a:cubicBezTo>
                  <a:close/>
                  <a:moveTo>
                    <a:pt x="460" y="146"/>
                  </a:moveTo>
                  <a:cubicBezTo>
                    <a:pt x="460" y="146"/>
                    <a:pt x="460" y="148"/>
                    <a:pt x="461" y="147"/>
                  </a:cubicBezTo>
                  <a:cubicBezTo>
                    <a:pt x="461" y="147"/>
                    <a:pt x="461" y="146"/>
                    <a:pt x="460" y="146"/>
                  </a:cubicBezTo>
                  <a:close/>
                  <a:moveTo>
                    <a:pt x="460" y="148"/>
                  </a:moveTo>
                  <a:cubicBezTo>
                    <a:pt x="460" y="148"/>
                    <a:pt x="460" y="146"/>
                    <a:pt x="459" y="146"/>
                  </a:cubicBezTo>
                  <a:cubicBezTo>
                    <a:pt x="459" y="148"/>
                    <a:pt x="458" y="147"/>
                    <a:pt x="457" y="146"/>
                  </a:cubicBezTo>
                  <a:cubicBezTo>
                    <a:pt x="457" y="147"/>
                    <a:pt x="457" y="148"/>
                    <a:pt x="456" y="148"/>
                  </a:cubicBezTo>
                  <a:cubicBezTo>
                    <a:pt x="456" y="147"/>
                    <a:pt x="456" y="147"/>
                    <a:pt x="456" y="146"/>
                  </a:cubicBezTo>
                  <a:cubicBezTo>
                    <a:pt x="456" y="147"/>
                    <a:pt x="455" y="146"/>
                    <a:pt x="455" y="146"/>
                  </a:cubicBezTo>
                  <a:cubicBezTo>
                    <a:pt x="455" y="147"/>
                    <a:pt x="455" y="147"/>
                    <a:pt x="455" y="148"/>
                  </a:cubicBezTo>
                  <a:cubicBezTo>
                    <a:pt x="455" y="148"/>
                    <a:pt x="456" y="147"/>
                    <a:pt x="456" y="147"/>
                  </a:cubicBezTo>
                  <a:cubicBezTo>
                    <a:pt x="456" y="149"/>
                    <a:pt x="457" y="147"/>
                    <a:pt x="458" y="148"/>
                  </a:cubicBezTo>
                  <a:cubicBezTo>
                    <a:pt x="457" y="148"/>
                    <a:pt x="458" y="148"/>
                    <a:pt x="457" y="149"/>
                  </a:cubicBezTo>
                  <a:cubicBezTo>
                    <a:pt x="458" y="149"/>
                    <a:pt x="457" y="148"/>
                    <a:pt x="458" y="148"/>
                  </a:cubicBezTo>
                  <a:cubicBezTo>
                    <a:pt x="459" y="148"/>
                    <a:pt x="458" y="147"/>
                    <a:pt x="459" y="147"/>
                  </a:cubicBezTo>
                  <a:cubicBezTo>
                    <a:pt x="459" y="148"/>
                    <a:pt x="459" y="149"/>
                    <a:pt x="460" y="148"/>
                  </a:cubicBezTo>
                  <a:close/>
                  <a:moveTo>
                    <a:pt x="448" y="209"/>
                  </a:moveTo>
                  <a:cubicBezTo>
                    <a:pt x="448" y="211"/>
                    <a:pt x="447" y="209"/>
                    <a:pt x="447" y="210"/>
                  </a:cubicBezTo>
                  <a:cubicBezTo>
                    <a:pt x="446" y="210"/>
                    <a:pt x="447" y="210"/>
                    <a:pt x="447" y="211"/>
                  </a:cubicBezTo>
                  <a:cubicBezTo>
                    <a:pt x="448" y="209"/>
                    <a:pt x="447" y="211"/>
                    <a:pt x="448" y="211"/>
                  </a:cubicBezTo>
                  <a:cubicBezTo>
                    <a:pt x="448" y="210"/>
                    <a:pt x="449" y="210"/>
                    <a:pt x="449" y="210"/>
                  </a:cubicBezTo>
                  <a:cubicBezTo>
                    <a:pt x="449" y="209"/>
                    <a:pt x="449" y="209"/>
                    <a:pt x="448" y="209"/>
                  </a:cubicBezTo>
                  <a:close/>
                  <a:moveTo>
                    <a:pt x="452" y="149"/>
                  </a:moveTo>
                  <a:cubicBezTo>
                    <a:pt x="452" y="148"/>
                    <a:pt x="451" y="148"/>
                    <a:pt x="451" y="148"/>
                  </a:cubicBezTo>
                  <a:cubicBezTo>
                    <a:pt x="451" y="149"/>
                    <a:pt x="452" y="149"/>
                    <a:pt x="451" y="149"/>
                  </a:cubicBezTo>
                  <a:cubicBezTo>
                    <a:pt x="452" y="150"/>
                    <a:pt x="453" y="150"/>
                    <a:pt x="454" y="149"/>
                  </a:cubicBezTo>
                  <a:cubicBezTo>
                    <a:pt x="454" y="148"/>
                    <a:pt x="452" y="149"/>
                    <a:pt x="452" y="149"/>
                  </a:cubicBezTo>
                  <a:close/>
                  <a:moveTo>
                    <a:pt x="442" y="209"/>
                  </a:moveTo>
                  <a:cubicBezTo>
                    <a:pt x="442" y="210"/>
                    <a:pt x="441" y="209"/>
                    <a:pt x="441" y="210"/>
                  </a:cubicBezTo>
                  <a:cubicBezTo>
                    <a:pt x="442" y="210"/>
                    <a:pt x="443" y="209"/>
                    <a:pt x="442" y="209"/>
                  </a:cubicBezTo>
                  <a:close/>
                  <a:moveTo>
                    <a:pt x="438" y="212"/>
                  </a:moveTo>
                  <a:cubicBezTo>
                    <a:pt x="438" y="211"/>
                    <a:pt x="439" y="211"/>
                    <a:pt x="439" y="211"/>
                  </a:cubicBezTo>
                  <a:cubicBezTo>
                    <a:pt x="439" y="211"/>
                    <a:pt x="439" y="211"/>
                    <a:pt x="438" y="211"/>
                  </a:cubicBezTo>
                  <a:cubicBezTo>
                    <a:pt x="438" y="210"/>
                    <a:pt x="439" y="210"/>
                    <a:pt x="438" y="210"/>
                  </a:cubicBezTo>
                  <a:cubicBezTo>
                    <a:pt x="438" y="211"/>
                    <a:pt x="438" y="211"/>
                    <a:pt x="438" y="212"/>
                  </a:cubicBezTo>
                  <a:close/>
                  <a:moveTo>
                    <a:pt x="409" y="173"/>
                  </a:moveTo>
                  <a:cubicBezTo>
                    <a:pt x="409" y="173"/>
                    <a:pt x="409" y="174"/>
                    <a:pt x="410" y="174"/>
                  </a:cubicBezTo>
                  <a:cubicBezTo>
                    <a:pt x="409" y="173"/>
                    <a:pt x="411" y="173"/>
                    <a:pt x="411" y="173"/>
                  </a:cubicBezTo>
                  <a:cubicBezTo>
                    <a:pt x="412" y="173"/>
                    <a:pt x="412" y="173"/>
                    <a:pt x="412" y="172"/>
                  </a:cubicBezTo>
                  <a:cubicBezTo>
                    <a:pt x="411" y="171"/>
                    <a:pt x="410" y="173"/>
                    <a:pt x="409" y="173"/>
                  </a:cubicBezTo>
                  <a:close/>
                  <a:moveTo>
                    <a:pt x="398" y="229"/>
                  </a:moveTo>
                  <a:cubicBezTo>
                    <a:pt x="400" y="229"/>
                    <a:pt x="399" y="228"/>
                    <a:pt x="400" y="227"/>
                  </a:cubicBezTo>
                  <a:cubicBezTo>
                    <a:pt x="399" y="227"/>
                    <a:pt x="399" y="228"/>
                    <a:pt x="398" y="229"/>
                  </a:cubicBezTo>
                  <a:close/>
                  <a:moveTo>
                    <a:pt x="393" y="230"/>
                  </a:moveTo>
                  <a:cubicBezTo>
                    <a:pt x="393" y="231"/>
                    <a:pt x="394" y="231"/>
                    <a:pt x="394" y="231"/>
                  </a:cubicBezTo>
                  <a:cubicBezTo>
                    <a:pt x="394" y="231"/>
                    <a:pt x="395" y="231"/>
                    <a:pt x="396" y="231"/>
                  </a:cubicBezTo>
                  <a:cubicBezTo>
                    <a:pt x="396" y="231"/>
                    <a:pt x="396" y="230"/>
                    <a:pt x="396" y="230"/>
                  </a:cubicBezTo>
                  <a:cubicBezTo>
                    <a:pt x="395" y="230"/>
                    <a:pt x="395" y="231"/>
                    <a:pt x="393" y="230"/>
                  </a:cubicBezTo>
                  <a:close/>
                  <a:moveTo>
                    <a:pt x="390" y="232"/>
                  </a:moveTo>
                  <a:cubicBezTo>
                    <a:pt x="392" y="232"/>
                    <a:pt x="392" y="231"/>
                    <a:pt x="392" y="231"/>
                  </a:cubicBezTo>
                  <a:cubicBezTo>
                    <a:pt x="391" y="231"/>
                    <a:pt x="391" y="231"/>
                    <a:pt x="390" y="232"/>
                  </a:cubicBezTo>
                  <a:close/>
                  <a:moveTo>
                    <a:pt x="393" y="179"/>
                  </a:moveTo>
                  <a:cubicBezTo>
                    <a:pt x="394" y="179"/>
                    <a:pt x="395" y="179"/>
                    <a:pt x="395" y="178"/>
                  </a:cubicBezTo>
                  <a:cubicBezTo>
                    <a:pt x="394" y="178"/>
                    <a:pt x="394" y="179"/>
                    <a:pt x="393" y="179"/>
                  </a:cubicBezTo>
                  <a:close/>
                  <a:moveTo>
                    <a:pt x="129" y="269"/>
                  </a:moveTo>
                  <a:cubicBezTo>
                    <a:pt x="133" y="268"/>
                    <a:pt x="137" y="265"/>
                    <a:pt x="142" y="264"/>
                  </a:cubicBezTo>
                  <a:cubicBezTo>
                    <a:pt x="144" y="263"/>
                    <a:pt x="147" y="262"/>
                    <a:pt x="151" y="261"/>
                  </a:cubicBezTo>
                  <a:cubicBezTo>
                    <a:pt x="151" y="260"/>
                    <a:pt x="153" y="260"/>
                    <a:pt x="154" y="259"/>
                  </a:cubicBezTo>
                  <a:cubicBezTo>
                    <a:pt x="154" y="259"/>
                    <a:pt x="154" y="259"/>
                    <a:pt x="155" y="259"/>
                  </a:cubicBezTo>
                  <a:cubicBezTo>
                    <a:pt x="158" y="258"/>
                    <a:pt x="161" y="256"/>
                    <a:pt x="164" y="256"/>
                  </a:cubicBezTo>
                  <a:cubicBezTo>
                    <a:pt x="165" y="254"/>
                    <a:pt x="168" y="254"/>
                    <a:pt x="169" y="253"/>
                  </a:cubicBezTo>
                  <a:cubicBezTo>
                    <a:pt x="178" y="250"/>
                    <a:pt x="186" y="245"/>
                    <a:pt x="195" y="243"/>
                  </a:cubicBezTo>
                  <a:cubicBezTo>
                    <a:pt x="205" y="238"/>
                    <a:pt x="215" y="234"/>
                    <a:pt x="225" y="230"/>
                  </a:cubicBezTo>
                  <a:cubicBezTo>
                    <a:pt x="227" y="229"/>
                    <a:pt x="230" y="228"/>
                    <a:pt x="233" y="227"/>
                  </a:cubicBezTo>
                  <a:cubicBezTo>
                    <a:pt x="239" y="224"/>
                    <a:pt x="246" y="221"/>
                    <a:pt x="252" y="218"/>
                  </a:cubicBezTo>
                  <a:cubicBezTo>
                    <a:pt x="256" y="217"/>
                    <a:pt x="259" y="215"/>
                    <a:pt x="261" y="215"/>
                  </a:cubicBezTo>
                  <a:cubicBezTo>
                    <a:pt x="264" y="214"/>
                    <a:pt x="266" y="212"/>
                    <a:pt x="269" y="212"/>
                  </a:cubicBezTo>
                  <a:cubicBezTo>
                    <a:pt x="286" y="204"/>
                    <a:pt x="304" y="196"/>
                    <a:pt x="322" y="189"/>
                  </a:cubicBezTo>
                  <a:cubicBezTo>
                    <a:pt x="322" y="189"/>
                    <a:pt x="322" y="190"/>
                    <a:pt x="323" y="189"/>
                  </a:cubicBezTo>
                  <a:cubicBezTo>
                    <a:pt x="322" y="189"/>
                    <a:pt x="322" y="189"/>
                    <a:pt x="322" y="189"/>
                  </a:cubicBezTo>
                  <a:cubicBezTo>
                    <a:pt x="335" y="184"/>
                    <a:pt x="347" y="178"/>
                    <a:pt x="359" y="174"/>
                  </a:cubicBezTo>
                  <a:cubicBezTo>
                    <a:pt x="359" y="173"/>
                    <a:pt x="360" y="173"/>
                    <a:pt x="360" y="173"/>
                  </a:cubicBezTo>
                  <a:cubicBezTo>
                    <a:pt x="366" y="171"/>
                    <a:pt x="374" y="168"/>
                    <a:pt x="379" y="166"/>
                  </a:cubicBezTo>
                  <a:cubicBezTo>
                    <a:pt x="379" y="165"/>
                    <a:pt x="381" y="166"/>
                    <a:pt x="380" y="164"/>
                  </a:cubicBezTo>
                  <a:cubicBezTo>
                    <a:pt x="379" y="166"/>
                    <a:pt x="377" y="166"/>
                    <a:pt x="377" y="165"/>
                  </a:cubicBezTo>
                  <a:cubicBezTo>
                    <a:pt x="377" y="165"/>
                    <a:pt x="377" y="166"/>
                    <a:pt x="376" y="166"/>
                  </a:cubicBezTo>
                  <a:cubicBezTo>
                    <a:pt x="373" y="166"/>
                    <a:pt x="370" y="168"/>
                    <a:pt x="368" y="167"/>
                  </a:cubicBezTo>
                  <a:cubicBezTo>
                    <a:pt x="367" y="168"/>
                    <a:pt x="367" y="168"/>
                    <a:pt x="366" y="168"/>
                  </a:cubicBezTo>
                  <a:cubicBezTo>
                    <a:pt x="366" y="168"/>
                    <a:pt x="366" y="168"/>
                    <a:pt x="365" y="168"/>
                  </a:cubicBezTo>
                  <a:cubicBezTo>
                    <a:pt x="364" y="168"/>
                    <a:pt x="364" y="169"/>
                    <a:pt x="364" y="170"/>
                  </a:cubicBezTo>
                  <a:cubicBezTo>
                    <a:pt x="362" y="169"/>
                    <a:pt x="362" y="170"/>
                    <a:pt x="361" y="170"/>
                  </a:cubicBezTo>
                  <a:cubicBezTo>
                    <a:pt x="361" y="170"/>
                    <a:pt x="360" y="169"/>
                    <a:pt x="360" y="170"/>
                  </a:cubicBezTo>
                  <a:cubicBezTo>
                    <a:pt x="360" y="170"/>
                    <a:pt x="360" y="170"/>
                    <a:pt x="360" y="170"/>
                  </a:cubicBezTo>
                  <a:cubicBezTo>
                    <a:pt x="358" y="171"/>
                    <a:pt x="356" y="170"/>
                    <a:pt x="356" y="171"/>
                  </a:cubicBezTo>
                  <a:cubicBezTo>
                    <a:pt x="355" y="171"/>
                    <a:pt x="355" y="171"/>
                    <a:pt x="355" y="171"/>
                  </a:cubicBezTo>
                  <a:cubicBezTo>
                    <a:pt x="354" y="171"/>
                    <a:pt x="354" y="172"/>
                    <a:pt x="352" y="171"/>
                  </a:cubicBezTo>
                  <a:cubicBezTo>
                    <a:pt x="352" y="173"/>
                    <a:pt x="350" y="172"/>
                    <a:pt x="349" y="172"/>
                  </a:cubicBezTo>
                  <a:cubicBezTo>
                    <a:pt x="349" y="173"/>
                    <a:pt x="349" y="172"/>
                    <a:pt x="348" y="173"/>
                  </a:cubicBezTo>
                  <a:cubicBezTo>
                    <a:pt x="348" y="172"/>
                    <a:pt x="347" y="173"/>
                    <a:pt x="347" y="174"/>
                  </a:cubicBezTo>
                  <a:cubicBezTo>
                    <a:pt x="347" y="173"/>
                    <a:pt x="347" y="173"/>
                    <a:pt x="346" y="172"/>
                  </a:cubicBezTo>
                  <a:cubicBezTo>
                    <a:pt x="346" y="173"/>
                    <a:pt x="344" y="172"/>
                    <a:pt x="344" y="173"/>
                  </a:cubicBezTo>
                  <a:cubicBezTo>
                    <a:pt x="345" y="173"/>
                    <a:pt x="344" y="173"/>
                    <a:pt x="344" y="173"/>
                  </a:cubicBezTo>
                  <a:cubicBezTo>
                    <a:pt x="344" y="174"/>
                    <a:pt x="345" y="174"/>
                    <a:pt x="345" y="174"/>
                  </a:cubicBezTo>
                  <a:cubicBezTo>
                    <a:pt x="343" y="175"/>
                    <a:pt x="342" y="173"/>
                    <a:pt x="341" y="174"/>
                  </a:cubicBezTo>
                  <a:cubicBezTo>
                    <a:pt x="342" y="174"/>
                    <a:pt x="342" y="175"/>
                    <a:pt x="342" y="175"/>
                  </a:cubicBezTo>
                  <a:cubicBezTo>
                    <a:pt x="341" y="175"/>
                    <a:pt x="340" y="176"/>
                    <a:pt x="340" y="176"/>
                  </a:cubicBezTo>
                  <a:cubicBezTo>
                    <a:pt x="340" y="175"/>
                    <a:pt x="340" y="175"/>
                    <a:pt x="341" y="175"/>
                  </a:cubicBezTo>
                  <a:cubicBezTo>
                    <a:pt x="339" y="175"/>
                    <a:pt x="337" y="176"/>
                    <a:pt x="336" y="176"/>
                  </a:cubicBezTo>
                  <a:cubicBezTo>
                    <a:pt x="337" y="176"/>
                    <a:pt x="338" y="176"/>
                    <a:pt x="338" y="177"/>
                  </a:cubicBezTo>
                  <a:cubicBezTo>
                    <a:pt x="337" y="177"/>
                    <a:pt x="336" y="177"/>
                    <a:pt x="335" y="177"/>
                  </a:cubicBezTo>
                  <a:cubicBezTo>
                    <a:pt x="336" y="178"/>
                    <a:pt x="333" y="178"/>
                    <a:pt x="334" y="179"/>
                  </a:cubicBezTo>
                  <a:cubicBezTo>
                    <a:pt x="334" y="179"/>
                    <a:pt x="334" y="178"/>
                    <a:pt x="333" y="178"/>
                  </a:cubicBezTo>
                  <a:cubicBezTo>
                    <a:pt x="333" y="178"/>
                    <a:pt x="332" y="179"/>
                    <a:pt x="331" y="179"/>
                  </a:cubicBezTo>
                  <a:cubicBezTo>
                    <a:pt x="331" y="178"/>
                    <a:pt x="332" y="179"/>
                    <a:pt x="332" y="178"/>
                  </a:cubicBezTo>
                  <a:cubicBezTo>
                    <a:pt x="331" y="177"/>
                    <a:pt x="331" y="178"/>
                    <a:pt x="330" y="179"/>
                  </a:cubicBezTo>
                  <a:cubicBezTo>
                    <a:pt x="330" y="178"/>
                    <a:pt x="329" y="178"/>
                    <a:pt x="329" y="179"/>
                  </a:cubicBezTo>
                  <a:cubicBezTo>
                    <a:pt x="329" y="179"/>
                    <a:pt x="329" y="179"/>
                    <a:pt x="329" y="180"/>
                  </a:cubicBezTo>
                  <a:cubicBezTo>
                    <a:pt x="328" y="180"/>
                    <a:pt x="328" y="179"/>
                    <a:pt x="327" y="178"/>
                  </a:cubicBezTo>
                  <a:cubicBezTo>
                    <a:pt x="327" y="180"/>
                    <a:pt x="325" y="180"/>
                    <a:pt x="325" y="180"/>
                  </a:cubicBezTo>
                  <a:cubicBezTo>
                    <a:pt x="326" y="180"/>
                    <a:pt x="327" y="179"/>
                    <a:pt x="327" y="180"/>
                  </a:cubicBezTo>
                  <a:cubicBezTo>
                    <a:pt x="326" y="180"/>
                    <a:pt x="324" y="182"/>
                    <a:pt x="323" y="181"/>
                  </a:cubicBezTo>
                  <a:cubicBezTo>
                    <a:pt x="324" y="182"/>
                    <a:pt x="323" y="180"/>
                    <a:pt x="324" y="181"/>
                  </a:cubicBezTo>
                  <a:cubicBezTo>
                    <a:pt x="324" y="180"/>
                    <a:pt x="324" y="180"/>
                    <a:pt x="323" y="180"/>
                  </a:cubicBezTo>
                  <a:cubicBezTo>
                    <a:pt x="323" y="181"/>
                    <a:pt x="322" y="181"/>
                    <a:pt x="321" y="180"/>
                  </a:cubicBezTo>
                  <a:cubicBezTo>
                    <a:pt x="321" y="182"/>
                    <a:pt x="322" y="180"/>
                    <a:pt x="322" y="181"/>
                  </a:cubicBezTo>
                  <a:cubicBezTo>
                    <a:pt x="322" y="181"/>
                    <a:pt x="322" y="182"/>
                    <a:pt x="322" y="182"/>
                  </a:cubicBezTo>
                  <a:cubicBezTo>
                    <a:pt x="321" y="181"/>
                    <a:pt x="320" y="181"/>
                    <a:pt x="321" y="182"/>
                  </a:cubicBezTo>
                  <a:cubicBezTo>
                    <a:pt x="320" y="183"/>
                    <a:pt x="318" y="181"/>
                    <a:pt x="318" y="183"/>
                  </a:cubicBezTo>
                  <a:cubicBezTo>
                    <a:pt x="318" y="182"/>
                    <a:pt x="319" y="183"/>
                    <a:pt x="319" y="183"/>
                  </a:cubicBezTo>
                  <a:cubicBezTo>
                    <a:pt x="318" y="183"/>
                    <a:pt x="318" y="184"/>
                    <a:pt x="317" y="183"/>
                  </a:cubicBezTo>
                  <a:cubicBezTo>
                    <a:pt x="316" y="184"/>
                    <a:pt x="318" y="183"/>
                    <a:pt x="318" y="184"/>
                  </a:cubicBezTo>
                  <a:cubicBezTo>
                    <a:pt x="317" y="184"/>
                    <a:pt x="316" y="183"/>
                    <a:pt x="315" y="183"/>
                  </a:cubicBezTo>
                  <a:cubicBezTo>
                    <a:pt x="315" y="185"/>
                    <a:pt x="312" y="184"/>
                    <a:pt x="311" y="186"/>
                  </a:cubicBezTo>
                  <a:cubicBezTo>
                    <a:pt x="311" y="185"/>
                    <a:pt x="311" y="185"/>
                    <a:pt x="310" y="185"/>
                  </a:cubicBezTo>
                  <a:cubicBezTo>
                    <a:pt x="310" y="186"/>
                    <a:pt x="310" y="186"/>
                    <a:pt x="309" y="187"/>
                  </a:cubicBezTo>
                  <a:cubicBezTo>
                    <a:pt x="310" y="185"/>
                    <a:pt x="308" y="187"/>
                    <a:pt x="307" y="187"/>
                  </a:cubicBezTo>
                  <a:cubicBezTo>
                    <a:pt x="308" y="187"/>
                    <a:pt x="307" y="187"/>
                    <a:pt x="307" y="186"/>
                  </a:cubicBezTo>
                  <a:cubicBezTo>
                    <a:pt x="306" y="187"/>
                    <a:pt x="305" y="187"/>
                    <a:pt x="305" y="187"/>
                  </a:cubicBezTo>
                  <a:cubicBezTo>
                    <a:pt x="305" y="188"/>
                    <a:pt x="305" y="188"/>
                    <a:pt x="305" y="188"/>
                  </a:cubicBezTo>
                  <a:cubicBezTo>
                    <a:pt x="304" y="187"/>
                    <a:pt x="302" y="189"/>
                    <a:pt x="299" y="189"/>
                  </a:cubicBezTo>
                  <a:cubicBezTo>
                    <a:pt x="299" y="189"/>
                    <a:pt x="300" y="188"/>
                    <a:pt x="299" y="188"/>
                  </a:cubicBezTo>
                  <a:cubicBezTo>
                    <a:pt x="299" y="189"/>
                    <a:pt x="298" y="189"/>
                    <a:pt x="298" y="189"/>
                  </a:cubicBezTo>
                  <a:cubicBezTo>
                    <a:pt x="298" y="189"/>
                    <a:pt x="298" y="190"/>
                    <a:pt x="298" y="190"/>
                  </a:cubicBezTo>
                  <a:cubicBezTo>
                    <a:pt x="297" y="190"/>
                    <a:pt x="297" y="191"/>
                    <a:pt x="296" y="190"/>
                  </a:cubicBezTo>
                  <a:cubicBezTo>
                    <a:pt x="296" y="190"/>
                    <a:pt x="296" y="190"/>
                    <a:pt x="296" y="190"/>
                  </a:cubicBezTo>
                  <a:cubicBezTo>
                    <a:pt x="296" y="191"/>
                    <a:pt x="296" y="191"/>
                    <a:pt x="296" y="192"/>
                  </a:cubicBezTo>
                  <a:cubicBezTo>
                    <a:pt x="296" y="191"/>
                    <a:pt x="295" y="191"/>
                    <a:pt x="295" y="191"/>
                  </a:cubicBezTo>
                  <a:cubicBezTo>
                    <a:pt x="295" y="191"/>
                    <a:pt x="295" y="191"/>
                    <a:pt x="295" y="190"/>
                  </a:cubicBezTo>
                  <a:cubicBezTo>
                    <a:pt x="294" y="192"/>
                    <a:pt x="293" y="192"/>
                    <a:pt x="292" y="192"/>
                  </a:cubicBezTo>
                  <a:cubicBezTo>
                    <a:pt x="293" y="194"/>
                    <a:pt x="289" y="193"/>
                    <a:pt x="288" y="193"/>
                  </a:cubicBezTo>
                  <a:cubicBezTo>
                    <a:pt x="289" y="195"/>
                    <a:pt x="286" y="194"/>
                    <a:pt x="286" y="195"/>
                  </a:cubicBezTo>
                  <a:cubicBezTo>
                    <a:pt x="286" y="195"/>
                    <a:pt x="285" y="194"/>
                    <a:pt x="285" y="194"/>
                  </a:cubicBezTo>
                  <a:cubicBezTo>
                    <a:pt x="284" y="195"/>
                    <a:pt x="284" y="196"/>
                    <a:pt x="283" y="195"/>
                  </a:cubicBezTo>
                  <a:cubicBezTo>
                    <a:pt x="283" y="196"/>
                    <a:pt x="283" y="196"/>
                    <a:pt x="282" y="196"/>
                  </a:cubicBezTo>
                  <a:cubicBezTo>
                    <a:pt x="282" y="196"/>
                    <a:pt x="282" y="196"/>
                    <a:pt x="282" y="195"/>
                  </a:cubicBezTo>
                  <a:cubicBezTo>
                    <a:pt x="281" y="196"/>
                    <a:pt x="281" y="196"/>
                    <a:pt x="280" y="196"/>
                  </a:cubicBezTo>
                  <a:cubicBezTo>
                    <a:pt x="280" y="196"/>
                    <a:pt x="280" y="196"/>
                    <a:pt x="279" y="196"/>
                  </a:cubicBezTo>
                  <a:cubicBezTo>
                    <a:pt x="279" y="197"/>
                    <a:pt x="279" y="198"/>
                    <a:pt x="279" y="197"/>
                  </a:cubicBezTo>
                  <a:cubicBezTo>
                    <a:pt x="278" y="197"/>
                    <a:pt x="279" y="197"/>
                    <a:pt x="279" y="198"/>
                  </a:cubicBezTo>
                  <a:cubicBezTo>
                    <a:pt x="278" y="198"/>
                    <a:pt x="277" y="199"/>
                    <a:pt x="276" y="198"/>
                  </a:cubicBezTo>
                  <a:cubicBezTo>
                    <a:pt x="276" y="200"/>
                    <a:pt x="275" y="199"/>
                    <a:pt x="274" y="200"/>
                  </a:cubicBezTo>
                  <a:cubicBezTo>
                    <a:pt x="274" y="199"/>
                    <a:pt x="275" y="199"/>
                    <a:pt x="274" y="198"/>
                  </a:cubicBezTo>
                  <a:cubicBezTo>
                    <a:pt x="274" y="199"/>
                    <a:pt x="274" y="198"/>
                    <a:pt x="273" y="198"/>
                  </a:cubicBezTo>
                  <a:cubicBezTo>
                    <a:pt x="273" y="200"/>
                    <a:pt x="272" y="199"/>
                    <a:pt x="272" y="200"/>
                  </a:cubicBezTo>
                  <a:cubicBezTo>
                    <a:pt x="272" y="200"/>
                    <a:pt x="273" y="200"/>
                    <a:pt x="273" y="200"/>
                  </a:cubicBezTo>
                  <a:cubicBezTo>
                    <a:pt x="272" y="200"/>
                    <a:pt x="272" y="201"/>
                    <a:pt x="271" y="201"/>
                  </a:cubicBezTo>
                  <a:cubicBezTo>
                    <a:pt x="271" y="200"/>
                    <a:pt x="271" y="200"/>
                    <a:pt x="271" y="199"/>
                  </a:cubicBezTo>
                  <a:cubicBezTo>
                    <a:pt x="271" y="200"/>
                    <a:pt x="270" y="200"/>
                    <a:pt x="270" y="200"/>
                  </a:cubicBezTo>
                  <a:cubicBezTo>
                    <a:pt x="270" y="200"/>
                    <a:pt x="270" y="201"/>
                    <a:pt x="270" y="201"/>
                  </a:cubicBezTo>
                  <a:cubicBezTo>
                    <a:pt x="269" y="201"/>
                    <a:pt x="270" y="200"/>
                    <a:pt x="269" y="200"/>
                  </a:cubicBezTo>
                  <a:cubicBezTo>
                    <a:pt x="269" y="201"/>
                    <a:pt x="268" y="202"/>
                    <a:pt x="268" y="202"/>
                  </a:cubicBezTo>
                  <a:cubicBezTo>
                    <a:pt x="268" y="202"/>
                    <a:pt x="269" y="201"/>
                    <a:pt x="268" y="201"/>
                  </a:cubicBezTo>
                  <a:cubicBezTo>
                    <a:pt x="268" y="201"/>
                    <a:pt x="267" y="201"/>
                    <a:pt x="267" y="201"/>
                  </a:cubicBezTo>
                  <a:cubicBezTo>
                    <a:pt x="268" y="201"/>
                    <a:pt x="268" y="202"/>
                    <a:pt x="267" y="202"/>
                  </a:cubicBezTo>
                  <a:cubicBezTo>
                    <a:pt x="266" y="201"/>
                    <a:pt x="266" y="203"/>
                    <a:pt x="265" y="202"/>
                  </a:cubicBezTo>
                  <a:cubicBezTo>
                    <a:pt x="264" y="203"/>
                    <a:pt x="264" y="203"/>
                    <a:pt x="264" y="204"/>
                  </a:cubicBezTo>
                  <a:cubicBezTo>
                    <a:pt x="264" y="203"/>
                    <a:pt x="263" y="205"/>
                    <a:pt x="262" y="204"/>
                  </a:cubicBezTo>
                  <a:cubicBezTo>
                    <a:pt x="263" y="204"/>
                    <a:pt x="263" y="203"/>
                    <a:pt x="264" y="203"/>
                  </a:cubicBezTo>
                  <a:cubicBezTo>
                    <a:pt x="261" y="203"/>
                    <a:pt x="259" y="205"/>
                    <a:pt x="256" y="205"/>
                  </a:cubicBezTo>
                  <a:cubicBezTo>
                    <a:pt x="256" y="206"/>
                    <a:pt x="255" y="206"/>
                    <a:pt x="256" y="206"/>
                  </a:cubicBezTo>
                  <a:cubicBezTo>
                    <a:pt x="256" y="207"/>
                    <a:pt x="257" y="206"/>
                    <a:pt x="257" y="207"/>
                  </a:cubicBezTo>
                  <a:cubicBezTo>
                    <a:pt x="256" y="206"/>
                    <a:pt x="256" y="207"/>
                    <a:pt x="255" y="207"/>
                  </a:cubicBezTo>
                  <a:cubicBezTo>
                    <a:pt x="255" y="207"/>
                    <a:pt x="255" y="206"/>
                    <a:pt x="255" y="206"/>
                  </a:cubicBezTo>
                  <a:cubicBezTo>
                    <a:pt x="254" y="208"/>
                    <a:pt x="252" y="207"/>
                    <a:pt x="251" y="209"/>
                  </a:cubicBezTo>
                  <a:cubicBezTo>
                    <a:pt x="251" y="208"/>
                    <a:pt x="252" y="208"/>
                    <a:pt x="251" y="207"/>
                  </a:cubicBezTo>
                  <a:cubicBezTo>
                    <a:pt x="251" y="208"/>
                    <a:pt x="251" y="208"/>
                    <a:pt x="250" y="208"/>
                  </a:cubicBezTo>
                  <a:cubicBezTo>
                    <a:pt x="250" y="208"/>
                    <a:pt x="250" y="208"/>
                    <a:pt x="250" y="208"/>
                  </a:cubicBezTo>
                  <a:cubicBezTo>
                    <a:pt x="250" y="208"/>
                    <a:pt x="250" y="208"/>
                    <a:pt x="249" y="208"/>
                  </a:cubicBezTo>
                  <a:cubicBezTo>
                    <a:pt x="249" y="209"/>
                    <a:pt x="246" y="209"/>
                    <a:pt x="246" y="210"/>
                  </a:cubicBezTo>
                  <a:cubicBezTo>
                    <a:pt x="243" y="210"/>
                    <a:pt x="240" y="214"/>
                    <a:pt x="237" y="213"/>
                  </a:cubicBezTo>
                  <a:cubicBezTo>
                    <a:pt x="236" y="215"/>
                    <a:pt x="236" y="214"/>
                    <a:pt x="236" y="215"/>
                  </a:cubicBezTo>
                  <a:cubicBezTo>
                    <a:pt x="235" y="215"/>
                    <a:pt x="235" y="215"/>
                    <a:pt x="235" y="215"/>
                  </a:cubicBezTo>
                  <a:cubicBezTo>
                    <a:pt x="235" y="216"/>
                    <a:pt x="232" y="216"/>
                    <a:pt x="232" y="216"/>
                  </a:cubicBezTo>
                  <a:cubicBezTo>
                    <a:pt x="232" y="216"/>
                    <a:pt x="233" y="218"/>
                    <a:pt x="231" y="217"/>
                  </a:cubicBezTo>
                  <a:cubicBezTo>
                    <a:pt x="231" y="217"/>
                    <a:pt x="232" y="217"/>
                    <a:pt x="232" y="217"/>
                  </a:cubicBezTo>
                  <a:cubicBezTo>
                    <a:pt x="228" y="218"/>
                    <a:pt x="224" y="220"/>
                    <a:pt x="220" y="222"/>
                  </a:cubicBezTo>
                  <a:cubicBezTo>
                    <a:pt x="220" y="221"/>
                    <a:pt x="220" y="221"/>
                    <a:pt x="220" y="221"/>
                  </a:cubicBezTo>
                  <a:cubicBezTo>
                    <a:pt x="219" y="222"/>
                    <a:pt x="219" y="220"/>
                    <a:pt x="219" y="222"/>
                  </a:cubicBezTo>
                  <a:cubicBezTo>
                    <a:pt x="217" y="222"/>
                    <a:pt x="216" y="224"/>
                    <a:pt x="214" y="224"/>
                  </a:cubicBezTo>
                  <a:cubicBezTo>
                    <a:pt x="214" y="225"/>
                    <a:pt x="211" y="226"/>
                    <a:pt x="210" y="225"/>
                  </a:cubicBezTo>
                  <a:cubicBezTo>
                    <a:pt x="208" y="228"/>
                    <a:pt x="205" y="229"/>
                    <a:pt x="202" y="229"/>
                  </a:cubicBezTo>
                  <a:cubicBezTo>
                    <a:pt x="202" y="230"/>
                    <a:pt x="200" y="230"/>
                    <a:pt x="200" y="231"/>
                  </a:cubicBezTo>
                  <a:cubicBezTo>
                    <a:pt x="200" y="230"/>
                    <a:pt x="199" y="231"/>
                    <a:pt x="199" y="231"/>
                  </a:cubicBezTo>
                  <a:cubicBezTo>
                    <a:pt x="197" y="232"/>
                    <a:pt x="197" y="232"/>
                    <a:pt x="195" y="233"/>
                  </a:cubicBezTo>
                  <a:cubicBezTo>
                    <a:pt x="194" y="233"/>
                    <a:pt x="193" y="235"/>
                    <a:pt x="191" y="234"/>
                  </a:cubicBezTo>
                  <a:cubicBezTo>
                    <a:pt x="191" y="235"/>
                    <a:pt x="189" y="236"/>
                    <a:pt x="189" y="235"/>
                  </a:cubicBezTo>
                  <a:cubicBezTo>
                    <a:pt x="189" y="237"/>
                    <a:pt x="188" y="236"/>
                    <a:pt x="187" y="237"/>
                  </a:cubicBezTo>
                  <a:cubicBezTo>
                    <a:pt x="187" y="237"/>
                    <a:pt x="187" y="237"/>
                    <a:pt x="187" y="237"/>
                  </a:cubicBezTo>
                  <a:cubicBezTo>
                    <a:pt x="187" y="237"/>
                    <a:pt x="187" y="237"/>
                    <a:pt x="187" y="237"/>
                  </a:cubicBezTo>
                  <a:cubicBezTo>
                    <a:pt x="186" y="237"/>
                    <a:pt x="187" y="238"/>
                    <a:pt x="187" y="238"/>
                  </a:cubicBezTo>
                  <a:cubicBezTo>
                    <a:pt x="186" y="237"/>
                    <a:pt x="185" y="239"/>
                    <a:pt x="184" y="239"/>
                  </a:cubicBezTo>
                  <a:cubicBezTo>
                    <a:pt x="184" y="239"/>
                    <a:pt x="183" y="238"/>
                    <a:pt x="183" y="239"/>
                  </a:cubicBezTo>
                  <a:cubicBezTo>
                    <a:pt x="183" y="239"/>
                    <a:pt x="184" y="240"/>
                    <a:pt x="183" y="239"/>
                  </a:cubicBezTo>
                  <a:cubicBezTo>
                    <a:pt x="182" y="239"/>
                    <a:pt x="181" y="241"/>
                    <a:pt x="180" y="240"/>
                  </a:cubicBezTo>
                  <a:cubicBezTo>
                    <a:pt x="180" y="241"/>
                    <a:pt x="178" y="242"/>
                    <a:pt x="176" y="242"/>
                  </a:cubicBezTo>
                  <a:cubicBezTo>
                    <a:pt x="176" y="242"/>
                    <a:pt x="176" y="242"/>
                    <a:pt x="176" y="243"/>
                  </a:cubicBezTo>
                  <a:cubicBezTo>
                    <a:pt x="175" y="242"/>
                    <a:pt x="175" y="244"/>
                    <a:pt x="175" y="244"/>
                  </a:cubicBezTo>
                  <a:cubicBezTo>
                    <a:pt x="174" y="243"/>
                    <a:pt x="174" y="243"/>
                    <a:pt x="173" y="243"/>
                  </a:cubicBezTo>
                  <a:cubicBezTo>
                    <a:pt x="173" y="244"/>
                    <a:pt x="171" y="244"/>
                    <a:pt x="171" y="245"/>
                  </a:cubicBezTo>
                  <a:cubicBezTo>
                    <a:pt x="171" y="245"/>
                    <a:pt x="171" y="244"/>
                    <a:pt x="170" y="245"/>
                  </a:cubicBezTo>
                  <a:cubicBezTo>
                    <a:pt x="169" y="247"/>
                    <a:pt x="167" y="247"/>
                    <a:pt x="165" y="248"/>
                  </a:cubicBezTo>
                  <a:cubicBezTo>
                    <a:pt x="166" y="248"/>
                    <a:pt x="165" y="249"/>
                    <a:pt x="164" y="249"/>
                  </a:cubicBezTo>
                  <a:cubicBezTo>
                    <a:pt x="164" y="248"/>
                    <a:pt x="165" y="248"/>
                    <a:pt x="165" y="248"/>
                  </a:cubicBezTo>
                  <a:cubicBezTo>
                    <a:pt x="162" y="251"/>
                    <a:pt x="154" y="252"/>
                    <a:pt x="153" y="255"/>
                  </a:cubicBezTo>
                  <a:cubicBezTo>
                    <a:pt x="152" y="255"/>
                    <a:pt x="151" y="256"/>
                    <a:pt x="151" y="256"/>
                  </a:cubicBezTo>
                  <a:cubicBezTo>
                    <a:pt x="151" y="256"/>
                    <a:pt x="152" y="256"/>
                    <a:pt x="151" y="257"/>
                  </a:cubicBezTo>
                  <a:cubicBezTo>
                    <a:pt x="151" y="257"/>
                    <a:pt x="151" y="256"/>
                    <a:pt x="150" y="256"/>
                  </a:cubicBezTo>
                  <a:cubicBezTo>
                    <a:pt x="150" y="257"/>
                    <a:pt x="150" y="257"/>
                    <a:pt x="149" y="257"/>
                  </a:cubicBezTo>
                  <a:cubicBezTo>
                    <a:pt x="149" y="257"/>
                    <a:pt x="149" y="256"/>
                    <a:pt x="148" y="257"/>
                  </a:cubicBezTo>
                  <a:cubicBezTo>
                    <a:pt x="147" y="258"/>
                    <a:pt x="146" y="257"/>
                    <a:pt x="144" y="259"/>
                  </a:cubicBezTo>
                  <a:cubicBezTo>
                    <a:pt x="140" y="260"/>
                    <a:pt x="135" y="265"/>
                    <a:pt x="130" y="266"/>
                  </a:cubicBezTo>
                  <a:cubicBezTo>
                    <a:pt x="129" y="266"/>
                    <a:pt x="130" y="267"/>
                    <a:pt x="129" y="267"/>
                  </a:cubicBezTo>
                  <a:cubicBezTo>
                    <a:pt x="129" y="266"/>
                    <a:pt x="127" y="269"/>
                    <a:pt x="127" y="268"/>
                  </a:cubicBezTo>
                  <a:cubicBezTo>
                    <a:pt x="126" y="268"/>
                    <a:pt x="126" y="269"/>
                    <a:pt x="125" y="269"/>
                  </a:cubicBezTo>
                  <a:cubicBezTo>
                    <a:pt x="126" y="270"/>
                    <a:pt x="128" y="269"/>
                    <a:pt x="129" y="269"/>
                  </a:cubicBezTo>
                  <a:close/>
                  <a:moveTo>
                    <a:pt x="297" y="189"/>
                  </a:moveTo>
                  <a:cubicBezTo>
                    <a:pt x="297" y="189"/>
                    <a:pt x="298" y="189"/>
                    <a:pt x="298" y="189"/>
                  </a:cubicBezTo>
                  <a:cubicBezTo>
                    <a:pt x="297" y="188"/>
                    <a:pt x="297" y="189"/>
                    <a:pt x="297" y="189"/>
                  </a:cubicBezTo>
                  <a:cubicBezTo>
                    <a:pt x="297" y="189"/>
                    <a:pt x="297" y="190"/>
                    <a:pt x="297" y="190"/>
                  </a:cubicBezTo>
                  <a:cubicBezTo>
                    <a:pt x="297" y="190"/>
                    <a:pt x="297" y="190"/>
                    <a:pt x="297" y="189"/>
                  </a:cubicBezTo>
                  <a:close/>
                  <a:moveTo>
                    <a:pt x="326" y="256"/>
                  </a:moveTo>
                  <a:cubicBezTo>
                    <a:pt x="325" y="257"/>
                    <a:pt x="325" y="256"/>
                    <a:pt x="324" y="256"/>
                  </a:cubicBezTo>
                  <a:cubicBezTo>
                    <a:pt x="324" y="257"/>
                    <a:pt x="324" y="258"/>
                    <a:pt x="325" y="258"/>
                  </a:cubicBezTo>
                  <a:cubicBezTo>
                    <a:pt x="325" y="257"/>
                    <a:pt x="326" y="258"/>
                    <a:pt x="326" y="257"/>
                  </a:cubicBezTo>
                  <a:cubicBezTo>
                    <a:pt x="325" y="257"/>
                    <a:pt x="325" y="257"/>
                    <a:pt x="326" y="256"/>
                  </a:cubicBezTo>
                  <a:close/>
                  <a:moveTo>
                    <a:pt x="324" y="258"/>
                  </a:moveTo>
                  <a:cubicBezTo>
                    <a:pt x="324" y="258"/>
                    <a:pt x="322" y="258"/>
                    <a:pt x="323" y="258"/>
                  </a:cubicBezTo>
                  <a:cubicBezTo>
                    <a:pt x="323" y="258"/>
                    <a:pt x="324" y="259"/>
                    <a:pt x="324" y="258"/>
                  </a:cubicBezTo>
                  <a:cubicBezTo>
                    <a:pt x="324" y="258"/>
                    <a:pt x="324" y="258"/>
                    <a:pt x="324" y="258"/>
                  </a:cubicBezTo>
                  <a:close/>
                  <a:moveTo>
                    <a:pt x="308" y="264"/>
                  </a:moveTo>
                  <a:cubicBezTo>
                    <a:pt x="307" y="264"/>
                    <a:pt x="307" y="264"/>
                    <a:pt x="307" y="264"/>
                  </a:cubicBezTo>
                  <a:cubicBezTo>
                    <a:pt x="306" y="265"/>
                    <a:pt x="307" y="265"/>
                    <a:pt x="308" y="265"/>
                  </a:cubicBezTo>
                  <a:cubicBezTo>
                    <a:pt x="307" y="265"/>
                    <a:pt x="308" y="264"/>
                    <a:pt x="308" y="264"/>
                  </a:cubicBezTo>
                  <a:close/>
                  <a:moveTo>
                    <a:pt x="300" y="269"/>
                  </a:moveTo>
                  <a:cubicBezTo>
                    <a:pt x="301" y="268"/>
                    <a:pt x="302" y="268"/>
                    <a:pt x="303" y="268"/>
                  </a:cubicBezTo>
                  <a:cubicBezTo>
                    <a:pt x="302" y="267"/>
                    <a:pt x="300" y="268"/>
                    <a:pt x="300" y="269"/>
                  </a:cubicBezTo>
                  <a:close/>
                  <a:moveTo>
                    <a:pt x="291" y="276"/>
                  </a:moveTo>
                  <a:cubicBezTo>
                    <a:pt x="291" y="277"/>
                    <a:pt x="290" y="279"/>
                    <a:pt x="291" y="278"/>
                  </a:cubicBezTo>
                  <a:cubicBezTo>
                    <a:pt x="291" y="278"/>
                    <a:pt x="291" y="276"/>
                    <a:pt x="291" y="276"/>
                  </a:cubicBezTo>
                  <a:close/>
                  <a:moveTo>
                    <a:pt x="266" y="290"/>
                  </a:moveTo>
                  <a:cubicBezTo>
                    <a:pt x="265" y="290"/>
                    <a:pt x="265" y="292"/>
                    <a:pt x="265" y="292"/>
                  </a:cubicBezTo>
                  <a:cubicBezTo>
                    <a:pt x="265" y="291"/>
                    <a:pt x="266" y="291"/>
                    <a:pt x="266" y="290"/>
                  </a:cubicBezTo>
                  <a:close/>
                  <a:moveTo>
                    <a:pt x="243" y="306"/>
                  </a:moveTo>
                  <a:cubicBezTo>
                    <a:pt x="243" y="306"/>
                    <a:pt x="242" y="306"/>
                    <a:pt x="242" y="307"/>
                  </a:cubicBezTo>
                  <a:cubicBezTo>
                    <a:pt x="243" y="306"/>
                    <a:pt x="243" y="308"/>
                    <a:pt x="244" y="307"/>
                  </a:cubicBezTo>
                  <a:cubicBezTo>
                    <a:pt x="243" y="307"/>
                    <a:pt x="243" y="306"/>
                    <a:pt x="243" y="306"/>
                  </a:cubicBezTo>
                  <a:close/>
                  <a:moveTo>
                    <a:pt x="240" y="306"/>
                  </a:moveTo>
                  <a:cubicBezTo>
                    <a:pt x="239" y="306"/>
                    <a:pt x="239" y="306"/>
                    <a:pt x="239" y="306"/>
                  </a:cubicBezTo>
                  <a:cubicBezTo>
                    <a:pt x="239" y="306"/>
                    <a:pt x="239" y="307"/>
                    <a:pt x="239" y="307"/>
                  </a:cubicBezTo>
                  <a:cubicBezTo>
                    <a:pt x="239" y="306"/>
                    <a:pt x="240" y="307"/>
                    <a:pt x="240" y="307"/>
                  </a:cubicBezTo>
                  <a:cubicBezTo>
                    <a:pt x="241" y="306"/>
                    <a:pt x="239" y="307"/>
                    <a:pt x="239" y="306"/>
                  </a:cubicBezTo>
                  <a:cubicBezTo>
                    <a:pt x="239" y="306"/>
                    <a:pt x="240" y="306"/>
                    <a:pt x="240" y="306"/>
                  </a:cubicBezTo>
                  <a:close/>
                  <a:moveTo>
                    <a:pt x="231" y="309"/>
                  </a:moveTo>
                  <a:cubicBezTo>
                    <a:pt x="230" y="310"/>
                    <a:pt x="231" y="311"/>
                    <a:pt x="232" y="310"/>
                  </a:cubicBezTo>
                  <a:cubicBezTo>
                    <a:pt x="231" y="311"/>
                    <a:pt x="231" y="309"/>
                    <a:pt x="232" y="309"/>
                  </a:cubicBezTo>
                  <a:cubicBezTo>
                    <a:pt x="232" y="309"/>
                    <a:pt x="232" y="309"/>
                    <a:pt x="232" y="309"/>
                  </a:cubicBezTo>
                  <a:cubicBezTo>
                    <a:pt x="231" y="309"/>
                    <a:pt x="232" y="309"/>
                    <a:pt x="231" y="309"/>
                  </a:cubicBezTo>
                  <a:close/>
                  <a:moveTo>
                    <a:pt x="226" y="312"/>
                  </a:moveTo>
                  <a:cubicBezTo>
                    <a:pt x="226" y="314"/>
                    <a:pt x="225" y="311"/>
                    <a:pt x="225" y="312"/>
                  </a:cubicBezTo>
                  <a:cubicBezTo>
                    <a:pt x="225" y="312"/>
                    <a:pt x="225" y="313"/>
                    <a:pt x="226" y="313"/>
                  </a:cubicBezTo>
                  <a:cubicBezTo>
                    <a:pt x="226" y="312"/>
                    <a:pt x="227" y="314"/>
                    <a:pt x="227" y="313"/>
                  </a:cubicBezTo>
                  <a:cubicBezTo>
                    <a:pt x="226" y="313"/>
                    <a:pt x="227" y="312"/>
                    <a:pt x="226" y="312"/>
                  </a:cubicBezTo>
                  <a:close/>
                  <a:moveTo>
                    <a:pt x="225" y="315"/>
                  </a:moveTo>
                  <a:cubicBezTo>
                    <a:pt x="225" y="316"/>
                    <a:pt x="224" y="317"/>
                    <a:pt x="225" y="317"/>
                  </a:cubicBezTo>
                  <a:cubicBezTo>
                    <a:pt x="225" y="317"/>
                    <a:pt x="225" y="317"/>
                    <a:pt x="225" y="316"/>
                  </a:cubicBezTo>
                  <a:cubicBezTo>
                    <a:pt x="225" y="317"/>
                    <a:pt x="225" y="317"/>
                    <a:pt x="225" y="317"/>
                  </a:cubicBezTo>
                  <a:cubicBezTo>
                    <a:pt x="225" y="316"/>
                    <a:pt x="225" y="316"/>
                    <a:pt x="225" y="315"/>
                  </a:cubicBezTo>
                  <a:close/>
                  <a:moveTo>
                    <a:pt x="220" y="312"/>
                  </a:moveTo>
                  <a:cubicBezTo>
                    <a:pt x="220" y="312"/>
                    <a:pt x="220" y="313"/>
                    <a:pt x="220" y="313"/>
                  </a:cubicBezTo>
                  <a:cubicBezTo>
                    <a:pt x="221" y="313"/>
                    <a:pt x="220" y="314"/>
                    <a:pt x="220" y="314"/>
                  </a:cubicBezTo>
                  <a:cubicBezTo>
                    <a:pt x="220" y="314"/>
                    <a:pt x="221" y="315"/>
                    <a:pt x="221" y="314"/>
                  </a:cubicBezTo>
                  <a:cubicBezTo>
                    <a:pt x="220" y="314"/>
                    <a:pt x="221" y="313"/>
                    <a:pt x="220" y="312"/>
                  </a:cubicBezTo>
                  <a:close/>
                  <a:moveTo>
                    <a:pt x="216" y="316"/>
                  </a:moveTo>
                  <a:cubicBezTo>
                    <a:pt x="217" y="315"/>
                    <a:pt x="216" y="315"/>
                    <a:pt x="217" y="314"/>
                  </a:cubicBezTo>
                  <a:cubicBezTo>
                    <a:pt x="216" y="314"/>
                    <a:pt x="217" y="317"/>
                    <a:pt x="215" y="315"/>
                  </a:cubicBezTo>
                  <a:cubicBezTo>
                    <a:pt x="215" y="316"/>
                    <a:pt x="215" y="317"/>
                    <a:pt x="215" y="317"/>
                  </a:cubicBezTo>
                  <a:cubicBezTo>
                    <a:pt x="216" y="317"/>
                    <a:pt x="216" y="319"/>
                    <a:pt x="217" y="318"/>
                  </a:cubicBezTo>
                  <a:cubicBezTo>
                    <a:pt x="216" y="318"/>
                    <a:pt x="216" y="317"/>
                    <a:pt x="216" y="317"/>
                  </a:cubicBezTo>
                  <a:cubicBezTo>
                    <a:pt x="216" y="316"/>
                    <a:pt x="217" y="316"/>
                    <a:pt x="217" y="316"/>
                  </a:cubicBezTo>
                  <a:cubicBezTo>
                    <a:pt x="218" y="316"/>
                    <a:pt x="218" y="317"/>
                    <a:pt x="219" y="317"/>
                  </a:cubicBezTo>
                  <a:cubicBezTo>
                    <a:pt x="219" y="316"/>
                    <a:pt x="219" y="316"/>
                    <a:pt x="219" y="316"/>
                  </a:cubicBezTo>
                  <a:cubicBezTo>
                    <a:pt x="218" y="316"/>
                    <a:pt x="218" y="315"/>
                    <a:pt x="216" y="316"/>
                  </a:cubicBezTo>
                  <a:close/>
                  <a:moveTo>
                    <a:pt x="217" y="320"/>
                  </a:moveTo>
                  <a:cubicBezTo>
                    <a:pt x="216" y="320"/>
                    <a:pt x="216" y="322"/>
                    <a:pt x="217" y="322"/>
                  </a:cubicBezTo>
                  <a:cubicBezTo>
                    <a:pt x="217" y="322"/>
                    <a:pt x="217" y="320"/>
                    <a:pt x="216" y="321"/>
                  </a:cubicBezTo>
                  <a:cubicBezTo>
                    <a:pt x="216" y="320"/>
                    <a:pt x="217" y="320"/>
                    <a:pt x="217" y="320"/>
                  </a:cubicBezTo>
                  <a:close/>
                  <a:moveTo>
                    <a:pt x="206" y="328"/>
                  </a:moveTo>
                  <a:cubicBezTo>
                    <a:pt x="206" y="328"/>
                    <a:pt x="207" y="328"/>
                    <a:pt x="207" y="328"/>
                  </a:cubicBezTo>
                  <a:cubicBezTo>
                    <a:pt x="206" y="327"/>
                    <a:pt x="206" y="327"/>
                    <a:pt x="206" y="327"/>
                  </a:cubicBezTo>
                  <a:cubicBezTo>
                    <a:pt x="205" y="328"/>
                    <a:pt x="206" y="329"/>
                    <a:pt x="206" y="328"/>
                  </a:cubicBezTo>
                  <a:cubicBezTo>
                    <a:pt x="206" y="328"/>
                    <a:pt x="206" y="328"/>
                    <a:pt x="206" y="328"/>
                  </a:cubicBezTo>
                  <a:close/>
                  <a:moveTo>
                    <a:pt x="192" y="329"/>
                  </a:moveTo>
                  <a:cubicBezTo>
                    <a:pt x="192" y="329"/>
                    <a:pt x="192" y="330"/>
                    <a:pt x="191" y="330"/>
                  </a:cubicBezTo>
                  <a:cubicBezTo>
                    <a:pt x="191" y="330"/>
                    <a:pt x="191" y="331"/>
                    <a:pt x="192" y="331"/>
                  </a:cubicBezTo>
                  <a:cubicBezTo>
                    <a:pt x="192" y="330"/>
                    <a:pt x="192" y="330"/>
                    <a:pt x="192" y="330"/>
                  </a:cubicBezTo>
                  <a:cubicBezTo>
                    <a:pt x="192" y="330"/>
                    <a:pt x="192" y="329"/>
                    <a:pt x="192" y="329"/>
                  </a:cubicBezTo>
                  <a:close/>
                  <a:moveTo>
                    <a:pt x="191" y="332"/>
                  </a:moveTo>
                  <a:cubicBezTo>
                    <a:pt x="190" y="332"/>
                    <a:pt x="190" y="332"/>
                    <a:pt x="190" y="332"/>
                  </a:cubicBezTo>
                  <a:cubicBezTo>
                    <a:pt x="190" y="332"/>
                    <a:pt x="189" y="332"/>
                    <a:pt x="189" y="333"/>
                  </a:cubicBezTo>
                  <a:cubicBezTo>
                    <a:pt x="190" y="333"/>
                    <a:pt x="190" y="333"/>
                    <a:pt x="190" y="334"/>
                  </a:cubicBezTo>
                  <a:cubicBezTo>
                    <a:pt x="190" y="333"/>
                    <a:pt x="191" y="333"/>
                    <a:pt x="191" y="333"/>
                  </a:cubicBezTo>
                  <a:cubicBezTo>
                    <a:pt x="191" y="332"/>
                    <a:pt x="190" y="333"/>
                    <a:pt x="190" y="333"/>
                  </a:cubicBezTo>
                  <a:cubicBezTo>
                    <a:pt x="190" y="333"/>
                    <a:pt x="190" y="332"/>
                    <a:pt x="191" y="332"/>
                  </a:cubicBezTo>
                  <a:close/>
                  <a:moveTo>
                    <a:pt x="188" y="335"/>
                  </a:moveTo>
                  <a:cubicBezTo>
                    <a:pt x="187" y="335"/>
                    <a:pt x="187" y="335"/>
                    <a:pt x="187" y="336"/>
                  </a:cubicBezTo>
                  <a:cubicBezTo>
                    <a:pt x="187" y="336"/>
                    <a:pt x="188" y="336"/>
                    <a:pt x="188" y="336"/>
                  </a:cubicBezTo>
                  <a:cubicBezTo>
                    <a:pt x="187" y="336"/>
                    <a:pt x="186" y="337"/>
                    <a:pt x="187" y="337"/>
                  </a:cubicBezTo>
                  <a:cubicBezTo>
                    <a:pt x="187" y="337"/>
                    <a:pt x="188" y="337"/>
                    <a:pt x="188" y="337"/>
                  </a:cubicBezTo>
                  <a:cubicBezTo>
                    <a:pt x="188" y="336"/>
                    <a:pt x="188" y="336"/>
                    <a:pt x="188" y="335"/>
                  </a:cubicBezTo>
                  <a:close/>
                  <a:moveTo>
                    <a:pt x="185" y="333"/>
                  </a:moveTo>
                  <a:cubicBezTo>
                    <a:pt x="185" y="334"/>
                    <a:pt x="185" y="334"/>
                    <a:pt x="185" y="335"/>
                  </a:cubicBezTo>
                  <a:cubicBezTo>
                    <a:pt x="186" y="336"/>
                    <a:pt x="185" y="334"/>
                    <a:pt x="186" y="334"/>
                  </a:cubicBezTo>
                  <a:cubicBezTo>
                    <a:pt x="185" y="334"/>
                    <a:pt x="186" y="335"/>
                    <a:pt x="186" y="334"/>
                  </a:cubicBezTo>
                  <a:cubicBezTo>
                    <a:pt x="185" y="334"/>
                    <a:pt x="186" y="334"/>
                    <a:pt x="185" y="333"/>
                  </a:cubicBezTo>
                  <a:close/>
                  <a:moveTo>
                    <a:pt x="181" y="341"/>
                  </a:moveTo>
                  <a:cubicBezTo>
                    <a:pt x="181" y="341"/>
                    <a:pt x="182" y="342"/>
                    <a:pt x="182" y="341"/>
                  </a:cubicBezTo>
                  <a:cubicBezTo>
                    <a:pt x="181" y="341"/>
                    <a:pt x="182" y="340"/>
                    <a:pt x="182" y="340"/>
                  </a:cubicBezTo>
                  <a:cubicBezTo>
                    <a:pt x="182" y="340"/>
                    <a:pt x="182" y="340"/>
                    <a:pt x="182" y="340"/>
                  </a:cubicBezTo>
                  <a:cubicBezTo>
                    <a:pt x="182" y="340"/>
                    <a:pt x="182" y="340"/>
                    <a:pt x="182" y="340"/>
                  </a:cubicBezTo>
                  <a:cubicBezTo>
                    <a:pt x="182" y="340"/>
                    <a:pt x="181" y="340"/>
                    <a:pt x="181" y="341"/>
                  </a:cubicBezTo>
                  <a:close/>
                  <a:moveTo>
                    <a:pt x="180" y="340"/>
                  </a:moveTo>
                  <a:cubicBezTo>
                    <a:pt x="181" y="340"/>
                    <a:pt x="182" y="340"/>
                    <a:pt x="182" y="339"/>
                  </a:cubicBezTo>
                  <a:cubicBezTo>
                    <a:pt x="181" y="339"/>
                    <a:pt x="181" y="340"/>
                    <a:pt x="180" y="340"/>
                  </a:cubicBezTo>
                  <a:close/>
                  <a:moveTo>
                    <a:pt x="176" y="338"/>
                  </a:moveTo>
                  <a:cubicBezTo>
                    <a:pt x="177" y="338"/>
                    <a:pt x="177" y="338"/>
                    <a:pt x="178" y="337"/>
                  </a:cubicBezTo>
                  <a:cubicBezTo>
                    <a:pt x="177" y="336"/>
                    <a:pt x="176" y="337"/>
                    <a:pt x="176" y="338"/>
                  </a:cubicBezTo>
                  <a:close/>
                  <a:moveTo>
                    <a:pt x="144" y="365"/>
                  </a:moveTo>
                  <a:cubicBezTo>
                    <a:pt x="144" y="365"/>
                    <a:pt x="144" y="365"/>
                    <a:pt x="143" y="365"/>
                  </a:cubicBezTo>
                  <a:cubicBezTo>
                    <a:pt x="143" y="366"/>
                    <a:pt x="143" y="366"/>
                    <a:pt x="143" y="367"/>
                  </a:cubicBezTo>
                  <a:cubicBezTo>
                    <a:pt x="144" y="367"/>
                    <a:pt x="144" y="366"/>
                    <a:pt x="144" y="366"/>
                  </a:cubicBezTo>
                  <a:cubicBezTo>
                    <a:pt x="144" y="366"/>
                    <a:pt x="144" y="365"/>
                    <a:pt x="144" y="365"/>
                  </a:cubicBezTo>
                  <a:close/>
                  <a:moveTo>
                    <a:pt x="132" y="359"/>
                  </a:moveTo>
                  <a:cubicBezTo>
                    <a:pt x="133" y="359"/>
                    <a:pt x="134" y="360"/>
                    <a:pt x="134" y="359"/>
                  </a:cubicBezTo>
                  <a:cubicBezTo>
                    <a:pt x="134" y="359"/>
                    <a:pt x="133" y="358"/>
                    <a:pt x="132" y="359"/>
                  </a:cubicBezTo>
                  <a:close/>
                  <a:moveTo>
                    <a:pt x="120" y="377"/>
                  </a:moveTo>
                  <a:cubicBezTo>
                    <a:pt x="121" y="378"/>
                    <a:pt x="119" y="378"/>
                    <a:pt x="119" y="379"/>
                  </a:cubicBezTo>
                  <a:cubicBezTo>
                    <a:pt x="119" y="379"/>
                    <a:pt x="120" y="379"/>
                    <a:pt x="120" y="379"/>
                  </a:cubicBezTo>
                  <a:cubicBezTo>
                    <a:pt x="120" y="378"/>
                    <a:pt x="120" y="378"/>
                    <a:pt x="121" y="379"/>
                  </a:cubicBezTo>
                  <a:cubicBezTo>
                    <a:pt x="121" y="378"/>
                    <a:pt x="120" y="376"/>
                    <a:pt x="120" y="377"/>
                  </a:cubicBezTo>
                  <a:close/>
                  <a:moveTo>
                    <a:pt x="115" y="381"/>
                  </a:moveTo>
                  <a:cubicBezTo>
                    <a:pt x="114" y="380"/>
                    <a:pt x="114" y="381"/>
                    <a:pt x="114" y="380"/>
                  </a:cubicBezTo>
                  <a:cubicBezTo>
                    <a:pt x="114" y="381"/>
                    <a:pt x="114" y="382"/>
                    <a:pt x="114" y="382"/>
                  </a:cubicBezTo>
                  <a:cubicBezTo>
                    <a:pt x="114" y="382"/>
                    <a:pt x="115" y="382"/>
                    <a:pt x="115" y="382"/>
                  </a:cubicBezTo>
                  <a:cubicBezTo>
                    <a:pt x="115" y="381"/>
                    <a:pt x="115" y="381"/>
                    <a:pt x="115" y="381"/>
                  </a:cubicBezTo>
                  <a:close/>
                  <a:moveTo>
                    <a:pt x="109" y="383"/>
                  </a:moveTo>
                  <a:cubicBezTo>
                    <a:pt x="109" y="384"/>
                    <a:pt x="109" y="384"/>
                    <a:pt x="108" y="384"/>
                  </a:cubicBezTo>
                  <a:cubicBezTo>
                    <a:pt x="109" y="384"/>
                    <a:pt x="109" y="384"/>
                    <a:pt x="109" y="385"/>
                  </a:cubicBezTo>
                  <a:cubicBezTo>
                    <a:pt x="109" y="384"/>
                    <a:pt x="109" y="384"/>
                    <a:pt x="110" y="384"/>
                  </a:cubicBezTo>
                  <a:cubicBezTo>
                    <a:pt x="109" y="384"/>
                    <a:pt x="109" y="383"/>
                    <a:pt x="109" y="383"/>
                  </a:cubicBezTo>
                  <a:close/>
                  <a:moveTo>
                    <a:pt x="110" y="380"/>
                  </a:moveTo>
                  <a:cubicBezTo>
                    <a:pt x="110" y="379"/>
                    <a:pt x="110" y="379"/>
                    <a:pt x="110" y="378"/>
                  </a:cubicBezTo>
                  <a:cubicBezTo>
                    <a:pt x="109" y="378"/>
                    <a:pt x="109" y="379"/>
                    <a:pt x="110" y="380"/>
                  </a:cubicBezTo>
                  <a:close/>
                  <a:moveTo>
                    <a:pt x="116" y="323"/>
                  </a:moveTo>
                  <a:cubicBezTo>
                    <a:pt x="116" y="323"/>
                    <a:pt x="117" y="322"/>
                    <a:pt x="117" y="322"/>
                  </a:cubicBezTo>
                  <a:cubicBezTo>
                    <a:pt x="117" y="322"/>
                    <a:pt x="116" y="322"/>
                    <a:pt x="116" y="323"/>
                  </a:cubicBezTo>
                  <a:close/>
                  <a:moveTo>
                    <a:pt x="124" y="269"/>
                  </a:moveTo>
                  <a:cubicBezTo>
                    <a:pt x="124" y="269"/>
                    <a:pt x="124" y="270"/>
                    <a:pt x="124" y="270"/>
                  </a:cubicBezTo>
                  <a:cubicBezTo>
                    <a:pt x="124" y="270"/>
                    <a:pt x="125" y="270"/>
                    <a:pt x="125" y="270"/>
                  </a:cubicBezTo>
                  <a:cubicBezTo>
                    <a:pt x="125" y="269"/>
                    <a:pt x="125" y="269"/>
                    <a:pt x="124" y="269"/>
                  </a:cubicBezTo>
                  <a:close/>
                  <a:moveTo>
                    <a:pt x="115" y="323"/>
                  </a:moveTo>
                  <a:cubicBezTo>
                    <a:pt x="114" y="323"/>
                    <a:pt x="113" y="324"/>
                    <a:pt x="114" y="324"/>
                  </a:cubicBezTo>
                  <a:cubicBezTo>
                    <a:pt x="114" y="324"/>
                    <a:pt x="114" y="324"/>
                    <a:pt x="114" y="324"/>
                  </a:cubicBezTo>
                  <a:cubicBezTo>
                    <a:pt x="114" y="324"/>
                    <a:pt x="114" y="324"/>
                    <a:pt x="115" y="324"/>
                  </a:cubicBezTo>
                  <a:cubicBezTo>
                    <a:pt x="115" y="324"/>
                    <a:pt x="116" y="324"/>
                    <a:pt x="115" y="324"/>
                  </a:cubicBezTo>
                  <a:cubicBezTo>
                    <a:pt x="115" y="324"/>
                    <a:pt x="115" y="324"/>
                    <a:pt x="115" y="323"/>
                  </a:cubicBezTo>
                  <a:close/>
                  <a:moveTo>
                    <a:pt x="111" y="319"/>
                  </a:moveTo>
                  <a:cubicBezTo>
                    <a:pt x="111" y="319"/>
                    <a:pt x="111" y="319"/>
                    <a:pt x="111" y="319"/>
                  </a:cubicBezTo>
                  <a:cubicBezTo>
                    <a:pt x="111" y="319"/>
                    <a:pt x="111" y="320"/>
                    <a:pt x="111" y="320"/>
                  </a:cubicBezTo>
                  <a:cubicBezTo>
                    <a:pt x="111" y="319"/>
                    <a:pt x="111" y="320"/>
                    <a:pt x="111" y="320"/>
                  </a:cubicBezTo>
                  <a:cubicBezTo>
                    <a:pt x="112" y="320"/>
                    <a:pt x="112" y="320"/>
                    <a:pt x="112" y="319"/>
                  </a:cubicBezTo>
                  <a:cubicBezTo>
                    <a:pt x="112" y="319"/>
                    <a:pt x="112" y="319"/>
                    <a:pt x="112" y="319"/>
                  </a:cubicBezTo>
                  <a:cubicBezTo>
                    <a:pt x="112" y="319"/>
                    <a:pt x="112" y="319"/>
                    <a:pt x="111" y="319"/>
                  </a:cubicBezTo>
                  <a:close/>
                  <a:moveTo>
                    <a:pt x="90" y="398"/>
                  </a:moveTo>
                  <a:cubicBezTo>
                    <a:pt x="91" y="399"/>
                    <a:pt x="91" y="398"/>
                    <a:pt x="92" y="398"/>
                  </a:cubicBezTo>
                  <a:cubicBezTo>
                    <a:pt x="91" y="398"/>
                    <a:pt x="90" y="397"/>
                    <a:pt x="90" y="398"/>
                  </a:cubicBezTo>
                  <a:close/>
                  <a:moveTo>
                    <a:pt x="90" y="381"/>
                  </a:moveTo>
                  <a:cubicBezTo>
                    <a:pt x="91" y="381"/>
                    <a:pt x="92" y="381"/>
                    <a:pt x="92" y="380"/>
                  </a:cubicBezTo>
                  <a:cubicBezTo>
                    <a:pt x="91" y="380"/>
                    <a:pt x="90" y="380"/>
                    <a:pt x="90" y="381"/>
                  </a:cubicBezTo>
                  <a:close/>
                  <a:moveTo>
                    <a:pt x="81" y="401"/>
                  </a:moveTo>
                  <a:cubicBezTo>
                    <a:pt x="81" y="400"/>
                    <a:pt x="82" y="400"/>
                    <a:pt x="81" y="399"/>
                  </a:cubicBezTo>
                  <a:cubicBezTo>
                    <a:pt x="81" y="400"/>
                    <a:pt x="80" y="400"/>
                    <a:pt x="81" y="401"/>
                  </a:cubicBezTo>
                  <a:close/>
                  <a:moveTo>
                    <a:pt x="82" y="386"/>
                  </a:moveTo>
                  <a:cubicBezTo>
                    <a:pt x="81" y="385"/>
                    <a:pt x="83" y="385"/>
                    <a:pt x="82" y="384"/>
                  </a:cubicBezTo>
                  <a:cubicBezTo>
                    <a:pt x="82" y="385"/>
                    <a:pt x="81" y="385"/>
                    <a:pt x="82" y="386"/>
                  </a:cubicBezTo>
                  <a:close/>
                  <a:moveTo>
                    <a:pt x="78" y="405"/>
                  </a:moveTo>
                  <a:cubicBezTo>
                    <a:pt x="78" y="405"/>
                    <a:pt x="78" y="405"/>
                    <a:pt x="78" y="405"/>
                  </a:cubicBezTo>
                  <a:cubicBezTo>
                    <a:pt x="78" y="405"/>
                    <a:pt x="78" y="405"/>
                    <a:pt x="79" y="405"/>
                  </a:cubicBezTo>
                  <a:cubicBezTo>
                    <a:pt x="78" y="405"/>
                    <a:pt x="79" y="404"/>
                    <a:pt x="79" y="404"/>
                  </a:cubicBezTo>
                  <a:cubicBezTo>
                    <a:pt x="78" y="405"/>
                    <a:pt x="78" y="404"/>
                    <a:pt x="78" y="405"/>
                  </a:cubicBezTo>
                  <a:close/>
                  <a:moveTo>
                    <a:pt x="77" y="402"/>
                  </a:moveTo>
                  <a:cubicBezTo>
                    <a:pt x="77" y="402"/>
                    <a:pt x="77" y="403"/>
                    <a:pt x="77" y="403"/>
                  </a:cubicBezTo>
                  <a:cubicBezTo>
                    <a:pt x="77" y="403"/>
                    <a:pt x="77" y="402"/>
                    <a:pt x="77" y="402"/>
                  </a:cubicBezTo>
                  <a:cubicBezTo>
                    <a:pt x="77" y="402"/>
                    <a:pt x="78" y="402"/>
                    <a:pt x="78" y="402"/>
                  </a:cubicBezTo>
                  <a:cubicBezTo>
                    <a:pt x="78" y="402"/>
                    <a:pt x="77" y="401"/>
                    <a:pt x="77" y="402"/>
                  </a:cubicBezTo>
                  <a:close/>
                  <a:moveTo>
                    <a:pt x="76" y="402"/>
                  </a:moveTo>
                  <a:cubicBezTo>
                    <a:pt x="76" y="403"/>
                    <a:pt x="75" y="402"/>
                    <a:pt x="75" y="403"/>
                  </a:cubicBezTo>
                  <a:cubicBezTo>
                    <a:pt x="76" y="403"/>
                    <a:pt x="76" y="404"/>
                    <a:pt x="77" y="403"/>
                  </a:cubicBezTo>
                  <a:cubicBezTo>
                    <a:pt x="76" y="403"/>
                    <a:pt x="77" y="402"/>
                    <a:pt x="76" y="402"/>
                  </a:cubicBezTo>
                  <a:close/>
                  <a:moveTo>
                    <a:pt x="74" y="403"/>
                  </a:moveTo>
                  <a:cubicBezTo>
                    <a:pt x="74" y="404"/>
                    <a:pt x="73" y="403"/>
                    <a:pt x="72" y="404"/>
                  </a:cubicBezTo>
                  <a:cubicBezTo>
                    <a:pt x="73" y="404"/>
                    <a:pt x="73" y="404"/>
                    <a:pt x="74" y="404"/>
                  </a:cubicBezTo>
                  <a:cubicBezTo>
                    <a:pt x="74" y="404"/>
                    <a:pt x="75" y="404"/>
                    <a:pt x="74" y="403"/>
                  </a:cubicBezTo>
                  <a:close/>
                  <a:moveTo>
                    <a:pt x="68" y="408"/>
                  </a:moveTo>
                  <a:cubicBezTo>
                    <a:pt x="69" y="408"/>
                    <a:pt x="69" y="408"/>
                    <a:pt x="69" y="409"/>
                  </a:cubicBezTo>
                  <a:cubicBezTo>
                    <a:pt x="69" y="409"/>
                    <a:pt x="68" y="409"/>
                    <a:pt x="68" y="409"/>
                  </a:cubicBezTo>
                  <a:cubicBezTo>
                    <a:pt x="68" y="410"/>
                    <a:pt x="69" y="410"/>
                    <a:pt x="70" y="410"/>
                  </a:cubicBezTo>
                  <a:cubicBezTo>
                    <a:pt x="69" y="409"/>
                    <a:pt x="71" y="409"/>
                    <a:pt x="71" y="409"/>
                  </a:cubicBezTo>
                  <a:cubicBezTo>
                    <a:pt x="71" y="409"/>
                    <a:pt x="71" y="409"/>
                    <a:pt x="71" y="408"/>
                  </a:cubicBezTo>
                  <a:cubicBezTo>
                    <a:pt x="71" y="408"/>
                    <a:pt x="71" y="408"/>
                    <a:pt x="71" y="408"/>
                  </a:cubicBezTo>
                  <a:cubicBezTo>
                    <a:pt x="71" y="408"/>
                    <a:pt x="71" y="408"/>
                    <a:pt x="70" y="408"/>
                  </a:cubicBezTo>
                  <a:cubicBezTo>
                    <a:pt x="70" y="408"/>
                    <a:pt x="70" y="409"/>
                    <a:pt x="70" y="409"/>
                  </a:cubicBezTo>
                  <a:cubicBezTo>
                    <a:pt x="70" y="408"/>
                    <a:pt x="70" y="408"/>
                    <a:pt x="70" y="408"/>
                  </a:cubicBezTo>
                  <a:cubicBezTo>
                    <a:pt x="70" y="408"/>
                    <a:pt x="69" y="408"/>
                    <a:pt x="69" y="407"/>
                  </a:cubicBezTo>
                  <a:cubicBezTo>
                    <a:pt x="69" y="407"/>
                    <a:pt x="69" y="408"/>
                    <a:pt x="68" y="408"/>
                  </a:cubicBezTo>
                  <a:cubicBezTo>
                    <a:pt x="68" y="408"/>
                    <a:pt x="68" y="407"/>
                    <a:pt x="68" y="408"/>
                  </a:cubicBezTo>
                  <a:close/>
                  <a:moveTo>
                    <a:pt x="66" y="383"/>
                  </a:moveTo>
                  <a:cubicBezTo>
                    <a:pt x="66" y="382"/>
                    <a:pt x="66" y="382"/>
                    <a:pt x="66" y="382"/>
                  </a:cubicBezTo>
                  <a:cubicBezTo>
                    <a:pt x="65" y="381"/>
                    <a:pt x="64" y="383"/>
                    <a:pt x="64" y="382"/>
                  </a:cubicBezTo>
                  <a:cubicBezTo>
                    <a:pt x="65" y="383"/>
                    <a:pt x="63" y="383"/>
                    <a:pt x="63" y="384"/>
                  </a:cubicBezTo>
                  <a:cubicBezTo>
                    <a:pt x="64" y="384"/>
                    <a:pt x="64" y="383"/>
                    <a:pt x="66" y="383"/>
                  </a:cubicBezTo>
                  <a:cubicBezTo>
                    <a:pt x="66" y="383"/>
                    <a:pt x="66" y="383"/>
                    <a:pt x="66" y="384"/>
                  </a:cubicBezTo>
                  <a:cubicBezTo>
                    <a:pt x="67" y="383"/>
                    <a:pt x="66" y="383"/>
                    <a:pt x="67" y="382"/>
                  </a:cubicBezTo>
                  <a:cubicBezTo>
                    <a:pt x="67" y="382"/>
                    <a:pt x="67" y="383"/>
                    <a:pt x="66" y="383"/>
                  </a:cubicBezTo>
                  <a:close/>
                  <a:moveTo>
                    <a:pt x="59" y="388"/>
                  </a:moveTo>
                  <a:cubicBezTo>
                    <a:pt x="60" y="388"/>
                    <a:pt x="61" y="388"/>
                    <a:pt x="61" y="387"/>
                  </a:cubicBezTo>
                  <a:cubicBezTo>
                    <a:pt x="60" y="387"/>
                    <a:pt x="59" y="387"/>
                    <a:pt x="59" y="388"/>
                  </a:cubicBezTo>
                  <a:close/>
                  <a:moveTo>
                    <a:pt x="54" y="393"/>
                  </a:moveTo>
                  <a:cubicBezTo>
                    <a:pt x="54" y="393"/>
                    <a:pt x="54" y="393"/>
                    <a:pt x="54" y="393"/>
                  </a:cubicBezTo>
                  <a:cubicBezTo>
                    <a:pt x="54" y="392"/>
                    <a:pt x="54" y="392"/>
                    <a:pt x="54" y="391"/>
                  </a:cubicBezTo>
                  <a:cubicBezTo>
                    <a:pt x="54" y="391"/>
                    <a:pt x="55" y="391"/>
                    <a:pt x="55" y="391"/>
                  </a:cubicBezTo>
                  <a:cubicBezTo>
                    <a:pt x="55" y="390"/>
                    <a:pt x="56" y="390"/>
                    <a:pt x="55" y="390"/>
                  </a:cubicBezTo>
                  <a:cubicBezTo>
                    <a:pt x="53" y="391"/>
                    <a:pt x="50" y="390"/>
                    <a:pt x="49" y="393"/>
                  </a:cubicBezTo>
                  <a:cubicBezTo>
                    <a:pt x="51" y="394"/>
                    <a:pt x="54" y="392"/>
                    <a:pt x="54" y="393"/>
                  </a:cubicBezTo>
                  <a:close/>
                  <a:moveTo>
                    <a:pt x="44" y="396"/>
                  </a:moveTo>
                  <a:cubicBezTo>
                    <a:pt x="44" y="396"/>
                    <a:pt x="45" y="396"/>
                    <a:pt x="46" y="396"/>
                  </a:cubicBezTo>
                  <a:cubicBezTo>
                    <a:pt x="45" y="395"/>
                    <a:pt x="46" y="395"/>
                    <a:pt x="45" y="394"/>
                  </a:cubicBezTo>
                  <a:cubicBezTo>
                    <a:pt x="46" y="394"/>
                    <a:pt x="46" y="394"/>
                    <a:pt x="47" y="395"/>
                  </a:cubicBezTo>
                  <a:cubicBezTo>
                    <a:pt x="47" y="394"/>
                    <a:pt x="47" y="394"/>
                    <a:pt x="47" y="393"/>
                  </a:cubicBezTo>
                  <a:cubicBezTo>
                    <a:pt x="47" y="394"/>
                    <a:pt x="47" y="394"/>
                    <a:pt x="47" y="394"/>
                  </a:cubicBezTo>
                  <a:cubicBezTo>
                    <a:pt x="46" y="393"/>
                    <a:pt x="46" y="395"/>
                    <a:pt x="45" y="394"/>
                  </a:cubicBezTo>
                  <a:cubicBezTo>
                    <a:pt x="45" y="394"/>
                    <a:pt x="45" y="395"/>
                    <a:pt x="45" y="395"/>
                  </a:cubicBezTo>
                  <a:cubicBezTo>
                    <a:pt x="45" y="394"/>
                    <a:pt x="43" y="396"/>
                    <a:pt x="44" y="396"/>
                  </a:cubicBezTo>
                  <a:close/>
                  <a:moveTo>
                    <a:pt x="36" y="377"/>
                  </a:moveTo>
                  <a:cubicBezTo>
                    <a:pt x="36" y="377"/>
                    <a:pt x="37" y="377"/>
                    <a:pt x="37" y="377"/>
                  </a:cubicBezTo>
                  <a:cubicBezTo>
                    <a:pt x="37" y="376"/>
                    <a:pt x="37" y="375"/>
                    <a:pt x="36" y="375"/>
                  </a:cubicBezTo>
                  <a:cubicBezTo>
                    <a:pt x="36" y="377"/>
                    <a:pt x="36" y="377"/>
                    <a:pt x="36" y="377"/>
                  </a:cubicBezTo>
                  <a:close/>
                  <a:moveTo>
                    <a:pt x="34" y="379"/>
                  </a:moveTo>
                  <a:cubicBezTo>
                    <a:pt x="33" y="380"/>
                    <a:pt x="34" y="380"/>
                    <a:pt x="34" y="381"/>
                  </a:cubicBezTo>
                  <a:cubicBezTo>
                    <a:pt x="34" y="381"/>
                    <a:pt x="34" y="381"/>
                    <a:pt x="34" y="381"/>
                  </a:cubicBezTo>
                  <a:cubicBezTo>
                    <a:pt x="34" y="381"/>
                    <a:pt x="34" y="382"/>
                    <a:pt x="34" y="381"/>
                  </a:cubicBezTo>
                  <a:cubicBezTo>
                    <a:pt x="33" y="380"/>
                    <a:pt x="35" y="382"/>
                    <a:pt x="35" y="381"/>
                  </a:cubicBezTo>
                  <a:cubicBezTo>
                    <a:pt x="34" y="380"/>
                    <a:pt x="34" y="380"/>
                    <a:pt x="34" y="379"/>
                  </a:cubicBezTo>
                  <a:close/>
                  <a:moveTo>
                    <a:pt x="15" y="392"/>
                  </a:moveTo>
                  <a:cubicBezTo>
                    <a:pt x="15" y="392"/>
                    <a:pt x="15" y="392"/>
                    <a:pt x="15" y="392"/>
                  </a:cubicBezTo>
                  <a:cubicBezTo>
                    <a:pt x="15" y="392"/>
                    <a:pt x="15" y="393"/>
                    <a:pt x="16" y="392"/>
                  </a:cubicBezTo>
                  <a:cubicBezTo>
                    <a:pt x="16" y="392"/>
                    <a:pt x="16" y="392"/>
                    <a:pt x="16" y="392"/>
                  </a:cubicBezTo>
                  <a:cubicBezTo>
                    <a:pt x="15" y="391"/>
                    <a:pt x="15" y="392"/>
                    <a:pt x="15" y="392"/>
                  </a:cubicBezTo>
                  <a:close/>
                  <a:moveTo>
                    <a:pt x="8" y="423"/>
                  </a:moveTo>
                  <a:cubicBezTo>
                    <a:pt x="8" y="422"/>
                    <a:pt x="7" y="422"/>
                    <a:pt x="7" y="421"/>
                  </a:cubicBezTo>
                  <a:cubicBezTo>
                    <a:pt x="6" y="423"/>
                    <a:pt x="7" y="424"/>
                    <a:pt x="9" y="424"/>
                  </a:cubicBezTo>
                  <a:cubicBezTo>
                    <a:pt x="9" y="423"/>
                    <a:pt x="8" y="423"/>
                    <a:pt x="8" y="423"/>
                  </a:cubicBezTo>
                  <a:close/>
                  <a:moveTo>
                    <a:pt x="6" y="425"/>
                  </a:moveTo>
                  <a:cubicBezTo>
                    <a:pt x="6" y="426"/>
                    <a:pt x="7" y="427"/>
                    <a:pt x="8" y="426"/>
                  </a:cubicBezTo>
                  <a:cubicBezTo>
                    <a:pt x="7" y="426"/>
                    <a:pt x="7" y="426"/>
                    <a:pt x="7" y="425"/>
                  </a:cubicBezTo>
                  <a:cubicBezTo>
                    <a:pt x="7" y="425"/>
                    <a:pt x="7" y="425"/>
                    <a:pt x="7" y="425"/>
                  </a:cubicBezTo>
                  <a:cubicBezTo>
                    <a:pt x="7" y="426"/>
                    <a:pt x="6" y="425"/>
                    <a:pt x="6" y="4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2" name="淘宝网Chenying0907出品 134"/>
            <p:cNvSpPr>
              <a:spLocks/>
            </p:cNvSpPr>
            <p:nvPr/>
          </p:nvSpPr>
          <p:spPr bwMode="auto">
            <a:xfrm>
              <a:off x="7388" y="3550"/>
              <a:ext cx="9" cy="2"/>
            </a:xfrm>
            <a:custGeom>
              <a:avLst/>
              <a:gdLst>
                <a:gd name="T0" fmla="*/ 3 w 4"/>
                <a:gd name="T1" fmla="*/ 0 h 1"/>
                <a:gd name="T2" fmla="*/ 3 w 4"/>
                <a:gd name="T3" fmla="*/ 1 h 1"/>
                <a:gd name="T4" fmla="*/ 3 w 4"/>
                <a:gd name="T5" fmla="*/ 0 h 1"/>
                <a:gd name="T6" fmla="*/ 1 w 4"/>
                <a:gd name="T7" fmla="*/ 1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4" y="0"/>
                    <a:pt x="4" y="1"/>
                    <a:pt x="3" y="1"/>
                  </a:cubicBezTo>
                  <a:cubicBezTo>
                    <a:pt x="3" y="1"/>
                    <a:pt x="3" y="1"/>
                    <a:pt x="3" y="0"/>
                  </a:cubicBezTo>
                  <a:cubicBezTo>
                    <a:pt x="2" y="1"/>
                    <a:pt x="2" y="0"/>
                    <a:pt x="1" y="1"/>
                  </a:cubicBezTo>
                  <a:cubicBezTo>
                    <a:pt x="0"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3" name="淘宝网Chenying0907出品 135"/>
            <p:cNvSpPr>
              <a:spLocks/>
            </p:cNvSpPr>
            <p:nvPr/>
          </p:nvSpPr>
          <p:spPr bwMode="auto">
            <a:xfrm>
              <a:off x="8383" y="3107"/>
              <a:ext cx="14" cy="7"/>
            </a:xfrm>
            <a:custGeom>
              <a:avLst/>
              <a:gdLst>
                <a:gd name="T0" fmla="*/ 1 w 6"/>
                <a:gd name="T1" fmla="*/ 2 h 3"/>
                <a:gd name="T2" fmla="*/ 1 w 6"/>
                <a:gd name="T3" fmla="*/ 1 h 3"/>
                <a:gd name="T4" fmla="*/ 3 w 6"/>
                <a:gd name="T5" fmla="*/ 0 h 3"/>
                <a:gd name="T6" fmla="*/ 5 w 6"/>
                <a:gd name="T7" fmla="*/ 1 h 3"/>
                <a:gd name="T8" fmla="*/ 4 w 6"/>
                <a:gd name="T9" fmla="*/ 3 h 3"/>
                <a:gd name="T10" fmla="*/ 2 w 6"/>
                <a:gd name="T11" fmla="*/ 3 h 3"/>
                <a:gd name="T12" fmla="*/ 3 w 6"/>
                <a:gd name="T13" fmla="*/ 3 h 3"/>
                <a:gd name="T14" fmla="*/ 2 w 6"/>
                <a:gd name="T15" fmla="*/ 1 h 3"/>
                <a:gd name="T16" fmla="*/ 0 w 6"/>
                <a:gd name="T17" fmla="*/ 3 h 3"/>
                <a:gd name="T18" fmla="*/ 1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1" y="2"/>
                  </a:moveTo>
                  <a:cubicBezTo>
                    <a:pt x="1" y="2"/>
                    <a:pt x="1" y="1"/>
                    <a:pt x="1" y="1"/>
                  </a:cubicBezTo>
                  <a:cubicBezTo>
                    <a:pt x="2" y="1"/>
                    <a:pt x="2" y="1"/>
                    <a:pt x="3" y="0"/>
                  </a:cubicBezTo>
                  <a:cubicBezTo>
                    <a:pt x="3" y="1"/>
                    <a:pt x="4" y="2"/>
                    <a:pt x="5" y="1"/>
                  </a:cubicBezTo>
                  <a:cubicBezTo>
                    <a:pt x="6" y="2"/>
                    <a:pt x="4" y="1"/>
                    <a:pt x="4" y="3"/>
                  </a:cubicBezTo>
                  <a:cubicBezTo>
                    <a:pt x="4" y="2"/>
                    <a:pt x="3" y="3"/>
                    <a:pt x="2" y="3"/>
                  </a:cubicBezTo>
                  <a:cubicBezTo>
                    <a:pt x="3" y="3"/>
                    <a:pt x="3" y="3"/>
                    <a:pt x="3" y="3"/>
                  </a:cubicBezTo>
                  <a:cubicBezTo>
                    <a:pt x="2" y="3"/>
                    <a:pt x="2" y="3"/>
                    <a:pt x="2" y="1"/>
                  </a:cubicBezTo>
                  <a:cubicBezTo>
                    <a:pt x="1" y="2"/>
                    <a:pt x="1" y="2"/>
                    <a:pt x="0" y="3"/>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4" name="淘宝网Chenying0907出品 136"/>
            <p:cNvSpPr>
              <a:spLocks/>
            </p:cNvSpPr>
            <p:nvPr/>
          </p:nvSpPr>
          <p:spPr bwMode="auto">
            <a:xfrm>
              <a:off x="8940" y="2967"/>
              <a:ext cx="4" cy="8"/>
            </a:xfrm>
            <a:custGeom>
              <a:avLst/>
              <a:gdLst>
                <a:gd name="T0" fmla="*/ 2 w 2"/>
                <a:gd name="T1" fmla="*/ 2 h 3"/>
                <a:gd name="T2" fmla="*/ 1 w 2"/>
                <a:gd name="T3" fmla="*/ 3 h 3"/>
                <a:gd name="T4" fmla="*/ 0 w 2"/>
                <a:gd name="T5" fmla="*/ 1 h 3"/>
                <a:gd name="T6" fmla="*/ 1 w 2"/>
                <a:gd name="T7" fmla="*/ 1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2" y="2"/>
                    <a:pt x="2" y="3"/>
                    <a:pt x="1" y="3"/>
                  </a:cubicBezTo>
                  <a:cubicBezTo>
                    <a:pt x="1" y="1"/>
                    <a:pt x="0" y="2"/>
                    <a:pt x="0" y="1"/>
                  </a:cubicBezTo>
                  <a:cubicBezTo>
                    <a:pt x="0" y="0"/>
                    <a:pt x="1" y="1"/>
                    <a:pt x="1" y="1"/>
                  </a:cubicBezTo>
                  <a:cubicBezTo>
                    <a:pt x="1" y="1"/>
                    <a:pt x="1"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5" name="淘宝网Chenying0907出品 137"/>
            <p:cNvSpPr>
              <a:spLocks/>
            </p:cNvSpPr>
            <p:nvPr/>
          </p:nvSpPr>
          <p:spPr bwMode="auto">
            <a:xfrm>
              <a:off x="9056" y="2923"/>
              <a:ext cx="7" cy="4"/>
            </a:xfrm>
            <a:custGeom>
              <a:avLst/>
              <a:gdLst>
                <a:gd name="T0" fmla="*/ 3 w 3"/>
                <a:gd name="T1" fmla="*/ 1 h 2"/>
                <a:gd name="T2" fmla="*/ 3 w 3"/>
                <a:gd name="T3" fmla="*/ 1 h 2"/>
                <a:gd name="T4" fmla="*/ 2 w 3"/>
                <a:gd name="T5" fmla="*/ 2 h 2"/>
                <a:gd name="T6" fmla="*/ 1 w 3"/>
                <a:gd name="T7" fmla="*/ 1 h 2"/>
                <a:gd name="T8" fmla="*/ 3 w 3"/>
                <a:gd name="T9" fmla="*/ 0 h 2"/>
                <a:gd name="T10" fmla="*/ 3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3" y="1"/>
                  </a:moveTo>
                  <a:cubicBezTo>
                    <a:pt x="3" y="1"/>
                    <a:pt x="3" y="1"/>
                    <a:pt x="3" y="1"/>
                  </a:cubicBezTo>
                  <a:cubicBezTo>
                    <a:pt x="2" y="1"/>
                    <a:pt x="2" y="2"/>
                    <a:pt x="2" y="2"/>
                  </a:cubicBezTo>
                  <a:cubicBezTo>
                    <a:pt x="2" y="1"/>
                    <a:pt x="1" y="1"/>
                    <a:pt x="1" y="1"/>
                  </a:cubicBezTo>
                  <a:cubicBezTo>
                    <a:pt x="0" y="0"/>
                    <a:pt x="2" y="1"/>
                    <a:pt x="3" y="0"/>
                  </a:cubicBezTo>
                  <a:cubicBezTo>
                    <a:pt x="3"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6" name="淘宝网Chenying0907出品 138"/>
            <p:cNvSpPr>
              <a:spLocks/>
            </p:cNvSpPr>
            <p:nvPr/>
          </p:nvSpPr>
          <p:spPr bwMode="auto">
            <a:xfrm>
              <a:off x="9008" y="2951"/>
              <a:ext cx="10" cy="2"/>
            </a:xfrm>
            <a:custGeom>
              <a:avLst/>
              <a:gdLst>
                <a:gd name="T0" fmla="*/ 1 w 4"/>
                <a:gd name="T1" fmla="*/ 1 h 1"/>
                <a:gd name="T2" fmla="*/ 2 w 4"/>
                <a:gd name="T3" fmla="*/ 0 h 1"/>
                <a:gd name="T4" fmla="*/ 1 w 4"/>
                <a:gd name="T5" fmla="*/ 0 h 1"/>
                <a:gd name="T6" fmla="*/ 4 w 4"/>
                <a:gd name="T7" fmla="*/ 0 h 1"/>
                <a:gd name="T8" fmla="*/ 1 w 4"/>
                <a:gd name="T9" fmla="*/ 1 h 1"/>
              </a:gdLst>
              <a:ahLst/>
              <a:cxnLst>
                <a:cxn ang="0">
                  <a:pos x="T0" y="T1"/>
                </a:cxn>
                <a:cxn ang="0">
                  <a:pos x="T2" y="T3"/>
                </a:cxn>
                <a:cxn ang="0">
                  <a:pos x="T4" y="T5"/>
                </a:cxn>
                <a:cxn ang="0">
                  <a:pos x="T6" y="T7"/>
                </a:cxn>
                <a:cxn ang="0">
                  <a:pos x="T8" y="T9"/>
                </a:cxn>
              </a:cxnLst>
              <a:rect l="0" t="0" r="r" b="b"/>
              <a:pathLst>
                <a:path w="4" h="1">
                  <a:moveTo>
                    <a:pt x="1" y="1"/>
                  </a:moveTo>
                  <a:cubicBezTo>
                    <a:pt x="0" y="0"/>
                    <a:pt x="2" y="1"/>
                    <a:pt x="2" y="0"/>
                  </a:cubicBezTo>
                  <a:cubicBezTo>
                    <a:pt x="2" y="0"/>
                    <a:pt x="2" y="0"/>
                    <a:pt x="1" y="0"/>
                  </a:cubicBezTo>
                  <a:cubicBezTo>
                    <a:pt x="1" y="0"/>
                    <a:pt x="3" y="0"/>
                    <a:pt x="4" y="0"/>
                  </a:cubicBezTo>
                  <a:cubicBezTo>
                    <a:pt x="1" y="1"/>
                    <a:pt x="3"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7" name="淘宝网Chenying0907出品 139"/>
            <p:cNvSpPr>
              <a:spLocks/>
            </p:cNvSpPr>
            <p:nvPr/>
          </p:nvSpPr>
          <p:spPr bwMode="auto">
            <a:xfrm>
              <a:off x="8996" y="2953"/>
              <a:ext cx="3" cy="5"/>
            </a:xfrm>
            <a:custGeom>
              <a:avLst/>
              <a:gdLst>
                <a:gd name="T0" fmla="*/ 1 w 1"/>
                <a:gd name="T1" fmla="*/ 1 h 2"/>
                <a:gd name="T2" fmla="*/ 1 w 1"/>
                <a:gd name="T3" fmla="*/ 2 h 2"/>
                <a:gd name="T4" fmla="*/ 0 w 1"/>
                <a:gd name="T5" fmla="*/ 1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2"/>
                  </a:cubicBezTo>
                  <a:cubicBezTo>
                    <a:pt x="1" y="2"/>
                    <a:pt x="0" y="1"/>
                    <a:pt x="0" y="1"/>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8" name="淘宝网Chenying0907出品 140"/>
            <p:cNvSpPr>
              <a:spLocks/>
            </p:cNvSpPr>
            <p:nvPr/>
          </p:nvSpPr>
          <p:spPr bwMode="auto">
            <a:xfrm>
              <a:off x="8982" y="2953"/>
              <a:ext cx="5" cy="5"/>
            </a:xfrm>
            <a:custGeom>
              <a:avLst/>
              <a:gdLst>
                <a:gd name="T0" fmla="*/ 1 w 2"/>
                <a:gd name="T1" fmla="*/ 0 h 2"/>
                <a:gd name="T2" fmla="*/ 2 w 2"/>
                <a:gd name="T3" fmla="*/ 0 h 2"/>
                <a:gd name="T4" fmla="*/ 2 w 2"/>
                <a:gd name="T5" fmla="*/ 1 h 2"/>
                <a:gd name="T6" fmla="*/ 1 w 2"/>
                <a:gd name="T7" fmla="*/ 2 h 2"/>
                <a:gd name="T8" fmla="*/ 1 w 2"/>
                <a:gd name="T9" fmla="*/ 1 h 2"/>
                <a:gd name="T10" fmla="*/ 0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2" y="0"/>
                  </a:cubicBezTo>
                  <a:cubicBezTo>
                    <a:pt x="1" y="1"/>
                    <a:pt x="2" y="1"/>
                    <a:pt x="2" y="1"/>
                  </a:cubicBezTo>
                  <a:cubicBezTo>
                    <a:pt x="1" y="1"/>
                    <a:pt x="1" y="1"/>
                    <a:pt x="1" y="2"/>
                  </a:cubicBezTo>
                  <a:cubicBezTo>
                    <a:pt x="0" y="1"/>
                    <a:pt x="1" y="1"/>
                    <a:pt x="1" y="1"/>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59" name="淘宝网Chenying0907出品 141"/>
            <p:cNvSpPr>
              <a:spLocks/>
            </p:cNvSpPr>
            <p:nvPr/>
          </p:nvSpPr>
          <p:spPr bwMode="auto">
            <a:xfrm>
              <a:off x="8959" y="2960"/>
              <a:ext cx="14" cy="7"/>
            </a:xfrm>
            <a:custGeom>
              <a:avLst/>
              <a:gdLst>
                <a:gd name="T0" fmla="*/ 4 w 6"/>
                <a:gd name="T1" fmla="*/ 2 h 3"/>
                <a:gd name="T2" fmla="*/ 4 w 6"/>
                <a:gd name="T3" fmla="*/ 3 h 3"/>
                <a:gd name="T4" fmla="*/ 2 w 6"/>
                <a:gd name="T5" fmla="*/ 3 h 3"/>
                <a:gd name="T6" fmla="*/ 2 w 6"/>
                <a:gd name="T7" fmla="*/ 2 h 3"/>
                <a:gd name="T8" fmla="*/ 0 w 6"/>
                <a:gd name="T9" fmla="*/ 1 h 3"/>
                <a:gd name="T10" fmla="*/ 2 w 6"/>
                <a:gd name="T11" fmla="*/ 1 h 3"/>
                <a:gd name="T12" fmla="*/ 2 w 6"/>
                <a:gd name="T13" fmla="*/ 0 h 3"/>
                <a:gd name="T14" fmla="*/ 4 w 6"/>
                <a:gd name="T15" fmla="*/ 1 h 3"/>
                <a:gd name="T16" fmla="*/ 3 w 6"/>
                <a:gd name="T17" fmla="*/ 1 h 3"/>
                <a:gd name="T18" fmla="*/ 4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4" y="2"/>
                  </a:moveTo>
                  <a:cubicBezTo>
                    <a:pt x="6" y="2"/>
                    <a:pt x="3" y="2"/>
                    <a:pt x="4" y="3"/>
                  </a:cubicBezTo>
                  <a:cubicBezTo>
                    <a:pt x="3" y="3"/>
                    <a:pt x="2" y="3"/>
                    <a:pt x="2" y="3"/>
                  </a:cubicBezTo>
                  <a:cubicBezTo>
                    <a:pt x="1" y="3"/>
                    <a:pt x="2" y="2"/>
                    <a:pt x="2" y="2"/>
                  </a:cubicBezTo>
                  <a:cubicBezTo>
                    <a:pt x="2" y="2"/>
                    <a:pt x="1" y="1"/>
                    <a:pt x="0" y="1"/>
                  </a:cubicBezTo>
                  <a:cubicBezTo>
                    <a:pt x="0" y="0"/>
                    <a:pt x="2" y="0"/>
                    <a:pt x="2" y="1"/>
                  </a:cubicBezTo>
                  <a:cubicBezTo>
                    <a:pt x="2" y="1"/>
                    <a:pt x="2" y="1"/>
                    <a:pt x="2" y="0"/>
                  </a:cubicBezTo>
                  <a:cubicBezTo>
                    <a:pt x="3" y="0"/>
                    <a:pt x="3" y="1"/>
                    <a:pt x="4" y="1"/>
                  </a:cubicBezTo>
                  <a:cubicBezTo>
                    <a:pt x="3" y="2"/>
                    <a:pt x="3" y="1"/>
                    <a:pt x="3" y="1"/>
                  </a:cubicBezTo>
                  <a:cubicBezTo>
                    <a:pt x="3" y="1"/>
                    <a:pt x="4"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0" name="淘宝网Chenying0907出品 142"/>
            <p:cNvSpPr>
              <a:spLocks/>
            </p:cNvSpPr>
            <p:nvPr/>
          </p:nvSpPr>
          <p:spPr bwMode="auto">
            <a:xfrm>
              <a:off x="8949" y="2967"/>
              <a:ext cx="7" cy="5"/>
            </a:xfrm>
            <a:custGeom>
              <a:avLst/>
              <a:gdLst>
                <a:gd name="T0" fmla="*/ 3 w 3"/>
                <a:gd name="T1" fmla="*/ 0 h 2"/>
                <a:gd name="T2" fmla="*/ 3 w 3"/>
                <a:gd name="T3" fmla="*/ 1 h 2"/>
                <a:gd name="T4" fmla="*/ 3 w 3"/>
                <a:gd name="T5" fmla="*/ 0 h 2"/>
                <a:gd name="T6" fmla="*/ 2 w 3"/>
                <a:gd name="T7" fmla="*/ 2 h 2"/>
                <a:gd name="T8" fmla="*/ 0 w 3"/>
                <a:gd name="T9" fmla="*/ 1 h 2"/>
                <a:gd name="T10" fmla="*/ 0 w 3"/>
                <a:gd name="T11" fmla="*/ 0 h 2"/>
                <a:gd name="T12" fmla="*/ 1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1"/>
                    <a:pt x="3" y="1"/>
                    <a:pt x="3" y="1"/>
                  </a:cubicBezTo>
                  <a:cubicBezTo>
                    <a:pt x="3" y="1"/>
                    <a:pt x="3" y="1"/>
                    <a:pt x="3" y="0"/>
                  </a:cubicBezTo>
                  <a:cubicBezTo>
                    <a:pt x="2" y="0"/>
                    <a:pt x="2" y="1"/>
                    <a:pt x="2" y="2"/>
                  </a:cubicBezTo>
                  <a:cubicBezTo>
                    <a:pt x="1" y="2"/>
                    <a:pt x="1" y="0"/>
                    <a:pt x="0" y="1"/>
                  </a:cubicBezTo>
                  <a:cubicBezTo>
                    <a:pt x="0" y="1"/>
                    <a:pt x="0" y="1"/>
                    <a:pt x="0" y="0"/>
                  </a:cubicBezTo>
                  <a:cubicBezTo>
                    <a:pt x="0" y="0"/>
                    <a:pt x="1" y="0"/>
                    <a:pt x="1" y="0"/>
                  </a:cubicBezTo>
                  <a:cubicBezTo>
                    <a:pt x="3"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1" name="淘宝网Chenying0907出品 143"/>
            <p:cNvSpPr>
              <a:spLocks/>
            </p:cNvSpPr>
            <p:nvPr/>
          </p:nvSpPr>
          <p:spPr bwMode="auto">
            <a:xfrm>
              <a:off x="8954" y="2953"/>
              <a:ext cx="5" cy="5"/>
            </a:xfrm>
            <a:custGeom>
              <a:avLst/>
              <a:gdLst>
                <a:gd name="T0" fmla="*/ 1 w 2"/>
                <a:gd name="T1" fmla="*/ 0 h 2"/>
                <a:gd name="T2" fmla="*/ 2 w 2"/>
                <a:gd name="T3" fmla="*/ 0 h 2"/>
                <a:gd name="T4" fmla="*/ 1 w 2"/>
                <a:gd name="T5" fmla="*/ 1 h 2"/>
                <a:gd name="T6" fmla="*/ 2 w 2"/>
                <a:gd name="T7" fmla="*/ 2 h 2"/>
                <a:gd name="T8" fmla="*/ 1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1"/>
                    <a:pt x="1" y="0"/>
                    <a:pt x="2" y="0"/>
                  </a:cubicBezTo>
                  <a:cubicBezTo>
                    <a:pt x="2" y="1"/>
                    <a:pt x="2" y="1"/>
                    <a:pt x="1" y="1"/>
                  </a:cubicBezTo>
                  <a:cubicBezTo>
                    <a:pt x="1" y="1"/>
                    <a:pt x="2" y="1"/>
                    <a:pt x="2" y="2"/>
                  </a:cubicBezTo>
                  <a:cubicBezTo>
                    <a:pt x="1" y="2"/>
                    <a:pt x="1" y="1"/>
                    <a:pt x="1"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2" name="淘宝网Chenying0907出品 144"/>
            <p:cNvSpPr>
              <a:spLocks/>
            </p:cNvSpPr>
            <p:nvPr/>
          </p:nvSpPr>
          <p:spPr bwMode="auto">
            <a:xfrm>
              <a:off x="8951" y="2960"/>
              <a:ext cx="8" cy="5"/>
            </a:xfrm>
            <a:custGeom>
              <a:avLst/>
              <a:gdLst>
                <a:gd name="T0" fmla="*/ 2 w 3"/>
                <a:gd name="T1" fmla="*/ 1 h 2"/>
                <a:gd name="T2" fmla="*/ 2 w 3"/>
                <a:gd name="T3" fmla="*/ 2 h 2"/>
                <a:gd name="T4" fmla="*/ 1 w 3"/>
                <a:gd name="T5" fmla="*/ 2 h 2"/>
                <a:gd name="T6" fmla="*/ 0 w 3"/>
                <a:gd name="T7" fmla="*/ 2 h 2"/>
                <a:gd name="T8" fmla="*/ 1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3" y="1"/>
                    <a:pt x="1" y="2"/>
                    <a:pt x="2" y="2"/>
                  </a:cubicBezTo>
                  <a:cubicBezTo>
                    <a:pt x="1" y="2"/>
                    <a:pt x="1" y="2"/>
                    <a:pt x="1" y="2"/>
                  </a:cubicBezTo>
                  <a:cubicBezTo>
                    <a:pt x="1" y="2"/>
                    <a:pt x="1" y="2"/>
                    <a:pt x="0" y="2"/>
                  </a:cubicBezTo>
                  <a:cubicBezTo>
                    <a:pt x="0" y="1"/>
                    <a:pt x="1" y="1"/>
                    <a:pt x="1" y="1"/>
                  </a:cubicBezTo>
                  <a:cubicBezTo>
                    <a:pt x="2"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3" name="淘宝网Chenying0907出品 145"/>
            <p:cNvSpPr>
              <a:spLocks/>
            </p:cNvSpPr>
            <p:nvPr/>
          </p:nvSpPr>
          <p:spPr bwMode="auto">
            <a:xfrm>
              <a:off x="8696" y="3031"/>
              <a:ext cx="4" cy="5"/>
            </a:xfrm>
            <a:custGeom>
              <a:avLst/>
              <a:gdLst>
                <a:gd name="T0" fmla="*/ 1 w 2"/>
                <a:gd name="T1" fmla="*/ 0 h 2"/>
                <a:gd name="T2" fmla="*/ 0 w 2"/>
                <a:gd name="T3" fmla="*/ 1 h 2"/>
                <a:gd name="T4" fmla="*/ 0 w 2"/>
                <a:gd name="T5" fmla="*/ 0 h 2"/>
                <a:gd name="T6" fmla="*/ 0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1" y="2"/>
                    <a:pt x="0" y="1"/>
                  </a:cubicBezTo>
                  <a:cubicBezTo>
                    <a:pt x="1" y="1"/>
                    <a:pt x="0" y="1"/>
                    <a:pt x="0" y="0"/>
                  </a:cubicBezTo>
                  <a:cubicBezTo>
                    <a:pt x="1" y="0"/>
                    <a:pt x="1" y="0"/>
                    <a:pt x="0"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4" name="淘宝网Chenying0907出品 146"/>
            <p:cNvSpPr>
              <a:spLocks/>
            </p:cNvSpPr>
            <p:nvPr/>
          </p:nvSpPr>
          <p:spPr bwMode="auto">
            <a:xfrm>
              <a:off x="8693" y="3031"/>
              <a:ext cx="3" cy="8"/>
            </a:xfrm>
            <a:custGeom>
              <a:avLst/>
              <a:gdLst>
                <a:gd name="T0" fmla="*/ 1 w 1"/>
                <a:gd name="T1" fmla="*/ 2 h 3"/>
                <a:gd name="T2" fmla="*/ 1 w 1"/>
                <a:gd name="T3" fmla="*/ 3 h 3"/>
                <a:gd name="T4" fmla="*/ 1 w 1"/>
                <a:gd name="T5" fmla="*/ 3 h 3"/>
                <a:gd name="T6" fmla="*/ 0 w 1"/>
                <a:gd name="T7" fmla="*/ 2 h 3"/>
                <a:gd name="T8" fmla="*/ 0 w 1"/>
                <a:gd name="T9" fmla="*/ 2 h 3"/>
                <a:gd name="T10" fmla="*/ 1 w 1"/>
                <a:gd name="T11" fmla="*/ 1 h 3"/>
                <a:gd name="T12" fmla="*/ 0 w 1"/>
                <a:gd name="T13" fmla="*/ 1 h 3"/>
                <a:gd name="T14" fmla="*/ 1 w 1"/>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3"/>
                  </a:cubicBezTo>
                  <a:cubicBezTo>
                    <a:pt x="1" y="2"/>
                    <a:pt x="1" y="3"/>
                    <a:pt x="1" y="3"/>
                  </a:cubicBezTo>
                  <a:cubicBezTo>
                    <a:pt x="0" y="3"/>
                    <a:pt x="1" y="1"/>
                    <a:pt x="0" y="2"/>
                  </a:cubicBezTo>
                  <a:cubicBezTo>
                    <a:pt x="0" y="2"/>
                    <a:pt x="0" y="2"/>
                    <a:pt x="0" y="2"/>
                  </a:cubicBezTo>
                  <a:cubicBezTo>
                    <a:pt x="0" y="2"/>
                    <a:pt x="0" y="0"/>
                    <a:pt x="1" y="1"/>
                  </a:cubicBezTo>
                  <a:cubicBezTo>
                    <a:pt x="1" y="1"/>
                    <a:pt x="1" y="1"/>
                    <a:pt x="0"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5" name="淘宝网Chenying0907出品 147"/>
            <p:cNvSpPr>
              <a:spLocks/>
            </p:cNvSpPr>
            <p:nvPr/>
          </p:nvSpPr>
          <p:spPr bwMode="auto">
            <a:xfrm>
              <a:off x="8670" y="3039"/>
              <a:ext cx="4" cy="7"/>
            </a:xfrm>
            <a:custGeom>
              <a:avLst/>
              <a:gdLst>
                <a:gd name="T0" fmla="*/ 2 w 2"/>
                <a:gd name="T1" fmla="*/ 2 h 3"/>
                <a:gd name="T2" fmla="*/ 1 w 2"/>
                <a:gd name="T3" fmla="*/ 3 h 3"/>
                <a:gd name="T4" fmla="*/ 0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3"/>
                  </a:cubicBezTo>
                  <a:cubicBezTo>
                    <a:pt x="1" y="2"/>
                    <a:pt x="1" y="1"/>
                    <a:pt x="0" y="1"/>
                  </a:cubicBezTo>
                  <a:cubicBezTo>
                    <a:pt x="1"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6" name="淘宝网Chenying0907出品 148"/>
            <p:cNvSpPr>
              <a:spLocks/>
            </p:cNvSpPr>
            <p:nvPr/>
          </p:nvSpPr>
          <p:spPr bwMode="auto">
            <a:xfrm>
              <a:off x="8636" y="3050"/>
              <a:ext cx="7" cy="7"/>
            </a:xfrm>
            <a:custGeom>
              <a:avLst/>
              <a:gdLst>
                <a:gd name="T0" fmla="*/ 2 w 3"/>
                <a:gd name="T1" fmla="*/ 0 h 3"/>
                <a:gd name="T2" fmla="*/ 3 w 3"/>
                <a:gd name="T3" fmla="*/ 1 h 3"/>
                <a:gd name="T4" fmla="*/ 1 w 3"/>
                <a:gd name="T5" fmla="*/ 1 h 3"/>
                <a:gd name="T6" fmla="*/ 0 w 3"/>
                <a:gd name="T7" fmla="*/ 1 h 3"/>
                <a:gd name="T8" fmla="*/ 1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2" y="1"/>
                    <a:pt x="2" y="1"/>
                    <a:pt x="3" y="1"/>
                  </a:cubicBezTo>
                  <a:cubicBezTo>
                    <a:pt x="3" y="3"/>
                    <a:pt x="1" y="1"/>
                    <a:pt x="1" y="1"/>
                  </a:cubicBezTo>
                  <a:cubicBezTo>
                    <a:pt x="1" y="1"/>
                    <a:pt x="1" y="1"/>
                    <a:pt x="0" y="1"/>
                  </a:cubicBezTo>
                  <a:cubicBezTo>
                    <a:pt x="1" y="0"/>
                    <a:pt x="2" y="1"/>
                    <a:pt x="1" y="0"/>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7" name="淘宝网Chenying0907出品 149"/>
            <p:cNvSpPr>
              <a:spLocks/>
            </p:cNvSpPr>
            <p:nvPr/>
          </p:nvSpPr>
          <p:spPr bwMode="auto">
            <a:xfrm>
              <a:off x="8622" y="3048"/>
              <a:ext cx="10" cy="7"/>
            </a:xfrm>
            <a:custGeom>
              <a:avLst/>
              <a:gdLst>
                <a:gd name="T0" fmla="*/ 4 w 4"/>
                <a:gd name="T1" fmla="*/ 1 h 3"/>
                <a:gd name="T2" fmla="*/ 4 w 4"/>
                <a:gd name="T3" fmla="*/ 2 h 3"/>
                <a:gd name="T4" fmla="*/ 3 w 4"/>
                <a:gd name="T5" fmla="*/ 1 h 3"/>
                <a:gd name="T6" fmla="*/ 3 w 4"/>
                <a:gd name="T7" fmla="*/ 3 h 3"/>
                <a:gd name="T8" fmla="*/ 0 w 4"/>
                <a:gd name="T9" fmla="*/ 1 h 3"/>
                <a:gd name="T10" fmla="*/ 0 w 4"/>
                <a:gd name="T11" fmla="*/ 0 h 3"/>
                <a:gd name="T12" fmla="*/ 1 w 4"/>
                <a:gd name="T13" fmla="*/ 0 h 3"/>
                <a:gd name="T14" fmla="*/ 3 w 4"/>
                <a:gd name="T15" fmla="*/ 0 h 3"/>
                <a:gd name="T16" fmla="*/ 4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1"/>
                  </a:moveTo>
                  <a:cubicBezTo>
                    <a:pt x="4" y="1"/>
                    <a:pt x="4" y="1"/>
                    <a:pt x="4" y="2"/>
                  </a:cubicBezTo>
                  <a:cubicBezTo>
                    <a:pt x="3" y="2"/>
                    <a:pt x="3" y="1"/>
                    <a:pt x="3" y="1"/>
                  </a:cubicBezTo>
                  <a:cubicBezTo>
                    <a:pt x="2" y="1"/>
                    <a:pt x="3" y="2"/>
                    <a:pt x="3" y="3"/>
                  </a:cubicBezTo>
                  <a:cubicBezTo>
                    <a:pt x="1" y="2"/>
                    <a:pt x="1" y="2"/>
                    <a:pt x="0" y="1"/>
                  </a:cubicBezTo>
                  <a:cubicBezTo>
                    <a:pt x="0" y="1"/>
                    <a:pt x="0" y="0"/>
                    <a:pt x="0" y="0"/>
                  </a:cubicBezTo>
                  <a:cubicBezTo>
                    <a:pt x="1" y="0"/>
                    <a:pt x="1" y="0"/>
                    <a:pt x="1" y="0"/>
                  </a:cubicBezTo>
                  <a:cubicBezTo>
                    <a:pt x="1" y="0"/>
                    <a:pt x="1" y="1"/>
                    <a:pt x="3" y="0"/>
                  </a:cubicBezTo>
                  <a:cubicBezTo>
                    <a:pt x="2"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8" name="淘宝网Chenying0907出品 150"/>
            <p:cNvSpPr>
              <a:spLocks/>
            </p:cNvSpPr>
            <p:nvPr/>
          </p:nvSpPr>
          <p:spPr bwMode="auto">
            <a:xfrm>
              <a:off x="8622" y="3053"/>
              <a:ext cx="3" cy="7"/>
            </a:xfrm>
            <a:custGeom>
              <a:avLst/>
              <a:gdLst>
                <a:gd name="T0" fmla="*/ 0 w 1"/>
                <a:gd name="T1" fmla="*/ 1 h 3"/>
                <a:gd name="T2" fmla="*/ 1 w 1"/>
                <a:gd name="T3" fmla="*/ 1 h 3"/>
                <a:gd name="T4" fmla="*/ 0 w 1"/>
                <a:gd name="T5" fmla="*/ 3 h 3"/>
                <a:gd name="T6" fmla="*/ 0 w 1"/>
                <a:gd name="T7" fmla="*/ 1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1" y="2"/>
                    <a:pt x="0" y="0"/>
                    <a:pt x="1" y="1"/>
                  </a:cubicBezTo>
                  <a:cubicBezTo>
                    <a:pt x="1" y="2"/>
                    <a:pt x="0" y="2"/>
                    <a:pt x="0" y="3"/>
                  </a:cubicBezTo>
                  <a:cubicBezTo>
                    <a:pt x="0" y="1"/>
                    <a:pt x="0"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69" name="淘宝网Chenying0907出品 151"/>
            <p:cNvSpPr>
              <a:spLocks noEditPoints="1"/>
            </p:cNvSpPr>
            <p:nvPr/>
          </p:nvSpPr>
          <p:spPr bwMode="auto">
            <a:xfrm>
              <a:off x="6895" y="3351"/>
              <a:ext cx="1675" cy="1433"/>
            </a:xfrm>
            <a:custGeom>
              <a:avLst/>
              <a:gdLst>
                <a:gd name="T0" fmla="*/ 463 w 707"/>
                <a:gd name="T1" fmla="*/ 175 h 605"/>
                <a:gd name="T2" fmla="*/ 216 w 707"/>
                <a:gd name="T3" fmla="*/ 333 h 605"/>
                <a:gd name="T4" fmla="*/ 41 w 707"/>
                <a:gd name="T5" fmla="*/ 483 h 605"/>
                <a:gd name="T6" fmla="*/ 539 w 707"/>
                <a:gd name="T7" fmla="*/ 159 h 605"/>
                <a:gd name="T8" fmla="*/ 638 w 707"/>
                <a:gd name="T9" fmla="*/ 138 h 605"/>
                <a:gd name="T10" fmla="*/ 455 w 707"/>
                <a:gd name="T11" fmla="*/ 240 h 605"/>
                <a:gd name="T12" fmla="*/ 318 w 707"/>
                <a:gd name="T13" fmla="*/ 325 h 605"/>
                <a:gd name="T14" fmla="*/ 232 w 707"/>
                <a:gd name="T15" fmla="*/ 385 h 605"/>
                <a:gd name="T16" fmla="*/ 157 w 707"/>
                <a:gd name="T17" fmla="*/ 441 h 605"/>
                <a:gd name="T18" fmla="*/ 322 w 707"/>
                <a:gd name="T19" fmla="*/ 331 h 605"/>
                <a:gd name="T20" fmla="*/ 506 w 707"/>
                <a:gd name="T21" fmla="*/ 225 h 605"/>
                <a:gd name="T22" fmla="*/ 670 w 707"/>
                <a:gd name="T23" fmla="*/ 159 h 605"/>
                <a:gd name="T24" fmla="*/ 656 w 707"/>
                <a:gd name="T25" fmla="*/ 175 h 605"/>
                <a:gd name="T26" fmla="*/ 649 w 707"/>
                <a:gd name="T27" fmla="*/ 183 h 605"/>
                <a:gd name="T28" fmla="*/ 540 w 707"/>
                <a:gd name="T29" fmla="*/ 254 h 605"/>
                <a:gd name="T30" fmla="*/ 502 w 707"/>
                <a:gd name="T31" fmla="*/ 361 h 605"/>
                <a:gd name="T32" fmla="*/ 508 w 707"/>
                <a:gd name="T33" fmla="*/ 393 h 605"/>
                <a:gd name="T34" fmla="*/ 572 w 707"/>
                <a:gd name="T35" fmla="*/ 403 h 605"/>
                <a:gd name="T36" fmla="*/ 576 w 707"/>
                <a:gd name="T37" fmla="*/ 427 h 605"/>
                <a:gd name="T38" fmla="*/ 582 w 707"/>
                <a:gd name="T39" fmla="*/ 434 h 605"/>
                <a:gd name="T40" fmla="*/ 568 w 707"/>
                <a:gd name="T41" fmla="*/ 457 h 605"/>
                <a:gd name="T42" fmla="*/ 523 w 707"/>
                <a:gd name="T43" fmla="*/ 469 h 605"/>
                <a:gd name="T44" fmla="*/ 498 w 707"/>
                <a:gd name="T45" fmla="*/ 478 h 605"/>
                <a:gd name="T46" fmla="*/ 531 w 707"/>
                <a:gd name="T47" fmla="*/ 462 h 605"/>
                <a:gd name="T48" fmla="*/ 515 w 707"/>
                <a:gd name="T49" fmla="*/ 461 h 605"/>
                <a:gd name="T50" fmla="*/ 528 w 707"/>
                <a:gd name="T51" fmla="*/ 448 h 605"/>
                <a:gd name="T52" fmla="*/ 440 w 707"/>
                <a:gd name="T53" fmla="*/ 501 h 605"/>
                <a:gd name="T54" fmla="*/ 436 w 707"/>
                <a:gd name="T55" fmla="*/ 514 h 605"/>
                <a:gd name="T56" fmla="*/ 393 w 707"/>
                <a:gd name="T57" fmla="*/ 541 h 605"/>
                <a:gd name="T58" fmla="*/ 342 w 707"/>
                <a:gd name="T59" fmla="*/ 537 h 605"/>
                <a:gd name="T60" fmla="*/ 346 w 707"/>
                <a:gd name="T61" fmla="*/ 422 h 605"/>
                <a:gd name="T62" fmla="*/ 258 w 707"/>
                <a:gd name="T63" fmla="*/ 421 h 605"/>
                <a:gd name="T64" fmla="*/ 264 w 707"/>
                <a:gd name="T65" fmla="*/ 411 h 605"/>
                <a:gd name="T66" fmla="*/ 248 w 707"/>
                <a:gd name="T67" fmla="*/ 404 h 605"/>
                <a:gd name="T68" fmla="*/ 195 w 707"/>
                <a:gd name="T69" fmla="*/ 444 h 605"/>
                <a:gd name="T70" fmla="*/ 153 w 707"/>
                <a:gd name="T71" fmla="*/ 475 h 605"/>
                <a:gd name="T72" fmla="*/ 127 w 707"/>
                <a:gd name="T73" fmla="*/ 492 h 605"/>
                <a:gd name="T74" fmla="*/ 113 w 707"/>
                <a:gd name="T75" fmla="*/ 506 h 605"/>
                <a:gd name="T76" fmla="*/ 98 w 707"/>
                <a:gd name="T77" fmla="*/ 516 h 605"/>
                <a:gd name="T78" fmla="*/ 92 w 707"/>
                <a:gd name="T79" fmla="*/ 520 h 605"/>
                <a:gd name="T80" fmla="*/ 75 w 707"/>
                <a:gd name="T81" fmla="*/ 533 h 605"/>
                <a:gd name="T82" fmla="*/ 51 w 707"/>
                <a:gd name="T83" fmla="*/ 553 h 605"/>
                <a:gd name="T84" fmla="*/ 28 w 707"/>
                <a:gd name="T85" fmla="*/ 573 h 605"/>
                <a:gd name="T86" fmla="*/ 5 w 707"/>
                <a:gd name="T87" fmla="*/ 582 h 605"/>
                <a:gd name="T88" fmla="*/ 492 w 707"/>
                <a:gd name="T89" fmla="*/ 141 h 605"/>
                <a:gd name="T90" fmla="*/ 437 w 707"/>
                <a:gd name="T91" fmla="*/ 98 h 605"/>
                <a:gd name="T92" fmla="*/ 222 w 707"/>
                <a:gd name="T93" fmla="*/ 228 h 605"/>
                <a:gd name="T94" fmla="*/ 666 w 707"/>
                <a:gd name="T95" fmla="*/ 163 h 605"/>
                <a:gd name="T96" fmla="*/ 100 w 707"/>
                <a:gd name="T97" fmla="*/ 511 h 605"/>
                <a:gd name="T98" fmla="*/ 645 w 707"/>
                <a:gd name="T99" fmla="*/ 170 h 605"/>
                <a:gd name="T100" fmla="*/ 635 w 707"/>
                <a:gd name="T101" fmla="*/ 186 h 605"/>
                <a:gd name="T102" fmla="*/ 578 w 707"/>
                <a:gd name="T103" fmla="*/ 443 h 605"/>
                <a:gd name="T104" fmla="*/ 578 w 707"/>
                <a:gd name="T105" fmla="*/ 438 h 605"/>
                <a:gd name="T106" fmla="*/ 551 w 707"/>
                <a:gd name="T107" fmla="*/ 456 h 605"/>
                <a:gd name="T108" fmla="*/ 548 w 707"/>
                <a:gd name="T109" fmla="*/ 456 h 605"/>
                <a:gd name="T110" fmla="*/ 529 w 707"/>
                <a:gd name="T111" fmla="*/ 468 h 605"/>
                <a:gd name="T112" fmla="*/ 506 w 707"/>
                <a:gd name="T113" fmla="*/ 336 h 605"/>
                <a:gd name="T114" fmla="*/ 382 w 707"/>
                <a:gd name="T115" fmla="*/ 541 h 605"/>
                <a:gd name="T116" fmla="*/ 251 w 707"/>
                <a:gd name="T117" fmla="*/ 397 h 605"/>
                <a:gd name="T118" fmla="*/ 242 w 707"/>
                <a:gd name="T119" fmla="*/ 406 h 605"/>
                <a:gd name="T120" fmla="*/ 139 w 707"/>
                <a:gd name="T121" fmla="*/ 484 h 605"/>
                <a:gd name="T122" fmla="*/ 115 w 707"/>
                <a:gd name="T123" fmla="*/ 476 h 605"/>
                <a:gd name="T124" fmla="*/ 95 w 707"/>
                <a:gd name="T1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7" h="605">
                  <a:moveTo>
                    <a:pt x="691" y="30"/>
                  </a:moveTo>
                  <a:cubicBezTo>
                    <a:pt x="691" y="30"/>
                    <a:pt x="692" y="30"/>
                    <a:pt x="691" y="31"/>
                  </a:cubicBezTo>
                  <a:cubicBezTo>
                    <a:pt x="686" y="34"/>
                    <a:pt x="682" y="38"/>
                    <a:pt x="677" y="41"/>
                  </a:cubicBezTo>
                  <a:cubicBezTo>
                    <a:pt x="676" y="43"/>
                    <a:pt x="674" y="43"/>
                    <a:pt x="673" y="45"/>
                  </a:cubicBezTo>
                  <a:cubicBezTo>
                    <a:pt x="668" y="48"/>
                    <a:pt x="662" y="51"/>
                    <a:pt x="657" y="55"/>
                  </a:cubicBezTo>
                  <a:cubicBezTo>
                    <a:pt x="657" y="55"/>
                    <a:pt x="657" y="55"/>
                    <a:pt x="656" y="55"/>
                  </a:cubicBezTo>
                  <a:cubicBezTo>
                    <a:pt x="653" y="59"/>
                    <a:pt x="647" y="61"/>
                    <a:pt x="644" y="65"/>
                  </a:cubicBezTo>
                  <a:cubicBezTo>
                    <a:pt x="644" y="65"/>
                    <a:pt x="643" y="65"/>
                    <a:pt x="643" y="65"/>
                  </a:cubicBezTo>
                  <a:cubicBezTo>
                    <a:pt x="642" y="65"/>
                    <a:pt x="642" y="65"/>
                    <a:pt x="642" y="66"/>
                  </a:cubicBezTo>
                  <a:cubicBezTo>
                    <a:pt x="641" y="66"/>
                    <a:pt x="640" y="66"/>
                    <a:pt x="639" y="67"/>
                  </a:cubicBezTo>
                  <a:cubicBezTo>
                    <a:pt x="637" y="69"/>
                    <a:pt x="634" y="70"/>
                    <a:pt x="631" y="72"/>
                  </a:cubicBezTo>
                  <a:cubicBezTo>
                    <a:pt x="631" y="72"/>
                    <a:pt x="630" y="72"/>
                    <a:pt x="629" y="73"/>
                  </a:cubicBezTo>
                  <a:cubicBezTo>
                    <a:pt x="627" y="75"/>
                    <a:pt x="624" y="77"/>
                    <a:pt x="622" y="79"/>
                  </a:cubicBezTo>
                  <a:cubicBezTo>
                    <a:pt x="619" y="79"/>
                    <a:pt x="618" y="81"/>
                    <a:pt x="616" y="82"/>
                  </a:cubicBezTo>
                  <a:cubicBezTo>
                    <a:pt x="614" y="85"/>
                    <a:pt x="609" y="86"/>
                    <a:pt x="606" y="89"/>
                  </a:cubicBezTo>
                  <a:cubicBezTo>
                    <a:pt x="602" y="89"/>
                    <a:pt x="600" y="94"/>
                    <a:pt x="595" y="95"/>
                  </a:cubicBezTo>
                  <a:cubicBezTo>
                    <a:pt x="589" y="99"/>
                    <a:pt x="582" y="104"/>
                    <a:pt x="576" y="107"/>
                  </a:cubicBezTo>
                  <a:cubicBezTo>
                    <a:pt x="575" y="108"/>
                    <a:pt x="573" y="108"/>
                    <a:pt x="573" y="109"/>
                  </a:cubicBezTo>
                  <a:cubicBezTo>
                    <a:pt x="571" y="109"/>
                    <a:pt x="571" y="110"/>
                    <a:pt x="570" y="110"/>
                  </a:cubicBezTo>
                  <a:cubicBezTo>
                    <a:pt x="562" y="115"/>
                    <a:pt x="555" y="120"/>
                    <a:pt x="547" y="124"/>
                  </a:cubicBezTo>
                  <a:cubicBezTo>
                    <a:pt x="547" y="124"/>
                    <a:pt x="547" y="125"/>
                    <a:pt x="547" y="125"/>
                  </a:cubicBezTo>
                  <a:cubicBezTo>
                    <a:pt x="541" y="127"/>
                    <a:pt x="537" y="131"/>
                    <a:pt x="532" y="133"/>
                  </a:cubicBezTo>
                  <a:cubicBezTo>
                    <a:pt x="529" y="135"/>
                    <a:pt x="526" y="137"/>
                    <a:pt x="523" y="138"/>
                  </a:cubicBezTo>
                  <a:cubicBezTo>
                    <a:pt x="522" y="139"/>
                    <a:pt x="522" y="140"/>
                    <a:pt x="521" y="140"/>
                  </a:cubicBezTo>
                  <a:cubicBezTo>
                    <a:pt x="519" y="142"/>
                    <a:pt x="516" y="143"/>
                    <a:pt x="513" y="144"/>
                  </a:cubicBezTo>
                  <a:cubicBezTo>
                    <a:pt x="511" y="147"/>
                    <a:pt x="507" y="147"/>
                    <a:pt x="505" y="150"/>
                  </a:cubicBezTo>
                  <a:cubicBezTo>
                    <a:pt x="496" y="154"/>
                    <a:pt x="488" y="160"/>
                    <a:pt x="480" y="165"/>
                  </a:cubicBezTo>
                  <a:cubicBezTo>
                    <a:pt x="476" y="166"/>
                    <a:pt x="474" y="169"/>
                    <a:pt x="470" y="170"/>
                  </a:cubicBezTo>
                  <a:cubicBezTo>
                    <a:pt x="469" y="171"/>
                    <a:pt x="468" y="171"/>
                    <a:pt x="467" y="171"/>
                  </a:cubicBezTo>
                  <a:cubicBezTo>
                    <a:pt x="467" y="172"/>
                    <a:pt x="466" y="173"/>
                    <a:pt x="466" y="173"/>
                  </a:cubicBezTo>
                  <a:cubicBezTo>
                    <a:pt x="465" y="173"/>
                    <a:pt x="464" y="173"/>
                    <a:pt x="463" y="175"/>
                  </a:cubicBezTo>
                  <a:cubicBezTo>
                    <a:pt x="461" y="175"/>
                    <a:pt x="461" y="177"/>
                    <a:pt x="459" y="177"/>
                  </a:cubicBezTo>
                  <a:cubicBezTo>
                    <a:pt x="458" y="177"/>
                    <a:pt x="457" y="177"/>
                    <a:pt x="457" y="179"/>
                  </a:cubicBezTo>
                  <a:cubicBezTo>
                    <a:pt x="453" y="179"/>
                    <a:pt x="451" y="183"/>
                    <a:pt x="446" y="184"/>
                  </a:cubicBezTo>
                  <a:cubicBezTo>
                    <a:pt x="446" y="184"/>
                    <a:pt x="445" y="186"/>
                    <a:pt x="444" y="185"/>
                  </a:cubicBezTo>
                  <a:cubicBezTo>
                    <a:pt x="444" y="185"/>
                    <a:pt x="444" y="186"/>
                    <a:pt x="444" y="186"/>
                  </a:cubicBezTo>
                  <a:cubicBezTo>
                    <a:pt x="427" y="196"/>
                    <a:pt x="410" y="206"/>
                    <a:pt x="393" y="217"/>
                  </a:cubicBezTo>
                  <a:cubicBezTo>
                    <a:pt x="393" y="217"/>
                    <a:pt x="392" y="217"/>
                    <a:pt x="392" y="217"/>
                  </a:cubicBezTo>
                  <a:cubicBezTo>
                    <a:pt x="385" y="221"/>
                    <a:pt x="378" y="225"/>
                    <a:pt x="371" y="230"/>
                  </a:cubicBezTo>
                  <a:cubicBezTo>
                    <a:pt x="369" y="231"/>
                    <a:pt x="367" y="231"/>
                    <a:pt x="366" y="233"/>
                  </a:cubicBezTo>
                  <a:cubicBezTo>
                    <a:pt x="362" y="235"/>
                    <a:pt x="358" y="239"/>
                    <a:pt x="353" y="240"/>
                  </a:cubicBezTo>
                  <a:cubicBezTo>
                    <a:pt x="353" y="241"/>
                    <a:pt x="353" y="241"/>
                    <a:pt x="353" y="241"/>
                  </a:cubicBezTo>
                  <a:cubicBezTo>
                    <a:pt x="350" y="242"/>
                    <a:pt x="348" y="245"/>
                    <a:pt x="345" y="246"/>
                  </a:cubicBezTo>
                  <a:cubicBezTo>
                    <a:pt x="344" y="246"/>
                    <a:pt x="344" y="247"/>
                    <a:pt x="344" y="247"/>
                  </a:cubicBezTo>
                  <a:cubicBezTo>
                    <a:pt x="343" y="247"/>
                    <a:pt x="342" y="248"/>
                    <a:pt x="341" y="249"/>
                  </a:cubicBezTo>
                  <a:cubicBezTo>
                    <a:pt x="335" y="252"/>
                    <a:pt x="331" y="257"/>
                    <a:pt x="325" y="259"/>
                  </a:cubicBezTo>
                  <a:cubicBezTo>
                    <a:pt x="324" y="259"/>
                    <a:pt x="325" y="260"/>
                    <a:pt x="324" y="260"/>
                  </a:cubicBezTo>
                  <a:cubicBezTo>
                    <a:pt x="315" y="265"/>
                    <a:pt x="306" y="273"/>
                    <a:pt x="297" y="278"/>
                  </a:cubicBezTo>
                  <a:cubicBezTo>
                    <a:pt x="297" y="279"/>
                    <a:pt x="296" y="279"/>
                    <a:pt x="296" y="280"/>
                  </a:cubicBezTo>
                  <a:cubicBezTo>
                    <a:pt x="295" y="279"/>
                    <a:pt x="295" y="280"/>
                    <a:pt x="295" y="280"/>
                  </a:cubicBezTo>
                  <a:cubicBezTo>
                    <a:pt x="293" y="282"/>
                    <a:pt x="290" y="282"/>
                    <a:pt x="289" y="284"/>
                  </a:cubicBezTo>
                  <a:cubicBezTo>
                    <a:pt x="288" y="284"/>
                    <a:pt x="288" y="284"/>
                    <a:pt x="288" y="284"/>
                  </a:cubicBezTo>
                  <a:cubicBezTo>
                    <a:pt x="284" y="287"/>
                    <a:pt x="280" y="288"/>
                    <a:pt x="277" y="291"/>
                  </a:cubicBezTo>
                  <a:cubicBezTo>
                    <a:pt x="275" y="291"/>
                    <a:pt x="274" y="294"/>
                    <a:pt x="272" y="293"/>
                  </a:cubicBezTo>
                  <a:cubicBezTo>
                    <a:pt x="272" y="296"/>
                    <a:pt x="268" y="296"/>
                    <a:pt x="267" y="298"/>
                  </a:cubicBezTo>
                  <a:cubicBezTo>
                    <a:pt x="265" y="298"/>
                    <a:pt x="265" y="300"/>
                    <a:pt x="263" y="299"/>
                  </a:cubicBezTo>
                  <a:cubicBezTo>
                    <a:pt x="263" y="303"/>
                    <a:pt x="260" y="301"/>
                    <a:pt x="259" y="303"/>
                  </a:cubicBezTo>
                  <a:cubicBezTo>
                    <a:pt x="256" y="303"/>
                    <a:pt x="254" y="308"/>
                    <a:pt x="251" y="309"/>
                  </a:cubicBezTo>
                  <a:cubicBezTo>
                    <a:pt x="249" y="310"/>
                    <a:pt x="247" y="312"/>
                    <a:pt x="244" y="313"/>
                  </a:cubicBezTo>
                  <a:cubicBezTo>
                    <a:pt x="241" y="318"/>
                    <a:pt x="235" y="318"/>
                    <a:pt x="233" y="322"/>
                  </a:cubicBezTo>
                  <a:cubicBezTo>
                    <a:pt x="232" y="322"/>
                    <a:pt x="232" y="322"/>
                    <a:pt x="232" y="322"/>
                  </a:cubicBezTo>
                  <a:cubicBezTo>
                    <a:pt x="226" y="325"/>
                    <a:pt x="222" y="331"/>
                    <a:pt x="216" y="333"/>
                  </a:cubicBezTo>
                  <a:cubicBezTo>
                    <a:pt x="216" y="334"/>
                    <a:pt x="214" y="334"/>
                    <a:pt x="214" y="335"/>
                  </a:cubicBezTo>
                  <a:cubicBezTo>
                    <a:pt x="213" y="335"/>
                    <a:pt x="212" y="336"/>
                    <a:pt x="211" y="338"/>
                  </a:cubicBezTo>
                  <a:cubicBezTo>
                    <a:pt x="208" y="339"/>
                    <a:pt x="204" y="343"/>
                    <a:pt x="201" y="345"/>
                  </a:cubicBezTo>
                  <a:cubicBezTo>
                    <a:pt x="200" y="345"/>
                    <a:pt x="199" y="345"/>
                    <a:pt x="198" y="347"/>
                  </a:cubicBezTo>
                  <a:cubicBezTo>
                    <a:pt x="195" y="348"/>
                    <a:pt x="193" y="351"/>
                    <a:pt x="190" y="352"/>
                  </a:cubicBezTo>
                  <a:cubicBezTo>
                    <a:pt x="187" y="356"/>
                    <a:pt x="180" y="358"/>
                    <a:pt x="177" y="363"/>
                  </a:cubicBezTo>
                  <a:cubicBezTo>
                    <a:pt x="177" y="362"/>
                    <a:pt x="176" y="362"/>
                    <a:pt x="176" y="362"/>
                  </a:cubicBezTo>
                  <a:cubicBezTo>
                    <a:pt x="176" y="365"/>
                    <a:pt x="172" y="364"/>
                    <a:pt x="171" y="367"/>
                  </a:cubicBezTo>
                  <a:cubicBezTo>
                    <a:pt x="171" y="367"/>
                    <a:pt x="170" y="367"/>
                    <a:pt x="170" y="367"/>
                  </a:cubicBezTo>
                  <a:cubicBezTo>
                    <a:pt x="170" y="368"/>
                    <a:pt x="169" y="368"/>
                    <a:pt x="168" y="370"/>
                  </a:cubicBezTo>
                  <a:cubicBezTo>
                    <a:pt x="165" y="371"/>
                    <a:pt x="162" y="373"/>
                    <a:pt x="159" y="376"/>
                  </a:cubicBezTo>
                  <a:cubicBezTo>
                    <a:pt x="158" y="377"/>
                    <a:pt x="155" y="378"/>
                    <a:pt x="154" y="381"/>
                  </a:cubicBezTo>
                  <a:cubicBezTo>
                    <a:pt x="152" y="382"/>
                    <a:pt x="150" y="384"/>
                    <a:pt x="147" y="385"/>
                  </a:cubicBezTo>
                  <a:cubicBezTo>
                    <a:pt x="148" y="386"/>
                    <a:pt x="146" y="385"/>
                    <a:pt x="146" y="387"/>
                  </a:cubicBezTo>
                  <a:cubicBezTo>
                    <a:pt x="143" y="388"/>
                    <a:pt x="141" y="391"/>
                    <a:pt x="138" y="393"/>
                  </a:cubicBezTo>
                  <a:cubicBezTo>
                    <a:pt x="138" y="393"/>
                    <a:pt x="138" y="393"/>
                    <a:pt x="138" y="394"/>
                  </a:cubicBezTo>
                  <a:cubicBezTo>
                    <a:pt x="134" y="395"/>
                    <a:pt x="133" y="399"/>
                    <a:pt x="129" y="400"/>
                  </a:cubicBezTo>
                  <a:cubicBezTo>
                    <a:pt x="129" y="402"/>
                    <a:pt x="127" y="401"/>
                    <a:pt x="126" y="403"/>
                  </a:cubicBezTo>
                  <a:cubicBezTo>
                    <a:pt x="126" y="403"/>
                    <a:pt x="125" y="404"/>
                    <a:pt x="124" y="404"/>
                  </a:cubicBezTo>
                  <a:cubicBezTo>
                    <a:pt x="121" y="408"/>
                    <a:pt x="117" y="410"/>
                    <a:pt x="114" y="414"/>
                  </a:cubicBezTo>
                  <a:cubicBezTo>
                    <a:pt x="113" y="413"/>
                    <a:pt x="113" y="415"/>
                    <a:pt x="112" y="414"/>
                  </a:cubicBezTo>
                  <a:cubicBezTo>
                    <a:pt x="112" y="415"/>
                    <a:pt x="112" y="415"/>
                    <a:pt x="112" y="416"/>
                  </a:cubicBezTo>
                  <a:cubicBezTo>
                    <a:pt x="111" y="416"/>
                    <a:pt x="111" y="417"/>
                    <a:pt x="110" y="416"/>
                  </a:cubicBezTo>
                  <a:cubicBezTo>
                    <a:pt x="103" y="423"/>
                    <a:pt x="96" y="429"/>
                    <a:pt x="89" y="436"/>
                  </a:cubicBezTo>
                  <a:cubicBezTo>
                    <a:pt x="88" y="436"/>
                    <a:pt x="87" y="437"/>
                    <a:pt x="87" y="438"/>
                  </a:cubicBezTo>
                  <a:cubicBezTo>
                    <a:pt x="84" y="439"/>
                    <a:pt x="83" y="443"/>
                    <a:pt x="80" y="443"/>
                  </a:cubicBezTo>
                  <a:cubicBezTo>
                    <a:pt x="80" y="444"/>
                    <a:pt x="79" y="445"/>
                    <a:pt x="78" y="445"/>
                  </a:cubicBezTo>
                  <a:cubicBezTo>
                    <a:pt x="68" y="456"/>
                    <a:pt x="57" y="464"/>
                    <a:pt x="48" y="476"/>
                  </a:cubicBezTo>
                  <a:cubicBezTo>
                    <a:pt x="48" y="476"/>
                    <a:pt x="48" y="477"/>
                    <a:pt x="47" y="476"/>
                  </a:cubicBezTo>
                  <a:cubicBezTo>
                    <a:pt x="47" y="478"/>
                    <a:pt x="45" y="479"/>
                    <a:pt x="44" y="480"/>
                  </a:cubicBezTo>
                  <a:cubicBezTo>
                    <a:pt x="43" y="481"/>
                    <a:pt x="43" y="483"/>
                    <a:pt x="41" y="483"/>
                  </a:cubicBezTo>
                  <a:cubicBezTo>
                    <a:pt x="41" y="484"/>
                    <a:pt x="40" y="485"/>
                    <a:pt x="39" y="486"/>
                  </a:cubicBezTo>
                  <a:cubicBezTo>
                    <a:pt x="39" y="488"/>
                    <a:pt x="37" y="490"/>
                    <a:pt x="36" y="490"/>
                  </a:cubicBezTo>
                  <a:cubicBezTo>
                    <a:pt x="33" y="496"/>
                    <a:pt x="30" y="501"/>
                    <a:pt x="37" y="502"/>
                  </a:cubicBezTo>
                  <a:cubicBezTo>
                    <a:pt x="39" y="502"/>
                    <a:pt x="42" y="501"/>
                    <a:pt x="44" y="499"/>
                  </a:cubicBezTo>
                  <a:cubicBezTo>
                    <a:pt x="48" y="498"/>
                    <a:pt x="51" y="494"/>
                    <a:pt x="55" y="492"/>
                  </a:cubicBezTo>
                  <a:cubicBezTo>
                    <a:pt x="55" y="492"/>
                    <a:pt x="56" y="491"/>
                    <a:pt x="57" y="490"/>
                  </a:cubicBezTo>
                  <a:cubicBezTo>
                    <a:pt x="68" y="482"/>
                    <a:pt x="78" y="473"/>
                    <a:pt x="88" y="466"/>
                  </a:cubicBezTo>
                  <a:cubicBezTo>
                    <a:pt x="89" y="465"/>
                    <a:pt x="90" y="465"/>
                    <a:pt x="90" y="464"/>
                  </a:cubicBezTo>
                  <a:cubicBezTo>
                    <a:pt x="96" y="460"/>
                    <a:pt x="101" y="454"/>
                    <a:pt x="107" y="451"/>
                  </a:cubicBezTo>
                  <a:cubicBezTo>
                    <a:pt x="118" y="440"/>
                    <a:pt x="130" y="431"/>
                    <a:pt x="142" y="422"/>
                  </a:cubicBezTo>
                  <a:cubicBezTo>
                    <a:pt x="149" y="416"/>
                    <a:pt x="156" y="411"/>
                    <a:pt x="163" y="405"/>
                  </a:cubicBezTo>
                  <a:cubicBezTo>
                    <a:pt x="164" y="405"/>
                    <a:pt x="164" y="404"/>
                    <a:pt x="165" y="404"/>
                  </a:cubicBezTo>
                  <a:cubicBezTo>
                    <a:pt x="168" y="400"/>
                    <a:pt x="172" y="399"/>
                    <a:pt x="175" y="395"/>
                  </a:cubicBezTo>
                  <a:cubicBezTo>
                    <a:pt x="176" y="395"/>
                    <a:pt x="176" y="395"/>
                    <a:pt x="176" y="395"/>
                  </a:cubicBezTo>
                  <a:cubicBezTo>
                    <a:pt x="195" y="379"/>
                    <a:pt x="216" y="365"/>
                    <a:pt x="235" y="350"/>
                  </a:cubicBezTo>
                  <a:cubicBezTo>
                    <a:pt x="262" y="330"/>
                    <a:pt x="288" y="310"/>
                    <a:pt x="316" y="292"/>
                  </a:cubicBezTo>
                  <a:cubicBezTo>
                    <a:pt x="321" y="289"/>
                    <a:pt x="325" y="286"/>
                    <a:pt x="329" y="283"/>
                  </a:cubicBezTo>
                  <a:cubicBezTo>
                    <a:pt x="334" y="279"/>
                    <a:pt x="340" y="275"/>
                    <a:pt x="346" y="272"/>
                  </a:cubicBezTo>
                  <a:cubicBezTo>
                    <a:pt x="346" y="272"/>
                    <a:pt x="346" y="271"/>
                    <a:pt x="346" y="271"/>
                  </a:cubicBezTo>
                  <a:cubicBezTo>
                    <a:pt x="355" y="266"/>
                    <a:pt x="363" y="259"/>
                    <a:pt x="372" y="254"/>
                  </a:cubicBezTo>
                  <a:cubicBezTo>
                    <a:pt x="375" y="252"/>
                    <a:pt x="380" y="250"/>
                    <a:pt x="383" y="248"/>
                  </a:cubicBezTo>
                  <a:cubicBezTo>
                    <a:pt x="385" y="246"/>
                    <a:pt x="388" y="245"/>
                    <a:pt x="390" y="243"/>
                  </a:cubicBezTo>
                  <a:cubicBezTo>
                    <a:pt x="399" y="238"/>
                    <a:pt x="407" y="232"/>
                    <a:pt x="416" y="227"/>
                  </a:cubicBezTo>
                  <a:cubicBezTo>
                    <a:pt x="416" y="227"/>
                    <a:pt x="416" y="227"/>
                    <a:pt x="416" y="226"/>
                  </a:cubicBezTo>
                  <a:cubicBezTo>
                    <a:pt x="421" y="224"/>
                    <a:pt x="425" y="222"/>
                    <a:pt x="429" y="220"/>
                  </a:cubicBezTo>
                  <a:cubicBezTo>
                    <a:pt x="430" y="220"/>
                    <a:pt x="429" y="219"/>
                    <a:pt x="430" y="219"/>
                  </a:cubicBezTo>
                  <a:cubicBezTo>
                    <a:pt x="446" y="211"/>
                    <a:pt x="460" y="201"/>
                    <a:pt x="477" y="193"/>
                  </a:cubicBezTo>
                  <a:cubicBezTo>
                    <a:pt x="487" y="187"/>
                    <a:pt x="497" y="181"/>
                    <a:pt x="508" y="176"/>
                  </a:cubicBezTo>
                  <a:cubicBezTo>
                    <a:pt x="516" y="171"/>
                    <a:pt x="524" y="168"/>
                    <a:pt x="532" y="164"/>
                  </a:cubicBezTo>
                  <a:cubicBezTo>
                    <a:pt x="533" y="163"/>
                    <a:pt x="533" y="163"/>
                    <a:pt x="533" y="162"/>
                  </a:cubicBezTo>
                  <a:cubicBezTo>
                    <a:pt x="536" y="162"/>
                    <a:pt x="538" y="161"/>
                    <a:pt x="539" y="159"/>
                  </a:cubicBezTo>
                  <a:cubicBezTo>
                    <a:pt x="539" y="159"/>
                    <a:pt x="539" y="160"/>
                    <a:pt x="539" y="160"/>
                  </a:cubicBezTo>
                  <a:cubicBezTo>
                    <a:pt x="546" y="156"/>
                    <a:pt x="552" y="153"/>
                    <a:pt x="559" y="150"/>
                  </a:cubicBezTo>
                  <a:cubicBezTo>
                    <a:pt x="568" y="145"/>
                    <a:pt x="576" y="141"/>
                    <a:pt x="585" y="137"/>
                  </a:cubicBezTo>
                  <a:cubicBezTo>
                    <a:pt x="603" y="128"/>
                    <a:pt x="625" y="118"/>
                    <a:pt x="646" y="111"/>
                  </a:cubicBezTo>
                  <a:cubicBezTo>
                    <a:pt x="649" y="110"/>
                    <a:pt x="652" y="109"/>
                    <a:pt x="655" y="108"/>
                  </a:cubicBezTo>
                  <a:cubicBezTo>
                    <a:pt x="658" y="107"/>
                    <a:pt x="664" y="105"/>
                    <a:pt x="669" y="105"/>
                  </a:cubicBezTo>
                  <a:cubicBezTo>
                    <a:pt x="670" y="105"/>
                    <a:pt x="671" y="106"/>
                    <a:pt x="672" y="105"/>
                  </a:cubicBezTo>
                  <a:cubicBezTo>
                    <a:pt x="674" y="105"/>
                    <a:pt x="674" y="105"/>
                    <a:pt x="676" y="105"/>
                  </a:cubicBezTo>
                  <a:cubicBezTo>
                    <a:pt x="676" y="106"/>
                    <a:pt x="675" y="106"/>
                    <a:pt x="675" y="106"/>
                  </a:cubicBezTo>
                  <a:cubicBezTo>
                    <a:pt x="675" y="106"/>
                    <a:pt x="676" y="106"/>
                    <a:pt x="676" y="106"/>
                  </a:cubicBezTo>
                  <a:cubicBezTo>
                    <a:pt x="676" y="106"/>
                    <a:pt x="676" y="108"/>
                    <a:pt x="676" y="107"/>
                  </a:cubicBezTo>
                  <a:cubicBezTo>
                    <a:pt x="676" y="108"/>
                    <a:pt x="677" y="107"/>
                    <a:pt x="678" y="109"/>
                  </a:cubicBezTo>
                  <a:cubicBezTo>
                    <a:pt x="677" y="109"/>
                    <a:pt x="677" y="110"/>
                    <a:pt x="677" y="110"/>
                  </a:cubicBezTo>
                  <a:cubicBezTo>
                    <a:pt x="678" y="110"/>
                    <a:pt x="678" y="111"/>
                    <a:pt x="679" y="111"/>
                  </a:cubicBezTo>
                  <a:cubicBezTo>
                    <a:pt x="678" y="112"/>
                    <a:pt x="678" y="112"/>
                    <a:pt x="677" y="114"/>
                  </a:cubicBezTo>
                  <a:cubicBezTo>
                    <a:pt x="675" y="114"/>
                    <a:pt x="673" y="115"/>
                    <a:pt x="672" y="116"/>
                  </a:cubicBezTo>
                  <a:cubicBezTo>
                    <a:pt x="672" y="116"/>
                    <a:pt x="671" y="117"/>
                    <a:pt x="670" y="116"/>
                  </a:cubicBezTo>
                  <a:cubicBezTo>
                    <a:pt x="670" y="118"/>
                    <a:pt x="669" y="118"/>
                    <a:pt x="668" y="118"/>
                  </a:cubicBezTo>
                  <a:cubicBezTo>
                    <a:pt x="669" y="119"/>
                    <a:pt x="667" y="119"/>
                    <a:pt x="666" y="119"/>
                  </a:cubicBezTo>
                  <a:cubicBezTo>
                    <a:pt x="666" y="120"/>
                    <a:pt x="667" y="119"/>
                    <a:pt x="667" y="120"/>
                  </a:cubicBezTo>
                  <a:cubicBezTo>
                    <a:pt x="667" y="120"/>
                    <a:pt x="666" y="120"/>
                    <a:pt x="666" y="119"/>
                  </a:cubicBezTo>
                  <a:cubicBezTo>
                    <a:pt x="666" y="119"/>
                    <a:pt x="666" y="121"/>
                    <a:pt x="665" y="120"/>
                  </a:cubicBezTo>
                  <a:cubicBezTo>
                    <a:pt x="665" y="120"/>
                    <a:pt x="665" y="121"/>
                    <a:pt x="665" y="121"/>
                  </a:cubicBezTo>
                  <a:cubicBezTo>
                    <a:pt x="664" y="121"/>
                    <a:pt x="665" y="121"/>
                    <a:pt x="665" y="120"/>
                  </a:cubicBezTo>
                  <a:cubicBezTo>
                    <a:pt x="663" y="123"/>
                    <a:pt x="660" y="125"/>
                    <a:pt x="658" y="125"/>
                  </a:cubicBezTo>
                  <a:cubicBezTo>
                    <a:pt x="657" y="126"/>
                    <a:pt x="657" y="126"/>
                    <a:pt x="657" y="127"/>
                  </a:cubicBezTo>
                  <a:cubicBezTo>
                    <a:pt x="654" y="127"/>
                    <a:pt x="653" y="130"/>
                    <a:pt x="650" y="130"/>
                  </a:cubicBezTo>
                  <a:cubicBezTo>
                    <a:pt x="649" y="131"/>
                    <a:pt x="648" y="132"/>
                    <a:pt x="647" y="132"/>
                  </a:cubicBezTo>
                  <a:cubicBezTo>
                    <a:pt x="645" y="135"/>
                    <a:pt x="642" y="136"/>
                    <a:pt x="640" y="137"/>
                  </a:cubicBezTo>
                  <a:cubicBezTo>
                    <a:pt x="639" y="137"/>
                    <a:pt x="639" y="138"/>
                    <a:pt x="639" y="138"/>
                  </a:cubicBezTo>
                  <a:cubicBezTo>
                    <a:pt x="638" y="138"/>
                    <a:pt x="638" y="138"/>
                    <a:pt x="638" y="138"/>
                  </a:cubicBezTo>
                  <a:cubicBezTo>
                    <a:pt x="632" y="142"/>
                    <a:pt x="626" y="145"/>
                    <a:pt x="620" y="148"/>
                  </a:cubicBezTo>
                  <a:cubicBezTo>
                    <a:pt x="619" y="148"/>
                    <a:pt x="620" y="148"/>
                    <a:pt x="619" y="149"/>
                  </a:cubicBezTo>
                  <a:cubicBezTo>
                    <a:pt x="617" y="149"/>
                    <a:pt x="616" y="151"/>
                    <a:pt x="614" y="152"/>
                  </a:cubicBezTo>
                  <a:cubicBezTo>
                    <a:pt x="612" y="153"/>
                    <a:pt x="611" y="153"/>
                    <a:pt x="609" y="154"/>
                  </a:cubicBezTo>
                  <a:cubicBezTo>
                    <a:pt x="605" y="156"/>
                    <a:pt x="602" y="159"/>
                    <a:pt x="596" y="160"/>
                  </a:cubicBezTo>
                  <a:cubicBezTo>
                    <a:pt x="596" y="161"/>
                    <a:pt x="594" y="163"/>
                    <a:pt x="593" y="163"/>
                  </a:cubicBezTo>
                  <a:cubicBezTo>
                    <a:pt x="589" y="165"/>
                    <a:pt x="586" y="167"/>
                    <a:pt x="581" y="168"/>
                  </a:cubicBezTo>
                  <a:cubicBezTo>
                    <a:pt x="581" y="168"/>
                    <a:pt x="581" y="169"/>
                    <a:pt x="580" y="170"/>
                  </a:cubicBezTo>
                  <a:cubicBezTo>
                    <a:pt x="578" y="170"/>
                    <a:pt x="576" y="172"/>
                    <a:pt x="574" y="173"/>
                  </a:cubicBezTo>
                  <a:cubicBezTo>
                    <a:pt x="571" y="176"/>
                    <a:pt x="567" y="175"/>
                    <a:pt x="565" y="178"/>
                  </a:cubicBezTo>
                  <a:cubicBezTo>
                    <a:pt x="564" y="178"/>
                    <a:pt x="564" y="178"/>
                    <a:pt x="563" y="178"/>
                  </a:cubicBezTo>
                  <a:cubicBezTo>
                    <a:pt x="563" y="178"/>
                    <a:pt x="563" y="179"/>
                    <a:pt x="563" y="179"/>
                  </a:cubicBezTo>
                  <a:cubicBezTo>
                    <a:pt x="557" y="181"/>
                    <a:pt x="555" y="185"/>
                    <a:pt x="549" y="186"/>
                  </a:cubicBezTo>
                  <a:cubicBezTo>
                    <a:pt x="547" y="188"/>
                    <a:pt x="543" y="188"/>
                    <a:pt x="543" y="190"/>
                  </a:cubicBezTo>
                  <a:cubicBezTo>
                    <a:pt x="538" y="193"/>
                    <a:pt x="531" y="195"/>
                    <a:pt x="526" y="200"/>
                  </a:cubicBezTo>
                  <a:cubicBezTo>
                    <a:pt x="525" y="198"/>
                    <a:pt x="524" y="202"/>
                    <a:pt x="522" y="201"/>
                  </a:cubicBezTo>
                  <a:cubicBezTo>
                    <a:pt x="522" y="202"/>
                    <a:pt x="522" y="201"/>
                    <a:pt x="521" y="202"/>
                  </a:cubicBezTo>
                  <a:cubicBezTo>
                    <a:pt x="520" y="202"/>
                    <a:pt x="520" y="203"/>
                    <a:pt x="519" y="204"/>
                  </a:cubicBezTo>
                  <a:cubicBezTo>
                    <a:pt x="519" y="204"/>
                    <a:pt x="517" y="204"/>
                    <a:pt x="516" y="205"/>
                  </a:cubicBezTo>
                  <a:cubicBezTo>
                    <a:pt x="516" y="205"/>
                    <a:pt x="515" y="206"/>
                    <a:pt x="514" y="206"/>
                  </a:cubicBezTo>
                  <a:cubicBezTo>
                    <a:pt x="513" y="207"/>
                    <a:pt x="513" y="208"/>
                    <a:pt x="511" y="207"/>
                  </a:cubicBezTo>
                  <a:cubicBezTo>
                    <a:pt x="509" y="209"/>
                    <a:pt x="507" y="211"/>
                    <a:pt x="504" y="211"/>
                  </a:cubicBezTo>
                  <a:cubicBezTo>
                    <a:pt x="502" y="213"/>
                    <a:pt x="499" y="215"/>
                    <a:pt x="496" y="215"/>
                  </a:cubicBezTo>
                  <a:cubicBezTo>
                    <a:pt x="495" y="217"/>
                    <a:pt x="493" y="218"/>
                    <a:pt x="492" y="218"/>
                  </a:cubicBezTo>
                  <a:cubicBezTo>
                    <a:pt x="491" y="219"/>
                    <a:pt x="489" y="220"/>
                    <a:pt x="488" y="220"/>
                  </a:cubicBezTo>
                  <a:cubicBezTo>
                    <a:pt x="487" y="221"/>
                    <a:pt x="486" y="223"/>
                    <a:pt x="484" y="222"/>
                  </a:cubicBezTo>
                  <a:cubicBezTo>
                    <a:pt x="483" y="224"/>
                    <a:pt x="481" y="224"/>
                    <a:pt x="480" y="225"/>
                  </a:cubicBezTo>
                  <a:cubicBezTo>
                    <a:pt x="480" y="225"/>
                    <a:pt x="479" y="225"/>
                    <a:pt x="479" y="225"/>
                  </a:cubicBezTo>
                  <a:cubicBezTo>
                    <a:pt x="477" y="227"/>
                    <a:pt x="474" y="229"/>
                    <a:pt x="472" y="230"/>
                  </a:cubicBezTo>
                  <a:cubicBezTo>
                    <a:pt x="470" y="230"/>
                    <a:pt x="470" y="231"/>
                    <a:pt x="469" y="232"/>
                  </a:cubicBezTo>
                  <a:cubicBezTo>
                    <a:pt x="465" y="236"/>
                    <a:pt x="459" y="236"/>
                    <a:pt x="455" y="240"/>
                  </a:cubicBezTo>
                  <a:cubicBezTo>
                    <a:pt x="452" y="240"/>
                    <a:pt x="451" y="243"/>
                    <a:pt x="449" y="242"/>
                  </a:cubicBezTo>
                  <a:cubicBezTo>
                    <a:pt x="449" y="243"/>
                    <a:pt x="449" y="244"/>
                    <a:pt x="448" y="244"/>
                  </a:cubicBezTo>
                  <a:cubicBezTo>
                    <a:pt x="449" y="245"/>
                    <a:pt x="443" y="246"/>
                    <a:pt x="441" y="248"/>
                  </a:cubicBezTo>
                  <a:cubicBezTo>
                    <a:pt x="439" y="249"/>
                    <a:pt x="438" y="250"/>
                    <a:pt x="437" y="251"/>
                  </a:cubicBezTo>
                  <a:cubicBezTo>
                    <a:pt x="436" y="251"/>
                    <a:pt x="435" y="252"/>
                    <a:pt x="434" y="252"/>
                  </a:cubicBezTo>
                  <a:cubicBezTo>
                    <a:pt x="432" y="253"/>
                    <a:pt x="428" y="255"/>
                    <a:pt x="425" y="256"/>
                  </a:cubicBezTo>
                  <a:cubicBezTo>
                    <a:pt x="425" y="257"/>
                    <a:pt x="424" y="258"/>
                    <a:pt x="423" y="259"/>
                  </a:cubicBezTo>
                  <a:cubicBezTo>
                    <a:pt x="423" y="259"/>
                    <a:pt x="422" y="258"/>
                    <a:pt x="422" y="259"/>
                  </a:cubicBezTo>
                  <a:cubicBezTo>
                    <a:pt x="421" y="259"/>
                    <a:pt x="419" y="260"/>
                    <a:pt x="419" y="261"/>
                  </a:cubicBezTo>
                  <a:cubicBezTo>
                    <a:pt x="416" y="261"/>
                    <a:pt x="415" y="264"/>
                    <a:pt x="412" y="265"/>
                  </a:cubicBezTo>
                  <a:cubicBezTo>
                    <a:pt x="410" y="266"/>
                    <a:pt x="406" y="269"/>
                    <a:pt x="403" y="271"/>
                  </a:cubicBezTo>
                  <a:cubicBezTo>
                    <a:pt x="399" y="274"/>
                    <a:pt x="396" y="274"/>
                    <a:pt x="393" y="277"/>
                  </a:cubicBezTo>
                  <a:cubicBezTo>
                    <a:pt x="391" y="279"/>
                    <a:pt x="389" y="279"/>
                    <a:pt x="387" y="280"/>
                  </a:cubicBezTo>
                  <a:cubicBezTo>
                    <a:pt x="385" y="283"/>
                    <a:pt x="383" y="284"/>
                    <a:pt x="379" y="285"/>
                  </a:cubicBezTo>
                  <a:cubicBezTo>
                    <a:pt x="380" y="288"/>
                    <a:pt x="375" y="287"/>
                    <a:pt x="373" y="290"/>
                  </a:cubicBezTo>
                  <a:cubicBezTo>
                    <a:pt x="373" y="290"/>
                    <a:pt x="372" y="290"/>
                    <a:pt x="372" y="290"/>
                  </a:cubicBezTo>
                  <a:cubicBezTo>
                    <a:pt x="371" y="291"/>
                    <a:pt x="369" y="291"/>
                    <a:pt x="369" y="293"/>
                  </a:cubicBezTo>
                  <a:cubicBezTo>
                    <a:pt x="366" y="293"/>
                    <a:pt x="365" y="297"/>
                    <a:pt x="362" y="296"/>
                  </a:cubicBezTo>
                  <a:cubicBezTo>
                    <a:pt x="361" y="297"/>
                    <a:pt x="359" y="298"/>
                    <a:pt x="359" y="298"/>
                  </a:cubicBezTo>
                  <a:cubicBezTo>
                    <a:pt x="357" y="299"/>
                    <a:pt x="358" y="300"/>
                    <a:pt x="356" y="300"/>
                  </a:cubicBezTo>
                  <a:cubicBezTo>
                    <a:pt x="355" y="300"/>
                    <a:pt x="356" y="301"/>
                    <a:pt x="356" y="301"/>
                  </a:cubicBezTo>
                  <a:cubicBezTo>
                    <a:pt x="354" y="303"/>
                    <a:pt x="349" y="304"/>
                    <a:pt x="347" y="306"/>
                  </a:cubicBezTo>
                  <a:cubicBezTo>
                    <a:pt x="347" y="306"/>
                    <a:pt x="347" y="306"/>
                    <a:pt x="347" y="306"/>
                  </a:cubicBezTo>
                  <a:cubicBezTo>
                    <a:pt x="347" y="307"/>
                    <a:pt x="345" y="307"/>
                    <a:pt x="344" y="307"/>
                  </a:cubicBezTo>
                  <a:cubicBezTo>
                    <a:pt x="343" y="311"/>
                    <a:pt x="339" y="310"/>
                    <a:pt x="338" y="313"/>
                  </a:cubicBezTo>
                  <a:cubicBezTo>
                    <a:pt x="337" y="313"/>
                    <a:pt x="336" y="313"/>
                    <a:pt x="336" y="313"/>
                  </a:cubicBezTo>
                  <a:cubicBezTo>
                    <a:pt x="336" y="315"/>
                    <a:pt x="333" y="314"/>
                    <a:pt x="333" y="316"/>
                  </a:cubicBezTo>
                  <a:cubicBezTo>
                    <a:pt x="330" y="316"/>
                    <a:pt x="329" y="319"/>
                    <a:pt x="326" y="320"/>
                  </a:cubicBezTo>
                  <a:cubicBezTo>
                    <a:pt x="324" y="322"/>
                    <a:pt x="321" y="322"/>
                    <a:pt x="319" y="325"/>
                  </a:cubicBezTo>
                  <a:cubicBezTo>
                    <a:pt x="318" y="324"/>
                    <a:pt x="318" y="325"/>
                    <a:pt x="317" y="325"/>
                  </a:cubicBezTo>
                  <a:cubicBezTo>
                    <a:pt x="317" y="325"/>
                    <a:pt x="317" y="325"/>
                    <a:pt x="318" y="325"/>
                  </a:cubicBezTo>
                  <a:cubicBezTo>
                    <a:pt x="315" y="326"/>
                    <a:pt x="314" y="329"/>
                    <a:pt x="311" y="329"/>
                  </a:cubicBezTo>
                  <a:cubicBezTo>
                    <a:pt x="311" y="331"/>
                    <a:pt x="309" y="330"/>
                    <a:pt x="308" y="332"/>
                  </a:cubicBezTo>
                  <a:cubicBezTo>
                    <a:pt x="308" y="331"/>
                    <a:pt x="306" y="333"/>
                    <a:pt x="305" y="334"/>
                  </a:cubicBezTo>
                  <a:cubicBezTo>
                    <a:pt x="306" y="333"/>
                    <a:pt x="306" y="333"/>
                    <a:pt x="306" y="334"/>
                  </a:cubicBezTo>
                  <a:cubicBezTo>
                    <a:pt x="305" y="334"/>
                    <a:pt x="305" y="333"/>
                    <a:pt x="305" y="333"/>
                  </a:cubicBezTo>
                  <a:cubicBezTo>
                    <a:pt x="304" y="333"/>
                    <a:pt x="304" y="334"/>
                    <a:pt x="304" y="335"/>
                  </a:cubicBezTo>
                  <a:cubicBezTo>
                    <a:pt x="302" y="335"/>
                    <a:pt x="301" y="336"/>
                    <a:pt x="300" y="337"/>
                  </a:cubicBezTo>
                  <a:cubicBezTo>
                    <a:pt x="299" y="337"/>
                    <a:pt x="299" y="337"/>
                    <a:pt x="300" y="336"/>
                  </a:cubicBezTo>
                  <a:cubicBezTo>
                    <a:pt x="299" y="336"/>
                    <a:pt x="299" y="338"/>
                    <a:pt x="299" y="337"/>
                  </a:cubicBezTo>
                  <a:cubicBezTo>
                    <a:pt x="299" y="338"/>
                    <a:pt x="296" y="339"/>
                    <a:pt x="296" y="340"/>
                  </a:cubicBezTo>
                  <a:cubicBezTo>
                    <a:pt x="295" y="341"/>
                    <a:pt x="293" y="340"/>
                    <a:pt x="293" y="342"/>
                  </a:cubicBezTo>
                  <a:cubicBezTo>
                    <a:pt x="291" y="342"/>
                    <a:pt x="291" y="344"/>
                    <a:pt x="290" y="343"/>
                  </a:cubicBezTo>
                  <a:cubicBezTo>
                    <a:pt x="291" y="344"/>
                    <a:pt x="289" y="344"/>
                    <a:pt x="289" y="345"/>
                  </a:cubicBezTo>
                  <a:cubicBezTo>
                    <a:pt x="286" y="345"/>
                    <a:pt x="286" y="348"/>
                    <a:pt x="283" y="348"/>
                  </a:cubicBezTo>
                  <a:cubicBezTo>
                    <a:pt x="282" y="350"/>
                    <a:pt x="280" y="350"/>
                    <a:pt x="280" y="352"/>
                  </a:cubicBezTo>
                  <a:cubicBezTo>
                    <a:pt x="277" y="351"/>
                    <a:pt x="278" y="355"/>
                    <a:pt x="276" y="354"/>
                  </a:cubicBezTo>
                  <a:cubicBezTo>
                    <a:pt x="276" y="354"/>
                    <a:pt x="275" y="354"/>
                    <a:pt x="275" y="355"/>
                  </a:cubicBezTo>
                  <a:cubicBezTo>
                    <a:pt x="273" y="355"/>
                    <a:pt x="272" y="357"/>
                    <a:pt x="270" y="359"/>
                  </a:cubicBezTo>
                  <a:cubicBezTo>
                    <a:pt x="268" y="360"/>
                    <a:pt x="265" y="360"/>
                    <a:pt x="265" y="362"/>
                  </a:cubicBezTo>
                  <a:cubicBezTo>
                    <a:pt x="263" y="362"/>
                    <a:pt x="261" y="363"/>
                    <a:pt x="261" y="365"/>
                  </a:cubicBezTo>
                  <a:cubicBezTo>
                    <a:pt x="260" y="364"/>
                    <a:pt x="260" y="364"/>
                    <a:pt x="260" y="364"/>
                  </a:cubicBezTo>
                  <a:cubicBezTo>
                    <a:pt x="259" y="366"/>
                    <a:pt x="257" y="366"/>
                    <a:pt x="256" y="368"/>
                  </a:cubicBezTo>
                  <a:cubicBezTo>
                    <a:pt x="252" y="369"/>
                    <a:pt x="251" y="372"/>
                    <a:pt x="248" y="374"/>
                  </a:cubicBezTo>
                  <a:cubicBezTo>
                    <a:pt x="246" y="374"/>
                    <a:pt x="246" y="375"/>
                    <a:pt x="246" y="376"/>
                  </a:cubicBezTo>
                  <a:cubicBezTo>
                    <a:pt x="244" y="375"/>
                    <a:pt x="244" y="376"/>
                    <a:pt x="244" y="376"/>
                  </a:cubicBezTo>
                  <a:cubicBezTo>
                    <a:pt x="243" y="376"/>
                    <a:pt x="243" y="377"/>
                    <a:pt x="242" y="378"/>
                  </a:cubicBezTo>
                  <a:cubicBezTo>
                    <a:pt x="242" y="378"/>
                    <a:pt x="242" y="378"/>
                    <a:pt x="241" y="377"/>
                  </a:cubicBezTo>
                  <a:cubicBezTo>
                    <a:pt x="240" y="380"/>
                    <a:pt x="238" y="380"/>
                    <a:pt x="236" y="382"/>
                  </a:cubicBezTo>
                  <a:cubicBezTo>
                    <a:pt x="235" y="382"/>
                    <a:pt x="235" y="381"/>
                    <a:pt x="235" y="381"/>
                  </a:cubicBezTo>
                  <a:cubicBezTo>
                    <a:pt x="234" y="382"/>
                    <a:pt x="236" y="382"/>
                    <a:pt x="235" y="383"/>
                  </a:cubicBezTo>
                  <a:cubicBezTo>
                    <a:pt x="234" y="383"/>
                    <a:pt x="232" y="382"/>
                    <a:pt x="232" y="385"/>
                  </a:cubicBezTo>
                  <a:cubicBezTo>
                    <a:pt x="231" y="384"/>
                    <a:pt x="231" y="385"/>
                    <a:pt x="231" y="386"/>
                  </a:cubicBezTo>
                  <a:cubicBezTo>
                    <a:pt x="230" y="384"/>
                    <a:pt x="228" y="389"/>
                    <a:pt x="226" y="388"/>
                  </a:cubicBezTo>
                  <a:cubicBezTo>
                    <a:pt x="226" y="388"/>
                    <a:pt x="225" y="389"/>
                    <a:pt x="225" y="390"/>
                  </a:cubicBezTo>
                  <a:cubicBezTo>
                    <a:pt x="225" y="390"/>
                    <a:pt x="225" y="390"/>
                    <a:pt x="224" y="390"/>
                  </a:cubicBezTo>
                  <a:cubicBezTo>
                    <a:pt x="223" y="390"/>
                    <a:pt x="224" y="390"/>
                    <a:pt x="224" y="391"/>
                  </a:cubicBezTo>
                  <a:cubicBezTo>
                    <a:pt x="222" y="390"/>
                    <a:pt x="223" y="391"/>
                    <a:pt x="222" y="391"/>
                  </a:cubicBezTo>
                  <a:cubicBezTo>
                    <a:pt x="222" y="391"/>
                    <a:pt x="221" y="392"/>
                    <a:pt x="222" y="392"/>
                  </a:cubicBezTo>
                  <a:cubicBezTo>
                    <a:pt x="221" y="393"/>
                    <a:pt x="219" y="393"/>
                    <a:pt x="219" y="395"/>
                  </a:cubicBezTo>
                  <a:cubicBezTo>
                    <a:pt x="218" y="395"/>
                    <a:pt x="218" y="394"/>
                    <a:pt x="218" y="394"/>
                  </a:cubicBezTo>
                  <a:cubicBezTo>
                    <a:pt x="218" y="396"/>
                    <a:pt x="216" y="396"/>
                    <a:pt x="214" y="398"/>
                  </a:cubicBezTo>
                  <a:cubicBezTo>
                    <a:pt x="214" y="397"/>
                    <a:pt x="213" y="397"/>
                    <a:pt x="214" y="397"/>
                  </a:cubicBezTo>
                  <a:cubicBezTo>
                    <a:pt x="214" y="398"/>
                    <a:pt x="212" y="398"/>
                    <a:pt x="212" y="400"/>
                  </a:cubicBezTo>
                  <a:cubicBezTo>
                    <a:pt x="209" y="400"/>
                    <a:pt x="209" y="403"/>
                    <a:pt x="206" y="403"/>
                  </a:cubicBezTo>
                  <a:cubicBezTo>
                    <a:pt x="206" y="403"/>
                    <a:pt x="205" y="404"/>
                    <a:pt x="204" y="404"/>
                  </a:cubicBezTo>
                  <a:cubicBezTo>
                    <a:pt x="204" y="405"/>
                    <a:pt x="204" y="405"/>
                    <a:pt x="203" y="405"/>
                  </a:cubicBezTo>
                  <a:cubicBezTo>
                    <a:pt x="204" y="406"/>
                    <a:pt x="203" y="405"/>
                    <a:pt x="204" y="406"/>
                  </a:cubicBezTo>
                  <a:cubicBezTo>
                    <a:pt x="200" y="407"/>
                    <a:pt x="199" y="411"/>
                    <a:pt x="194" y="412"/>
                  </a:cubicBezTo>
                  <a:cubicBezTo>
                    <a:pt x="193" y="414"/>
                    <a:pt x="189" y="416"/>
                    <a:pt x="188" y="418"/>
                  </a:cubicBezTo>
                  <a:cubicBezTo>
                    <a:pt x="188" y="418"/>
                    <a:pt x="187" y="418"/>
                    <a:pt x="187" y="418"/>
                  </a:cubicBezTo>
                  <a:cubicBezTo>
                    <a:pt x="187" y="420"/>
                    <a:pt x="184" y="419"/>
                    <a:pt x="182" y="422"/>
                  </a:cubicBezTo>
                  <a:cubicBezTo>
                    <a:pt x="182" y="422"/>
                    <a:pt x="181" y="422"/>
                    <a:pt x="181" y="422"/>
                  </a:cubicBezTo>
                  <a:cubicBezTo>
                    <a:pt x="181" y="422"/>
                    <a:pt x="181" y="423"/>
                    <a:pt x="180" y="422"/>
                  </a:cubicBezTo>
                  <a:cubicBezTo>
                    <a:pt x="179" y="424"/>
                    <a:pt x="178" y="425"/>
                    <a:pt x="176" y="425"/>
                  </a:cubicBezTo>
                  <a:cubicBezTo>
                    <a:pt x="176" y="427"/>
                    <a:pt x="174" y="427"/>
                    <a:pt x="173" y="429"/>
                  </a:cubicBezTo>
                  <a:cubicBezTo>
                    <a:pt x="173" y="429"/>
                    <a:pt x="172" y="429"/>
                    <a:pt x="172" y="430"/>
                  </a:cubicBezTo>
                  <a:cubicBezTo>
                    <a:pt x="172" y="429"/>
                    <a:pt x="172" y="429"/>
                    <a:pt x="172" y="429"/>
                  </a:cubicBezTo>
                  <a:cubicBezTo>
                    <a:pt x="171" y="429"/>
                    <a:pt x="170" y="430"/>
                    <a:pt x="170" y="431"/>
                  </a:cubicBezTo>
                  <a:cubicBezTo>
                    <a:pt x="168" y="433"/>
                    <a:pt x="166" y="435"/>
                    <a:pt x="164" y="436"/>
                  </a:cubicBezTo>
                  <a:cubicBezTo>
                    <a:pt x="164" y="437"/>
                    <a:pt x="164" y="437"/>
                    <a:pt x="164" y="437"/>
                  </a:cubicBezTo>
                  <a:cubicBezTo>
                    <a:pt x="162" y="438"/>
                    <a:pt x="160" y="437"/>
                    <a:pt x="159" y="440"/>
                  </a:cubicBezTo>
                  <a:cubicBezTo>
                    <a:pt x="158" y="439"/>
                    <a:pt x="157" y="440"/>
                    <a:pt x="157" y="441"/>
                  </a:cubicBezTo>
                  <a:cubicBezTo>
                    <a:pt x="156" y="441"/>
                    <a:pt x="156" y="441"/>
                    <a:pt x="156" y="440"/>
                  </a:cubicBezTo>
                  <a:cubicBezTo>
                    <a:pt x="155" y="441"/>
                    <a:pt x="157" y="442"/>
                    <a:pt x="156" y="442"/>
                  </a:cubicBezTo>
                  <a:cubicBezTo>
                    <a:pt x="155" y="444"/>
                    <a:pt x="153" y="445"/>
                    <a:pt x="151" y="447"/>
                  </a:cubicBezTo>
                  <a:cubicBezTo>
                    <a:pt x="151" y="447"/>
                    <a:pt x="151" y="446"/>
                    <a:pt x="150" y="446"/>
                  </a:cubicBezTo>
                  <a:cubicBezTo>
                    <a:pt x="151" y="448"/>
                    <a:pt x="149" y="448"/>
                    <a:pt x="148" y="448"/>
                  </a:cubicBezTo>
                  <a:cubicBezTo>
                    <a:pt x="148" y="448"/>
                    <a:pt x="146" y="449"/>
                    <a:pt x="147" y="449"/>
                  </a:cubicBezTo>
                  <a:cubicBezTo>
                    <a:pt x="147" y="450"/>
                    <a:pt x="146" y="450"/>
                    <a:pt x="146" y="449"/>
                  </a:cubicBezTo>
                  <a:cubicBezTo>
                    <a:pt x="145" y="449"/>
                    <a:pt x="146" y="450"/>
                    <a:pt x="145" y="450"/>
                  </a:cubicBezTo>
                  <a:cubicBezTo>
                    <a:pt x="145" y="450"/>
                    <a:pt x="145" y="450"/>
                    <a:pt x="145" y="450"/>
                  </a:cubicBezTo>
                  <a:cubicBezTo>
                    <a:pt x="145" y="450"/>
                    <a:pt x="145" y="452"/>
                    <a:pt x="144" y="451"/>
                  </a:cubicBezTo>
                  <a:cubicBezTo>
                    <a:pt x="144" y="452"/>
                    <a:pt x="144" y="451"/>
                    <a:pt x="143" y="453"/>
                  </a:cubicBezTo>
                  <a:cubicBezTo>
                    <a:pt x="143" y="454"/>
                    <a:pt x="143" y="453"/>
                    <a:pt x="142" y="453"/>
                  </a:cubicBezTo>
                  <a:cubicBezTo>
                    <a:pt x="142" y="453"/>
                    <a:pt x="142" y="453"/>
                    <a:pt x="142" y="453"/>
                  </a:cubicBezTo>
                  <a:cubicBezTo>
                    <a:pt x="140" y="453"/>
                    <a:pt x="140" y="457"/>
                    <a:pt x="138" y="457"/>
                  </a:cubicBezTo>
                  <a:cubicBezTo>
                    <a:pt x="137" y="458"/>
                    <a:pt x="138" y="458"/>
                    <a:pt x="138" y="458"/>
                  </a:cubicBezTo>
                  <a:cubicBezTo>
                    <a:pt x="142" y="457"/>
                    <a:pt x="144" y="453"/>
                    <a:pt x="148" y="452"/>
                  </a:cubicBezTo>
                  <a:cubicBezTo>
                    <a:pt x="170" y="434"/>
                    <a:pt x="194" y="417"/>
                    <a:pt x="216" y="400"/>
                  </a:cubicBezTo>
                  <a:cubicBezTo>
                    <a:pt x="217" y="400"/>
                    <a:pt x="217" y="400"/>
                    <a:pt x="217" y="400"/>
                  </a:cubicBezTo>
                  <a:cubicBezTo>
                    <a:pt x="218" y="400"/>
                    <a:pt x="217" y="400"/>
                    <a:pt x="218" y="399"/>
                  </a:cubicBezTo>
                  <a:cubicBezTo>
                    <a:pt x="218" y="399"/>
                    <a:pt x="218" y="398"/>
                    <a:pt x="219" y="399"/>
                  </a:cubicBezTo>
                  <a:cubicBezTo>
                    <a:pt x="220" y="397"/>
                    <a:pt x="222" y="396"/>
                    <a:pt x="224" y="395"/>
                  </a:cubicBezTo>
                  <a:cubicBezTo>
                    <a:pt x="228" y="391"/>
                    <a:pt x="233" y="389"/>
                    <a:pt x="236" y="386"/>
                  </a:cubicBezTo>
                  <a:cubicBezTo>
                    <a:pt x="241" y="384"/>
                    <a:pt x="244" y="379"/>
                    <a:pt x="249" y="377"/>
                  </a:cubicBezTo>
                  <a:cubicBezTo>
                    <a:pt x="250" y="377"/>
                    <a:pt x="250" y="377"/>
                    <a:pt x="250" y="376"/>
                  </a:cubicBezTo>
                  <a:cubicBezTo>
                    <a:pt x="267" y="366"/>
                    <a:pt x="284" y="355"/>
                    <a:pt x="300" y="344"/>
                  </a:cubicBezTo>
                  <a:cubicBezTo>
                    <a:pt x="301" y="344"/>
                    <a:pt x="302" y="344"/>
                    <a:pt x="302" y="342"/>
                  </a:cubicBezTo>
                  <a:cubicBezTo>
                    <a:pt x="306" y="341"/>
                    <a:pt x="309" y="338"/>
                    <a:pt x="313" y="336"/>
                  </a:cubicBezTo>
                  <a:cubicBezTo>
                    <a:pt x="313" y="336"/>
                    <a:pt x="313" y="336"/>
                    <a:pt x="313" y="335"/>
                  </a:cubicBezTo>
                  <a:cubicBezTo>
                    <a:pt x="314" y="335"/>
                    <a:pt x="315" y="335"/>
                    <a:pt x="315" y="334"/>
                  </a:cubicBezTo>
                  <a:cubicBezTo>
                    <a:pt x="317" y="333"/>
                    <a:pt x="319" y="332"/>
                    <a:pt x="320" y="330"/>
                  </a:cubicBezTo>
                  <a:cubicBezTo>
                    <a:pt x="321" y="331"/>
                    <a:pt x="322" y="330"/>
                    <a:pt x="322" y="331"/>
                  </a:cubicBezTo>
                  <a:cubicBezTo>
                    <a:pt x="323" y="330"/>
                    <a:pt x="324" y="329"/>
                    <a:pt x="325" y="329"/>
                  </a:cubicBezTo>
                  <a:cubicBezTo>
                    <a:pt x="327" y="325"/>
                    <a:pt x="331" y="325"/>
                    <a:pt x="334" y="323"/>
                  </a:cubicBezTo>
                  <a:cubicBezTo>
                    <a:pt x="334" y="322"/>
                    <a:pt x="335" y="321"/>
                    <a:pt x="336" y="322"/>
                  </a:cubicBezTo>
                  <a:cubicBezTo>
                    <a:pt x="340" y="319"/>
                    <a:pt x="343" y="317"/>
                    <a:pt x="347" y="314"/>
                  </a:cubicBezTo>
                  <a:cubicBezTo>
                    <a:pt x="349" y="314"/>
                    <a:pt x="352" y="312"/>
                    <a:pt x="353" y="310"/>
                  </a:cubicBezTo>
                  <a:cubicBezTo>
                    <a:pt x="356" y="309"/>
                    <a:pt x="360" y="308"/>
                    <a:pt x="362" y="305"/>
                  </a:cubicBezTo>
                  <a:cubicBezTo>
                    <a:pt x="365" y="305"/>
                    <a:pt x="368" y="302"/>
                    <a:pt x="370" y="300"/>
                  </a:cubicBezTo>
                  <a:cubicBezTo>
                    <a:pt x="372" y="299"/>
                    <a:pt x="375" y="298"/>
                    <a:pt x="377" y="297"/>
                  </a:cubicBezTo>
                  <a:cubicBezTo>
                    <a:pt x="378" y="296"/>
                    <a:pt x="380" y="294"/>
                    <a:pt x="382" y="294"/>
                  </a:cubicBezTo>
                  <a:cubicBezTo>
                    <a:pt x="383" y="293"/>
                    <a:pt x="384" y="292"/>
                    <a:pt x="385" y="292"/>
                  </a:cubicBezTo>
                  <a:cubicBezTo>
                    <a:pt x="385" y="292"/>
                    <a:pt x="384" y="291"/>
                    <a:pt x="385" y="291"/>
                  </a:cubicBezTo>
                  <a:cubicBezTo>
                    <a:pt x="387" y="289"/>
                    <a:pt x="392" y="289"/>
                    <a:pt x="394" y="285"/>
                  </a:cubicBezTo>
                  <a:cubicBezTo>
                    <a:pt x="398" y="283"/>
                    <a:pt x="403" y="281"/>
                    <a:pt x="406" y="278"/>
                  </a:cubicBezTo>
                  <a:cubicBezTo>
                    <a:pt x="409" y="278"/>
                    <a:pt x="411" y="276"/>
                    <a:pt x="413" y="274"/>
                  </a:cubicBezTo>
                  <a:cubicBezTo>
                    <a:pt x="417" y="274"/>
                    <a:pt x="418" y="271"/>
                    <a:pt x="422" y="270"/>
                  </a:cubicBezTo>
                  <a:cubicBezTo>
                    <a:pt x="424" y="268"/>
                    <a:pt x="427" y="267"/>
                    <a:pt x="428" y="265"/>
                  </a:cubicBezTo>
                  <a:cubicBezTo>
                    <a:pt x="430" y="266"/>
                    <a:pt x="429" y="265"/>
                    <a:pt x="430" y="265"/>
                  </a:cubicBezTo>
                  <a:cubicBezTo>
                    <a:pt x="437" y="261"/>
                    <a:pt x="445" y="258"/>
                    <a:pt x="450" y="253"/>
                  </a:cubicBezTo>
                  <a:cubicBezTo>
                    <a:pt x="452" y="254"/>
                    <a:pt x="453" y="251"/>
                    <a:pt x="455" y="253"/>
                  </a:cubicBezTo>
                  <a:cubicBezTo>
                    <a:pt x="455" y="252"/>
                    <a:pt x="455" y="252"/>
                    <a:pt x="455" y="251"/>
                  </a:cubicBezTo>
                  <a:cubicBezTo>
                    <a:pt x="457" y="251"/>
                    <a:pt x="458" y="250"/>
                    <a:pt x="460" y="248"/>
                  </a:cubicBezTo>
                  <a:cubicBezTo>
                    <a:pt x="462" y="249"/>
                    <a:pt x="465" y="245"/>
                    <a:pt x="468" y="245"/>
                  </a:cubicBezTo>
                  <a:cubicBezTo>
                    <a:pt x="468" y="245"/>
                    <a:pt x="468" y="244"/>
                    <a:pt x="468" y="244"/>
                  </a:cubicBezTo>
                  <a:cubicBezTo>
                    <a:pt x="472" y="242"/>
                    <a:pt x="477" y="240"/>
                    <a:pt x="480" y="237"/>
                  </a:cubicBezTo>
                  <a:cubicBezTo>
                    <a:pt x="480" y="237"/>
                    <a:pt x="481" y="237"/>
                    <a:pt x="481" y="238"/>
                  </a:cubicBezTo>
                  <a:cubicBezTo>
                    <a:pt x="482" y="236"/>
                    <a:pt x="484" y="237"/>
                    <a:pt x="485" y="235"/>
                  </a:cubicBezTo>
                  <a:cubicBezTo>
                    <a:pt x="487" y="235"/>
                    <a:pt x="487" y="235"/>
                    <a:pt x="488" y="233"/>
                  </a:cubicBezTo>
                  <a:cubicBezTo>
                    <a:pt x="488" y="233"/>
                    <a:pt x="489" y="233"/>
                    <a:pt x="489" y="233"/>
                  </a:cubicBezTo>
                  <a:cubicBezTo>
                    <a:pt x="490" y="233"/>
                    <a:pt x="491" y="231"/>
                    <a:pt x="492" y="232"/>
                  </a:cubicBezTo>
                  <a:cubicBezTo>
                    <a:pt x="493" y="232"/>
                    <a:pt x="494" y="231"/>
                    <a:pt x="495" y="231"/>
                  </a:cubicBezTo>
                  <a:cubicBezTo>
                    <a:pt x="498" y="228"/>
                    <a:pt x="502" y="227"/>
                    <a:pt x="506" y="225"/>
                  </a:cubicBezTo>
                  <a:cubicBezTo>
                    <a:pt x="506" y="225"/>
                    <a:pt x="506" y="225"/>
                    <a:pt x="506" y="225"/>
                  </a:cubicBezTo>
                  <a:cubicBezTo>
                    <a:pt x="509" y="224"/>
                    <a:pt x="510" y="222"/>
                    <a:pt x="513" y="222"/>
                  </a:cubicBezTo>
                  <a:cubicBezTo>
                    <a:pt x="515" y="219"/>
                    <a:pt x="519" y="219"/>
                    <a:pt x="521" y="217"/>
                  </a:cubicBezTo>
                  <a:cubicBezTo>
                    <a:pt x="523" y="216"/>
                    <a:pt x="526" y="216"/>
                    <a:pt x="527" y="214"/>
                  </a:cubicBezTo>
                  <a:cubicBezTo>
                    <a:pt x="531" y="214"/>
                    <a:pt x="533" y="211"/>
                    <a:pt x="536" y="211"/>
                  </a:cubicBezTo>
                  <a:cubicBezTo>
                    <a:pt x="536" y="209"/>
                    <a:pt x="538" y="210"/>
                    <a:pt x="539" y="208"/>
                  </a:cubicBezTo>
                  <a:cubicBezTo>
                    <a:pt x="540" y="208"/>
                    <a:pt x="540" y="207"/>
                    <a:pt x="540" y="208"/>
                  </a:cubicBezTo>
                  <a:cubicBezTo>
                    <a:pt x="550" y="203"/>
                    <a:pt x="559" y="199"/>
                    <a:pt x="569" y="195"/>
                  </a:cubicBezTo>
                  <a:cubicBezTo>
                    <a:pt x="569" y="195"/>
                    <a:pt x="569" y="195"/>
                    <a:pt x="569" y="194"/>
                  </a:cubicBezTo>
                  <a:cubicBezTo>
                    <a:pt x="571" y="194"/>
                    <a:pt x="572" y="193"/>
                    <a:pt x="573" y="194"/>
                  </a:cubicBezTo>
                  <a:cubicBezTo>
                    <a:pt x="573" y="194"/>
                    <a:pt x="574" y="193"/>
                    <a:pt x="573" y="193"/>
                  </a:cubicBezTo>
                  <a:cubicBezTo>
                    <a:pt x="578" y="192"/>
                    <a:pt x="583" y="188"/>
                    <a:pt x="587" y="187"/>
                  </a:cubicBezTo>
                  <a:cubicBezTo>
                    <a:pt x="590" y="186"/>
                    <a:pt x="593" y="184"/>
                    <a:pt x="597" y="183"/>
                  </a:cubicBezTo>
                  <a:cubicBezTo>
                    <a:pt x="597" y="183"/>
                    <a:pt x="598" y="182"/>
                    <a:pt x="599" y="183"/>
                  </a:cubicBezTo>
                  <a:cubicBezTo>
                    <a:pt x="599" y="182"/>
                    <a:pt x="606" y="178"/>
                    <a:pt x="606" y="179"/>
                  </a:cubicBezTo>
                  <a:cubicBezTo>
                    <a:pt x="608" y="178"/>
                    <a:pt x="610" y="178"/>
                    <a:pt x="611" y="176"/>
                  </a:cubicBezTo>
                  <a:cubicBezTo>
                    <a:pt x="611" y="176"/>
                    <a:pt x="611" y="177"/>
                    <a:pt x="611" y="177"/>
                  </a:cubicBezTo>
                  <a:cubicBezTo>
                    <a:pt x="612" y="177"/>
                    <a:pt x="612" y="176"/>
                    <a:pt x="612" y="176"/>
                  </a:cubicBezTo>
                  <a:cubicBezTo>
                    <a:pt x="616" y="175"/>
                    <a:pt x="619" y="172"/>
                    <a:pt x="623" y="173"/>
                  </a:cubicBezTo>
                  <a:cubicBezTo>
                    <a:pt x="623" y="173"/>
                    <a:pt x="623" y="172"/>
                    <a:pt x="623" y="172"/>
                  </a:cubicBezTo>
                  <a:cubicBezTo>
                    <a:pt x="626" y="172"/>
                    <a:pt x="631" y="168"/>
                    <a:pt x="634" y="169"/>
                  </a:cubicBezTo>
                  <a:cubicBezTo>
                    <a:pt x="634" y="169"/>
                    <a:pt x="634" y="169"/>
                    <a:pt x="634" y="168"/>
                  </a:cubicBezTo>
                  <a:cubicBezTo>
                    <a:pt x="639" y="167"/>
                    <a:pt x="643" y="164"/>
                    <a:pt x="648" y="165"/>
                  </a:cubicBezTo>
                  <a:cubicBezTo>
                    <a:pt x="651" y="163"/>
                    <a:pt x="656" y="161"/>
                    <a:pt x="659" y="161"/>
                  </a:cubicBezTo>
                  <a:cubicBezTo>
                    <a:pt x="659" y="161"/>
                    <a:pt x="660" y="161"/>
                    <a:pt x="660" y="161"/>
                  </a:cubicBezTo>
                  <a:cubicBezTo>
                    <a:pt x="660" y="161"/>
                    <a:pt x="661" y="162"/>
                    <a:pt x="661" y="162"/>
                  </a:cubicBezTo>
                  <a:cubicBezTo>
                    <a:pt x="662" y="161"/>
                    <a:pt x="663" y="160"/>
                    <a:pt x="664" y="160"/>
                  </a:cubicBezTo>
                  <a:cubicBezTo>
                    <a:pt x="665" y="160"/>
                    <a:pt x="666" y="161"/>
                    <a:pt x="666" y="159"/>
                  </a:cubicBezTo>
                  <a:cubicBezTo>
                    <a:pt x="667" y="159"/>
                    <a:pt x="667" y="160"/>
                    <a:pt x="667" y="160"/>
                  </a:cubicBezTo>
                  <a:cubicBezTo>
                    <a:pt x="667" y="159"/>
                    <a:pt x="668" y="159"/>
                    <a:pt x="668" y="159"/>
                  </a:cubicBezTo>
                  <a:cubicBezTo>
                    <a:pt x="668" y="159"/>
                    <a:pt x="669" y="159"/>
                    <a:pt x="670" y="159"/>
                  </a:cubicBezTo>
                  <a:cubicBezTo>
                    <a:pt x="670" y="160"/>
                    <a:pt x="669" y="160"/>
                    <a:pt x="669" y="160"/>
                  </a:cubicBezTo>
                  <a:cubicBezTo>
                    <a:pt x="669" y="161"/>
                    <a:pt x="670" y="159"/>
                    <a:pt x="670" y="160"/>
                  </a:cubicBezTo>
                  <a:cubicBezTo>
                    <a:pt x="670" y="161"/>
                    <a:pt x="669" y="161"/>
                    <a:pt x="669" y="163"/>
                  </a:cubicBezTo>
                  <a:cubicBezTo>
                    <a:pt x="668" y="162"/>
                    <a:pt x="668" y="163"/>
                    <a:pt x="668" y="164"/>
                  </a:cubicBezTo>
                  <a:cubicBezTo>
                    <a:pt x="667" y="164"/>
                    <a:pt x="667" y="163"/>
                    <a:pt x="666" y="163"/>
                  </a:cubicBezTo>
                  <a:cubicBezTo>
                    <a:pt x="666" y="164"/>
                    <a:pt x="667" y="164"/>
                    <a:pt x="668" y="164"/>
                  </a:cubicBezTo>
                  <a:cubicBezTo>
                    <a:pt x="667" y="165"/>
                    <a:pt x="668" y="165"/>
                    <a:pt x="668" y="166"/>
                  </a:cubicBezTo>
                  <a:cubicBezTo>
                    <a:pt x="667" y="166"/>
                    <a:pt x="667" y="167"/>
                    <a:pt x="666" y="166"/>
                  </a:cubicBezTo>
                  <a:cubicBezTo>
                    <a:pt x="666" y="166"/>
                    <a:pt x="666" y="167"/>
                    <a:pt x="665" y="167"/>
                  </a:cubicBezTo>
                  <a:cubicBezTo>
                    <a:pt x="665" y="167"/>
                    <a:pt x="666" y="167"/>
                    <a:pt x="666" y="167"/>
                  </a:cubicBezTo>
                  <a:cubicBezTo>
                    <a:pt x="665" y="168"/>
                    <a:pt x="664" y="167"/>
                    <a:pt x="666" y="166"/>
                  </a:cubicBezTo>
                  <a:cubicBezTo>
                    <a:pt x="665" y="166"/>
                    <a:pt x="665" y="166"/>
                    <a:pt x="665" y="165"/>
                  </a:cubicBezTo>
                  <a:cubicBezTo>
                    <a:pt x="665" y="165"/>
                    <a:pt x="665" y="166"/>
                    <a:pt x="664" y="166"/>
                  </a:cubicBezTo>
                  <a:cubicBezTo>
                    <a:pt x="664" y="167"/>
                    <a:pt x="664" y="166"/>
                    <a:pt x="665" y="166"/>
                  </a:cubicBezTo>
                  <a:cubicBezTo>
                    <a:pt x="665" y="167"/>
                    <a:pt x="664" y="167"/>
                    <a:pt x="663" y="167"/>
                  </a:cubicBezTo>
                  <a:cubicBezTo>
                    <a:pt x="663" y="168"/>
                    <a:pt x="664" y="168"/>
                    <a:pt x="665" y="168"/>
                  </a:cubicBezTo>
                  <a:cubicBezTo>
                    <a:pt x="664" y="168"/>
                    <a:pt x="663" y="169"/>
                    <a:pt x="662" y="169"/>
                  </a:cubicBezTo>
                  <a:cubicBezTo>
                    <a:pt x="663" y="169"/>
                    <a:pt x="663" y="169"/>
                    <a:pt x="663" y="170"/>
                  </a:cubicBezTo>
                  <a:cubicBezTo>
                    <a:pt x="663" y="170"/>
                    <a:pt x="662" y="169"/>
                    <a:pt x="662" y="169"/>
                  </a:cubicBezTo>
                  <a:cubicBezTo>
                    <a:pt x="661" y="169"/>
                    <a:pt x="662" y="168"/>
                    <a:pt x="662" y="168"/>
                  </a:cubicBezTo>
                  <a:cubicBezTo>
                    <a:pt x="662" y="168"/>
                    <a:pt x="662" y="167"/>
                    <a:pt x="662" y="167"/>
                  </a:cubicBezTo>
                  <a:cubicBezTo>
                    <a:pt x="662" y="168"/>
                    <a:pt x="662" y="168"/>
                    <a:pt x="662" y="168"/>
                  </a:cubicBezTo>
                  <a:cubicBezTo>
                    <a:pt x="662" y="169"/>
                    <a:pt x="661" y="169"/>
                    <a:pt x="661" y="169"/>
                  </a:cubicBezTo>
                  <a:cubicBezTo>
                    <a:pt x="661" y="169"/>
                    <a:pt x="661" y="170"/>
                    <a:pt x="661" y="171"/>
                  </a:cubicBezTo>
                  <a:cubicBezTo>
                    <a:pt x="661" y="171"/>
                    <a:pt x="661" y="170"/>
                    <a:pt x="661" y="170"/>
                  </a:cubicBezTo>
                  <a:cubicBezTo>
                    <a:pt x="660" y="171"/>
                    <a:pt x="661" y="171"/>
                    <a:pt x="661" y="171"/>
                  </a:cubicBezTo>
                  <a:cubicBezTo>
                    <a:pt x="661" y="172"/>
                    <a:pt x="660" y="171"/>
                    <a:pt x="659" y="172"/>
                  </a:cubicBezTo>
                  <a:cubicBezTo>
                    <a:pt x="659" y="171"/>
                    <a:pt x="660" y="171"/>
                    <a:pt x="660" y="171"/>
                  </a:cubicBezTo>
                  <a:cubicBezTo>
                    <a:pt x="658" y="171"/>
                    <a:pt x="656" y="172"/>
                    <a:pt x="657" y="174"/>
                  </a:cubicBezTo>
                  <a:cubicBezTo>
                    <a:pt x="657" y="174"/>
                    <a:pt x="657" y="173"/>
                    <a:pt x="656" y="173"/>
                  </a:cubicBezTo>
                  <a:cubicBezTo>
                    <a:pt x="656" y="174"/>
                    <a:pt x="656" y="174"/>
                    <a:pt x="656" y="175"/>
                  </a:cubicBezTo>
                  <a:cubicBezTo>
                    <a:pt x="656" y="175"/>
                    <a:pt x="656" y="174"/>
                    <a:pt x="656" y="174"/>
                  </a:cubicBezTo>
                  <a:cubicBezTo>
                    <a:pt x="655" y="174"/>
                    <a:pt x="655" y="175"/>
                    <a:pt x="654" y="175"/>
                  </a:cubicBezTo>
                  <a:cubicBezTo>
                    <a:pt x="654" y="176"/>
                    <a:pt x="654" y="175"/>
                    <a:pt x="655" y="175"/>
                  </a:cubicBezTo>
                  <a:cubicBezTo>
                    <a:pt x="655" y="176"/>
                    <a:pt x="654" y="176"/>
                    <a:pt x="653" y="175"/>
                  </a:cubicBezTo>
                  <a:cubicBezTo>
                    <a:pt x="653" y="175"/>
                    <a:pt x="655" y="175"/>
                    <a:pt x="654" y="174"/>
                  </a:cubicBezTo>
                  <a:cubicBezTo>
                    <a:pt x="654" y="174"/>
                    <a:pt x="654" y="174"/>
                    <a:pt x="655" y="175"/>
                  </a:cubicBezTo>
                  <a:cubicBezTo>
                    <a:pt x="654" y="174"/>
                    <a:pt x="655" y="174"/>
                    <a:pt x="655" y="174"/>
                  </a:cubicBezTo>
                  <a:cubicBezTo>
                    <a:pt x="654" y="173"/>
                    <a:pt x="653" y="173"/>
                    <a:pt x="653" y="173"/>
                  </a:cubicBezTo>
                  <a:cubicBezTo>
                    <a:pt x="653" y="173"/>
                    <a:pt x="654" y="174"/>
                    <a:pt x="653" y="173"/>
                  </a:cubicBezTo>
                  <a:cubicBezTo>
                    <a:pt x="653" y="174"/>
                    <a:pt x="654" y="174"/>
                    <a:pt x="654" y="174"/>
                  </a:cubicBezTo>
                  <a:cubicBezTo>
                    <a:pt x="654" y="175"/>
                    <a:pt x="653" y="175"/>
                    <a:pt x="652" y="175"/>
                  </a:cubicBezTo>
                  <a:cubicBezTo>
                    <a:pt x="652" y="175"/>
                    <a:pt x="653" y="175"/>
                    <a:pt x="653" y="175"/>
                  </a:cubicBezTo>
                  <a:cubicBezTo>
                    <a:pt x="653" y="176"/>
                    <a:pt x="652" y="175"/>
                    <a:pt x="651" y="175"/>
                  </a:cubicBezTo>
                  <a:cubicBezTo>
                    <a:pt x="651" y="176"/>
                    <a:pt x="652" y="177"/>
                    <a:pt x="651" y="178"/>
                  </a:cubicBezTo>
                  <a:cubicBezTo>
                    <a:pt x="651" y="178"/>
                    <a:pt x="651" y="177"/>
                    <a:pt x="652" y="178"/>
                  </a:cubicBezTo>
                  <a:cubicBezTo>
                    <a:pt x="651" y="178"/>
                    <a:pt x="651" y="179"/>
                    <a:pt x="651" y="179"/>
                  </a:cubicBezTo>
                  <a:cubicBezTo>
                    <a:pt x="650" y="179"/>
                    <a:pt x="650" y="179"/>
                    <a:pt x="650" y="179"/>
                  </a:cubicBezTo>
                  <a:cubicBezTo>
                    <a:pt x="650" y="179"/>
                    <a:pt x="650" y="179"/>
                    <a:pt x="650" y="179"/>
                  </a:cubicBezTo>
                  <a:cubicBezTo>
                    <a:pt x="650" y="178"/>
                    <a:pt x="651" y="178"/>
                    <a:pt x="650" y="177"/>
                  </a:cubicBezTo>
                  <a:cubicBezTo>
                    <a:pt x="650" y="177"/>
                    <a:pt x="650" y="178"/>
                    <a:pt x="650" y="178"/>
                  </a:cubicBezTo>
                  <a:cubicBezTo>
                    <a:pt x="649" y="179"/>
                    <a:pt x="650" y="177"/>
                    <a:pt x="650" y="177"/>
                  </a:cubicBezTo>
                  <a:cubicBezTo>
                    <a:pt x="649" y="177"/>
                    <a:pt x="649" y="178"/>
                    <a:pt x="648" y="178"/>
                  </a:cubicBezTo>
                  <a:cubicBezTo>
                    <a:pt x="649" y="178"/>
                    <a:pt x="649" y="180"/>
                    <a:pt x="650" y="179"/>
                  </a:cubicBezTo>
                  <a:cubicBezTo>
                    <a:pt x="650" y="180"/>
                    <a:pt x="649" y="179"/>
                    <a:pt x="649" y="180"/>
                  </a:cubicBezTo>
                  <a:cubicBezTo>
                    <a:pt x="648" y="180"/>
                    <a:pt x="649" y="179"/>
                    <a:pt x="648" y="178"/>
                  </a:cubicBezTo>
                  <a:cubicBezTo>
                    <a:pt x="647" y="178"/>
                    <a:pt x="647" y="179"/>
                    <a:pt x="647" y="179"/>
                  </a:cubicBezTo>
                  <a:cubicBezTo>
                    <a:pt x="647" y="179"/>
                    <a:pt x="648" y="179"/>
                    <a:pt x="648" y="178"/>
                  </a:cubicBezTo>
                  <a:cubicBezTo>
                    <a:pt x="648" y="180"/>
                    <a:pt x="649" y="181"/>
                    <a:pt x="650" y="181"/>
                  </a:cubicBezTo>
                  <a:cubicBezTo>
                    <a:pt x="650" y="181"/>
                    <a:pt x="648" y="182"/>
                    <a:pt x="650" y="182"/>
                  </a:cubicBezTo>
                  <a:cubicBezTo>
                    <a:pt x="649" y="183"/>
                    <a:pt x="648" y="182"/>
                    <a:pt x="648" y="182"/>
                  </a:cubicBezTo>
                  <a:cubicBezTo>
                    <a:pt x="648" y="183"/>
                    <a:pt x="649" y="182"/>
                    <a:pt x="649" y="183"/>
                  </a:cubicBezTo>
                  <a:cubicBezTo>
                    <a:pt x="650" y="182"/>
                    <a:pt x="651" y="183"/>
                    <a:pt x="652" y="184"/>
                  </a:cubicBezTo>
                  <a:cubicBezTo>
                    <a:pt x="652" y="183"/>
                    <a:pt x="652" y="183"/>
                    <a:pt x="652" y="182"/>
                  </a:cubicBezTo>
                  <a:cubicBezTo>
                    <a:pt x="653" y="183"/>
                    <a:pt x="653" y="183"/>
                    <a:pt x="653" y="184"/>
                  </a:cubicBezTo>
                  <a:cubicBezTo>
                    <a:pt x="653" y="183"/>
                    <a:pt x="654" y="184"/>
                    <a:pt x="654" y="185"/>
                  </a:cubicBezTo>
                  <a:cubicBezTo>
                    <a:pt x="653" y="183"/>
                    <a:pt x="653" y="185"/>
                    <a:pt x="653" y="186"/>
                  </a:cubicBezTo>
                  <a:cubicBezTo>
                    <a:pt x="652" y="187"/>
                    <a:pt x="653" y="185"/>
                    <a:pt x="652" y="185"/>
                  </a:cubicBezTo>
                  <a:cubicBezTo>
                    <a:pt x="651" y="186"/>
                    <a:pt x="651" y="186"/>
                    <a:pt x="651" y="186"/>
                  </a:cubicBezTo>
                  <a:cubicBezTo>
                    <a:pt x="651" y="187"/>
                    <a:pt x="651" y="186"/>
                    <a:pt x="652" y="186"/>
                  </a:cubicBezTo>
                  <a:cubicBezTo>
                    <a:pt x="651" y="187"/>
                    <a:pt x="649" y="187"/>
                    <a:pt x="650" y="188"/>
                  </a:cubicBezTo>
                  <a:cubicBezTo>
                    <a:pt x="645" y="190"/>
                    <a:pt x="642" y="195"/>
                    <a:pt x="637" y="196"/>
                  </a:cubicBezTo>
                  <a:cubicBezTo>
                    <a:pt x="634" y="199"/>
                    <a:pt x="630" y="201"/>
                    <a:pt x="626" y="203"/>
                  </a:cubicBezTo>
                  <a:cubicBezTo>
                    <a:pt x="625" y="206"/>
                    <a:pt x="622" y="205"/>
                    <a:pt x="621" y="208"/>
                  </a:cubicBezTo>
                  <a:cubicBezTo>
                    <a:pt x="619" y="207"/>
                    <a:pt x="619" y="209"/>
                    <a:pt x="617" y="209"/>
                  </a:cubicBezTo>
                  <a:cubicBezTo>
                    <a:pt x="617" y="212"/>
                    <a:pt x="611" y="210"/>
                    <a:pt x="610" y="213"/>
                  </a:cubicBezTo>
                  <a:cubicBezTo>
                    <a:pt x="610" y="213"/>
                    <a:pt x="610" y="213"/>
                    <a:pt x="609" y="213"/>
                  </a:cubicBezTo>
                  <a:cubicBezTo>
                    <a:pt x="608" y="215"/>
                    <a:pt x="605" y="214"/>
                    <a:pt x="604" y="216"/>
                  </a:cubicBezTo>
                  <a:cubicBezTo>
                    <a:pt x="603" y="216"/>
                    <a:pt x="603" y="217"/>
                    <a:pt x="603" y="216"/>
                  </a:cubicBezTo>
                  <a:cubicBezTo>
                    <a:pt x="601" y="218"/>
                    <a:pt x="599" y="220"/>
                    <a:pt x="597" y="221"/>
                  </a:cubicBezTo>
                  <a:cubicBezTo>
                    <a:pt x="593" y="224"/>
                    <a:pt x="588" y="226"/>
                    <a:pt x="584" y="229"/>
                  </a:cubicBezTo>
                  <a:cubicBezTo>
                    <a:pt x="581" y="231"/>
                    <a:pt x="578" y="233"/>
                    <a:pt x="575" y="234"/>
                  </a:cubicBezTo>
                  <a:cubicBezTo>
                    <a:pt x="573" y="235"/>
                    <a:pt x="571" y="237"/>
                    <a:pt x="569" y="237"/>
                  </a:cubicBezTo>
                  <a:cubicBezTo>
                    <a:pt x="567" y="239"/>
                    <a:pt x="563" y="239"/>
                    <a:pt x="562" y="242"/>
                  </a:cubicBezTo>
                  <a:cubicBezTo>
                    <a:pt x="561" y="242"/>
                    <a:pt x="559" y="243"/>
                    <a:pt x="558" y="244"/>
                  </a:cubicBezTo>
                  <a:cubicBezTo>
                    <a:pt x="556" y="245"/>
                    <a:pt x="553" y="246"/>
                    <a:pt x="552" y="248"/>
                  </a:cubicBezTo>
                  <a:cubicBezTo>
                    <a:pt x="549" y="248"/>
                    <a:pt x="548" y="251"/>
                    <a:pt x="544" y="251"/>
                  </a:cubicBezTo>
                  <a:cubicBezTo>
                    <a:pt x="544" y="252"/>
                    <a:pt x="546" y="251"/>
                    <a:pt x="546" y="252"/>
                  </a:cubicBezTo>
                  <a:cubicBezTo>
                    <a:pt x="545" y="252"/>
                    <a:pt x="543" y="253"/>
                    <a:pt x="541" y="253"/>
                  </a:cubicBezTo>
                  <a:cubicBezTo>
                    <a:pt x="541" y="253"/>
                    <a:pt x="541" y="253"/>
                    <a:pt x="541" y="253"/>
                  </a:cubicBezTo>
                  <a:cubicBezTo>
                    <a:pt x="541" y="255"/>
                    <a:pt x="543" y="254"/>
                    <a:pt x="544" y="254"/>
                  </a:cubicBezTo>
                  <a:cubicBezTo>
                    <a:pt x="543" y="255"/>
                    <a:pt x="541" y="254"/>
                    <a:pt x="541" y="255"/>
                  </a:cubicBezTo>
                  <a:cubicBezTo>
                    <a:pt x="541" y="255"/>
                    <a:pt x="541" y="254"/>
                    <a:pt x="540" y="254"/>
                  </a:cubicBezTo>
                  <a:cubicBezTo>
                    <a:pt x="541" y="255"/>
                    <a:pt x="540" y="255"/>
                    <a:pt x="540" y="255"/>
                  </a:cubicBezTo>
                  <a:cubicBezTo>
                    <a:pt x="539" y="255"/>
                    <a:pt x="540" y="256"/>
                    <a:pt x="538" y="256"/>
                  </a:cubicBezTo>
                  <a:cubicBezTo>
                    <a:pt x="539" y="260"/>
                    <a:pt x="541" y="263"/>
                    <a:pt x="543" y="266"/>
                  </a:cubicBezTo>
                  <a:cubicBezTo>
                    <a:pt x="543" y="266"/>
                    <a:pt x="543" y="266"/>
                    <a:pt x="544" y="266"/>
                  </a:cubicBezTo>
                  <a:cubicBezTo>
                    <a:pt x="545" y="269"/>
                    <a:pt x="548" y="269"/>
                    <a:pt x="547" y="273"/>
                  </a:cubicBezTo>
                  <a:cubicBezTo>
                    <a:pt x="548" y="274"/>
                    <a:pt x="549" y="275"/>
                    <a:pt x="549" y="277"/>
                  </a:cubicBezTo>
                  <a:cubicBezTo>
                    <a:pt x="552" y="280"/>
                    <a:pt x="551" y="284"/>
                    <a:pt x="551" y="288"/>
                  </a:cubicBezTo>
                  <a:cubicBezTo>
                    <a:pt x="550" y="288"/>
                    <a:pt x="550" y="288"/>
                    <a:pt x="550" y="288"/>
                  </a:cubicBezTo>
                  <a:cubicBezTo>
                    <a:pt x="550" y="289"/>
                    <a:pt x="550" y="289"/>
                    <a:pt x="550" y="290"/>
                  </a:cubicBezTo>
                  <a:cubicBezTo>
                    <a:pt x="549" y="291"/>
                    <a:pt x="549" y="292"/>
                    <a:pt x="547" y="293"/>
                  </a:cubicBezTo>
                  <a:cubicBezTo>
                    <a:pt x="544" y="300"/>
                    <a:pt x="535" y="301"/>
                    <a:pt x="529" y="305"/>
                  </a:cubicBezTo>
                  <a:cubicBezTo>
                    <a:pt x="529" y="308"/>
                    <a:pt x="529" y="311"/>
                    <a:pt x="531" y="313"/>
                  </a:cubicBezTo>
                  <a:cubicBezTo>
                    <a:pt x="531" y="313"/>
                    <a:pt x="532" y="313"/>
                    <a:pt x="532" y="313"/>
                  </a:cubicBezTo>
                  <a:cubicBezTo>
                    <a:pt x="534" y="316"/>
                    <a:pt x="537" y="317"/>
                    <a:pt x="538" y="321"/>
                  </a:cubicBezTo>
                  <a:cubicBezTo>
                    <a:pt x="540" y="322"/>
                    <a:pt x="541" y="328"/>
                    <a:pt x="538" y="329"/>
                  </a:cubicBezTo>
                  <a:cubicBezTo>
                    <a:pt x="538" y="329"/>
                    <a:pt x="538" y="330"/>
                    <a:pt x="538" y="331"/>
                  </a:cubicBezTo>
                  <a:cubicBezTo>
                    <a:pt x="537" y="331"/>
                    <a:pt x="537" y="331"/>
                    <a:pt x="536" y="331"/>
                  </a:cubicBezTo>
                  <a:cubicBezTo>
                    <a:pt x="536" y="331"/>
                    <a:pt x="537" y="331"/>
                    <a:pt x="536" y="333"/>
                  </a:cubicBezTo>
                  <a:cubicBezTo>
                    <a:pt x="535" y="333"/>
                    <a:pt x="532" y="335"/>
                    <a:pt x="533" y="336"/>
                  </a:cubicBezTo>
                  <a:cubicBezTo>
                    <a:pt x="531" y="335"/>
                    <a:pt x="531" y="336"/>
                    <a:pt x="530" y="336"/>
                  </a:cubicBezTo>
                  <a:cubicBezTo>
                    <a:pt x="530" y="336"/>
                    <a:pt x="531" y="337"/>
                    <a:pt x="530" y="337"/>
                  </a:cubicBezTo>
                  <a:cubicBezTo>
                    <a:pt x="528" y="337"/>
                    <a:pt x="527" y="337"/>
                    <a:pt x="526" y="339"/>
                  </a:cubicBezTo>
                  <a:cubicBezTo>
                    <a:pt x="526" y="339"/>
                    <a:pt x="527" y="340"/>
                    <a:pt x="527" y="340"/>
                  </a:cubicBezTo>
                  <a:cubicBezTo>
                    <a:pt x="528" y="340"/>
                    <a:pt x="528" y="339"/>
                    <a:pt x="529" y="340"/>
                  </a:cubicBezTo>
                  <a:cubicBezTo>
                    <a:pt x="529" y="339"/>
                    <a:pt x="530" y="339"/>
                    <a:pt x="531" y="339"/>
                  </a:cubicBezTo>
                  <a:cubicBezTo>
                    <a:pt x="528" y="340"/>
                    <a:pt x="526" y="341"/>
                    <a:pt x="528" y="344"/>
                  </a:cubicBezTo>
                  <a:cubicBezTo>
                    <a:pt x="528" y="344"/>
                    <a:pt x="529" y="344"/>
                    <a:pt x="530" y="344"/>
                  </a:cubicBezTo>
                  <a:cubicBezTo>
                    <a:pt x="527" y="347"/>
                    <a:pt x="523" y="349"/>
                    <a:pt x="520" y="350"/>
                  </a:cubicBezTo>
                  <a:cubicBezTo>
                    <a:pt x="516" y="353"/>
                    <a:pt x="510" y="354"/>
                    <a:pt x="506" y="358"/>
                  </a:cubicBezTo>
                  <a:cubicBezTo>
                    <a:pt x="506" y="357"/>
                    <a:pt x="506" y="358"/>
                    <a:pt x="505" y="358"/>
                  </a:cubicBezTo>
                  <a:cubicBezTo>
                    <a:pt x="504" y="359"/>
                    <a:pt x="503" y="359"/>
                    <a:pt x="502" y="361"/>
                  </a:cubicBezTo>
                  <a:cubicBezTo>
                    <a:pt x="501" y="361"/>
                    <a:pt x="501" y="360"/>
                    <a:pt x="501" y="360"/>
                  </a:cubicBezTo>
                  <a:cubicBezTo>
                    <a:pt x="493" y="362"/>
                    <a:pt x="485" y="367"/>
                    <a:pt x="477" y="370"/>
                  </a:cubicBezTo>
                  <a:cubicBezTo>
                    <a:pt x="470" y="375"/>
                    <a:pt x="461" y="377"/>
                    <a:pt x="454" y="381"/>
                  </a:cubicBezTo>
                  <a:cubicBezTo>
                    <a:pt x="454" y="381"/>
                    <a:pt x="454" y="381"/>
                    <a:pt x="454" y="380"/>
                  </a:cubicBezTo>
                  <a:cubicBezTo>
                    <a:pt x="441" y="387"/>
                    <a:pt x="429" y="391"/>
                    <a:pt x="418" y="399"/>
                  </a:cubicBezTo>
                  <a:cubicBezTo>
                    <a:pt x="416" y="398"/>
                    <a:pt x="416" y="401"/>
                    <a:pt x="413" y="401"/>
                  </a:cubicBezTo>
                  <a:cubicBezTo>
                    <a:pt x="411" y="402"/>
                    <a:pt x="408" y="404"/>
                    <a:pt x="405" y="406"/>
                  </a:cubicBezTo>
                  <a:cubicBezTo>
                    <a:pt x="404" y="406"/>
                    <a:pt x="404" y="407"/>
                    <a:pt x="404" y="407"/>
                  </a:cubicBezTo>
                  <a:cubicBezTo>
                    <a:pt x="404" y="407"/>
                    <a:pt x="403" y="407"/>
                    <a:pt x="403" y="407"/>
                  </a:cubicBezTo>
                  <a:cubicBezTo>
                    <a:pt x="399" y="410"/>
                    <a:pt x="395" y="412"/>
                    <a:pt x="390" y="415"/>
                  </a:cubicBezTo>
                  <a:cubicBezTo>
                    <a:pt x="383" y="420"/>
                    <a:pt x="373" y="424"/>
                    <a:pt x="366" y="430"/>
                  </a:cubicBezTo>
                  <a:cubicBezTo>
                    <a:pt x="362" y="431"/>
                    <a:pt x="362" y="434"/>
                    <a:pt x="358" y="434"/>
                  </a:cubicBezTo>
                  <a:cubicBezTo>
                    <a:pt x="353" y="439"/>
                    <a:pt x="347" y="443"/>
                    <a:pt x="341" y="446"/>
                  </a:cubicBezTo>
                  <a:cubicBezTo>
                    <a:pt x="339" y="448"/>
                    <a:pt x="336" y="449"/>
                    <a:pt x="334" y="451"/>
                  </a:cubicBezTo>
                  <a:cubicBezTo>
                    <a:pt x="326" y="456"/>
                    <a:pt x="320" y="463"/>
                    <a:pt x="311" y="468"/>
                  </a:cubicBezTo>
                  <a:cubicBezTo>
                    <a:pt x="310" y="470"/>
                    <a:pt x="308" y="471"/>
                    <a:pt x="306" y="472"/>
                  </a:cubicBezTo>
                  <a:cubicBezTo>
                    <a:pt x="309" y="473"/>
                    <a:pt x="311" y="471"/>
                    <a:pt x="313" y="470"/>
                  </a:cubicBezTo>
                  <a:cubicBezTo>
                    <a:pt x="317" y="468"/>
                    <a:pt x="322" y="465"/>
                    <a:pt x="326" y="463"/>
                  </a:cubicBezTo>
                  <a:cubicBezTo>
                    <a:pt x="329" y="461"/>
                    <a:pt x="332" y="460"/>
                    <a:pt x="336" y="458"/>
                  </a:cubicBezTo>
                  <a:cubicBezTo>
                    <a:pt x="351" y="451"/>
                    <a:pt x="365" y="443"/>
                    <a:pt x="380" y="437"/>
                  </a:cubicBezTo>
                  <a:cubicBezTo>
                    <a:pt x="381" y="437"/>
                    <a:pt x="381" y="436"/>
                    <a:pt x="381" y="436"/>
                  </a:cubicBezTo>
                  <a:cubicBezTo>
                    <a:pt x="409" y="423"/>
                    <a:pt x="436" y="409"/>
                    <a:pt x="468" y="402"/>
                  </a:cubicBezTo>
                  <a:cubicBezTo>
                    <a:pt x="472" y="400"/>
                    <a:pt x="476" y="400"/>
                    <a:pt x="481" y="399"/>
                  </a:cubicBezTo>
                  <a:cubicBezTo>
                    <a:pt x="481" y="399"/>
                    <a:pt x="481" y="399"/>
                    <a:pt x="481" y="399"/>
                  </a:cubicBezTo>
                  <a:cubicBezTo>
                    <a:pt x="485" y="399"/>
                    <a:pt x="491" y="396"/>
                    <a:pt x="494" y="398"/>
                  </a:cubicBezTo>
                  <a:cubicBezTo>
                    <a:pt x="494" y="398"/>
                    <a:pt x="494" y="397"/>
                    <a:pt x="494" y="397"/>
                  </a:cubicBezTo>
                  <a:cubicBezTo>
                    <a:pt x="495" y="397"/>
                    <a:pt x="495" y="397"/>
                    <a:pt x="495" y="397"/>
                  </a:cubicBezTo>
                  <a:cubicBezTo>
                    <a:pt x="497" y="395"/>
                    <a:pt x="499" y="393"/>
                    <a:pt x="502" y="392"/>
                  </a:cubicBezTo>
                  <a:cubicBezTo>
                    <a:pt x="503" y="393"/>
                    <a:pt x="503" y="392"/>
                    <a:pt x="504" y="392"/>
                  </a:cubicBezTo>
                  <a:cubicBezTo>
                    <a:pt x="504" y="392"/>
                    <a:pt x="504" y="393"/>
                    <a:pt x="504" y="393"/>
                  </a:cubicBezTo>
                  <a:cubicBezTo>
                    <a:pt x="506" y="392"/>
                    <a:pt x="507" y="394"/>
                    <a:pt x="508" y="393"/>
                  </a:cubicBezTo>
                  <a:cubicBezTo>
                    <a:pt x="509" y="394"/>
                    <a:pt x="508" y="396"/>
                    <a:pt x="510" y="396"/>
                  </a:cubicBezTo>
                  <a:cubicBezTo>
                    <a:pt x="510" y="396"/>
                    <a:pt x="509" y="396"/>
                    <a:pt x="509" y="397"/>
                  </a:cubicBezTo>
                  <a:cubicBezTo>
                    <a:pt x="512" y="399"/>
                    <a:pt x="514" y="400"/>
                    <a:pt x="517" y="402"/>
                  </a:cubicBezTo>
                  <a:cubicBezTo>
                    <a:pt x="518" y="403"/>
                    <a:pt x="518" y="404"/>
                    <a:pt x="518" y="405"/>
                  </a:cubicBezTo>
                  <a:cubicBezTo>
                    <a:pt x="517" y="405"/>
                    <a:pt x="517" y="407"/>
                    <a:pt x="516" y="407"/>
                  </a:cubicBezTo>
                  <a:cubicBezTo>
                    <a:pt x="516" y="407"/>
                    <a:pt x="517" y="407"/>
                    <a:pt x="518" y="407"/>
                  </a:cubicBezTo>
                  <a:cubicBezTo>
                    <a:pt x="518" y="407"/>
                    <a:pt x="517" y="407"/>
                    <a:pt x="518" y="407"/>
                  </a:cubicBezTo>
                  <a:cubicBezTo>
                    <a:pt x="525" y="405"/>
                    <a:pt x="532" y="401"/>
                    <a:pt x="538" y="400"/>
                  </a:cubicBezTo>
                  <a:cubicBezTo>
                    <a:pt x="543" y="398"/>
                    <a:pt x="548" y="396"/>
                    <a:pt x="552" y="395"/>
                  </a:cubicBezTo>
                  <a:cubicBezTo>
                    <a:pt x="553" y="395"/>
                    <a:pt x="553" y="394"/>
                    <a:pt x="553" y="393"/>
                  </a:cubicBezTo>
                  <a:cubicBezTo>
                    <a:pt x="555" y="392"/>
                    <a:pt x="557" y="392"/>
                    <a:pt x="558" y="393"/>
                  </a:cubicBezTo>
                  <a:cubicBezTo>
                    <a:pt x="559" y="393"/>
                    <a:pt x="559" y="393"/>
                    <a:pt x="559" y="392"/>
                  </a:cubicBezTo>
                  <a:cubicBezTo>
                    <a:pt x="561" y="392"/>
                    <a:pt x="564" y="392"/>
                    <a:pt x="566" y="393"/>
                  </a:cubicBezTo>
                  <a:cubicBezTo>
                    <a:pt x="566" y="393"/>
                    <a:pt x="566" y="393"/>
                    <a:pt x="566" y="394"/>
                  </a:cubicBezTo>
                  <a:cubicBezTo>
                    <a:pt x="567" y="394"/>
                    <a:pt x="568" y="393"/>
                    <a:pt x="569" y="394"/>
                  </a:cubicBezTo>
                  <a:cubicBezTo>
                    <a:pt x="568" y="394"/>
                    <a:pt x="568" y="395"/>
                    <a:pt x="568" y="395"/>
                  </a:cubicBezTo>
                  <a:cubicBezTo>
                    <a:pt x="568" y="395"/>
                    <a:pt x="569" y="396"/>
                    <a:pt x="568" y="396"/>
                  </a:cubicBezTo>
                  <a:cubicBezTo>
                    <a:pt x="568" y="396"/>
                    <a:pt x="569" y="396"/>
                    <a:pt x="570" y="396"/>
                  </a:cubicBezTo>
                  <a:cubicBezTo>
                    <a:pt x="570" y="396"/>
                    <a:pt x="569" y="395"/>
                    <a:pt x="570" y="394"/>
                  </a:cubicBezTo>
                  <a:cubicBezTo>
                    <a:pt x="570" y="394"/>
                    <a:pt x="571" y="394"/>
                    <a:pt x="571" y="394"/>
                  </a:cubicBezTo>
                  <a:cubicBezTo>
                    <a:pt x="571" y="395"/>
                    <a:pt x="572" y="395"/>
                    <a:pt x="573" y="395"/>
                  </a:cubicBezTo>
                  <a:cubicBezTo>
                    <a:pt x="572" y="396"/>
                    <a:pt x="571" y="395"/>
                    <a:pt x="571" y="396"/>
                  </a:cubicBezTo>
                  <a:cubicBezTo>
                    <a:pt x="571" y="396"/>
                    <a:pt x="571" y="396"/>
                    <a:pt x="571" y="397"/>
                  </a:cubicBezTo>
                  <a:cubicBezTo>
                    <a:pt x="571" y="397"/>
                    <a:pt x="572" y="396"/>
                    <a:pt x="572" y="398"/>
                  </a:cubicBezTo>
                  <a:cubicBezTo>
                    <a:pt x="573" y="398"/>
                    <a:pt x="574" y="398"/>
                    <a:pt x="575" y="398"/>
                  </a:cubicBezTo>
                  <a:cubicBezTo>
                    <a:pt x="575" y="399"/>
                    <a:pt x="574" y="399"/>
                    <a:pt x="574" y="399"/>
                  </a:cubicBezTo>
                  <a:cubicBezTo>
                    <a:pt x="574" y="400"/>
                    <a:pt x="574" y="399"/>
                    <a:pt x="575" y="400"/>
                  </a:cubicBezTo>
                  <a:cubicBezTo>
                    <a:pt x="576" y="400"/>
                    <a:pt x="578" y="399"/>
                    <a:pt x="578" y="401"/>
                  </a:cubicBezTo>
                  <a:cubicBezTo>
                    <a:pt x="577" y="401"/>
                    <a:pt x="577" y="401"/>
                    <a:pt x="576" y="401"/>
                  </a:cubicBezTo>
                  <a:cubicBezTo>
                    <a:pt x="577" y="402"/>
                    <a:pt x="574" y="402"/>
                    <a:pt x="574" y="404"/>
                  </a:cubicBezTo>
                  <a:cubicBezTo>
                    <a:pt x="573" y="403"/>
                    <a:pt x="573" y="403"/>
                    <a:pt x="572" y="403"/>
                  </a:cubicBezTo>
                  <a:cubicBezTo>
                    <a:pt x="572" y="404"/>
                    <a:pt x="574" y="404"/>
                    <a:pt x="573" y="404"/>
                  </a:cubicBezTo>
                  <a:cubicBezTo>
                    <a:pt x="573" y="404"/>
                    <a:pt x="574" y="405"/>
                    <a:pt x="574" y="404"/>
                  </a:cubicBezTo>
                  <a:cubicBezTo>
                    <a:pt x="575" y="404"/>
                    <a:pt x="575" y="406"/>
                    <a:pt x="575" y="406"/>
                  </a:cubicBezTo>
                  <a:cubicBezTo>
                    <a:pt x="575" y="406"/>
                    <a:pt x="575" y="407"/>
                    <a:pt x="575" y="406"/>
                  </a:cubicBezTo>
                  <a:cubicBezTo>
                    <a:pt x="575" y="407"/>
                    <a:pt x="572" y="408"/>
                    <a:pt x="572" y="407"/>
                  </a:cubicBezTo>
                  <a:cubicBezTo>
                    <a:pt x="572" y="407"/>
                    <a:pt x="572" y="408"/>
                    <a:pt x="571" y="409"/>
                  </a:cubicBezTo>
                  <a:cubicBezTo>
                    <a:pt x="571" y="408"/>
                    <a:pt x="570" y="410"/>
                    <a:pt x="570" y="409"/>
                  </a:cubicBezTo>
                  <a:cubicBezTo>
                    <a:pt x="570" y="410"/>
                    <a:pt x="573" y="409"/>
                    <a:pt x="573" y="411"/>
                  </a:cubicBezTo>
                  <a:cubicBezTo>
                    <a:pt x="575" y="411"/>
                    <a:pt x="576" y="411"/>
                    <a:pt x="576" y="409"/>
                  </a:cubicBezTo>
                  <a:cubicBezTo>
                    <a:pt x="576" y="409"/>
                    <a:pt x="578" y="409"/>
                    <a:pt x="577" y="409"/>
                  </a:cubicBezTo>
                  <a:cubicBezTo>
                    <a:pt x="578" y="408"/>
                    <a:pt x="578" y="410"/>
                    <a:pt x="579" y="410"/>
                  </a:cubicBezTo>
                  <a:cubicBezTo>
                    <a:pt x="578" y="410"/>
                    <a:pt x="578" y="410"/>
                    <a:pt x="577" y="411"/>
                  </a:cubicBezTo>
                  <a:cubicBezTo>
                    <a:pt x="577" y="411"/>
                    <a:pt x="577" y="411"/>
                    <a:pt x="577" y="412"/>
                  </a:cubicBezTo>
                  <a:cubicBezTo>
                    <a:pt x="577" y="412"/>
                    <a:pt x="576" y="411"/>
                    <a:pt x="575" y="411"/>
                  </a:cubicBezTo>
                  <a:cubicBezTo>
                    <a:pt x="575" y="413"/>
                    <a:pt x="575" y="413"/>
                    <a:pt x="575" y="414"/>
                  </a:cubicBezTo>
                  <a:cubicBezTo>
                    <a:pt x="573" y="414"/>
                    <a:pt x="572" y="417"/>
                    <a:pt x="571" y="415"/>
                  </a:cubicBezTo>
                  <a:cubicBezTo>
                    <a:pt x="570" y="415"/>
                    <a:pt x="570" y="415"/>
                    <a:pt x="570" y="415"/>
                  </a:cubicBezTo>
                  <a:cubicBezTo>
                    <a:pt x="571" y="416"/>
                    <a:pt x="573" y="416"/>
                    <a:pt x="575" y="417"/>
                  </a:cubicBezTo>
                  <a:cubicBezTo>
                    <a:pt x="574" y="418"/>
                    <a:pt x="572" y="418"/>
                    <a:pt x="571" y="417"/>
                  </a:cubicBezTo>
                  <a:cubicBezTo>
                    <a:pt x="572" y="419"/>
                    <a:pt x="573" y="421"/>
                    <a:pt x="576" y="420"/>
                  </a:cubicBezTo>
                  <a:cubicBezTo>
                    <a:pt x="576" y="421"/>
                    <a:pt x="577" y="421"/>
                    <a:pt x="576" y="421"/>
                  </a:cubicBezTo>
                  <a:cubicBezTo>
                    <a:pt x="575" y="421"/>
                    <a:pt x="575" y="420"/>
                    <a:pt x="574" y="420"/>
                  </a:cubicBezTo>
                  <a:cubicBezTo>
                    <a:pt x="573" y="421"/>
                    <a:pt x="573" y="421"/>
                    <a:pt x="573" y="422"/>
                  </a:cubicBezTo>
                  <a:cubicBezTo>
                    <a:pt x="574" y="422"/>
                    <a:pt x="574" y="421"/>
                    <a:pt x="574" y="421"/>
                  </a:cubicBezTo>
                  <a:cubicBezTo>
                    <a:pt x="574" y="422"/>
                    <a:pt x="574" y="422"/>
                    <a:pt x="574" y="423"/>
                  </a:cubicBezTo>
                  <a:cubicBezTo>
                    <a:pt x="574" y="422"/>
                    <a:pt x="574" y="422"/>
                    <a:pt x="574" y="422"/>
                  </a:cubicBezTo>
                  <a:cubicBezTo>
                    <a:pt x="573" y="423"/>
                    <a:pt x="571" y="424"/>
                    <a:pt x="570" y="424"/>
                  </a:cubicBezTo>
                  <a:cubicBezTo>
                    <a:pt x="570" y="424"/>
                    <a:pt x="569" y="425"/>
                    <a:pt x="570" y="425"/>
                  </a:cubicBezTo>
                  <a:cubicBezTo>
                    <a:pt x="571" y="426"/>
                    <a:pt x="570" y="424"/>
                    <a:pt x="571" y="425"/>
                  </a:cubicBezTo>
                  <a:cubicBezTo>
                    <a:pt x="573" y="426"/>
                    <a:pt x="573" y="425"/>
                    <a:pt x="574" y="428"/>
                  </a:cubicBezTo>
                  <a:cubicBezTo>
                    <a:pt x="575" y="428"/>
                    <a:pt x="575" y="427"/>
                    <a:pt x="576" y="427"/>
                  </a:cubicBezTo>
                  <a:cubicBezTo>
                    <a:pt x="576" y="428"/>
                    <a:pt x="575" y="428"/>
                    <a:pt x="575" y="428"/>
                  </a:cubicBezTo>
                  <a:cubicBezTo>
                    <a:pt x="574" y="428"/>
                    <a:pt x="575" y="429"/>
                    <a:pt x="574" y="428"/>
                  </a:cubicBezTo>
                  <a:cubicBezTo>
                    <a:pt x="574" y="429"/>
                    <a:pt x="574" y="429"/>
                    <a:pt x="574" y="429"/>
                  </a:cubicBezTo>
                  <a:cubicBezTo>
                    <a:pt x="574" y="430"/>
                    <a:pt x="573" y="429"/>
                    <a:pt x="573" y="430"/>
                  </a:cubicBezTo>
                  <a:cubicBezTo>
                    <a:pt x="573" y="430"/>
                    <a:pt x="574" y="431"/>
                    <a:pt x="574" y="431"/>
                  </a:cubicBezTo>
                  <a:cubicBezTo>
                    <a:pt x="573" y="432"/>
                    <a:pt x="573" y="433"/>
                    <a:pt x="572" y="433"/>
                  </a:cubicBezTo>
                  <a:cubicBezTo>
                    <a:pt x="572" y="433"/>
                    <a:pt x="572" y="433"/>
                    <a:pt x="572" y="432"/>
                  </a:cubicBezTo>
                  <a:cubicBezTo>
                    <a:pt x="571" y="432"/>
                    <a:pt x="571" y="433"/>
                    <a:pt x="571" y="433"/>
                  </a:cubicBezTo>
                  <a:cubicBezTo>
                    <a:pt x="571" y="432"/>
                    <a:pt x="571" y="432"/>
                    <a:pt x="571" y="431"/>
                  </a:cubicBezTo>
                  <a:cubicBezTo>
                    <a:pt x="570" y="433"/>
                    <a:pt x="570" y="435"/>
                    <a:pt x="572" y="436"/>
                  </a:cubicBezTo>
                  <a:cubicBezTo>
                    <a:pt x="572" y="434"/>
                    <a:pt x="575" y="437"/>
                    <a:pt x="575" y="435"/>
                  </a:cubicBezTo>
                  <a:cubicBezTo>
                    <a:pt x="576" y="436"/>
                    <a:pt x="575" y="437"/>
                    <a:pt x="576" y="437"/>
                  </a:cubicBezTo>
                  <a:cubicBezTo>
                    <a:pt x="576" y="436"/>
                    <a:pt x="577" y="437"/>
                    <a:pt x="577" y="435"/>
                  </a:cubicBezTo>
                  <a:cubicBezTo>
                    <a:pt x="579" y="436"/>
                    <a:pt x="580" y="433"/>
                    <a:pt x="581" y="432"/>
                  </a:cubicBezTo>
                  <a:cubicBezTo>
                    <a:pt x="581" y="431"/>
                    <a:pt x="580" y="432"/>
                    <a:pt x="578" y="432"/>
                  </a:cubicBezTo>
                  <a:cubicBezTo>
                    <a:pt x="579" y="431"/>
                    <a:pt x="579" y="431"/>
                    <a:pt x="578" y="431"/>
                  </a:cubicBezTo>
                  <a:cubicBezTo>
                    <a:pt x="578" y="430"/>
                    <a:pt x="579" y="431"/>
                    <a:pt x="579" y="430"/>
                  </a:cubicBezTo>
                  <a:cubicBezTo>
                    <a:pt x="578" y="430"/>
                    <a:pt x="577" y="430"/>
                    <a:pt x="577" y="429"/>
                  </a:cubicBezTo>
                  <a:cubicBezTo>
                    <a:pt x="577" y="428"/>
                    <a:pt x="578" y="427"/>
                    <a:pt x="579" y="428"/>
                  </a:cubicBezTo>
                  <a:cubicBezTo>
                    <a:pt x="579" y="428"/>
                    <a:pt x="580" y="427"/>
                    <a:pt x="580" y="427"/>
                  </a:cubicBezTo>
                  <a:cubicBezTo>
                    <a:pt x="581" y="427"/>
                    <a:pt x="580" y="428"/>
                    <a:pt x="580" y="429"/>
                  </a:cubicBezTo>
                  <a:cubicBezTo>
                    <a:pt x="580" y="430"/>
                    <a:pt x="581" y="429"/>
                    <a:pt x="582" y="429"/>
                  </a:cubicBezTo>
                  <a:cubicBezTo>
                    <a:pt x="582" y="429"/>
                    <a:pt x="583" y="429"/>
                    <a:pt x="583" y="428"/>
                  </a:cubicBezTo>
                  <a:cubicBezTo>
                    <a:pt x="584" y="428"/>
                    <a:pt x="584" y="428"/>
                    <a:pt x="585" y="428"/>
                  </a:cubicBezTo>
                  <a:cubicBezTo>
                    <a:pt x="586" y="428"/>
                    <a:pt x="584" y="427"/>
                    <a:pt x="584" y="426"/>
                  </a:cubicBezTo>
                  <a:cubicBezTo>
                    <a:pt x="585" y="426"/>
                    <a:pt x="585" y="427"/>
                    <a:pt x="587" y="427"/>
                  </a:cubicBezTo>
                  <a:cubicBezTo>
                    <a:pt x="585" y="428"/>
                    <a:pt x="586" y="430"/>
                    <a:pt x="584" y="431"/>
                  </a:cubicBezTo>
                  <a:cubicBezTo>
                    <a:pt x="584" y="431"/>
                    <a:pt x="585" y="431"/>
                    <a:pt x="585" y="431"/>
                  </a:cubicBezTo>
                  <a:cubicBezTo>
                    <a:pt x="585" y="432"/>
                    <a:pt x="586" y="432"/>
                    <a:pt x="586" y="433"/>
                  </a:cubicBezTo>
                  <a:cubicBezTo>
                    <a:pt x="586" y="434"/>
                    <a:pt x="584" y="433"/>
                    <a:pt x="584" y="435"/>
                  </a:cubicBezTo>
                  <a:cubicBezTo>
                    <a:pt x="584" y="434"/>
                    <a:pt x="583" y="434"/>
                    <a:pt x="582" y="434"/>
                  </a:cubicBezTo>
                  <a:cubicBezTo>
                    <a:pt x="583" y="434"/>
                    <a:pt x="582" y="436"/>
                    <a:pt x="583" y="436"/>
                  </a:cubicBezTo>
                  <a:cubicBezTo>
                    <a:pt x="582" y="437"/>
                    <a:pt x="582" y="435"/>
                    <a:pt x="581" y="436"/>
                  </a:cubicBezTo>
                  <a:cubicBezTo>
                    <a:pt x="582" y="437"/>
                    <a:pt x="582" y="439"/>
                    <a:pt x="584" y="439"/>
                  </a:cubicBezTo>
                  <a:cubicBezTo>
                    <a:pt x="583" y="440"/>
                    <a:pt x="581" y="441"/>
                    <a:pt x="579" y="442"/>
                  </a:cubicBezTo>
                  <a:cubicBezTo>
                    <a:pt x="580" y="443"/>
                    <a:pt x="581" y="443"/>
                    <a:pt x="582" y="444"/>
                  </a:cubicBezTo>
                  <a:cubicBezTo>
                    <a:pt x="581" y="445"/>
                    <a:pt x="581" y="443"/>
                    <a:pt x="580" y="443"/>
                  </a:cubicBezTo>
                  <a:cubicBezTo>
                    <a:pt x="581" y="444"/>
                    <a:pt x="581" y="444"/>
                    <a:pt x="580" y="445"/>
                  </a:cubicBezTo>
                  <a:cubicBezTo>
                    <a:pt x="581" y="445"/>
                    <a:pt x="582" y="445"/>
                    <a:pt x="582" y="445"/>
                  </a:cubicBezTo>
                  <a:cubicBezTo>
                    <a:pt x="583" y="445"/>
                    <a:pt x="583" y="446"/>
                    <a:pt x="584" y="446"/>
                  </a:cubicBezTo>
                  <a:cubicBezTo>
                    <a:pt x="585" y="446"/>
                    <a:pt x="584" y="445"/>
                    <a:pt x="585" y="444"/>
                  </a:cubicBezTo>
                  <a:cubicBezTo>
                    <a:pt x="585" y="445"/>
                    <a:pt x="585" y="445"/>
                    <a:pt x="585" y="446"/>
                  </a:cubicBezTo>
                  <a:cubicBezTo>
                    <a:pt x="584" y="446"/>
                    <a:pt x="584" y="447"/>
                    <a:pt x="583" y="447"/>
                  </a:cubicBezTo>
                  <a:cubicBezTo>
                    <a:pt x="582" y="447"/>
                    <a:pt x="583" y="447"/>
                    <a:pt x="582" y="446"/>
                  </a:cubicBezTo>
                  <a:cubicBezTo>
                    <a:pt x="581" y="446"/>
                    <a:pt x="581" y="447"/>
                    <a:pt x="581" y="448"/>
                  </a:cubicBezTo>
                  <a:cubicBezTo>
                    <a:pt x="580" y="447"/>
                    <a:pt x="581" y="447"/>
                    <a:pt x="581" y="447"/>
                  </a:cubicBezTo>
                  <a:cubicBezTo>
                    <a:pt x="579" y="448"/>
                    <a:pt x="577" y="447"/>
                    <a:pt x="578" y="449"/>
                  </a:cubicBezTo>
                  <a:cubicBezTo>
                    <a:pt x="579" y="449"/>
                    <a:pt x="580" y="450"/>
                    <a:pt x="580" y="449"/>
                  </a:cubicBezTo>
                  <a:cubicBezTo>
                    <a:pt x="581" y="450"/>
                    <a:pt x="582" y="450"/>
                    <a:pt x="582" y="451"/>
                  </a:cubicBezTo>
                  <a:cubicBezTo>
                    <a:pt x="583" y="451"/>
                    <a:pt x="582" y="450"/>
                    <a:pt x="583" y="450"/>
                  </a:cubicBezTo>
                  <a:cubicBezTo>
                    <a:pt x="583" y="451"/>
                    <a:pt x="582" y="452"/>
                    <a:pt x="581" y="452"/>
                  </a:cubicBezTo>
                  <a:cubicBezTo>
                    <a:pt x="581" y="452"/>
                    <a:pt x="581" y="453"/>
                    <a:pt x="581" y="453"/>
                  </a:cubicBezTo>
                  <a:cubicBezTo>
                    <a:pt x="582" y="454"/>
                    <a:pt x="582" y="452"/>
                    <a:pt x="584" y="453"/>
                  </a:cubicBezTo>
                  <a:cubicBezTo>
                    <a:pt x="583" y="454"/>
                    <a:pt x="581" y="454"/>
                    <a:pt x="580" y="455"/>
                  </a:cubicBezTo>
                  <a:cubicBezTo>
                    <a:pt x="581" y="456"/>
                    <a:pt x="583" y="453"/>
                    <a:pt x="584" y="454"/>
                  </a:cubicBezTo>
                  <a:cubicBezTo>
                    <a:pt x="583" y="456"/>
                    <a:pt x="579" y="456"/>
                    <a:pt x="577" y="457"/>
                  </a:cubicBezTo>
                  <a:cubicBezTo>
                    <a:pt x="573" y="457"/>
                    <a:pt x="571" y="460"/>
                    <a:pt x="568" y="460"/>
                  </a:cubicBezTo>
                  <a:cubicBezTo>
                    <a:pt x="568" y="459"/>
                    <a:pt x="569" y="459"/>
                    <a:pt x="570" y="459"/>
                  </a:cubicBezTo>
                  <a:cubicBezTo>
                    <a:pt x="569" y="458"/>
                    <a:pt x="569" y="458"/>
                    <a:pt x="568" y="458"/>
                  </a:cubicBezTo>
                  <a:cubicBezTo>
                    <a:pt x="568" y="458"/>
                    <a:pt x="568" y="457"/>
                    <a:pt x="569" y="457"/>
                  </a:cubicBezTo>
                  <a:cubicBezTo>
                    <a:pt x="569" y="456"/>
                    <a:pt x="568" y="456"/>
                    <a:pt x="568" y="456"/>
                  </a:cubicBezTo>
                  <a:cubicBezTo>
                    <a:pt x="567" y="456"/>
                    <a:pt x="568" y="457"/>
                    <a:pt x="568" y="457"/>
                  </a:cubicBezTo>
                  <a:cubicBezTo>
                    <a:pt x="567" y="456"/>
                    <a:pt x="566" y="457"/>
                    <a:pt x="564" y="456"/>
                  </a:cubicBezTo>
                  <a:cubicBezTo>
                    <a:pt x="564" y="456"/>
                    <a:pt x="564" y="455"/>
                    <a:pt x="564" y="454"/>
                  </a:cubicBezTo>
                  <a:cubicBezTo>
                    <a:pt x="563" y="454"/>
                    <a:pt x="563" y="454"/>
                    <a:pt x="562" y="454"/>
                  </a:cubicBezTo>
                  <a:cubicBezTo>
                    <a:pt x="563" y="456"/>
                    <a:pt x="563" y="457"/>
                    <a:pt x="563" y="458"/>
                  </a:cubicBezTo>
                  <a:cubicBezTo>
                    <a:pt x="562" y="461"/>
                    <a:pt x="559" y="460"/>
                    <a:pt x="557" y="462"/>
                  </a:cubicBezTo>
                  <a:cubicBezTo>
                    <a:pt x="557" y="461"/>
                    <a:pt x="555" y="462"/>
                    <a:pt x="555" y="462"/>
                  </a:cubicBezTo>
                  <a:cubicBezTo>
                    <a:pt x="554" y="462"/>
                    <a:pt x="554" y="462"/>
                    <a:pt x="554" y="461"/>
                  </a:cubicBezTo>
                  <a:cubicBezTo>
                    <a:pt x="553" y="462"/>
                    <a:pt x="553" y="461"/>
                    <a:pt x="553" y="461"/>
                  </a:cubicBezTo>
                  <a:cubicBezTo>
                    <a:pt x="552" y="461"/>
                    <a:pt x="552" y="462"/>
                    <a:pt x="552" y="463"/>
                  </a:cubicBezTo>
                  <a:cubicBezTo>
                    <a:pt x="551" y="463"/>
                    <a:pt x="551" y="463"/>
                    <a:pt x="551" y="462"/>
                  </a:cubicBezTo>
                  <a:cubicBezTo>
                    <a:pt x="550" y="463"/>
                    <a:pt x="549" y="463"/>
                    <a:pt x="548" y="465"/>
                  </a:cubicBezTo>
                  <a:cubicBezTo>
                    <a:pt x="546" y="464"/>
                    <a:pt x="544" y="467"/>
                    <a:pt x="540" y="467"/>
                  </a:cubicBezTo>
                  <a:cubicBezTo>
                    <a:pt x="540" y="468"/>
                    <a:pt x="541" y="468"/>
                    <a:pt x="542" y="469"/>
                  </a:cubicBezTo>
                  <a:cubicBezTo>
                    <a:pt x="541" y="469"/>
                    <a:pt x="540" y="470"/>
                    <a:pt x="539" y="469"/>
                  </a:cubicBezTo>
                  <a:cubicBezTo>
                    <a:pt x="539" y="469"/>
                    <a:pt x="540" y="469"/>
                    <a:pt x="541" y="469"/>
                  </a:cubicBezTo>
                  <a:cubicBezTo>
                    <a:pt x="540" y="468"/>
                    <a:pt x="540" y="468"/>
                    <a:pt x="539" y="468"/>
                  </a:cubicBezTo>
                  <a:cubicBezTo>
                    <a:pt x="539" y="467"/>
                    <a:pt x="539" y="467"/>
                    <a:pt x="538" y="467"/>
                  </a:cubicBezTo>
                  <a:cubicBezTo>
                    <a:pt x="539" y="466"/>
                    <a:pt x="539" y="466"/>
                    <a:pt x="539" y="465"/>
                  </a:cubicBezTo>
                  <a:cubicBezTo>
                    <a:pt x="538" y="465"/>
                    <a:pt x="538" y="465"/>
                    <a:pt x="537" y="465"/>
                  </a:cubicBezTo>
                  <a:cubicBezTo>
                    <a:pt x="536" y="467"/>
                    <a:pt x="533" y="466"/>
                    <a:pt x="531" y="468"/>
                  </a:cubicBezTo>
                  <a:cubicBezTo>
                    <a:pt x="532" y="468"/>
                    <a:pt x="533" y="468"/>
                    <a:pt x="532" y="469"/>
                  </a:cubicBezTo>
                  <a:cubicBezTo>
                    <a:pt x="532" y="469"/>
                    <a:pt x="533" y="469"/>
                    <a:pt x="533" y="469"/>
                  </a:cubicBezTo>
                  <a:cubicBezTo>
                    <a:pt x="534" y="469"/>
                    <a:pt x="533" y="469"/>
                    <a:pt x="533" y="470"/>
                  </a:cubicBezTo>
                  <a:cubicBezTo>
                    <a:pt x="532" y="470"/>
                    <a:pt x="532" y="470"/>
                    <a:pt x="531" y="470"/>
                  </a:cubicBezTo>
                  <a:cubicBezTo>
                    <a:pt x="531" y="470"/>
                    <a:pt x="531" y="471"/>
                    <a:pt x="532" y="471"/>
                  </a:cubicBezTo>
                  <a:cubicBezTo>
                    <a:pt x="529" y="471"/>
                    <a:pt x="527" y="473"/>
                    <a:pt x="524" y="473"/>
                  </a:cubicBezTo>
                  <a:cubicBezTo>
                    <a:pt x="525" y="472"/>
                    <a:pt x="526" y="473"/>
                    <a:pt x="527" y="472"/>
                  </a:cubicBezTo>
                  <a:cubicBezTo>
                    <a:pt x="526" y="471"/>
                    <a:pt x="524" y="472"/>
                    <a:pt x="523" y="472"/>
                  </a:cubicBezTo>
                  <a:cubicBezTo>
                    <a:pt x="522" y="472"/>
                    <a:pt x="524" y="471"/>
                    <a:pt x="524" y="471"/>
                  </a:cubicBezTo>
                  <a:cubicBezTo>
                    <a:pt x="523" y="471"/>
                    <a:pt x="523" y="470"/>
                    <a:pt x="523" y="471"/>
                  </a:cubicBezTo>
                  <a:cubicBezTo>
                    <a:pt x="522" y="471"/>
                    <a:pt x="522" y="470"/>
                    <a:pt x="523" y="469"/>
                  </a:cubicBezTo>
                  <a:cubicBezTo>
                    <a:pt x="522" y="469"/>
                    <a:pt x="522" y="469"/>
                    <a:pt x="522" y="469"/>
                  </a:cubicBezTo>
                  <a:cubicBezTo>
                    <a:pt x="521" y="470"/>
                    <a:pt x="522" y="470"/>
                    <a:pt x="521" y="472"/>
                  </a:cubicBezTo>
                  <a:cubicBezTo>
                    <a:pt x="521" y="471"/>
                    <a:pt x="521" y="471"/>
                    <a:pt x="520" y="471"/>
                  </a:cubicBezTo>
                  <a:cubicBezTo>
                    <a:pt x="520" y="471"/>
                    <a:pt x="520" y="473"/>
                    <a:pt x="520" y="473"/>
                  </a:cubicBezTo>
                  <a:cubicBezTo>
                    <a:pt x="521" y="475"/>
                    <a:pt x="521" y="473"/>
                    <a:pt x="521" y="472"/>
                  </a:cubicBezTo>
                  <a:cubicBezTo>
                    <a:pt x="522" y="473"/>
                    <a:pt x="521" y="473"/>
                    <a:pt x="522" y="474"/>
                  </a:cubicBezTo>
                  <a:cubicBezTo>
                    <a:pt x="521" y="475"/>
                    <a:pt x="520" y="474"/>
                    <a:pt x="519" y="476"/>
                  </a:cubicBezTo>
                  <a:cubicBezTo>
                    <a:pt x="516" y="475"/>
                    <a:pt x="515" y="479"/>
                    <a:pt x="512" y="477"/>
                  </a:cubicBezTo>
                  <a:cubicBezTo>
                    <a:pt x="512" y="476"/>
                    <a:pt x="513" y="477"/>
                    <a:pt x="513" y="476"/>
                  </a:cubicBezTo>
                  <a:cubicBezTo>
                    <a:pt x="512" y="476"/>
                    <a:pt x="510" y="478"/>
                    <a:pt x="509" y="477"/>
                  </a:cubicBezTo>
                  <a:cubicBezTo>
                    <a:pt x="509" y="477"/>
                    <a:pt x="508" y="477"/>
                    <a:pt x="508" y="477"/>
                  </a:cubicBezTo>
                  <a:cubicBezTo>
                    <a:pt x="508" y="478"/>
                    <a:pt x="508" y="478"/>
                    <a:pt x="508" y="479"/>
                  </a:cubicBezTo>
                  <a:cubicBezTo>
                    <a:pt x="508" y="479"/>
                    <a:pt x="509" y="479"/>
                    <a:pt x="509" y="478"/>
                  </a:cubicBezTo>
                  <a:cubicBezTo>
                    <a:pt x="509" y="479"/>
                    <a:pt x="509" y="480"/>
                    <a:pt x="508" y="481"/>
                  </a:cubicBezTo>
                  <a:cubicBezTo>
                    <a:pt x="510" y="482"/>
                    <a:pt x="510" y="480"/>
                    <a:pt x="512" y="480"/>
                  </a:cubicBezTo>
                  <a:cubicBezTo>
                    <a:pt x="510" y="482"/>
                    <a:pt x="508" y="483"/>
                    <a:pt x="506" y="483"/>
                  </a:cubicBezTo>
                  <a:cubicBezTo>
                    <a:pt x="506" y="482"/>
                    <a:pt x="506" y="482"/>
                    <a:pt x="507" y="481"/>
                  </a:cubicBezTo>
                  <a:cubicBezTo>
                    <a:pt x="507" y="481"/>
                    <a:pt x="507" y="481"/>
                    <a:pt x="507" y="481"/>
                  </a:cubicBezTo>
                  <a:cubicBezTo>
                    <a:pt x="505" y="482"/>
                    <a:pt x="503" y="482"/>
                    <a:pt x="500" y="482"/>
                  </a:cubicBezTo>
                  <a:cubicBezTo>
                    <a:pt x="500" y="483"/>
                    <a:pt x="500" y="483"/>
                    <a:pt x="500" y="484"/>
                  </a:cubicBezTo>
                  <a:cubicBezTo>
                    <a:pt x="498" y="483"/>
                    <a:pt x="497" y="483"/>
                    <a:pt x="497" y="486"/>
                  </a:cubicBezTo>
                  <a:cubicBezTo>
                    <a:pt x="495" y="485"/>
                    <a:pt x="494" y="486"/>
                    <a:pt x="492" y="485"/>
                  </a:cubicBezTo>
                  <a:cubicBezTo>
                    <a:pt x="492" y="485"/>
                    <a:pt x="493" y="485"/>
                    <a:pt x="493" y="484"/>
                  </a:cubicBezTo>
                  <a:cubicBezTo>
                    <a:pt x="495" y="484"/>
                    <a:pt x="497" y="482"/>
                    <a:pt x="498" y="481"/>
                  </a:cubicBezTo>
                  <a:cubicBezTo>
                    <a:pt x="496" y="481"/>
                    <a:pt x="496" y="482"/>
                    <a:pt x="495" y="481"/>
                  </a:cubicBezTo>
                  <a:cubicBezTo>
                    <a:pt x="495" y="482"/>
                    <a:pt x="495" y="482"/>
                    <a:pt x="495" y="482"/>
                  </a:cubicBezTo>
                  <a:cubicBezTo>
                    <a:pt x="493" y="482"/>
                    <a:pt x="492" y="483"/>
                    <a:pt x="491" y="483"/>
                  </a:cubicBezTo>
                  <a:cubicBezTo>
                    <a:pt x="490" y="484"/>
                    <a:pt x="489" y="486"/>
                    <a:pt x="488" y="485"/>
                  </a:cubicBezTo>
                  <a:cubicBezTo>
                    <a:pt x="489" y="483"/>
                    <a:pt x="492" y="482"/>
                    <a:pt x="492" y="481"/>
                  </a:cubicBezTo>
                  <a:cubicBezTo>
                    <a:pt x="493" y="481"/>
                    <a:pt x="493" y="481"/>
                    <a:pt x="492" y="481"/>
                  </a:cubicBezTo>
                  <a:cubicBezTo>
                    <a:pt x="495" y="481"/>
                    <a:pt x="497" y="480"/>
                    <a:pt x="498" y="478"/>
                  </a:cubicBezTo>
                  <a:cubicBezTo>
                    <a:pt x="500" y="478"/>
                    <a:pt x="502" y="477"/>
                    <a:pt x="502" y="475"/>
                  </a:cubicBezTo>
                  <a:cubicBezTo>
                    <a:pt x="502" y="475"/>
                    <a:pt x="502" y="475"/>
                    <a:pt x="503" y="475"/>
                  </a:cubicBezTo>
                  <a:cubicBezTo>
                    <a:pt x="503" y="476"/>
                    <a:pt x="503" y="476"/>
                    <a:pt x="502" y="476"/>
                  </a:cubicBezTo>
                  <a:cubicBezTo>
                    <a:pt x="504" y="477"/>
                    <a:pt x="504" y="475"/>
                    <a:pt x="505" y="476"/>
                  </a:cubicBezTo>
                  <a:cubicBezTo>
                    <a:pt x="507" y="474"/>
                    <a:pt x="511" y="474"/>
                    <a:pt x="514" y="472"/>
                  </a:cubicBezTo>
                  <a:cubicBezTo>
                    <a:pt x="514" y="471"/>
                    <a:pt x="513" y="471"/>
                    <a:pt x="514" y="471"/>
                  </a:cubicBezTo>
                  <a:cubicBezTo>
                    <a:pt x="514" y="471"/>
                    <a:pt x="515" y="471"/>
                    <a:pt x="515" y="472"/>
                  </a:cubicBezTo>
                  <a:cubicBezTo>
                    <a:pt x="516" y="472"/>
                    <a:pt x="515" y="472"/>
                    <a:pt x="515" y="471"/>
                  </a:cubicBezTo>
                  <a:cubicBezTo>
                    <a:pt x="517" y="471"/>
                    <a:pt x="516" y="471"/>
                    <a:pt x="517" y="470"/>
                  </a:cubicBezTo>
                  <a:cubicBezTo>
                    <a:pt x="517" y="471"/>
                    <a:pt x="518" y="470"/>
                    <a:pt x="519" y="471"/>
                  </a:cubicBezTo>
                  <a:cubicBezTo>
                    <a:pt x="518" y="470"/>
                    <a:pt x="519" y="470"/>
                    <a:pt x="519" y="469"/>
                  </a:cubicBezTo>
                  <a:cubicBezTo>
                    <a:pt x="519" y="469"/>
                    <a:pt x="519" y="470"/>
                    <a:pt x="520" y="469"/>
                  </a:cubicBezTo>
                  <a:cubicBezTo>
                    <a:pt x="520" y="468"/>
                    <a:pt x="523" y="469"/>
                    <a:pt x="523" y="467"/>
                  </a:cubicBezTo>
                  <a:cubicBezTo>
                    <a:pt x="524" y="468"/>
                    <a:pt x="524" y="467"/>
                    <a:pt x="524" y="468"/>
                  </a:cubicBezTo>
                  <a:cubicBezTo>
                    <a:pt x="525" y="468"/>
                    <a:pt x="525" y="468"/>
                    <a:pt x="526" y="467"/>
                  </a:cubicBezTo>
                  <a:cubicBezTo>
                    <a:pt x="526" y="467"/>
                    <a:pt x="525" y="467"/>
                    <a:pt x="525" y="466"/>
                  </a:cubicBezTo>
                  <a:cubicBezTo>
                    <a:pt x="526" y="466"/>
                    <a:pt x="528" y="466"/>
                    <a:pt x="528" y="465"/>
                  </a:cubicBezTo>
                  <a:cubicBezTo>
                    <a:pt x="529" y="465"/>
                    <a:pt x="529" y="465"/>
                    <a:pt x="531" y="465"/>
                  </a:cubicBezTo>
                  <a:cubicBezTo>
                    <a:pt x="531" y="464"/>
                    <a:pt x="530" y="465"/>
                    <a:pt x="530" y="464"/>
                  </a:cubicBezTo>
                  <a:cubicBezTo>
                    <a:pt x="530" y="462"/>
                    <a:pt x="530" y="463"/>
                    <a:pt x="531" y="463"/>
                  </a:cubicBezTo>
                  <a:cubicBezTo>
                    <a:pt x="531" y="463"/>
                    <a:pt x="530" y="463"/>
                    <a:pt x="530" y="464"/>
                  </a:cubicBezTo>
                  <a:cubicBezTo>
                    <a:pt x="530" y="464"/>
                    <a:pt x="531" y="464"/>
                    <a:pt x="531" y="464"/>
                  </a:cubicBezTo>
                  <a:cubicBezTo>
                    <a:pt x="531" y="463"/>
                    <a:pt x="531" y="462"/>
                    <a:pt x="532" y="462"/>
                  </a:cubicBezTo>
                  <a:cubicBezTo>
                    <a:pt x="532" y="461"/>
                    <a:pt x="531" y="462"/>
                    <a:pt x="531" y="462"/>
                  </a:cubicBezTo>
                  <a:cubicBezTo>
                    <a:pt x="531" y="461"/>
                    <a:pt x="532" y="462"/>
                    <a:pt x="533" y="460"/>
                  </a:cubicBezTo>
                  <a:cubicBezTo>
                    <a:pt x="533" y="461"/>
                    <a:pt x="532" y="461"/>
                    <a:pt x="532" y="462"/>
                  </a:cubicBezTo>
                  <a:cubicBezTo>
                    <a:pt x="534" y="463"/>
                    <a:pt x="535" y="461"/>
                    <a:pt x="536" y="461"/>
                  </a:cubicBezTo>
                  <a:cubicBezTo>
                    <a:pt x="535" y="460"/>
                    <a:pt x="534" y="460"/>
                    <a:pt x="534" y="460"/>
                  </a:cubicBezTo>
                  <a:cubicBezTo>
                    <a:pt x="534" y="459"/>
                    <a:pt x="534" y="458"/>
                    <a:pt x="532" y="458"/>
                  </a:cubicBezTo>
                  <a:cubicBezTo>
                    <a:pt x="533" y="459"/>
                    <a:pt x="531" y="460"/>
                    <a:pt x="530" y="460"/>
                  </a:cubicBezTo>
                  <a:cubicBezTo>
                    <a:pt x="530" y="461"/>
                    <a:pt x="530" y="461"/>
                    <a:pt x="531" y="462"/>
                  </a:cubicBezTo>
                  <a:cubicBezTo>
                    <a:pt x="530" y="463"/>
                    <a:pt x="530" y="462"/>
                    <a:pt x="529" y="461"/>
                  </a:cubicBezTo>
                  <a:cubicBezTo>
                    <a:pt x="527" y="463"/>
                    <a:pt x="525" y="464"/>
                    <a:pt x="524" y="465"/>
                  </a:cubicBezTo>
                  <a:cubicBezTo>
                    <a:pt x="523" y="466"/>
                    <a:pt x="523" y="464"/>
                    <a:pt x="523" y="463"/>
                  </a:cubicBezTo>
                  <a:cubicBezTo>
                    <a:pt x="522" y="464"/>
                    <a:pt x="522" y="463"/>
                    <a:pt x="522" y="463"/>
                  </a:cubicBezTo>
                  <a:cubicBezTo>
                    <a:pt x="521" y="463"/>
                    <a:pt x="523" y="462"/>
                    <a:pt x="522" y="462"/>
                  </a:cubicBezTo>
                  <a:cubicBezTo>
                    <a:pt x="521" y="463"/>
                    <a:pt x="521" y="463"/>
                    <a:pt x="520" y="463"/>
                  </a:cubicBezTo>
                  <a:cubicBezTo>
                    <a:pt x="519" y="465"/>
                    <a:pt x="520" y="465"/>
                    <a:pt x="520" y="466"/>
                  </a:cubicBezTo>
                  <a:cubicBezTo>
                    <a:pt x="521" y="466"/>
                    <a:pt x="520" y="465"/>
                    <a:pt x="521" y="465"/>
                  </a:cubicBezTo>
                  <a:cubicBezTo>
                    <a:pt x="522" y="465"/>
                    <a:pt x="522" y="466"/>
                    <a:pt x="523" y="466"/>
                  </a:cubicBezTo>
                  <a:cubicBezTo>
                    <a:pt x="523" y="466"/>
                    <a:pt x="521" y="467"/>
                    <a:pt x="521" y="466"/>
                  </a:cubicBezTo>
                  <a:cubicBezTo>
                    <a:pt x="521" y="466"/>
                    <a:pt x="520" y="466"/>
                    <a:pt x="520" y="467"/>
                  </a:cubicBezTo>
                  <a:cubicBezTo>
                    <a:pt x="519" y="466"/>
                    <a:pt x="519" y="467"/>
                    <a:pt x="518" y="465"/>
                  </a:cubicBezTo>
                  <a:cubicBezTo>
                    <a:pt x="517" y="466"/>
                    <a:pt x="515" y="466"/>
                    <a:pt x="514" y="466"/>
                  </a:cubicBezTo>
                  <a:cubicBezTo>
                    <a:pt x="514" y="467"/>
                    <a:pt x="515" y="467"/>
                    <a:pt x="516" y="467"/>
                  </a:cubicBezTo>
                  <a:cubicBezTo>
                    <a:pt x="515" y="469"/>
                    <a:pt x="514" y="466"/>
                    <a:pt x="513" y="467"/>
                  </a:cubicBezTo>
                  <a:cubicBezTo>
                    <a:pt x="513" y="468"/>
                    <a:pt x="513" y="468"/>
                    <a:pt x="513" y="468"/>
                  </a:cubicBezTo>
                  <a:cubicBezTo>
                    <a:pt x="512" y="469"/>
                    <a:pt x="511" y="470"/>
                    <a:pt x="509" y="470"/>
                  </a:cubicBezTo>
                  <a:cubicBezTo>
                    <a:pt x="509" y="470"/>
                    <a:pt x="510" y="470"/>
                    <a:pt x="510" y="471"/>
                  </a:cubicBezTo>
                  <a:cubicBezTo>
                    <a:pt x="509" y="470"/>
                    <a:pt x="509" y="471"/>
                    <a:pt x="509" y="472"/>
                  </a:cubicBezTo>
                  <a:cubicBezTo>
                    <a:pt x="509" y="471"/>
                    <a:pt x="508" y="471"/>
                    <a:pt x="508" y="471"/>
                  </a:cubicBezTo>
                  <a:cubicBezTo>
                    <a:pt x="509" y="471"/>
                    <a:pt x="507" y="470"/>
                    <a:pt x="509" y="468"/>
                  </a:cubicBezTo>
                  <a:cubicBezTo>
                    <a:pt x="509" y="468"/>
                    <a:pt x="509" y="469"/>
                    <a:pt x="509" y="469"/>
                  </a:cubicBezTo>
                  <a:cubicBezTo>
                    <a:pt x="510" y="469"/>
                    <a:pt x="511" y="469"/>
                    <a:pt x="511" y="468"/>
                  </a:cubicBezTo>
                  <a:cubicBezTo>
                    <a:pt x="511" y="467"/>
                    <a:pt x="509" y="469"/>
                    <a:pt x="510" y="467"/>
                  </a:cubicBezTo>
                  <a:cubicBezTo>
                    <a:pt x="509" y="467"/>
                    <a:pt x="509" y="467"/>
                    <a:pt x="509" y="467"/>
                  </a:cubicBezTo>
                  <a:cubicBezTo>
                    <a:pt x="508" y="466"/>
                    <a:pt x="509" y="466"/>
                    <a:pt x="508" y="466"/>
                  </a:cubicBezTo>
                  <a:cubicBezTo>
                    <a:pt x="509" y="465"/>
                    <a:pt x="510" y="465"/>
                    <a:pt x="511" y="464"/>
                  </a:cubicBezTo>
                  <a:cubicBezTo>
                    <a:pt x="511" y="464"/>
                    <a:pt x="510" y="464"/>
                    <a:pt x="510" y="464"/>
                  </a:cubicBezTo>
                  <a:cubicBezTo>
                    <a:pt x="510" y="463"/>
                    <a:pt x="513" y="463"/>
                    <a:pt x="513" y="464"/>
                  </a:cubicBezTo>
                  <a:cubicBezTo>
                    <a:pt x="514" y="463"/>
                    <a:pt x="514" y="462"/>
                    <a:pt x="514" y="462"/>
                  </a:cubicBezTo>
                  <a:cubicBezTo>
                    <a:pt x="514" y="462"/>
                    <a:pt x="516" y="462"/>
                    <a:pt x="515" y="461"/>
                  </a:cubicBezTo>
                  <a:cubicBezTo>
                    <a:pt x="516" y="461"/>
                    <a:pt x="516" y="462"/>
                    <a:pt x="515" y="462"/>
                  </a:cubicBezTo>
                  <a:cubicBezTo>
                    <a:pt x="517" y="462"/>
                    <a:pt x="518" y="460"/>
                    <a:pt x="520" y="460"/>
                  </a:cubicBezTo>
                  <a:cubicBezTo>
                    <a:pt x="521" y="460"/>
                    <a:pt x="521" y="459"/>
                    <a:pt x="521" y="459"/>
                  </a:cubicBezTo>
                  <a:cubicBezTo>
                    <a:pt x="521" y="459"/>
                    <a:pt x="522" y="459"/>
                    <a:pt x="521" y="460"/>
                  </a:cubicBezTo>
                  <a:cubicBezTo>
                    <a:pt x="523" y="459"/>
                    <a:pt x="523" y="458"/>
                    <a:pt x="524" y="457"/>
                  </a:cubicBezTo>
                  <a:cubicBezTo>
                    <a:pt x="528" y="459"/>
                    <a:pt x="530" y="457"/>
                    <a:pt x="533" y="455"/>
                  </a:cubicBezTo>
                  <a:cubicBezTo>
                    <a:pt x="533" y="455"/>
                    <a:pt x="533" y="455"/>
                    <a:pt x="533" y="454"/>
                  </a:cubicBezTo>
                  <a:cubicBezTo>
                    <a:pt x="534" y="454"/>
                    <a:pt x="533" y="454"/>
                    <a:pt x="533" y="455"/>
                  </a:cubicBezTo>
                  <a:cubicBezTo>
                    <a:pt x="539" y="452"/>
                    <a:pt x="545" y="449"/>
                    <a:pt x="552" y="448"/>
                  </a:cubicBezTo>
                  <a:cubicBezTo>
                    <a:pt x="552" y="447"/>
                    <a:pt x="552" y="447"/>
                    <a:pt x="552" y="447"/>
                  </a:cubicBezTo>
                  <a:cubicBezTo>
                    <a:pt x="553" y="447"/>
                    <a:pt x="555" y="446"/>
                    <a:pt x="556" y="445"/>
                  </a:cubicBezTo>
                  <a:cubicBezTo>
                    <a:pt x="555" y="445"/>
                    <a:pt x="555" y="444"/>
                    <a:pt x="554" y="444"/>
                  </a:cubicBezTo>
                  <a:cubicBezTo>
                    <a:pt x="554" y="444"/>
                    <a:pt x="553" y="444"/>
                    <a:pt x="553" y="445"/>
                  </a:cubicBezTo>
                  <a:cubicBezTo>
                    <a:pt x="551" y="446"/>
                    <a:pt x="547" y="444"/>
                    <a:pt x="546" y="447"/>
                  </a:cubicBezTo>
                  <a:cubicBezTo>
                    <a:pt x="545" y="447"/>
                    <a:pt x="543" y="447"/>
                    <a:pt x="542" y="448"/>
                  </a:cubicBezTo>
                  <a:cubicBezTo>
                    <a:pt x="542" y="448"/>
                    <a:pt x="542" y="448"/>
                    <a:pt x="543" y="448"/>
                  </a:cubicBezTo>
                  <a:cubicBezTo>
                    <a:pt x="542" y="449"/>
                    <a:pt x="540" y="449"/>
                    <a:pt x="539" y="450"/>
                  </a:cubicBezTo>
                  <a:cubicBezTo>
                    <a:pt x="539" y="450"/>
                    <a:pt x="539" y="449"/>
                    <a:pt x="539" y="449"/>
                  </a:cubicBezTo>
                  <a:cubicBezTo>
                    <a:pt x="539" y="450"/>
                    <a:pt x="538" y="450"/>
                    <a:pt x="538" y="451"/>
                  </a:cubicBezTo>
                  <a:cubicBezTo>
                    <a:pt x="537" y="451"/>
                    <a:pt x="536" y="451"/>
                    <a:pt x="536" y="452"/>
                  </a:cubicBezTo>
                  <a:cubicBezTo>
                    <a:pt x="535" y="452"/>
                    <a:pt x="534" y="452"/>
                    <a:pt x="534" y="452"/>
                  </a:cubicBezTo>
                  <a:cubicBezTo>
                    <a:pt x="533" y="451"/>
                    <a:pt x="536" y="450"/>
                    <a:pt x="537" y="449"/>
                  </a:cubicBezTo>
                  <a:cubicBezTo>
                    <a:pt x="537" y="448"/>
                    <a:pt x="536" y="449"/>
                    <a:pt x="536" y="448"/>
                  </a:cubicBezTo>
                  <a:cubicBezTo>
                    <a:pt x="538" y="448"/>
                    <a:pt x="540" y="447"/>
                    <a:pt x="541" y="445"/>
                  </a:cubicBezTo>
                  <a:cubicBezTo>
                    <a:pt x="541" y="446"/>
                    <a:pt x="540" y="447"/>
                    <a:pt x="541" y="447"/>
                  </a:cubicBezTo>
                  <a:cubicBezTo>
                    <a:pt x="546" y="444"/>
                    <a:pt x="552" y="445"/>
                    <a:pt x="556" y="441"/>
                  </a:cubicBezTo>
                  <a:cubicBezTo>
                    <a:pt x="554" y="439"/>
                    <a:pt x="552" y="441"/>
                    <a:pt x="551" y="442"/>
                  </a:cubicBezTo>
                  <a:cubicBezTo>
                    <a:pt x="548" y="440"/>
                    <a:pt x="546" y="440"/>
                    <a:pt x="545" y="442"/>
                  </a:cubicBezTo>
                  <a:cubicBezTo>
                    <a:pt x="544" y="441"/>
                    <a:pt x="542" y="442"/>
                    <a:pt x="542" y="443"/>
                  </a:cubicBezTo>
                  <a:cubicBezTo>
                    <a:pt x="538" y="442"/>
                    <a:pt x="536" y="445"/>
                    <a:pt x="532" y="446"/>
                  </a:cubicBezTo>
                  <a:cubicBezTo>
                    <a:pt x="532" y="448"/>
                    <a:pt x="529" y="448"/>
                    <a:pt x="528" y="448"/>
                  </a:cubicBezTo>
                  <a:cubicBezTo>
                    <a:pt x="527" y="448"/>
                    <a:pt x="527" y="449"/>
                    <a:pt x="527" y="449"/>
                  </a:cubicBezTo>
                  <a:cubicBezTo>
                    <a:pt x="527" y="450"/>
                    <a:pt x="527" y="450"/>
                    <a:pt x="527" y="449"/>
                  </a:cubicBezTo>
                  <a:cubicBezTo>
                    <a:pt x="526" y="451"/>
                    <a:pt x="523" y="451"/>
                    <a:pt x="521" y="452"/>
                  </a:cubicBezTo>
                  <a:cubicBezTo>
                    <a:pt x="521" y="454"/>
                    <a:pt x="523" y="452"/>
                    <a:pt x="524" y="452"/>
                  </a:cubicBezTo>
                  <a:cubicBezTo>
                    <a:pt x="525" y="453"/>
                    <a:pt x="523" y="453"/>
                    <a:pt x="523" y="454"/>
                  </a:cubicBezTo>
                  <a:cubicBezTo>
                    <a:pt x="523" y="455"/>
                    <a:pt x="525" y="454"/>
                    <a:pt x="525" y="455"/>
                  </a:cubicBezTo>
                  <a:cubicBezTo>
                    <a:pt x="524" y="455"/>
                    <a:pt x="522" y="456"/>
                    <a:pt x="522" y="455"/>
                  </a:cubicBezTo>
                  <a:cubicBezTo>
                    <a:pt x="521" y="457"/>
                    <a:pt x="520" y="457"/>
                    <a:pt x="518" y="457"/>
                  </a:cubicBezTo>
                  <a:cubicBezTo>
                    <a:pt x="518" y="458"/>
                    <a:pt x="517" y="460"/>
                    <a:pt x="515" y="458"/>
                  </a:cubicBezTo>
                  <a:cubicBezTo>
                    <a:pt x="517" y="455"/>
                    <a:pt x="520" y="456"/>
                    <a:pt x="522" y="454"/>
                  </a:cubicBezTo>
                  <a:cubicBezTo>
                    <a:pt x="522" y="454"/>
                    <a:pt x="520" y="454"/>
                    <a:pt x="520" y="454"/>
                  </a:cubicBezTo>
                  <a:cubicBezTo>
                    <a:pt x="518" y="456"/>
                    <a:pt x="513" y="456"/>
                    <a:pt x="512" y="459"/>
                  </a:cubicBezTo>
                  <a:cubicBezTo>
                    <a:pt x="511" y="459"/>
                    <a:pt x="513" y="458"/>
                    <a:pt x="512" y="458"/>
                  </a:cubicBezTo>
                  <a:cubicBezTo>
                    <a:pt x="510" y="458"/>
                    <a:pt x="506" y="459"/>
                    <a:pt x="506" y="461"/>
                  </a:cubicBezTo>
                  <a:cubicBezTo>
                    <a:pt x="506" y="461"/>
                    <a:pt x="506" y="461"/>
                    <a:pt x="506" y="460"/>
                  </a:cubicBezTo>
                  <a:cubicBezTo>
                    <a:pt x="498" y="463"/>
                    <a:pt x="493" y="466"/>
                    <a:pt x="487" y="470"/>
                  </a:cubicBezTo>
                  <a:cubicBezTo>
                    <a:pt x="487" y="471"/>
                    <a:pt x="487" y="471"/>
                    <a:pt x="487" y="470"/>
                  </a:cubicBezTo>
                  <a:cubicBezTo>
                    <a:pt x="488" y="471"/>
                    <a:pt x="487" y="472"/>
                    <a:pt x="486" y="471"/>
                  </a:cubicBezTo>
                  <a:cubicBezTo>
                    <a:pt x="487" y="472"/>
                    <a:pt x="486" y="471"/>
                    <a:pt x="485" y="472"/>
                  </a:cubicBezTo>
                  <a:cubicBezTo>
                    <a:pt x="484" y="472"/>
                    <a:pt x="482" y="474"/>
                    <a:pt x="480" y="474"/>
                  </a:cubicBezTo>
                  <a:cubicBezTo>
                    <a:pt x="480" y="475"/>
                    <a:pt x="479" y="475"/>
                    <a:pt x="479" y="476"/>
                  </a:cubicBezTo>
                  <a:cubicBezTo>
                    <a:pt x="474" y="478"/>
                    <a:pt x="469" y="481"/>
                    <a:pt x="465" y="484"/>
                  </a:cubicBezTo>
                  <a:cubicBezTo>
                    <a:pt x="462" y="485"/>
                    <a:pt x="459" y="486"/>
                    <a:pt x="457" y="488"/>
                  </a:cubicBezTo>
                  <a:cubicBezTo>
                    <a:pt x="456" y="488"/>
                    <a:pt x="456" y="488"/>
                    <a:pt x="456" y="487"/>
                  </a:cubicBezTo>
                  <a:cubicBezTo>
                    <a:pt x="452" y="492"/>
                    <a:pt x="446" y="492"/>
                    <a:pt x="442" y="496"/>
                  </a:cubicBezTo>
                  <a:cubicBezTo>
                    <a:pt x="442" y="496"/>
                    <a:pt x="442" y="496"/>
                    <a:pt x="442" y="496"/>
                  </a:cubicBezTo>
                  <a:cubicBezTo>
                    <a:pt x="441" y="496"/>
                    <a:pt x="441" y="498"/>
                    <a:pt x="440" y="497"/>
                  </a:cubicBezTo>
                  <a:cubicBezTo>
                    <a:pt x="440" y="498"/>
                    <a:pt x="440" y="499"/>
                    <a:pt x="439" y="500"/>
                  </a:cubicBezTo>
                  <a:cubicBezTo>
                    <a:pt x="443" y="499"/>
                    <a:pt x="446" y="497"/>
                    <a:pt x="449" y="495"/>
                  </a:cubicBezTo>
                  <a:cubicBezTo>
                    <a:pt x="449" y="497"/>
                    <a:pt x="445" y="497"/>
                    <a:pt x="445" y="499"/>
                  </a:cubicBezTo>
                  <a:cubicBezTo>
                    <a:pt x="443" y="499"/>
                    <a:pt x="442" y="501"/>
                    <a:pt x="440" y="501"/>
                  </a:cubicBezTo>
                  <a:cubicBezTo>
                    <a:pt x="437" y="503"/>
                    <a:pt x="434" y="504"/>
                    <a:pt x="432" y="506"/>
                  </a:cubicBezTo>
                  <a:cubicBezTo>
                    <a:pt x="432" y="507"/>
                    <a:pt x="432" y="507"/>
                    <a:pt x="433" y="507"/>
                  </a:cubicBezTo>
                  <a:cubicBezTo>
                    <a:pt x="434" y="506"/>
                    <a:pt x="436" y="508"/>
                    <a:pt x="437" y="505"/>
                  </a:cubicBezTo>
                  <a:cubicBezTo>
                    <a:pt x="438" y="506"/>
                    <a:pt x="440" y="506"/>
                    <a:pt x="440" y="504"/>
                  </a:cubicBezTo>
                  <a:cubicBezTo>
                    <a:pt x="441" y="504"/>
                    <a:pt x="443" y="504"/>
                    <a:pt x="443" y="502"/>
                  </a:cubicBezTo>
                  <a:cubicBezTo>
                    <a:pt x="445" y="503"/>
                    <a:pt x="446" y="500"/>
                    <a:pt x="449" y="500"/>
                  </a:cubicBezTo>
                  <a:cubicBezTo>
                    <a:pt x="450" y="499"/>
                    <a:pt x="452" y="499"/>
                    <a:pt x="453" y="498"/>
                  </a:cubicBezTo>
                  <a:cubicBezTo>
                    <a:pt x="458" y="497"/>
                    <a:pt x="461" y="492"/>
                    <a:pt x="466" y="493"/>
                  </a:cubicBezTo>
                  <a:cubicBezTo>
                    <a:pt x="465" y="494"/>
                    <a:pt x="463" y="495"/>
                    <a:pt x="462" y="496"/>
                  </a:cubicBezTo>
                  <a:cubicBezTo>
                    <a:pt x="462" y="496"/>
                    <a:pt x="462" y="496"/>
                    <a:pt x="463" y="496"/>
                  </a:cubicBezTo>
                  <a:cubicBezTo>
                    <a:pt x="461" y="497"/>
                    <a:pt x="459" y="499"/>
                    <a:pt x="456" y="499"/>
                  </a:cubicBezTo>
                  <a:cubicBezTo>
                    <a:pt x="455" y="502"/>
                    <a:pt x="452" y="501"/>
                    <a:pt x="451" y="503"/>
                  </a:cubicBezTo>
                  <a:cubicBezTo>
                    <a:pt x="452" y="504"/>
                    <a:pt x="454" y="502"/>
                    <a:pt x="455" y="503"/>
                  </a:cubicBezTo>
                  <a:cubicBezTo>
                    <a:pt x="456" y="501"/>
                    <a:pt x="461" y="499"/>
                    <a:pt x="461" y="501"/>
                  </a:cubicBezTo>
                  <a:cubicBezTo>
                    <a:pt x="458" y="499"/>
                    <a:pt x="455" y="506"/>
                    <a:pt x="453" y="504"/>
                  </a:cubicBezTo>
                  <a:cubicBezTo>
                    <a:pt x="453" y="504"/>
                    <a:pt x="451" y="506"/>
                    <a:pt x="452" y="506"/>
                  </a:cubicBezTo>
                  <a:cubicBezTo>
                    <a:pt x="452" y="507"/>
                    <a:pt x="450" y="506"/>
                    <a:pt x="448" y="506"/>
                  </a:cubicBezTo>
                  <a:cubicBezTo>
                    <a:pt x="448" y="507"/>
                    <a:pt x="448" y="507"/>
                    <a:pt x="448" y="507"/>
                  </a:cubicBezTo>
                  <a:cubicBezTo>
                    <a:pt x="448" y="508"/>
                    <a:pt x="449" y="508"/>
                    <a:pt x="449" y="507"/>
                  </a:cubicBezTo>
                  <a:cubicBezTo>
                    <a:pt x="449" y="509"/>
                    <a:pt x="446" y="508"/>
                    <a:pt x="445" y="509"/>
                  </a:cubicBezTo>
                  <a:cubicBezTo>
                    <a:pt x="444" y="509"/>
                    <a:pt x="445" y="508"/>
                    <a:pt x="444" y="508"/>
                  </a:cubicBezTo>
                  <a:cubicBezTo>
                    <a:pt x="443" y="508"/>
                    <a:pt x="443" y="509"/>
                    <a:pt x="443" y="510"/>
                  </a:cubicBezTo>
                  <a:cubicBezTo>
                    <a:pt x="444" y="510"/>
                    <a:pt x="444" y="509"/>
                    <a:pt x="444" y="509"/>
                  </a:cubicBezTo>
                  <a:cubicBezTo>
                    <a:pt x="444" y="510"/>
                    <a:pt x="443" y="511"/>
                    <a:pt x="443" y="511"/>
                  </a:cubicBezTo>
                  <a:cubicBezTo>
                    <a:pt x="442" y="511"/>
                    <a:pt x="443" y="510"/>
                    <a:pt x="443" y="509"/>
                  </a:cubicBezTo>
                  <a:cubicBezTo>
                    <a:pt x="440" y="509"/>
                    <a:pt x="441" y="510"/>
                    <a:pt x="440" y="512"/>
                  </a:cubicBezTo>
                  <a:cubicBezTo>
                    <a:pt x="439" y="512"/>
                    <a:pt x="440" y="511"/>
                    <a:pt x="440" y="511"/>
                  </a:cubicBezTo>
                  <a:cubicBezTo>
                    <a:pt x="438" y="511"/>
                    <a:pt x="439" y="512"/>
                    <a:pt x="439" y="513"/>
                  </a:cubicBezTo>
                  <a:cubicBezTo>
                    <a:pt x="438" y="513"/>
                    <a:pt x="438" y="512"/>
                    <a:pt x="437" y="512"/>
                  </a:cubicBezTo>
                  <a:cubicBezTo>
                    <a:pt x="437" y="512"/>
                    <a:pt x="438" y="513"/>
                    <a:pt x="438" y="514"/>
                  </a:cubicBezTo>
                  <a:cubicBezTo>
                    <a:pt x="438" y="514"/>
                    <a:pt x="437" y="514"/>
                    <a:pt x="436" y="514"/>
                  </a:cubicBezTo>
                  <a:cubicBezTo>
                    <a:pt x="437" y="514"/>
                    <a:pt x="437" y="513"/>
                    <a:pt x="437" y="513"/>
                  </a:cubicBezTo>
                  <a:cubicBezTo>
                    <a:pt x="435" y="513"/>
                    <a:pt x="434" y="516"/>
                    <a:pt x="431" y="515"/>
                  </a:cubicBezTo>
                  <a:cubicBezTo>
                    <a:pt x="431" y="516"/>
                    <a:pt x="431" y="517"/>
                    <a:pt x="432" y="517"/>
                  </a:cubicBezTo>
                  <a:cubicBezTo>
                    <a:pt x="431" y="518"/>
                    <a:pt x="431" y="518"/>
                    <a:pt x="430" y="519"/>
                  </a:cubicBezTo>
                  <a:cubicBezTo>
                    <a:pt x="429" y="518"/>
                    <a:pt x="430" y="518"/>
                    <a:pt x="430" y="517"/>
                  </a:cubicBezTo>
                  <a:cubicBezTo>
                    <a:pt x="429" y="516"/>
                    <a:pt x="428" y="518"/>
                    <a:pt x="427" y="518"/>
                  </a:cubicBezTo>
                  <a:cubicBezTo>
                    <a:pt x="427" y="518"/>
                    <a:pt x="428" y="518"/>
                    <a:pt x="428" y="518"/>
                  </a:cubicBezTo>
                  <a:cubicBezTo>
                    <a:pt x="428" y="517"/>
                    <a:pt x="427" y="517"/>
                    <a:pt x="426" y="517"/>
                  </a:cubicBezTo>
                  <a:cubicBezTo>
                    <a:pt x="426" y="517"/>
                    <a:pt x="426" y="518"/>
                    <a:pt x="425" y="518"/>
                  </a:cubicBezTo>
                  <a:cubicBezTo>
                    <a:pt x="427" y="519"/>
                    <a:pt x="425" y="522"/>
                    <a:pt x="423" y="521"/>
                  </a:cubicBezTo>
                  <a:cubicBezTo>
                    <a:pt x="423" y="522"/>
                    <a:pt x="424" y="522"/>
                    <a:pt x="424" y="523"/>
                  </a:cubicBezTo>
                  <a:cubicBezTo>
                    <a:pt x="422" y="522"/>
                    <a:pt x="423" y="523"/>
                    <a:pt x="422" y="524"/>
                  </a:cubicBezTo>
                  <a:cubicBezTo>
                    <a:pt x="420" y="524"/>
                    <a:pt x="420" y="526"/>
                    <a:pt x="418" y="525"/>
                  </a:cubicBezTo>
                  <a:cubicBezTo>
                    <a:pt x="418" y="526"/>
                    <a:pt x="418" y="526"/>
                    <a:pt x="418" y="526"/>
                  </a:cubicBezTo>
                  <a:cubicBezTo>
                    <a:pt x="417" y="527"/>
                    <a:pt x="417" y="525"/>
                    <a:pt x="416" y="525"/>
                  </a:cubicBezTo>
                  <a:cubicBezTo>
                    <a:pt x="416" y="526"/>
                    <a:pt x="414" y="524"/>
                    <a:pt x="414" y="526"/>
                  </a:cubicBezTo>
                  <a:cubicBezTo>
                    <a:pt x="414" y="526"/>
                    <a:pt x="415" y="528"/>
                    <a:pt x="415" y="527"/>
                  </a:cubicBezTo>
                  <a:cubicBezTo>
                    <a:pt x="416" y="528"/>
                    <a:pt x="414" y="528"/>
                    <a:pt x="414" y="528"/>
                  </a:cubicBezTo>
                  <a:cubicBezTo>
                    <a:pt x="414" y="529"/>
                    <a:pt x="413" y="530"/>
                    <a:pt x="412" y="530"/>
                  </a:cubicBezTo>
                  <a:cubicBezTo>
                    <a:pt x="411" y="530"/>
                    <a:pt x="411" y="530"/>
                    <a:pt x="411" y="529"/>
                  </a:cubicBezTo>
                  <a:cubicBezTo>
                    <a:pt x="410" y="530"/>
                    <a:pt x="410" y="530"/>
                    <a:pt x="410" y="532"/>
                  </a:cubicBezTo>
                  <a:cubicBezTo>
                    <a:pt x="407" y="531"/>
                    <a:pt x="406" y="534"/>
                    <a:pt x="404" y="534"/>
                  </a:cubicBezTo>
                  <a:cubicBezTo>
                    <a:pt x="403" y="534"/>
                    <a:pt x="404" y="534"/>
                    <a:pt x="404" y="533"/>
                  </a:cubicBezTo>
                  <a:cubicBezTo>
                    <a:pt x="403" y="533"/>
                    <a:pt x="403" y="534"/>
                    <a:pt x="403" y="535"/>
                  </a:cubicBezTo>
                  <a:cubicBezTo>
                    <a:pt x="402" y="534"/>
                    <a:pt x="401" y="536"/>
                    <a:pt x="401" y="535"/>
                  </a:cubicBezTo>
                  <a:cubicBezTo>
                    <a:pt x="401" y="536"/>
                    <a:pt x="401" y="536"/>
                    <a:pt x="402" y="536"/>
                  </a:cubicBezTo>
                  <a:cubicBezTo>
                    <a:pt x="401" y="537"/>
                    <a:pt x="400" y="537"/>
                    <a:pt x="400" y="537"/>
                  </a:cubicBezTo>
                  <a:cubicBezTo>
                    <a:pt x="400" y="538"/>
                    <a:pt x="400" y="538"/>
                    <a:pt x="400" y="538"/>
                  </a:cubicBezTo>
                  <a:cubicBezTo>
                    <a:pt x="399" y="539"/>
                    <a:pt x="397" y="539"/>
                    <a:pt x="397" y="539"/>
                  </a:cubicBezTo>
                  <a:cubicBezTo>
                    <a:pt x="397" y="538"/>
                    <a:pt x="398" y="538"/>
                    <a:pt x="398" y="538"/>
                  </a:cubicBezTo>
                  <a:cubicBezTo>
                    <a:pt x="397" y="538"/>
                    <a:pt x="394" y="539"/>
                    <a:pt x="393" y="541"/>
                  </a:cubicBezTo>
                  <a:cubicBezTo>
                    <a:pt x="392" y="540"/>
                    <a:pt x="393" y="539"/>
                    <a:pt x="393" y="538"/>
                  </a:cubicBezTo>
                  <a:cubicBezTo>
                    <a:pt x="393" y="539"/>
                    <a:pt x="392" y="539"/>
                    <a:pt x="392" y="540"/>
                  </a:cubicBezTo>
                  <a:cubicBezTo>
                    <a:pt x="391" y="539"/>
                    <a:pt x="391" y="540"/>
                    <a:pt x="389" y="540"/>
                  </a:cubicBezTo>
                  <a:cubicBezTo>
                    <a:pt x="389" y="540"/>
                    <a:pt x="390" y="540"/>
                    <a:pt x="390" y="540"/>
                  </a:cubicBezTo>
                  <a:cubicBezTo>
                    <a:pt x="390" y="541"/>
                    <a:pt x="389" y="540"/>
                    <a:pt x="389" y="541"/>
                  </a:cubicBezTo>
                  <a:cubicBezTo>
                    <a:pt x="388" y="541"/>
                    <a:pt x="389" y="540"/>
                    <a:pt x="388" y="540"/>
                  </a:cubicBezTo>
                  <a:cubicBezTo>
                    <a:pt x="388" y="541"/>
                    <a:pt x="387" y="542"/>
                    <a:pt x="385" y="542"/>
                  </a:cubicBezTo>
                  <a:cubicBezTo>
                    <a:pt x="385" y="544"/>
                    <a:pt x="387" y="543"/>
                    <a:pt x="388" y="544"/>
                  </a:cubicBezTo>
                  <a:cubicBezTo>
                    <a:pt x="387" y="544"/>
                    <a:pt x="387" y="544"/>
                    <a:pt x="386" y="544"/>
                  </a:cubicBezTo>
                  <a:cubicBezTo>
                    <a:pt x="386" y="544"/>
                    <a:pt x="386" y="544"/>
                    <a:pt x="386" y="543"/>
                  </a:cubicBezTo>
                  <a:cubicBezTo>
                    <a:pt x="384" y="543"/>
                    <a:pt x="384" y="545"/>
                    <a:pt x="382" y="544"/>
                  </a:cubicBezTo>
                  <a:cubicBezTo>
                    <a:pt x="382" y="545"/>
                    <a:pt x="382" y="545"/>
                    <a:pt x="383" y="545"/>
                  </a:cubicBezTo>
                  <a:cubicBezTo>
                    <a:pt x="382" y="546"/>
                    <a:pt x="381" y="545"/>
                    <a:pt x="381" y="545"/>
                  </a:cubicBezTo>
                  <a:cubicBezTo>
                    <a:pt x="382" y="544"/>
                    <a:pt x="382" y="544"/>
                    <a:pt x="382" y="543"/>
                  </a:cubicBezTo>
                  <a:cubicBezTo>
                    <a:pt x="382" y="543"/>
                    <a:pt x="382" y="543"/>
                    <a:pt x="381" y="543"/>
                  </a:cubicBezTo>
                  <a:cubicBezTo>
                    <a:pt x="380" y="543"/>
                    <a:pt x="381" y="543"/>
                    <a:pt x="381" y="544"/>
                  </a:cubicBezTo>
                  <a:cubicBezTo>
                    <a:pt x="380" y="543"/>
                    <a:pt x="380" y="544"/>
                    <a:pt x="379" y="543"/>
                  </a:cubicBezTo>
                  <a:cubicBezTo>
                    <a:pt x="378" y="543"/>
                    <a:pt x="379" y="544"/>
                    <a:pt x="378" y="544"/>
                  </a:cubicBezTo>
                  <a:cubicBezTo>
                    <a:pt x="377" y="544"/>
                    <a:pt x="378" y="542"/>
                    <a:pt x="377" y="543"/>
                  </a:cubicBezTo>
                  <a:cubicBezTo>
                    <a:pt x="377" y="543"/>
                    <a:pt x="377" y="543"/>
                    <a:pt x="377" y="544"/>
                  </a:cubicBezTo>
                  <a:cubicBezTo>
                    <a:pt x="376" y="544"/>
                    <a:pt x="376" y="545"/>
                    <a:pt x="375" y="546"/>
                  </a:cubicBezTo>
                  <a:cubicBezTo>
                    <a:pt x="375" y="546"/>
                    <a:pt x="375" y="545"/>
                    <a:pt x="375" y="545"/>
                  </a:cubicBezTo>
                  <a:cubicBezTo>
                    <a:pt x="369" y="548"/>
                    <a:pt x="360" y="550"/>
                    <a:pt x="351" y="550"/>
                  </a:cubicBezTo>
                  <a:cubicBezTo>
                    <a:pt x="350" y="550"/>
                    <a:pt x="350" y="549"/>
                    <a:pt x="349" y="550"/>
                  </a:cubicBezTo>
                  <a:cubicBezTo>
                    <a:pt x="348" y="549"/>
                    <a:pt x="346" y="549"/>
                    <a:pt x="343" y="549"/>
                  </a:cubicBezTo>
                  <a:cubicBezTo>
                    <a:pt x="345" y="546"/>
                    <a:pt x="341" y="544"/>
                    <a:pt x="341" y="544"/>
                  </a:cubicBezTo>
                  <a:cubicBezTo>
                    <a:pt x="341" y="544"/>
                    <a:pt x="342" y="543"/>
                    <a:pt x="342" y="542"/>
                  </a:cubicBezTo>
                  <a:cubicBezTo>
                    <a:pt x="341" y="542"/>
                    <a:pt x="341" y="542"/>
                    <a:pt x="340" y="542"/>
                  </a:cubicBezTo>
                  <a:cubicBezTo>
                    <a:pt x="341" y="540"/>
                    <a:pt x="342" y="540"/>
                    <a:pt x="343" y="539"/>
                  </a:cubicBezTo>
                  <a:cubicBezTo>
                    <a:pt x="344" y="538"/>
                    <a:pt x="342" y="538"/>
                    <a:pt x="343" y="538"/>
                  </a:cubicBezTo>
                  <a:cubicBezTo>
                    <a:pt x="343" y="537"/>
                    <a:pt x="342" y="537"/>
                    <a:pt x="342" y="537"/>
                  </a:cubicBezTo>
                  <a:cubicBezTo>
                    <a:pt x="342" y="536"/>
                    <a:pt x="342" y="536"/>
                    <a:pt x="342" y="536"/>
                  </a:cubicBezTo>
                  <a:cubicBezTo>
                    <a:pt x="342" y="536"/>
                    <a:pt x="342" y="535"/>
                    <a:pt x="341" y="535"/>
                  </a:cubicBezTo>
                  <a:cubicBezTo>
                    <a:pt x="342" y="534"/>
                    <a:pt x="341" y="533"/>
                    <a:pt x="342" y="532"/>
                  </a:cubicBezTo>
                  <a:cubicBezTo>
                    <a:pt x="342" y="531"/>
                    <a:pt x="341" y="531"/>
                    <a:pt x="340" y="531"/>
                  </a:cubicBezTo>
                  <a:cubicBezTo>
                    <a:pt x="341" y="529"/>
                    <a:pt x="340" y="527"/>
                    <a:pt x="341" y="527"/>
                  </a:cubicBezTo>
                  <a:cubicBezTo>
                    <a:pt x="340" y="526"/>
                    <a:pt x="340" y="526"/>
                    <a:pt x="340" y="525"/>
                  </a:cubicBezTo>
                  <a:cubicBezTo>
                    <a:pt x="341" y="525"/>
                    <a:pt x="341" y="523"/>
                    <a:pt x="340" y="523"/>
                  </a:cubicBezTo>
                  <a:cubicBezTo>
                    <a:pt x="340" y="523"/>
                    <a:pt x="340" y="522"/>
                    <a:pt x="341" y="522"/>
                  </a:cubicBezTo>
                  <a:cubicBezTo>
                    <a:pt x="341" y="521"/>
                    <a:pt x="340" y="521"/>
                    <a:pt x="340" y="522"/>
                  </a:cubicBezTo>
                  <a:cubicBezTo>
                    <a:pt x="339" y="520"/>
                    <a:pt x="341" y="520"/>
                    <a:pt x="341" y="519"/>
                  </a:cubicBezTo>
                  <a:cubicBezTo>
                    <a:pt x="338" y="518"/>
                    <a:pt x="336" y="514"/>
                    <a:pt x="334" y="511"/>
                  </a:cubicBezTo>
                  <a:cubicBezTo>
                    <a:pt x="334" y="511"/>
                    <a:pt x="334" y="512"/>
                    <a:pt x="334" y="512"/>
                  </a:cubicBezTo>
                  <a:cubicBezTo>
                    <a:pt x="330" y="505"/>
                    <a:pt x="318" y="502"/>
                    <a:pt x="320" y="490"/>
                  </a:cubicBezTo>
                  <a:cubicBezTo>
                    <a:pt x="312" y="492"/>
                    <a:pt x="305" y="498"/>
                    <a:pt x="297" y="501"/>
                  </a:cubicBezTo>
                  <a:cubicBezTo>
                    <a:pt x="293" y="503"/>
                    <a:pt x="290" y="506"/>
                    <a:pt x="284" y="505"/>
                  </a:cubicBezTo>
                  <a:cubicBezTo>
                    <a:pt x="281" y="507"/>
                    <a:pt x="277" y="507"/>
                    <a:pt x="275" y="507"/>
                  </a:cubicBezTo>
                  <a:cubicBezTo>
                    <a:pt x="274" y="508"/>
                    <a:pt x="274" y="507"/>
                    <a:pt x="273" y="507"/>
                  </a:cubicBezTo>
                  <a:cubicBezTo>
                    <a:pt x="273" y="507"/>
                    <a:pt x="273" y="508"/>
                    <a:pt x="271" y="507"/>
                  </a:cubicBezTo>
                  <a:cubicBezTo>
                    <a:pt x="270" y="509"/>
                    <a:pt x="269" y="512"/>
                    <a:pt x="266" y="512"/>
                  </a:cubicBezTo>
                  <a:cubicBezTo>
                    <a:pt x="267" y="509"/>
                    <a:pt x="269" y="509"/>
                    <a:pt x="269" y="507"/>
                  </a:cubicBezTo>
                  <a:cubicBezTo>
                    <a:pt x="268" y="506"/>
                    <a:pt x="267" y="505"/>
                    <a:pt x="267" y="504"/>
                  </a:cubicBezTo>
                  <a:cubicBezTo>
                    <a:pt x="267" y="503"/>
                    <a:pt x="267" y="501"/>
                    <a:pt x="267" y="500"/>
                  </a:cubicBezTo>
                  <a:cubicBezTo>
                    <a:pt x="270" y="497"/>
                    <a:pt x="272" y="495"/>
                    <a:pt x="274" y="492"/>
                  </a:cubicBezTo>
                  <a:cubicBezTo>
                    <a:pt x="276" y="489"/>
                    <a:pt x="279" y="487"/>
                    <a:pt x="281" y="485"/>
                  </a:cubicBezTo>
                  <a:cubicBezTo>
                    <a:pt x="283" y="483"/>
                    <a:pt x="284" y="478"/>
                    <a:pt x="287" y="476"/>
                  </a:cubicBezTo>
                  <a:cubicBezTo>
                    <a:pt x="287" y="474"/>
                    <a:pt x="288" y="473"/>
                    <a:pt x="289" y="473"/>
                  </a:cubicBezTo>
                  <a:cubicBezTo>
                    <a:pt x="289" y="472"/>
                    <a:pt x="289" y="471"/>
                    <a:pt x="289" y="471"/>
                  </a:cubicBezTo>
                  <a:cubicBezTo>
                    <a:pt x="290" y="469"/>
                    <a:pt x="290" y="466"/>
                    <a:pt x="293" y="466"/>
                  </a:cubicBezTo>
                  <a:cubicBezTo>
                    <a:pt x="297" y="462"/>
                    <a:pt x="301" y="457"/>
                    <a:pt x="305" y="453"/>
                  </a:cubicBezTo>
                  <a:cubicBezTo>
                    <a:pt x="315" y="443"/>
                    <a:pt x="325" y="436"/>
                    <a:pt x="337" y="428"/>
                  </a:cubicBezTo>
                  <a:cubicBezTo>
                    <a:pt x="340" y="426"/>
                    <a:pt x="343" y="424"/>
                    <a:pt x="346" y="422"/>
                  </a:cubicBezTo>
                  <a:cubicBezTo>
                    <a:pt x="350" y="420"/>
                    <a:pt x="354" y="418"/>
                    <a:pt x="357" y="415"/>
                  </a:cubicBezTo>
                  <a:cubicBezTo>
                    <a:pt x="359" y="415"/>
                    <a:pt x="360" y="414"/>
                    <a:pt x="361" y="412"/>
                  </a:cubicBezTo>
                  <a:cubicBezTo>
                    <a:pt x="361" y="411"/>
                    <a:pt x="361" y="410"/>
                    <a:pt x="360" y="409"/>
                  </a:cubicBezTo>
                  <a:cubicBezTo>
                    <a:pt x="360" y="407"/>
                    <a:pt x="359" y="406"/>
                    <a:pt x="358" y="406"/>
                  </a:cubicBezTo>
                  <a:cubicBezTo>
                    <a:pt x="358" y="403"/>
                    <a:pt x="358" y="400"/>
                    <a:pt x="356" y="399"/>
                  </a:cubicBezTo>
                  <a:cubicBezTo>
                    <a:pt x="357" y="397"/>
                    <a:pt x="355" y="397"/>
                    <a:pt x="356" y="396"/>
                  </a:cubicBezTo>
                  <a:cubicBezTo>
                    <a:pt x="352" y="396"/>
                    <a:pt x="349" y="399"/>
                    <a:pt x="345" y="399"/>
                  </a:cubicBezTo>
                  <a:cubicBezTo>
                    <a:pt x="341" y="401"/>
                    <a:pt x="337" y="402"/>
                    <a:pt x="334" y="406"/>
                  </a:cubicBezTo>
                  <a:cubicBezTo>
                    <a:pt x="330" y="409"/>
                    <a:pt x="325" y="411"/>
                    <a:pt x="321" y="414"/>
                  </a:cubicBezTo>
                  <a:cubicBezTo>
                    <a:pt x="318" y="415"/>
                    <a:pt x="316" y="417"/>
                    <a:pt x="313" y="416"/>
                  </a:cubicBezTo>
                  <a:cubicBezTo>
                    <a:pt x="313" y="417"/>
                    <a:pt x="312" y="417"/>
                    <a:pt x="312" y="418"/>
                  </a:cubicBezTo>
                  <a:cubicBezTo>
                    <a:pt x="307" y="419"/>
                    <a:pt x="301" y="422"/>
                    <a:pt x="296" y="422"/>
                  </a:cubicBezTo>
                  <a:cubicBezTo>
                    <a:pt x="296" y="424"/>
                    <a:pt x="294" y="423"/>
                    <a:pt x="293" y="424"/>
                  </a:cubicBezTo>
                  <a:cubicBezTo>
                    <a:pt x="293" y="424"/>
                    <a:pt x="293" y="423"/>
                    <a:pt x="293" y="423"/>
                  </a:cubicBezTo>
                  <a:cubicBezTo>
                    <a:pt x="293" y="424"/>
                    <a:pt x="291" y="424"/>
                    <a:pt x="291" y="425"/>
                  </a:cubicBezTo>
                  <a:cubicBezTo>
                    <a:pt x="290" y="424"/>
                    <a:pt x="288" y="424"/>
                    <a:pt x="288" y="425"/>
                  </a:cubicBezTo>
                  <a:cubicBezTo>
                    <a:pt x="285" y="424"/>
                    <a:pt x="280" y="427"/>
                    <a:pt x="278" y="424"/>
                  </a:cubicBezTo>
                  <a:cubicBezTo>
                    <a:pt x="277" y="425"/>
                    <a:pt x="276" y="424"/>
                    <a:pt x="274" y="423"/>
                  </a:cubicBezTo>
                  <a:cubicBezTo>
                    <a:pt x="273" y="421"/>
                    <a:pt x="273" y="419"/>
                    <a:pt x="271" y="418"/>
                  </a:cubicBezTo>
                  <a:cubicBezTo>
                    <a:pt x="271" y="417"/>
                    <a:pt x="272" y="417"/>
                    <a:pt x="272" y="417"/>
                  </a:cubicBezTo>
                  <a:cubicBezTo>
                    <a:pt x="272" y="416"/>
                    <a:pt x="271" y="417"/>
                    <a:pt x="270" y="416"/>
                  </a:cubicBezTo>
                  <a:cubicBezTo>
                    <a:pt x="271" y="415"/>
                    <a:pt x="269" y="415"/>
                    <a:pt x="269" y="414"/>
                  </a:cubicBezTo>
                  <a:cubicBezTo>
                    <a:pt x="267" y="415"/>
                    <a:pt x="266" y="415"/>
                    <a:pt x="265" y="416"/>
                  </a:cubicBezTo>
                  <a:cubicBezTo>
                    <a:pt x="264" y="416"/>
                    <a:pt x="264" y="415"/>
                    <a:pt x="263" y="415"/>
                  </a:cubicBezTo>
                  <a:cubicBezTo>
                    <a:pt x="263" y="416"/>
                    <a:pt x="264" y="416"/>
                    <a:pt x="263" y="417"/>
                  </a:cubicBezTo>
                  <a:cubicBezTo>
                    <a:pt x="263" y="417"/>
                    <a:pt x="262" y="417"/>
                    <a:pt x="262" y="417"/>
                  </a:cubicBezTo>
                  <a:cubicBezTo>
                    <a:pt x="262" y="417"/>
                    <a:pt x="263" y="418"/>
                    <a:pt x="263" y="418"/>
                  </a:cubicBezTo>
                  <a:cubicBezTo>
                    <a:pt x="264" y="419"/>
                    <a:pt x="262" y="418"/>
                    <a:pt x="262" y="419"/>
                  </a:cubicBezTo>
                  <a:cubicBezTo>
                    <a:pt x="261" y="419"/>
                    <a:pt x="262" y="418"/>
                    <a:pt x="261" y="418"/>
                  </a:cubicBezTo>
                  <a:cubicBezTo>
                    <a:pt x="261" y="418"/>
                    <a:pt x="261" y="420"/>
                    <a:pt x="261" y="419"/>
                  </a:cubicBezTo>
                  <a:cubicBezTo>
                    <a:pt x="261" y="419"/>
                    <a:pt x="259" y="421"/>
                    <a:pt x="258" y="421"/>
                  </a:cubicBezTo>
                  <a:cubicBezTo>
                    <a:pt x="257" y="422"/>
                    <a:pt x="256" y="424"/>
                    <a:pt x="254" y="423"/>
                  </a:cubicBezTo>
                  <a:cubicBezTo>
                    <a:pt x="255" y="425"/>
                    <a:pt x="251" y="425"/>
                    <a:pt x="250" y="428"/>
                  </a:cubicBezTo>
                  <a:cubicBezTo>
                    <a:pt x="248" y="428"/>
                    <a:pt x="246" y="432"/>
                    <a:pt x="243" y="432"/>
                  </a:cubicBezTo>
                  <a:cubicBezTo>
                    <a:pt x="243" y="433"/>
                    <a:pt x="243" y="432"/>
                    <a:pt x="242" y="433"/>
                  </a:cubicBezTo>
                  <a:cubicBezTo>
                    <a:pt x="242" y="433"/>
                    <a:pt x="242" y="433"/>
                    <a:pt x="242" y="433"/>
                  </a:cubicBezTo>
                  <a:cubicBezTo>
                    <a:pt x="242" y="433"/>
                    <a:pt x="242" y="434"/>
                    <a:pt x="241" y="435"/>
                  </a:cubicBezTo>
                  <a:cubicBezTo>
                    <a:pt x="236" y="435"/>
                    <a:pt x="236" y="439"/>
                    <a:pt x="230" y="439"/>
                  </a:cubicBezTo>
                  <a:cubicBezTo>
                    <a:pt x="230" y="440"/>
                    <a:pt x="230" y="440"/>
                    <a:pt x="231" y="440"/>
                  </a:cubicBezTo>
                  <a:cubicBezTo>
                    <a:pt x="230" y="440"/>
                    <a:pt x="230" y="441"/>
                    <a:pt x="230" y="442"/>
                  </a:cubicBezTo>
                  <a:cubicBezTo>
                    <a:pt x="226" y="443"/>
                    <a:pt x="222" y="446"/>
                    <a:pt x="219" y="449"/>
                  </a:cubicBezTo>
                  <a:cubicBezTo>
                    <a:pt x="218" y="449"/>
                    <a:pt x="219" y="449"/>
                    <a:pt x="218" y="449"/>
                  </a:cubicBezTo>
                  <a:cubicBezTo>
                    <a:pt x="218" y="449"/>
                    <a:pt x="218" y="450"/>
                    <a:pt x="218" y="450"/>
                  </a:cubicBezTo>
                  <a:cubicBezTo>
                    <a:pt x="215" y="452"/>
                    <a:pt x="213" y="454"/>
                    <a:pt x="211" y="456"/>
                  </a:cubicBezTo>
                  <a:cubicBezTo>
                    <a:pt x="211" y="455"/>
                    <a:pt x="210" y="455"/>
                    <a:pt x="209" y="454"/>
                  </a:cubicBezTo>
                  <a:cubicBezTo>
                    <a:pt x="212" y="453"/>
                    <a:pt x="214" y="451"/>
                    <a:pt x="217" y="449"/>
                  </a:cubicBezTo>
                  <a:cubicBezTo>
                    <a:pt x="217" y="449"/>
                    <a:pt x="217" y="448"/>
                    <a:pt x="217" y="448"/>
                  </a:cubicBezTo>
                  <a:cubicBezTo>
                    <a:pt x="217" y="448"/>
                    <a:pt x="218" y="448"/>
                    <a:pt x="218" y="448"/>
                  </a:cubicBezTo>
                  <a:cubicBezTo>
                    <a:pt x="221" y="445"/>
                    <a:pt x="225" y="442"/>
                    <a:pt x="229" y="440"/>
                  </a:cubicBezTo>
                  <a:cubicBezTo>
                    <a:pt x="229" y="440"/>
                    <a:pt x="229" y="439"/>
                    <a:pt x="229" y="439"/>
                  </a:cubicBezTo>
                  <a:cubicBezTo>
                    <a:pt x="230" y="439"/>
                    <a:pt x="230" y="439"/>
                    <a:pt x="231" y="439"/>
                  </a:cubicBezTo>
                  <a:cubicBezTo>
                    <a:pt x="232" y="436"/>
                    <a:pt x="238" y="434"/>
                    <a:pt x="241" y="430"/>
                  </a:cubicBezTo>
                  <a:cubicBezTo>
                    <a:pt x="242" y="431"/>
                    <a:pt x="242" y="429"/>
                    <a:pt x="244" y="429"/>
                  </a:cubicBezTo>
                  <a:cubicBezTo>
                    <a:pt x="244" y="428"/>
                    <a:pt x="243" y="429"/>
                    <a:pt x="243" y="428"/>
                  </a:cubicBezTo>
                  <a:cubicBezTo>
                    <a:pt x="244" y="426"/>
                    <a:pt x="245" y="426"/>
                    <a:pt x="246" y="426"/>
                  </a:cubicBezTo>
                  <a:cubicBezTo>
                    <a:pt x="246" y="425"/>
                    <a:pt x="247" y="425"/>
                    <a:pt x="249" y="425"/>
                  </a:cubicBezTo>
                  <a:cubicBezTo>
                    <a:pt x="247" y="423"/>
                    <a:pt x="249" y="425"/>
                    <a:pt x="250" y="423"/>
                  </a:cubicBezTo>
                  <a:cubicBezTo>
                    <a:pt x="251" y="423"/>
                    <a:pt x="253" y="420"/>
                    <a:pt x="255" y="421"/>
                  </a:cubicBezTo>
                  <a:cubicBezTo>
                    <a:pt x="256" y="420"/>
                    <a:pt x="257" y="419"/>
                    <a:pt x="257" y="418"/>
                  </a:cubicBezTo>
                  <a:cubicBezTo>
                    <a:pt x="257" y="418"/>
                    <a:pt x="258" y="419"/>
                    <a:pt x="258" y="419"/>
                  </a:cubicBezTo>
                  <a:cubicBezTo>
                    <a:pt x="259" y="418"/>
                    <a:pt x="258" y="417"/>
                    <a:pt x="258" y="417"/>
                  </a:cubicBezTo>
                  <a:cubicBezTo>
                    <a:pt x="259" y="415"/>
                    <a:pt x="265" y="414"/>
                    <a:pt x="264" y="411"/>
                  </a:cubicBezTo>
                  <a:cubicBezTo>
                    <a:pt x="266" y="411"/>
                    <a:pt x="267" y="408"/>
                    <a:pt x="268" y="409"/>
                  </a:cubicBezTo>
                  <a:cubicBezTo>
                    <a:pt x="269" y="409"/>
                    <a:pt x="268" y="408"/>
                    <a:pt x="269" y="408"/>
                  </a:cubicBezTo>
                  <a:cubicBezTo>
                    <a:pt x="268" y="407"/>
                    <a:pt x="267" y="407"/>
                    <a:pt x="266" y="407"/>
                  </a:cubicBezTo>
                  <a:cubicBezTo>
                    <a:pt x="266" y="407"/>
                    <a:pt x="266" y="407"/>
                    <a:pt x="266" y="406"/>
                  </a:cubicBezTo>
                  <a:cubicBezTo>
                    <a:pt x="266" y="405"/>
                    <a:pt x="265" y="405"/>
                    <a:pt x="264" y="405"/>
                  </a:cubicBezTo>
                  <a:cubicBezTo>
                    <a:pt x="266" y="405"/>
                    <a:pt x="265" y="403"/>
                    <a:pt x="264" y="403"/>
                  </a:cubicBezTo>
                  <a:cubicBezTo>
                    <a:pt x="263" y="402"/>
                    <a:pt x="264" y="402"/>
                    <a:pt x="265" y="402"/>
                  </a:cubicBezTo>
                  <a:cubicBezTo>
                    <a:pt x="264" y="401"/>
                    <a:pt x="264" y="401"/>
                    <a:pt x="264" y="401"/>
                  </a:cubicBezTo>
                  <a:cubicBezTo>
                    <a:pt x="264" y="400"/>
                    <a:pt x="263" y="399"/>
                    <a:pt x="264" y="398"/>
                  </a:cubicBezTo>
                  <a:cubicBezTo>
                    <a:pt x="263" y="398"/>
                    <a:pt x="264" y="397"/>
                    <a:pt x="263" y="396"/>
                  </a:cubicBezTo>
                  <a:cubicBezTo>
                    <a:pt x="263" y="396"/>
                    <a:pt x="262" y="397"/>
                    <a:pt x="262" y="397"/>
                  </a:cubicBezTo>
                  <a:cubicBezTo>
                    <a:pt x="261" y="396"/>
                    <a:pt x="261" y="398"/>
                    <a:pt x="261" y="398"/>
                  </a:cubicBezTo>
                  <a:cubicBezTo>
                    <a:pt x="261" y="398"/>
                    <a:pt x="260" y="398"/>
                    <a:pt x="259" y="398"/>
                  </a:cubicBezTo>
                  <a:cubicBezTo>
                    <a:pt x="259" y="398"/>
                    <a:pt x="260" y="398"/>
                    <a:pt x="259" y="397"/>
                  </a:cubicBezTo>
                  <a:cubicBezTo>
                    <a:pt x="258" y="398"/>
                    <a:pt x="259" y="398"/>
                    <a:pt x="258" y="399"/>
                  </a:cubicBezTo>
                  <a:cubicBezTo>
                    <a:pt x="259" y="399"/>
                    <a:pt x="260" y="398"/>
                    <a:pt x="260" y="399"/>
                  </a:cubicBezTo>
                  <a:cubicBezTo>
                    <a:pt x="260" y="400"/>
                    <a:pt x="258" y="398"/>
                    <a:pt x="258" y="400"/>
                  </a:cubicBezTo>
                  <a:cubicBezTo>
                    <a:pt x="256" y="400"/>
                    <a:pt x="256" y="398"/>
                    <a:pt x="255" y="399"/>
                  </a:cubicBezTo>
                  <a:cubicBezTo>
                    <a:pt x="255" y="399"/>
                    <a:pt x="256" y="400"/>
                    <a:pt x="257" y="400"/>
                  </a:cubicBezTo>
                  <a:cubicBezTo>
                    <a:pt x="256" y="401"/>
                    <a:pt x="256" y="400"/>
                    <a:pt x="255" y="401"/>
                  </a:cubicBezTo>
                  <a:cubicBezTo>
                    <a:pt x="255" y="401"/>
                    <a:pt x="255" y="401"/>
                    <a:pt x="256" y="401"/>
                  </a:cubicBezTo>
                  <a:cubicBezTo>
                    <a:pt x="256" y="401"/>
                    <a:pt x="255" y="402"/>
                    <a:pt x="255" y="401"/>
                  </a:cubicBezTo>
                  <a:cubicBezTo>
                    <a:pt x="255" y="402"/>
                    <a:pt x="255" y="402"/>
                    <a:pt x="255" y="402"/>
                  </a:cubicBezTo>
                  <a:cubicBezTo>
                    <a:pt x="255" y="403"/>
                    <a:pt x="254" y="403"/>
                    <a:pt x="253" y="403"/>
                  </a:cubicBezTo>
                  <a:cubicBezTo>
                    <a:pt x="252" y="404"/>
                    <a:pt x="254" y="403"/>
                    <a:pt x="253" y="404"/>
                  </a:cubicBezTo>
                  <a:cubicBezTo>
                    <a:pt x="252" y="404"/>
                    <a:pt x="253" y="403"/>
                    <a:pt x="252" y="403"/>
                  </a:cubicBezTo>
                  <a:cubicBezTo>
                    <a:pt x="252" y="403"/>
                    <a:pt x="252" y="404"/>
                    <a:pt x="252" y="404"/>
                  </a:cubicBezTo>
                  <a:cubicBezTo>
                    <a:pt x="251" y="404"/>
                    <a:pt x="251" y="405"/>
                    <a:pt x="251" y="404"/>
                  </a:cubicBezTo>
                  <a:cubicBezTo>
                    <a:pt x="251" y="405"/>
                    <a:pt x="251" y="405"/>
                    <a:pt x="251" y="406"/>
                  </a:cubicBezTo>
                  <a:cubicBezTo>
                    <a:pt x="250" y="405"/>
                    <a:pt x="250" y="405"/>
                    <a:pt x="250" y="405"/>
                  </a:cubicBezTo>
                  <a:cubicBezTo>
                    <a:pt x="250" y="405"/>
                    <a:pt x="250" y="405"/>
                    <a:pt x="248" y="404"/>
                  </a:cubicBezTo>
                  <a:cubicBezTo>
                    <a:pt x="248" y="405"/>
                    <a:pt x="249" y="405"/>
                    <a:pt x="249" y="405"/>
                  </a:cubicBezTo>
                  <a:cubicBezTo>
                    <a:pt x="249" y="406"/>
                    <a:pt x="247" y="408"/>
                    <a:pt x="247" y="407"/>
                  </a:cubicBezTo>
                  <a:cubicBezTo>
                    <a:pt x="245" y="409"/>
                    <a:pt x="242" y="412"/>
                    <a:pt x="239" y="412"/>
                  </a:cubicBezTo>
                  <a:cubicBezTo>
                    <a:pt x="239" y="413"/>
                    <a:pt x="239" y="413"/>
                    <a:pt x="239" y="414"/>
                  </a:cubicBezTo>
                  <a:cubicBezTo>
                    <a:pt x="234" y="415"/>
                    <a:pt x="231" y="420"/>
                    <a:pt x="226" y="422"/>
                  </a:cubicBezTo>
                  <a:cubicBezTo>
                    <a:pt x="226" y="423"/>
                    <a:pt x="226" y="423"/>
                    <a:pt x="226" y="423"/>
                  </a:cubicBezTo>
                  <a:cubicBezTo>
                    <a:pt x="226" y="423"/>
                    <a:pt x="225" y="423"/>
                    <a:pt x="225" y="423"/>
                  </a:cubicBezTo>
                  <a:cubicBezTo>
                    <a:pt x="226" y="424"/>
                    <a:pt x="224" y="425"/>
                    <a:pt x="223" y="425"/>
                  </a:cubicBezTo>
                  <a:cubicBezTo>
                    <a:pt x="223" y="425"/>
                    <a:pt x="223" y="425"/>
                    <a:pt x="222" y="425"/>
                  </a:cubicBezTo>
                  <a:cubicBezTo>
                    <a:pt x="221" y="425"/>
                    <a:pt x="222" y="427"/>
                    <a:pt x="221" y="425"/>
                  </a:cubicBezTo>
                  <a:cubicBezTo>
                    <a:pt x="221" y="426"/>
                    <a:pt x="221" y="426"/>
                    <a:pt x="221" y="427"/>
                  </a:cubicBezTo>
                  <a:cubicBezTo>
                    <a:pt x="220" y="427"/>
                    <a:pt x="220" y="427"/>
                    <a:pt x="219" y="428"/>
                  </a:cubicBezTo>
                  <a:cubicBezTo>
                    <a:pt x="219" y="428"/>
                    <a:pt x="219" y="428"/>
                    <a:pt x="218" y="428"/>
                  </a:cubicBezTo>
                  <a:cubicBezTo>
                    <a:pt x="218" y="428"/>
                    <a:pt x="219" y="429"/>
                    <a:pt x="218" y="429"/>
                  </a:cubicBezTo>
                  <a:cubicBezTo>
                    <a:pt x="218" y="429"/>
                    <a:pt x="218" y="428"/>
                    <a:pt x="217" y="428"/>
                  </a:cubicBezTo>
                  <a:cubicBezTo>
                    <a:pt x="217" y="429"/>
                    <a:pt x="218" y="430"/>
                    <a:pt x="217" y="431"/>
                  </a:cubicBezTo>
                  <a:cubicBezTo>
                    <a:pt x="217" y="430"/>
                    <a:pt x="217" y="430"/>
                    <a:pt x="217" y="430"/>
                  </a:cubicBezTo>
                  <a:cubicBezTo>
                    <a:pt x="217" y="429"/>
                    <a:pt x="216" y="431"/>
                    <a:pt x="216" y="430"/>
                  </a:cubicBezTo>
                  <a:cubicBezTo>
                    <a:pt x="215" y="430"/>
                    <a:pt x="216" y="430"/>
                    <a:pt x="216" y="431"/>
                  </a:cubicBezTo>
                  <a:cubicBezTo>
                    <a:pt x="214" y="431"/>
                    <a:pt x="213" y="432"/>
                    <a:pt x="212" y="432"/>
                  </a:cubicBezTo>
                  <a:cubicBezTo>
                    <a:pt x="212" y="432"/>
                    <a:pt x="212" y="433"/>
                    <a:pt x="212" y="433"/>
                  </a:cubicBezTo>
                  <a:cubicBezTo>
                    <a:pt x="211" y="434"/>
                    <a:pt x="210" y="432"/>
                    <a:pt x="211" y="434"/>
                  </a:cubicBezTo>
                  <a:cubicBezTo>
                    <a:pt x="210" y="433"/>
                    <a:pt x="209" y="435"/>
                    <a:pt x="208" y="436"/>
                  </a:cubicBezTo>
                  <a:cubicBezTo>
                    <a:pt x="208" y="436"/>
                    <a:pt x="208" y="435"/>
                    <a:pt x="208" y="435"/>
                  </a:cubicBezTo>
                  <a:cubicBezTo>
                    <a:pt x="207" y="436"/>
                    <a:pt x="207" y="437"/>
                    <a:pt x="206" y="436"/>
                  </a:cubicBezTo>
                  <a:cubicBezTo>
                    <a:pt x="205" y="437"/>
                    <a:pt x="207" y="437"/>
                    <a:pt x="206" y="437"/>
                  </a:cubicBezTo>
                  <a:cubicBezTo>
                    <a:pt x="205" y="437"/>
                    <a:pt x="204" y="438"/>
                    <a:pt x="204" y="439"/>
                  </a:cubicBezTo>
                  <a:cubicBezTo>
                    <a:pt x="204" y="438"/>
                    <a:pt x="204" y="438"/>
                    <a:pt x="203" y="438"/>
                  </a:cubicBezTo>
                  <a:cubicBezTo>
                    <a:pt x="204" y="439"/>
                    <a:pt x="203" y="439"/>
                    <a:pt x="202" y="440"/>
                  </a:cubicBezTo>
                  <a:cubicBezTo>
                    <a:pt x="200" y="440"/>
                    <a:pt x="196" y="443"/>
                    <a:pt x="196" y="445"/>
                  </a:cubicBezTo>
                  <a:cubicBezTo>
                    <a:pt x="195" y="445"/>
                    <a:pt x="195" y="444"/>
                    <a:pt x="195" y="444"/>
                  </a:cubicBezTo>
                  <a:cubicBezTo>
                    <a:pt x="195" y="445"/>
                    <a:pt x="193" y="446"/>
                    <a:pt x="194" y="446"/>
                  </a:cubicBezTo>
                  <a:cubicBezTo>
                    <a:pt x="194" y="447"/>
                    <a:pt x="193" y="446"/>
                    <a:pt x="193" y="446"/>
                  </a:cubicBezTo>
                  <a:cubicBezTo>
                    <a:pt x="192" y="446"/>
                    <a:pt x="191" y="447"/>
                    <a:pt x="192" y="447"/>
                  </a:cubicBezTo>
                  <a:cubicBezTo>
                    <a:pt x="191" y="447"/>
                    <a:pt x="189" y="448"/>
                    <a:pt x="188" y="448"/>
                  </a:cubicBezTo>
                  <a:cubicBezTo>
                    <a:pt x="189" y="448"/>
                    <a:pt x="188" y="449"/>
                    <a:pt x="188" y="449"/>
                  </a:cubicBezTo>
                  <a:cubicBezTo>
                    <a:pt x="186" y="450"/>
                    <a:pt x="185" y="451"/>
                    <a:pt x="183" y="452"/>
                  </a:cubicBezTo>
                  <a:cubicBezTo>
                    <a:pt x="183" y="452"/>
                    <a:pt x="183" y="453"/>
                    <a:pt x="182" y="453"/>
                  </a:cubicBezTo>
                  <a:cubicBezTo>
                    <a:pt x="183" y="453"/>
                    <a:pt x="182" y="454"/>
                    <a:pt x="181" y="454"/>
                  </a:cubicBezTo>
                  <a:cubicBezTo>
                    <a:pt x="181" y="454"/>
                    <a:pt x="182" y="454"/>
                    <a:pt x="182" y="455"/>
                  </a:cubicBezTo>
                  <a:cubicBezTo>
                    <a:pt x="182" y="455"/>
                    <a:pt x="182" y="455"/>
                    <a:pt x="182" y="455"/>
                  </a:cubicBezTo>
                  <a:cubicBezTo>
                    <a:pt x="180" y="455"/>
                    <a:pt x="180" y="456"/>
                    <a:pt x="179" y="455"/>
                  </a:cubicBezTo>
                  <a:cubicBezTo>
                    <a:pt x="180" y="456"/>
                    <a:pt x="179" y="456"/>
                    <a:pt x="179" y="457"/>
                  </a:cubicBezTo>
                  <a:cubicBezTo>
                    <a:pt x="178" y="457"/>
                    <a:pt x="179" y="456"/>
                    <a:pt x="178" y="456"/>
                  </a:cubicBezTo>
                  <a:cubicBezTo>
                    <a:pt x="175" y="457"/>
                    <a:pt x="175" y="462"/>
                    <a:pt x="172" y="461"/>
                  </a:cubicBezTo>
                  <a:cubicBezTo>
                    <a:pt x="172" y="462"/>
                    <a:pt x="169" y="463"/>
                    <a:pt x="168" y="463"/>
                  </a:cubicBezTo>
                  <a:cubicBezTo>
                    <a:pt x="169" y="463"/>
                    <a:pt x="168" y="463"/>
                    <a:pt x="168" y="464"/>
                  </a:cubicBezTo>
                  <a:cubicBezTo>
                    <a:pt x="166" y="464"/>
                    <a:pt x="166" y="466"/>
                    <a:pt x="165" y="466"/>
                  </a:cubicBezTo>
                  <a:cubicBezTo>
                    <a:pt x="165" y="466"/>
                    <a:pt x="166" y="465"/>
                    <a:pt x="165" y="465"/>
                  </a:cubicBezTo>
                  <a:cubicBezTo>
                    <a:pt x="165" y="466"/>
                    <a:pt x="165" y="467"/>
                    <a:pt x="165" y="467"/>
                  </a:cubicBezTo>
                  <a:cubicBezTo>
                    <a:pt x="164" y="468"/>
                    <a:pt x="165" y="467"/>
                    <a:pt x="164" y="467"/>
                  </a:cubicBezTo>
                  <a:cubicBezTo>
                    <a:pt x="163" y="468"/>
                    <a:pt x="162" y="468"/>
                    <a:pt x="161" y="469"/>
                  </a:cubicBezTo>
                  <a:cubicBezTo>
                    <a:pt x="160" y="469"/>
                    <a:pt x="160" y="468"/>
                    <a:pt x="160" y="468"/>
                  </a:cubicBezTo>
                  <a:cubicBezTo>
                    <a:pt x="160" y="468"/>
                    <a:pt x="159" y="470"/>
                    <a:pt x="160" y="469"/>
                  </a:cubicBezTo>
                  <a:cubicBezTo>
                    <a:pt x="160" y="470"/>
                    <a:pt x="159" y="470"/>
                    <a:pt x="159" y="470"/>
                  </a:cubicBezTo>
                  <a:cubicBezTo>
                    <a:pt x="159" y="470"/>
                    <a:pt x="160" y="470"/>
                    <a:pt x="160" y="471"/>
                  </a:cubicBezTo>
                  <a:cubicBezTo>
                    <a:pt x="160" y="471"/>
                    <a:pt x="158" y="470"/>
                    <a:pt x="159" y="471"/>
                  </a:cubicBezTo>
                  <a:cubicBezTo>
                    <a:pt x="159" y="472"/>
                    <a:pt x="158" y="471"/>
                    <a:pt x="159" y="470"/>
                  </a:cubicBezTo>
                  <a:cubicBezTo>
                    <a:pt x="157" y="471"/>
                    <a:pt x="158" y="472"/>
                    <a:pt x="157" y="473"/>
                  </a:cubicBezTo>
                  <a:cubicBezTo>
                    <a:pt x="157" y="472"/>
                    <a:pt x="157" y="472"/>
                    <a:pt x="156" y="472"/>
                  </a:cubicBezTo>
                  <a:cubicBezTo>
                    <a:pt x="156" y="472"/>
                    <a:pt x="156" y="473"/>
                    <a:pt x="157" y="473"/>
                  </a:cubicBezTo>
                  <a:cubicBezTo>
                    <a:pt x="155" y="473"/>
                    <a:pt x="155" y="475"/>
                    <a:pt x="153" y="475"/>
                  </a:cubicBezTo>
                  <a:cubicBezTo>
                    <a:pt x="152" y="475"/>
                    <a:pt x="153" y="475"/>
                    <a:pt x="153" y="476"/>
                  </a:cubicBezTo>
                  <a:cubicBezTo>
                    <a:pt x="152" y="476"/>
                    <a:pt x="152" y="476"/>
                    <a:pt x="151" y="476"/>
                  </a:cubicBezTo>
                  <a:cubicBezTo>
                    <a:pt x="152" y="475"/>
                    <a:pt x="152" y="475"/>
                    <a:pt x="151" y="475"/>
                  </a:cubicBezTo>
                  <a:cubicBezTo>
                    <a:pt x="151" y="476"/>
                    <a:pt x="151" y="476"/>
                    <a:pt x="150" y="477"/>
                  </a:cubicBezTo>
                  <a:cubicBezTo>
                    <a:pt x="150" y="477"/>
                    <a:pt x="150" y="477"/>
                    <a:pt x="150" y="477"/>
                  </a:cubicBezTo>
                  <a:cubicBezTo>
                    <a:pt x="150" y="477"/>
                    <a:pt x="149" y="478"/>
                    <a:pt x="150" y="478"/>
                  </a:cubicBezTo>
                  <a:cubicBezTo>
                    <a:pt x="149" y="479"/>
                    <a:pt x="148" y="478"/>
                    <a:pt x="148" y="479"/>
                  </a:cubicBezTo>
                  <a:cubicBezTo>
                    <a:pt x="148" y="479"/>
                    <a:pt x="146" y="480"/>
                    <a:pt x="145" y="481"/>
                  </a:cubicBezTo>
                  <a:cubicBezTo>
                    <a:pt x="145" y="481"/>
                    <a:pt x="145" y="481"/>
                    <a:pt x="146" y="481"/>
                  </a:cubicBezTo>
                  <a:cubicBezTo>
                    <a:pt x="145" y="482"/>
                    <a:pt x="144" y="481"/>
                    <a:pt x="144" y="483"/>
                  </a:cubicBezTo>
                  <a:cubicBezTo>
                    <a:pt x="144" y="482"/>
                    <a:pt x="143" y="482"/>
                    <a:pt x="143" y="482"/>
                  </a:cubicBezTo>
                  <a:cubicBezTo>
                    <a:pt x="142" y="482"/>
                    <a:pt x="144" y="482"/>
                    <a:pt x="143" y="483"/>
                  </a:cubicBezTo>
                  <a:cubicBezTo>
                    <a:pt x="143" y="483"/>
                    <a:pt x="140" y="484"/>
                    <a:pt x="142" y="484"/>
                  </a:cubicBezTo>
                  <a:cubicBezTo>
                    <a:pt x="141" y="485"/>
                    <a:pt x="140" y="484"/>
                    <a:pt x="140" y="484"/>
                  </a:cubicBezTo>
                  <a:cubicBezTo>
                    <a:pt x="140" y="484"/>
                    <a:pt x="140" y="484"/>
                    <a:pt x="141" y="484"/>
                  </a:cubicBezTo>
                  <a:cubicBezTo>
                    <a:pt x="140" y="484"/>
                    <a:pt x="139" y="485"/>
                    <a:pt x="139" y="487"/>
                  </a:cubicBezTo>
                  <a:cubicBezTo>
                    <a:pt x="138" y="487"/>
                    <a:pt x="137" y="486"/>
                    <a:pt x="137" y="488"/>
                  </a:cubicBezTo>
                  <a:cubicBezTo>
                    <a:pt x="137" y="488"/>
                    <a:pt x="137" y="487"/>
                    <a:pt x="136" y="487"/>
                  </a:cubicBezTo>
                  <a:cubicBezTo>
                    <a:pt x="137" y="488"/>
                    <a:pt x="136" y="489"/>
                    <a:pt x="135" y="489"/>
                  </a:cubicBezTo>
                  <a:cubicBezTo>
                    <a:pt x="135" y="488"/>
                    <a:pt x="135" y="487"/>
                    <a:pt x="136" y="488"/>
                  </a:cubicBezTo>
                  <a:cubicBezTo>
                    <a:pt x="135" y="486"/>
                    <a:pt x="134" y="488"/>
                    <a:pt x="134" y="488"/>
                  </a:cubicBezTo>
                  <a:cubicBezTo>
                    <a:pt x="134" y="488"/>
                    <a:pt x="135" y="488"/>
                    <a:pt x="135" y="489"/>
                  </a:cubicBezTo>
                  <a:cubicBezTo>
                    <a:pt x="134" y="489"/>
                    <a:pt x="133" y="488"/>
                    <a:pt x="133" y="489"/>
                  </a:cubicBezTo>
                  <a:cubicBezTo>
                    <a:pt x="133" y="489"/>
                    <a:pt x="133" y="489"/>
                    <a:pt x="133" y="490"/>
                  </a:cubicBezTo>
                  <a:cubicBezTo>
                    <a:pt x="134" y="490"/>
                    <a:pt x="134" y="489"/>
                    <a:pt x="134" y="490"/>
                  </a:cubicBezTo>
                  <a:cubicBezTo>
                    <a:pt x="134" y="491"/>
                    <a:pt x="133" y="490"/>
                    <a:pt x="133" y="491"/>
                  </a:cubicBezTo>
                  <a:cubicBezTo>
                    <a:pt x="131" y="490"/>
                    <a:pt x="130" y="494"/>
                    <a:pt x="128" y="494"/>
                  </a:cubicBezTo>
                  <a:cubicBezTo>
                    <a:pt x="128" y="494"/>
                    <a:pt x="128" y="495"/>
                    <a:pt x="129" y="495"/>
                  </a:cubicBezTo>
                  <a:cubicBezTo>
                    <a:pt x="127" y="495"/>
                    <a:pt x="129" y="494"/>
                    <a:pt x="129" y="492"/>
                  </a:cubicBezTo>
                  <a:cubicBezTo>
                    <a:pt x="129" y="493"/>
                    <a:pt x="129" y="492"/>
                    <a:pt x="130" y="492"/>
                  </a:cubicBezTo>
                  <a:cubicBezTo>
                    <a:pt x="129" y="491"/>
                    <a:pt x="129" y="493"/>
                    <a:pt x="127" y="492"/>
                  </a:cubicBezTo>
                  <a:cubicBezTo>
                    <a:pt x="127" y="493"/>
                    <a:pt x="126" y="493"/>
                    <a:pt x="126" y="494"/>
                  </a:cubicBezTo>
                  <a:cubicBezTo>
                    <a:pt x="126" y="493"/>
                    <a:pt x="127" y="494"/>
                    <a:pt x="128" y="493"/>
                  </a:cubicBezTo>
                  <a:cubicBezTo>
                    <a:pt x="129" y="494"/>
                    <a:pt x="127" y="494"/>
                    <a:pt x="127" y="494"/>
                  </a:cubicBezTo>
                  <a:cubicBezTo>
                    <a:pt x="127" y="495"/>
                    <a:pt x="127" y="496"/>
                    <a:pt x="128" y="495"/>
                  </a:cubicBezTo>
                  <a:cubicBezTo>
                    <a:pt x="128" y="496"/>
                    <a:pt x="127" y="496"/>
                    <a:pt x="128" y="496"/>
                  </a:cubicBezTo>
                  <a:cubicBezTo>
                    <a:pt x="128" y="497"/>
                    <a:pt x="127" y="496"/>
                    <a:pt x="126" y="496"/>
                  </a:cubicBezTo>
                  <a:cubicBezTo>
                    <a:pt x="126" y="495"/>
                    <a:pt x="127" y="496"/>
                    <a:pt x="127" y="495"/>
                  </a:cubicBezTo>
                  <a:cubicBezTo>
                    <a:pt x="126" y="495"/>
                    <a:pt x="125" y="496"/>
                    <a:pt x="126" y="497"/>
                  </a:cubicBezTo>
                  <a:cubicBezTo>
                    <a:pt x="125" y="497"/>
                    <a:pt x="124" y="495"/>
                    <a:pt x="123" y="495"/>
                  </a:cubicBezTo>
                  <a:cubicBezTo>
                    <a:pt x="123" y="495"/>
                    <a:pt x="124" y="496"/>
                    <a:pt x="124" y="497"/>
                  </a:cubicBezTo>
                  <a:cubicBezTo>
                    <a:pt x="123" y="497"/>
                    <a:pt x="122" y="498"/>
                    <a:pt x="122" y="497"/>
                  </a:cubicBezTo>
                  <a:cubicBezTo>
                    <a:pt x="122" y="497"/>
                    <a:pt x="122" y="497"/>
                    <a:pt x="122" y="497"/>
                  </a:cubicBezTo>
                  <a:cubicBezTo>
                    <a:pt x="122" y="496"/>
                    <a:pt x="123" y="497"/>
                    <a:pt x="123" y="496"/>
                  </a:cubicBezTo>
                  <a:cubicBezTo>
                    <a:pt x="123" y="495"/>
                    <a:pt x="122" y="497"/>
                    <a:pt x="121" y="496"/>
                  </a:cubicBezTo>
                  <a:cubicBezTo>
                    <a:pt x="122" y="497"/>
                    <a:pt x="122" y="497"/>
                    <a:pt x="121" y="498"/>
                  </a:cubicBezTo>
                  <a:cubicBezTo>
                    <a:pt x="122" y="498"/>
                    <a:pt x="123" y="499"/>
                    <a:pt x="124" y="498"/>
                  </a:cubicBezTo>
                  <a:cubicBezTo>
                    <a:pt x="124" y="499"/>
                    <a:pt x="122" y="499"/>
                    <a:pt x="121" y="499"/>
                  </a:cubicBezTo>
                  <a:cubicBezTo>
                    <a:pt x="121" y="500"/>
                    <a:pt x="121" y="500"/>
                    <a:pt x="121" y="502"/>
                  </a:cubicBezTo>
                  <a:cubicBezTo>
                    <a:pt x="120" y="501"/>
                    <a:pt x="120" y="502"/>
                    <a:pt x="119" y="502"/>
                  </a:cubicBezTo>
                  <a:cubicBezTo>
                    <a:pt x="119" y="501"/>
                    <a:pt x="119" y="500"/>
                    <a:pt x="120" y="500"/>
                  </a:cubicBezTo>
                  <a:cubicBezTo>
                    <a:pt x="120" y="499"/>
                    <a:pt x="119" y="499"/>
                    <a:pt x="119" y="499"/>
                  </a:cubicBezTo>
                  <a:cubicBezTo>
                    <a:pt x="119" y="500"/>
                    <a:pt x="119" y="501"/>
                    <a:pt x="118" y="499"/>
                  </a:cubicBezTo>
                  <a:cubicBezTo>
                    <a:pt x="118" y="500"/>
                    <a:pt x="119" y="501"/>
                    <a:pt x="118" y="501"/>
                  </a:cubicBezTo>
                  <a:cubicBezTo>
                    <a:pt x="118" y="502"/>
                    <a:pt x="119" y="502"/>
                    <a:pt x="119" y="502"/>
                  </a:cubicBezTo>
                  <a:cubicBezTo>
                    <a:pt x="119" y="502"/>
                    <a:pt x="117" y="504"/>
                    <a:pt x="118" y="502"/>
                  </a:cubicBezTo>
                  <a:cubicBezTo>
                    <a:pt x="117" y="502"/>
                    <a:pt x="117" y="503"/>
                    <a:pt x="117" y="503"/>
                  </a:cubicBezTo>
                  <a:cubicBezTo>
                    <a:pt x="117" y="504"/>
                    <a:pt x="118" y="504"/>
                    <a:pt x="118" y="504"/>
                  </a:cubicBezTo>
                  <a:cubicBezTo>
                    <a:pt x="117" y="504"/>
                    <a:pt x="117" y="504"/>
                    <a:pt x="117" y="504"/>
                  </a:cubicBezTo>
                  <a:cubicBezTo>
                    <a:pt x="116" y="505"/>
                    <a:pt x="116" y="506"/>
                    <a:pt x="115" y="505"/>
                  </a:cubicBezTo>
                  <a:cubicBezTo>
                    <a:pt x="115" y="506"/>
                    <a:pt x="115" y="506"/>
                    <a:pt x="114" y="507"/>
                  </a:cubicBezTo>
                  <a:cubicBezTo>
                    <a:pt x="114" y="506"/>
                    <a:pt x="114" y="504"/>
                    <a:pt x="113" y="506"/>
                  </a:cubicBezTo>
                  <a:cubicBezTo>
                    <a:pt x="113" y="506"/>
                    <a:pt x="113" y="506"/>
                    <a:pt x="113" y="508"/>
                  </a:cubicBezTo>
                  <a:cubicBezTo>
                    <a:pt x="112" y="507"/>
                    <a:pt x="112" y="508"/>
                    <a:pt x="112" y="508"/>
                  </a:cubicBezTo>
                  <a:cubicBezTo>
                    <a:pt x="110" y="507"/>
                    <a:pt x="112" y="507"/>
                    <a:pt x="112" y="506"/>
                  </a:cubicBezTo>
                  <a:cubicBezTo>
                    <a:pt x="112" y="505"/>
                    <a:pt x="111" y="507"/>
                    <a:pt x="111" y="506"/>
                  </a:cubicBezTo>
                  <a:cubicBezTo>
                    <a:pt x="110" y="506"/>
                    <a:pt x="111" y="508"/>
                    <a:pt x="110" y="507"/>
                  </a:cubicBezTo>
                  <a:cubicBezTo>
                    <a:pt x="109" y="508"/>
                    <a:pt x="111" y="508"/>
                    <a:pt x="110" y="508"/>
                  </a:cubicBezTo>
                  <a:cubicBezTo>
                    <a:pt x="109" y="507"/>
                    <a:pt x="109" y="509"/>
                    <a:pt x="108" y="509"/>
                  </a:cubicBezTo>
                  <a:cubicBezTo>
                    <a:pt x="109" y="510"/>
                    <a:pt x="110" y="509"/>
                    <a:pt x="112" y="509"/>
                  </a:cubicBezTo>
                  <a:cubicBezTo>
                    <a:pt x="111" y="510"/>
                    <a:pt x="110" y="509"/>
                    <a:pt x="109" y="511"/>
                  </a:cubicBezTo>
                  <a:cubicBezTo>
                    <a:pt x="108" y="511"/>
                    <a:pt x="108" y="510"/>
                    <a:pt x="108" y="510"/>
                  </a:cubicBezTo>
                  <a:cubicBezTo>
                    <a:pt x="108" y="510"/>
                    <a:pt x="108" y="510"/>
                    <a:pt x="107" y="510"/>
                  </a:cubicBezTo>
                  <a:cubicBezTo>
                    <a:pt x="108" y="509"/>
                    <a:pt x="110" y="508"/>
                    <a:pt x="109" y="508"/>
                  </a:cubicBezTo>
                  <a:cubicBezTo>
                    <a:pt x="109" y="507"/>
                    <a:pt x="110" y="508"/>
                    <a:pt x="110" y="507"/>
                  </a:cubicBezTo>
                  <a:cubicBezTo>
                    <a:pt x="110" y="506"/>
                    <a:pt x="109" y="507"/>
                    <a:pt x="109" y="506"/>
                  </a:cubicBezTo>
                  <a:cubicBezTo>
                    <a:pt x="108" y="507"/>
                    <a:pt x="109" y="507"/>
                    <a:pt x="109" y="507"/>
                  </a:cubicBezTo>
                  <a:cubicBezTo>
                    <a:pt x="108" y="507"/>
                    <a:pt x="108" y="507"/>
                    <a:pt x="107" y="508"/>
                  </a:cubicBezTo>
                  <a:cubicBezTo>
                    <a:pt x="107" y="508"/>
                    <a:pt x="107" y="508"/>
                    <a:pt x="107" y="509"/>
                  </a:cubicBezTo>
                  <a:cubicBezTo>
                    <a:pt x="107" y="509"/>
                    <a:pt x="107" y="508"/>
                    <a:pt x="106" y="508"/>
                  </a:cubicBezTo>
                  <a:cubicBezTo>
                    <a:pt x="106" y="508"/>
                    <a:pt x="106" y="508"/>
                    <a:pt x="106" y="509"/>
                  </a:cubicBezTo>
                  <a:cubicBezTo>
                    <a:pt x="104" y="508"/>
                    <a:pt x="104" y="510"/>
                    <a:pt x="103" y="511"/>
                  </a:cubicBezTo>
                  <a:cubicBezTo>
                    <a:pt x="104" y="512"/>
                    <a:pt x="103" y="513"/>
                    <a:pt x="103" y="513"/>
                  </a:cubicBezTo>
                  <a:cubicBezTo>
                    <a:pt x="103" y="513"/>
                    <a:pt x="104" y="513"/>
                    <a:pt x="103" y="514"/>
                  </a:cubicBezTo>
                  <a:cubicBezTo>
                    <a:pt x="104" y="514"/>
                    <a:pt x="104" y="513"/>
                    <a:pt x="104" y="513"/>
                  </a:cubicBezTo>
                  <a:cubicBezTo>
                    <a:pt x="105" y="513"/>
                    <a:pt x="105" y="514"/>
                    <a:pt x="105" y="514"/>
                  </a:cubicBezTo>
                  <a:cubicBezTo>
                    <a:pt x="104" y="514"/>
                    <a:pt x="103" y="515"/>
                    <a:pt x="102" y="516"/>
                  </a:cubicBezTo>
                  <a:cubicBezTo>
                    <a:pt x="102" y="516"/>
                    <a:pt x="102" y="515"/>
                    <a:pt x="102" y="515"/>
                  </a:cubicBezTo>
                  <a:cubicBezTo>
                    <a:pt x="102" y="515"/>
                    <a:pt x="101" y="516"/>
                    <a:pt x="102" y="516"/>
                  </a:cubicBezTo>
                  <a:cubicBezTo>
                    <a:pt x="101" y="517"/>
                    <a:pt x="101" y="516"/>
                    <a:pt x="99" y="516"/>
                  </a:cubicBezTo>
                  <a:cubicBezTo>
                    <a:pt x="99" y="515"/>
                    <a:pt x="101" y="515"/>
                    <a:pt x="100" y="514"/>
                  </a:cubicBezTo>
                  <a:cubicBezTo>
                    <a:pt x="99" y="514"/>
                    <a:pt x="100" y="516"/>
                    <a:pt x="98" y="515"/>
                  </a:cubicBezTo>
                  <a:cubicBezTo>
                    <a:pt x="98" y="515"/>
                    <a:pt x="98" y="516"/>
                    <a:pt x="98" y="516"/>
                  </a:cubicBezTo>
                  <a:cubicBezTo>
                    <a:pt x="98" y="516"/>
                    <a:pt x="98" y="516"/>
                    <a:pt x="98" y="517"/>
                  </a:cubicBezTo>
                  <a:cubicBezTo>
                    <a:pt x="97" y="516"/>
                    <a:pt x="98" y="517"/>
                    <a:pt x="98" y="518"/>
                  </a:cubicBezTo>
                  <a:cubicBezTo>
                    <a:pt x="98" y="518"/>
                    <a:pt x="99" y="517"/>
                    <a:pt x="99" y="518"/>
                  </a:cubicBezTo>
                  <a:cubicBezTo>
                    <a:pt x="99" y="517"/>
                    <a:pt x="101" y="517"/>
                    <a:pt x="101" y="518"/>
                  </a:cubicBezTo>
                  <a:cubicBezTo>
                    <a:pt x="100" y="519"/>
                    <a:pt x="100" y="517"/>
                    <a:pt x="99" y="518"/>
                  </a:cubicBezTo>
                  <a:cubicBezTo>
                    <a:pt x="99" y="519"/>
                    <a:pt x="100" y="517"/>
                    <a:pt x="100" y="519"/>
                  </a:cubicBezTo>
                  <a:cubicBezTo>
                    <a:pt x="99" y="519"/>
                    <a:pt x="99" y="518"/>
                    <a:pt x="98" y="518"/>
                  </a:cubicBezTo>
                  <a:cubicBezTo>
                    <a:pt x="99" y="519"/>
                    <a:pt x="97" y="519"/>
                    <a:pt x="96" y="520"/>
                  </a:cubicBezTo>
                  <a:cubicBezTo>
                    <a:pt x="97" y="520"/>
                    <a:pt x="97" y="521"/>
                    <a:pt x="97" y="521"/>
                  </a:cubicBezTo>
                  <a:cubicBezTo>
                    <a:pt x="96" y="521"/>
                    <a:pt x="95" y="522"/>
                    <a:pt x="95" y="521"/>
                  </a:cubicBezTo>
                  <a:cubicBezTo>
                    <a:pt x="94" y="521"/>
                    <a:pt x="96" y="521"/>
                    <a:pt x="95" y="522"/>
                  </a:cubicBezTo>
                  <a:cubicBezTo>
                    <a:pt x="95" y="522"/>
                    <a:pt x="95" y="522"/>
                    <a:pt x="94" y="522"/>
                  </a:cubicBezTo>
                  <a:cubicBezTo>
                    <a:pt x="94" y="522"/>
                    <a:pt x="94" y="523"/>
                    <a:pt x="94" y="524"/>
                  </a:cubicBezTo>
                  <a:cubicBezTo>
                    <a:pt x="93" y="524"/>
                    <a:pt x="93" y="523"/>
                    <a:pt x="93" y="523"/>
                  </a:cubicBezTo>
                  <a:cubicBezTo>
                    <a:pt x="93" y="524"/>
                    <a:pt x="93" y="524"/>
                    <a:pt x="92" y="524"/>
                  </a:cubicBezTo>
                  <a:cubicBezTo>
                    <a:pt x="92" y="524"/>
                    <a:pt x="92" y="524"/>
                    <a:pt x="92" y="524"/>
                  </a:cubicBezTo>
                  <a:cubicBezTo>
                    <a:pt x="92" y="524"/>
                    <a:pt x="92" y="524"/>
                    <a:pt x="92" y="525"/>
                  </a:cubicBezTo>
                  <a:cubicBezTo>
                    <a:pt x="92" y="525"/>
                    <a:pt x="92" y="524"/>
                    <a:pt x="92" y="524"/>
                  </a:cubicBezTo>
                  <a:cubicBezTo>
                    <a:pt x="91" y="524"/>
                    <a:pt x="91" y="525"/>
                    <a:pt x="91" y="525"/>
                  </a:cubicBezTo>
                  <a:cubicBezTo>
                    <a:pt x="91" y="525"/>
                    <a:pt x="91" y="525"/>
                    <a:pt x="90" y="525"/>
                  </a:cubicBezTo>
                  <a:cubicBezTo>
                    <a:pt x="90" y="525"/>
                    <a:pt x="91" y="526"/>
                    <a:pt x="91" y="526"/>
                  </a:cubicBezTo>
                  <a:cubicBezTo>
                    <a:pt x="91" y="527"/>
                    <a:pt x="90" y="526"/>
                    <a:pt x="89" y="525"/>
                  </a:cubicBezTo>
                  <a:cubicBezTo>
                    <a:pt x="89" y="525"/>
                    <a:pt x="89" y="525"/>
                    <a:pt x="88" y="525"/>
                  </a:cubicBezTo>
                  <a:cubicBezTo>
                    <a:pt x="89" y="526"/>
                    <a:pt x="89" y="526"/>
                    <a:pt x="89" y="527"/>
                  </a:cubicBezTo>
                  <a:cubicBezTo>
                    <a:pt x="88" y="526"/>
                    <a:pt x="89" y="526"/>
                    <a:pt x="88" y="525"/>
                  </a:cubicBezTo>
                  <a:cubicBezTo>
                    <a:pt x="88" y="525"/>
                    <a:pt x="89" y="524"/>
                    <a:pt x="90" y="525"/>
                  </a:cubicBezTo>
                  <a:cubicBezTo>
                    <a:pt x="90" y="524"/>
                    <a:pt x="88" y="523"/>
                    <a:pt x="88" y="524"/>
                  </a:cubicBezTo>
                  <a:cubicBezTo>
                    <a:pt x="88" y="523"/>
                    <a:pt x="90" y="524"/>
                    <a:pt x="91" y="524"/>
                  </a:cubicBezTo>
                  <a:cubicBezTo>
                    <a:pt x="91" y="524"/>
                    <a:pt x="90" y="524"/>
                    <a:pt x="90" y="524"/>
                  </a:cubicBezTo>
                  <a:cubicBezTo>
                    <a:pt x="90" y="522"/>
                    <a:pt x="91" y="522"/>
                    <a:pt x="93" y="522"/>
                  </a:cubicBezTo>
                  <a:cubicBezTo>
                    <a:pt x="93" y="521"/>
                    <a:pt x="93" y="521"/>
                    <a:pt x="92" y="520"/>
                  </a:cubicBezTo>
                  <a:cubicBezTo>
                    <a:pt x="92" y="521"/>
                    <a:pt x="92" y="521"/>
                    <a:pt x="92" y="521"/>
                  </a:cubicBezTo>
                  <a:cubicBezTo>
                    <a:pt x="91" y="521"/>
                    <a:pt x="91" y="521"/>
                    <a:pt x="91" y="520"/>
                  </a:cubicBezTo>
                  <a:cubicBezTo>
                    <a:pt x="90" y="521"/>
                    <a:pt x="90" y="520"/>
                    <a:pt x="90" y="521"/>
                  </a:cubicBezTo>
                  <a:cubicBezTo>
                    <a:pt x="91" y="522"/>
                    <a:pt x="88" y="523"/>
                    <a:pt x="88" y="522"/>
                  </a:cubicBezTo>
                  <a:cubicBezTo>
                    <a:pt x="87" y="522"/>
                    <a:pt x="88" y="523"/>
                    <a:pt x="89" y="523"/>
                  </a:cubicBezTo>
                  <a:cubicBezTo>
                    <a:pt x="88" y="524"/>
                    <a:pt x="87" y="522"/>
                    <a:pt x="86" y="522"/>
                  </a:cubicBezTo>
                  <a:cubicBezTo>
                    <a:pt x="87" y="523"/>
                    <a:pt x="88" y="525"/>
                    <a:pt x="87" y="526"/>
                  </a:cubicBezTo>
                  <a:cubicBezTo>
                    <a:pt x="87" y="527"/>
                    <a:pt x="87" y="527"/>
                    <a:pt x="87" y="528"/>
                  </a:cubicBezTo>
                  <a:cubicBezTo>
                    <a:pt x="87" y="528"/>
                    <a:pt x="86" y="525"/>
                    <a:pt x="86" y="525"/>
                  </a:cubicBezTo>
                  <a:cubicBezTo>
                    <a:pt x="86" y="525"/>
                    <a:pt x="85" y="525"/>
                    <a:pt x="84" y="525"/>
                  </a:cubicBezTo>
                  <a:cubicBezTo>
                    <a:pt x="84" y="526"/>
                    <a:pt x="85" y="524"/>
                    <a:pt x="85" y="526"/>
                  </a:cubicBezTo>
                  <a:cubicBezTo>
                    <a:pt x="85" y="527"/>
                    <a:pt x="85" y="525"/>
                    <a:pt x="84" y="526"/>
                  </a:cubicBezTo>
                  <a:cubicBezTo>
                    <a:pt x="84" y="527"/>
                    <a:pt x="86" y="526"/>
                    <a:pt x="85" y="527"/>
                  </a:cubicBezTo>
                  <a:cubicBezTo>
                    <a:pt x="85" y="527"/>
                    <a:pt x="84" y="527"/>
                    <a:pt x="84" y="526"/>
                  </a:cubicBezTo>
                  <a:cubicBezTo>
                    <a:pt x="83" y="527"/>
                    <a:pt x="83" y="526"/>
                    <a:pt x="83" y="525"/>
                  </a:cubicBezTo>
                  <a:cubicBezTo>
                    <a:pt x="82" y="525"/>
                    <a:pt x="82" y="527"/>
                    <a:pt x="83" y="526"/>
                  </a:cubicBezTo>
                  <a:cubicBezTo>
                    <a:pt x="82" y="528"/>
                    <a:pt x="82" y="528"/>
                    <a:pt x="81" y="528"/>
                  </a:cubicBezTo>
                  <a:cubicBezTo>
                    <a:pt x="82" y="529"/>
                    <a:pt x="82" y="531"/>
                    <a:pt x="83" y="532"/>
                  </a:cubicBezTo>
                  <a:cubicBezTo>
                    <a:pt x="82" y="533"/>
                    <a:pt x="81" y="533"/>
                    <a:pt x="81" y="533"/>
                  </a:cubicBezTo>
                  <a:cubicBezTo>
                    <a:pt x="81" y="533"/>
                    <a:pt x="81" y="533"/>
                    <a:pt x="81" y="534"/>
                  </a:cubicBezTo>
                  <a:cubicBezTo>
                    <a:pt x="80" y="534"/>
                    <a:pt x="80" y="534"/>
                    <a:pt x="79" y="535"/>
                  </a:cubicBezTo>
                  <a:cubicBezTo>
                    <a:pt x="78" y="535"/>
                    <a:pt x="79" y="534"/>
                    <a:pt x="78" y="534"/>
                  </a:cubicBezTo>
                  <a:cubicBezTo>
                    <a:pt x="77" y="534"/>
                    <a:pt x="79" y="535"/>
                    <a:pt x="78" y="535"/>
                  </a:cubicBezTo>
                  <a:cubicBezTo>
                    <a:pt x="78" y="535"/>
                    <a:pt x="78" y="534"/>
                    <a:pt x="78" y="535"/>
                  </a:cubicBezTo>
                  <a:cubicBezTo>
                    <a:pt x="76" y="534"/>
                    <a:pt x="78" y="533"/>
                    <a:pt x="78" y="533"/>
                  </a:cubicBezTo>
                  <a:cubicBezTo>
                    <a:pt x="78" y="533"/>
                    <a:pt x="77" y="533"/>
                    <a:pt x="76" y="533"/>
                  </a:cubicBezTo>
                  <a:cubicBezTo>
                    <a:pt x="77" y="532"/>
                    <a:pt x="77" y="533"/>
                    <a:pt x="77" y="533"/>
                  </a:cubicBezTo>
                  <a:cubicBezTo>
                    <a:pt x="77" y="532"/>
                    <a:pt x="76" y="532"/>
                    <a:pt x="77" y="531"/>
                  </a:cubicBezTo>
                  <a:cubicBezTo>
                    <a:pt x="76" y="531"/>
                    <a:pt x="76" y="532"/>
                    <a:pt x="76" y="531"/>
                  </a:cubicBezTo>
                  <a:cubicBezTo>
                    <a:pt x="76" y="532"/>
                    <a:pt x="75" y="534"/>
                    <a:pt x="77" y="534"/>
                  </a:cubicBezTo>
                  <a:cubicBezTo>
                    <a:pt x="76" y="535"/>
                    <a:pt x="75" y="534"/>
                    <a:pt x="75" y="533"/>
                  </a:cubicBezTo>
                  <a:cubicBezTo>
                    <a:pt x="74" y="533"/>
                    <a:pt x="74" y="534"/>
                    <a:pt x="74" y="534"/>
                  </a:cubicBezTo>
                  <a:cubicBezTo>
                    <a:pt x="73" y="534"/>
                    <a:pt x="74" y="534"/>
                    <a:pt x="74" y="533"/>
                  </a:cubicBezTo>
                  <a:cubicBezTo>
                    <a:pt x="72" y="534"/>
                    <a:pt x="73" y="536"/>
                    <a:pt x="72" y="537"/>
                  </a:cubicBezTo>
                  <a:cubicBezTo>
                    <a:pt x="72" y="537"/>
                    <a:pt x="72" y="537"/>
                    <a:pt x="72" y="536"/>
                  </a:cubicBezTo>
                  <a:cubicBezTo>
                    <a:pt x="72" y="536"/>
                    <a:pt x="71" y="537"/>
                    <a:pt x="71" y="537"/>
                  </a:cubicBezTo>
                  <a:cubicBezTo>
                    <a:pt x="70" y="538"/>
                    <a:pt x="72" y="538"/>
                    <a:pt x="71" y="538"/>
                  </a:cubicBezTo>
                  <a:cubicBezTo>
                    <a:pt x="70" y="538"/>
                    <a:pt x="70" y="537"/>
                    <a:pt x="70" y="537"/>
                  </a:cubicBezTo>
                  <a:cubicBezTo>
                    <a:pt x="69" y="538"/>
                    <a:pt x="70" y="539"/>
                    <a:pt x="70" y="540"/>
                  </a:cubicBezTo>
                  <a:cubicBezTo>
                    <a:pt x="69" y="539"/>
                    <a:pt x="69" y="540"/>
                    <a:pt x="69" y="540"/>
                  </a:cubicBezTo>
                  <a:cubicBezTo>
                    <a:pt x="68" y="540"/>
                    <a:pt x="69" y="538"/>
                    <a:pt x="70" y="539"/>
                  </a:cubicBezTo>
                  <a:cubicBezTo>
                    <a:pt x="70" y="538"/>
                    <a:pt x="67" y="537"/>
                    <a:pt x="66" y="538"/>
                  </a:cubicBezTo>
                  <a:cubicBezTo>
                    <a:pt x="67" y="538"/>
                    <a:pt x="67" y="539"/>
                    <a:pt x="66" y="539"/>
                  </a:cubicBezTo>
                  <a:cubicBezTo>
                    <a:pt x="66" y="539"/>
                    <a:pt x="67" y="539"/>
                    <a:pt x="68" y="539"/>
                  </a:cubicBezTo>
                  <a:cubicBezTo>
                    <a:pt x="67" y="540"/>
                    <a:pt x="69" y="540"/>
                    <a:pt x="68" y="540"/>
                  </a:cubicBezTo>
                  <a:cubicBezTo>
                    <a:pt x="67" y="541"/>
                    <a:pt x="67" y="540"/>
                    <a:pt x="66" y="541"/>
                  </a:cubicBezTo>
                  <a:cubicBezTo>
                    <a:pt x="66" y="541"/>
                    <a:pt x="66" y="540"/>
                    <a:pt x="66" y="540"/>
                  </a:cubicBezTo>
                  <a:cubicBezTo>
                    <a:pt x="65" y="540"/>
                    <a:pt x="65" y="540"/>
                    <a:pt x="65" y="540"/>
                  </a:cubicBezTo>
                  <a:cubicBezTo>
                    <a:pt x="65" y="541"/>
                    <a:pt x="66" y="540"/>
                    <a:pt x="66" y="541"/>
                  </a:cubicBezTo>
                  <a:cubicBezTo>
                    <a:pt x="64" y="542"/>
                    <a:pt x="62" y="545"/>
                    <a:pt x="61" y="545"/>
                  </a:cubicBezTo>
                  <a:cubicBezTo>
                    <a:pt x="60" y="546"/>
                    <a:pt x="61" y="546"/>
                    <a:pt x="61" y="546"/>
                  </a:cubicBezTo>
                  <a:cubicBezTo>
                    <a:pt x="60" y="546"/>
                    <a:pt x="60" y="546"/>
                    <a:pt x="60" y="546"/>
                  </a:cubicBezTo>
                  <a:cubicBezTo>
                    <a:pt x="59" y="547"/>
                    <a:pt x="58" y="547"/>
                    <a:pt x="61" y="548"/>
                  </a:cubicBezTo>
                  <a:cubicBezTo>
                    <a:pt x="60" y="549"/>
                    <a:pt x="60" y="547"/>
                    <a:pt x="58" y="548"/>
                  </a:cubicBezTo>
                  <a:cubicBezTo>
                    <a:pt x="60" y="549"/>
                    <a:pt x="58" y="551"/>
                    <a:pt x="57" y="550"/>
                  </a:cubicBezTo>
                  <a:cubicBezTo>
                    <a:pt x="57" y="549"/>
                    <a:pt x="57" y="550"/>
                    <a:pt x="57" y="549"/>
                  </a:cubicBezTo>
                  <a:cubicBezTo>
                    <a:pt x="56" y="549"/>
                    <a:pt x="56" y="550"/>
                    <a:pt x="56" y="551"/>
                  </a:cubicBezTo>
                  <a:cubicBezTo>
                    <a:pt x="56" y="550"/>
                    <a:pt x="55" y="551"/>
                    <a:pt x="54" y="550"/>
                  </a:cubicBezTo>
                  <a:cubicBezTo>
                    <a:pt x="53" y="550"/>
                    <a:pt x="54" y="551"/>
                    <a:pt x="53" y="552"/>
                  </a:cubicBezTo>
                  <a:cubicBezTo>
                    <a:pt x="53" y="551"/>
                    <a:pt x="53" y="551"/>
                    <a:pt x="52" y="551"/>
                  </a:cubicBezTo>
                  <a:cubicBezTo>
                    <a:pt x="54" y="553"/>
                    <a:pt x="51" y="552"/>
                    <a:pt x="50" y="552"/>
                  </a:cubicBezTo>
                  <a:cubicBezTo>
                    <a:pt x="50" y="553"/>
                    <a:pt x="51" y="552"/>
                    <a:pt x="51" y="553"/>
                  </a:cubicBezTo>
                  <a:cubicBezTo>
                    <a:pt x="51" y="553"/>
                    <a:pt x="50" y="553"/>
                    <a:pt x="50" y="553"/>
                  </a:cubicBezTo>
                  <a:cubicBezTo>
                    <a:pt x="50" y="553"/>
                    <a:pt x="50" y="554"/>
                    <a:pt x="49" y="554"/>
                  </a:cubicBezTo>
                  <a:cubicBezTo>
                    <a:pt x="49" y="554"/>
                    <a:pt x="48" y="555"/>
                    <a:pt x="48" y="554"/>
                  </a:cubicBezTo>
                  <a:cubicBezTo>
                    <a:pt x="48" y="555"/>
                    <a:pt x="48" y="555"/>
                    <a:pt x="47" y="556"/>
                  </a:cubicBezTo>
                  <a:cubicBezTo>
                    <a:pt x="47" y="556"/>
                    <a:pt x="47" y="556"/>
                    <a:pt x="47" y="556"/>
                  </a:cubicBezTo>
                  <a:cubicBezTo>
                    <a:pt x="46" y="557"/>
                    <a:pt x="46" y="555"/>
                    <a:pt x="45" y="556"/>
                  </a:cubicBezTo>
                  <a:cubicBezTo>
                    <a:pt x="45" y="556"/>
                    <a:pt x="46" y="558"/>
                    <a:pt x="47" y="557"/>
                  </a:cubicBezTo>
                  <a:cubicBezTo>
                    <a:pt x="47" y="558"/>
                    <a:pt x="44" y="557"/>
                    <a:pt x="44" y="559"/>
                  </a:cubicBezTo>
                  <a:cubicBezTo>
                    <a:pt x="43" y="558"/>
                    <a:pt x="44" y="558"/>
                    <a:pt x="44" y="557"/>
                  </a:cubicBezTo>
                  <a:cubicBezTo>
                    <a:pt x="43" y="557"/>
                    <a:pt x="43" y="559"/>
                    <a:pt x="44" y="559"/>
                  </a:cubicBezTo>
                  <a:cubicBezTo>
                    <a:pt x="43" y="559"/>
                    <a:pt x="44" y="560"/>
                    <a:pt x="44" y="560"/>
                  </a:cubicBezTo>
                  <a:cubicBezTo>
                    <a:pt x="43" y="560"/>
                    <a:pt x="43" y="560"/>
                    <a:pt x="43" y="560"/>
                  </a:cubicBezTo>
                  <a:cubicBezTo>
                    <a:pt x="43" y="560"/>
                    <a:pt x="43" y="560"/>
                    <a:pt x="42" y="561"/>
                  </a:cubicBezTo>
                  <a:cubicBezTo>
                    <a:pt x="41" y="560"/>
                    <a:pt x="41" y="562"/>
                    <a:pt x="41" y="561"/>
                  </a:cubicBezTo>
                  <a:cubicBezTo>
                    <a:pt x="41" y="560"/>
                    <a:pt x="42" y="560"/>
                    <a:pt x="42" y="559"/>
                  </a:cubicBezTo>
                  <a:cubicBezTo>
                    <a:pt x="41" y="559"/>
                    <a:pt x="41" y="560"/>
                    <a:pt x="41" y="560"/>
                  </a:cubicBezTo>
                  <a:cubicBezTo>
                    <a:pt x="41" y="559"/>
                    <a:pt x="40" y="561"/>
                    <a:pt x="40" y="560"/>
                  </a:cubicBezTo>
                  <a:cubicBezTo>
                    <a:pt x="40" y="560"/>
                    <a:pt x="40" y="561"/>
                    <a:pt x="41" y="561"/>
                  </a:cubicBezTo>
                  <a:cubicBezTo>
                    <a:pt x="41" y="562"/>
                    <a:pt x="39" y="561"/>
                    <a:pt x="40" y="561"/>
                  </a:cubicBezTo>
                  <a:cubicBezTo>
                    <a:pt x="39" y="561"/>
                    <a:pt x="38" y="562"/>
                    <a:pt x="38" y="562"/>
                  </a:cubicBezTo>
                  <a:cubicBezTo>
                    <a:pt x="37" y="563"/>
                    <a:pt x="35" y="563"/>
                    <a:pt x="35" y="564"/>
                  </a:cubicBezTo>
                  <a:cubicBezTo>
                    <a:pt x="34" y="564"/>
                    <a:pt x="34" y="565"/>
                    <a:pt x="34" y="565"/>
                  </a:cubicBezTo>
                  <a:cubicBezTo>
                    <a:pt x="34" y="566"/>
                    <a:pt x="35" y="566"/>
                    <a:pt x="35" y="566"/>
                  </a:cubicBezTo>
                  <a:cubicBezTo>
                    <a:pt x="34" y="567"/>
                    <a:pt x="34" y="566"/>
                    <a:pt x="33" y="566"/>
                  </a:cubicBezTo>
                  <a:cubicBezTo>
                    <a:pt x="33" y="567"/>
                    <a:pt x="34" y="567"/>
                    <a:pt x="35" y="567"/>
                  </a:cubicBezTo>
                  <a:cubicBezTo>
                    <a:pt x="35" y="568"/>
                    <a:pt x="31" y="568"/>
                    <a:pt x="32" y="570"/>
                  </a:cubicBezTo>
                  <a:cubicBezTo>
                    <a:pt x="31" y="570"/>
                    <a:pt x="31" y="571"/>
                    <a:pt x="30" y="571"/>
                  </a:cubicBezTo>
                  <a:cubicBezTo>
                    <a:pt x="30" y="571"/>
                    <a:pt x="31" y="570"/>
                    <a:pt x="32" y="571"/>
                  </a:cubicBezTo>
                  <a:cubicBezTo>
                    <a:pt x="30" y="572"/>
                    <a:pt x="30" y="572"/>
                    <a:pt x="29" y="572"/>
                  </a:cubicBezTo>
                  <a:cubicBezTo>
                    <a:pt x="29" y="573"/>
                    <a:pt x="30" y="572"/>
                    <a:pt x="30" y="573"/>
                  </a:cubicBezTo>
                  <a:cubicBezTo>
                    <a:pt x="29" y="573"/>
                    <a:pt x="29" y="573"/>
                    <a:pt x="28" y="573"/>
                  </a:cubicBezTo>
                  <a:cubicBezTo>
                    <a:pt x="28" y="574"/>
                    <a:pt x="29" y="574"/>
                    <a:pt x="29" y="574"/>
                  </a:cubicBezTo>
                  <a:cubicBezTo>
                    <a:pt x="29" y="575"/>
                    <a:pt x="28" y="573"/>
                    <a:pt x="28" y="573"/>
                  </a:cubicBezTo>
                  <a:cubicBezTo>
                    <a:pt x="27" y="574"/>
                    <a:pt x="27" y="575"/>
                    <a:pt x="27" y="575"/>
                  </a:cubicBezTo>
                  <a:cubicBezTo>
                    <a:pt x="27" y="576"/>
                    <a:pt x="26" y="576"/>
                    <a:pt x="26" y="575"/>
                  </a:cubicBezTo>
                  <a:cubicBezTo>
                    <a:pt x="26" y="576"/>
                    <a:pt x="26" y="577"/>
                    <a:pt x="25" y="577"/>
                  </a:cubicBezTo>
                  <a:cubicBezTo>
                    <a:pt x="25" y="577"/>
                    <a:pt x="26" y="578"/>
                    <a:pt x="26" y="577"/>
                  </a:cubicBezTo>
                  <a:cubicBezTo>
                    <a:pt x="25" y="577"/>
                    <a:pt x="24" y="579"/>
                    <a:pt x="26" y="580"/>
                  </a:cubicBezTo>
                  <a:cubicBezTo>
                    <a:pt x="24" y="580"/>
                    <a:pt x="26" y="582"/>
                    <a:pt x="26" y="582"/>
                  </a:cubicBezTo>
                  <a:cubicBezTo>
                    <a:pt x="25" y="582"/>
                    <a:pt x="25" y="582"/>
                    <a:pt x="25" y="582"/>
                  </a:cubicBezTo>
                  <a:cubicBezTo>
                    <a:pt x="25" y="582"/>
                    <a:pt x="24" y="584"/>
                    <a:pt x="25" y="583"/>
                  </a:cubicBezTo>
                  <a:cubicBezTo>
                    <a:pt x="25" y="584"/>
                    <a:pt x="25" y="584"/>
                    <a:pt x="25" y="584"/>
                  </a:cubicBezTo>
                  <a:cubicBezTo>
                    <a:pt x="24" y="585"/>
                    <a:pt x="25" y="587"/>
                    <a:pt x="24" y="588"/>
                  </a:cubicBezTo>
                  <a:cubicBezTo>
                    <a:pt x="24" y="589"/>
                    <a:pt x="24" y="588"/>
                    <a:pt x="25" y="589"/>
                  </a:cubicBezTo>
                  <a:cubicBezTo>
                    <a:pt x="24" y="589"/>
                    <a:pt x="24" y="589"/>
                    <a:pt x="24" y="589"/>
                  </a:cubicBezTo>
                  <a:cubicBezTo>
                    <a:pt x="24" y="590"/>
                    <a:pt x="24" y="590"/>
                    <a:pt x="25" y="590"/>
                  </a:cubicBezTo>
                  <a:cubicBezTo>
                    <a:pt x="23" y="590"/>
                    <a:pt x="24" y="593"/>
                    <a:pt x="22" y="593"/>
                  </a:cubicBezTo>
                  <a:cubicBezTo>
                    <a:pt x="22" y="594"/>
                    <a:pt x="24" y="594"/>
                    <a:pt x="23" y="594"/>
                  </a:cubicBezTo>
                  <a:cubicBezTo>
                    <a:pt x="23" y="595"/>
                    <a:pt x="23" y="595"/>
                    <a:pt x="23" y="594"/>
                  </a:cubicBezTo>
                  <a:cubicBezTo>
                    <a:pt x="25" y="595"/>
                    <a:pt x="24" y="596"/>
                    <a:pt x="24" y="597"/>
                  </a:cubicBezTo>
                  <a:cubicBezTo>
                    <a:pt x="25" y="597"/>
                    <a:pt x="24" y="596"/>
                    <a:pt x="25" y="596"/>
                  </a:cubicBezTo>
                  <a:cubicBezTo>
                    <a:pt x="26" y="596"/>
                    <a:pt x="24" y="598"/>
                    <a:pt x="24" y="597"/>
                  </a:cubicBezTo>
                  <a:cubicBezTo>
                    <a:pt x="24" y="599"/>
                    <a:pt x="23" y="602"/>
                    <a:pt x="21" y="603"/>
                  </a:cubicBezTo>
                  <a:cubicBezTo>
                    <a:pt x="22" y="603"/>
                    <a:pt x="21" y="604"/>
                    <a:pt x="21" y="605"/>
                  </a:cubicBezTo>
                  <a:cubicBezTo>
                    <a:pt x="17" y="602"/>
                    <a:pt x="16" y="598"/>
                    <a:pt x="17" y="591"/>
                  </a:cubicBezTo>
                  <a:cubicBezTo>
                    <a:pt x="17" y="592"/>
                    <a:pt x="18" y="591"/>
                    <a:pt x="18" y="592"/>
                  </a:cubicBezTo>
                  <a:cubicBezTo>
                    <a:pt x="18" y="590"/>
                    <a:pt x="18" y="588"/>
                    <a:pt x="17" y="586"/>
                  </a:cubicBezTo>
                  <a:cubicBezTo>
                    <a:pt x="17" y="585"/>
                    <a:pt x="18" y="586"/>
                    <a:pt x="18" y="586"/>
                  </a:cubicBezTo>
                  <a:cubicBezTo>
                    <a:pt x="17" y="584"/>
                    <a:pt x="18" y="581"/>
                    <a:pt x="19" y="576"/>
                  </a:cubicBezTo>
                  <a:cubicBezTo>
                    <a:pt x="19" y="576"/>
                    <a:pt x="18" y="577"/>
                    <a:pt x="18" y="576"/>
                  </a:cubicBezTo>
                  <a:cubicBezTo>
                    <a:pt x="16" y="579"/>
                    <a:pt x="13" y="580"/>
                    <a:pt x="11" y="581"/>
                  </a:cubicBezTo>
                  <a:cubicBezTo>
                    <a:pt x="9" y="582"/>
                    <a:pt x="8" y="584"/>
                    <a:pt x="5" y="582"/>
                  </a:cubicBezTo>
                  <a:cubicBezTo>
                    <a:pt x="5" y="582"/>
                    <a:pt x="4" y="581"/>
                    <a:pt x="5" y="582"/>
                  </a:cubicBezTo>
                  <a:cubicBezTo>
                    <a:pt x="4" y="580"/>
                    <a:pt x="2" y="579"/>
                    <a:pt x="0" y="578"/>
                  </a:cubicBezTo>
                  <a:cubicBezTo>
                    <a:pt x="1" y="577"/>
                    <a:pt x="0" y="574"/>
                    <a:pt x="1" y="573"/>
                  </a:cubicBezTo>
                  <a:cubicBezTo>
                    <a:pt x="3" y="573"/>
                    <a:pt x="2" y="567"/>
                    <a:pt x="5" y="568"/>
                  </a:cubicBezTo>
                  <a:cubicBezTo>
                    <a:pt x="4" y="567"/>
                    <a:pt x="5" y="567"/>
                    <a:pt x="4" y="567"/>
                  </a:cubicBezTo>
                  <a:cubicBezTo>
                    <a:pt x="5" y="566"/>
                    <a:pt x="5" y="566"/>
                    <a:pt x="5" y="566"/>
                  </a:cubicBezTo>
                  <a:cubicBezTo>
                    <a:pt x="6" y="560"/>
                    <a:pt x="12" y="554"/>
                    <a:pt x="16" y="549"/>
                  </a:cubicBezTo>
                  <a:cubicBezTo>
                    <a:pt x="16" y="547"/>
                    <a:pt x="18" y="544"/>
                    <a:pt x="20" y="541"/>
                  </a:cubicBezTo>
                  <a:cubicBezTo>
                    <a:pt x="26" y="534"/>
                    <a:pt x="36" y="525"/>
                    <a:pt x="43" y="519"/>
                  </a:cubicBezTo>
                  <a:cubicBezTo>
                    <a:pt x="43" y="518"/>
                    <a:pt x="44" y="517"/>
                    <a:pt x="45" y="517"/>
                  </a:cubicBezTo>
                  <a:cubicBezTo>
                    <a:pt x="47" y="513"/>
                    <a:pt x="52" y="511"/>
                    <a:pt x="56" y="507"/>
                  </a:cubicBezTo>
                  <a:cubicBezTo>
                    <a:pt x="59" y="503"/>
                    <a:pt x="63" y="500"/>
                    <a:pt x="66" y="496"/>
                  </a:cubicBezTo>
                  <a:cubicBezTo>
                    <a:pt x="63" y="498"/>
                    <a:pt x="60" y="501"/>
                    <a:pt x="57" y="504"/>
                  </a:cubicBezTo>
                  <a:cubicBezTo>
                    <a:pt x="55" y="506"/>
                    <a:pt x="50" y="508"/>
                    <a:pt x="48" y="511"/>
                  </a:cubicBezTo>
                  <a:cubicBezTo>
                    <a:pt x="44" y="514"/>
                    <a:pt x="40" y="516"/>
                    <a:pt x="35" y="518"/>
                  </a:cubicBezTo>
                  <a:cubicBezTo>
                    <a:pt x="33" y="520"/>
                    <a:pt x="28" y="522"/>
                    <a:pt x="25" y="523"/>
                  </a:cubicBezTo>
                  <a:cubicBezTo>
                    <a:pt x="22" y="525"/>
                    <a:pt x="20" y="520"/>
                    <a:pt x="19" y="518"/>
                  </a:cubicBezTo>
                  <a:cubicBezTo>
                    <a:pt x="19" y="518"/>
                    <a:pt x="19" y="518"/>
                    <a:pt x="19" y="517"/>
                  </a:cubicBezTo>
                  <a:cubicBezTo>
                    <a:pt x="18" y="515"/>
                    <a:pt x="18" y="513"/>
                    <a:pt x="19" y="510"/>
                  </a:cubicBezTo>
                  <a:cubicBezTo>
                    <a:pt x="30" y="486"/>
                    <a:pt x="45" y="468"/>
                    <a:pt x="60" y="450"/>
                  </a:cubicBezTo>
                  <a:cubicBezTo>
                    <a:pt x="83" y="426"/>
                    <a:pt x="107" y="403"/>
                    <a:pt x="133" y="383"/>
                  </a:cubicBezTo>
                  <a:cubicBezTo>
                    <a:pt x="149" y="369"/>
                    <a:pt x="164" y="356"/>
                    <a:pt x="181" y="344"/>
                  </a:cubicBezTo>
                  <a:cubicBezTo>
                    <a:pt x="187" y="338"/>
                    <a:pt x="195" y="334"/>
                    <a:pt x="201" y="329"/>
                  </a:cubicBezTo>
                  <a:cubicBezTo>
                    <a:pt x="212" y="320"/>
                    <a:pt x="223" y="312"/>
                    <a:pt x="234" y="304"/>
                  </a:cubicBezTo>
                  <a:cubicBezTo>
                    <a:pt x="234" y="303"/>
                    <a:pt x="235" y="302"/>
                    <a:pt x="236" y="302"/>
                  </a:cubicBezTo>
                  <a:cubicBezTo>
                    <a:pt x="240" y="298"/>
                    <a:pt x="245" y="295"/>
                    <a:pt x="250" y="292"/>
                  </a:cubicBezTo>
                  <a:cubicBezTo>
                    <a:pt x="273" y="275"/>
                    <a:pt x="299" y="258"/>
                    <a:pt x="323" y="243"/>
                  </a:cubicBezTo>
                  <a:cubicBezTo>
                    <a:pt x="333" y="236"/>
                    <a:pt x="344" y="229"/>
                    <a:pt x="355" y="222"/>
                  </a:cubicBezTo>
                  <a:cubicBezTo>
                    <a:pt x="377" y="208"/>
                    <a:pt x="400" y="194"/>
                    <a:pt x="423" y="181"/>
                  </a:cubicBezTo>
                  <a:cubicBezTo>
                    <a:pt x="429" y="177"/>
                    <a:pt x="436" y="174"/>
                    <a:pt x="442" y="170"/>
                  </a:cubicBezTo>
                  <a:cubicBezTo>
                    <a:pt x="459" y="160"/>
                    <a:pt x="475" y="151"/>
                    <a:pt x="492" y="141"/>
                  </a:cubicBezTo>
                  <a:cubicBezTo>
                    <a:pt x="542" y="112"/>
                    <a:pt x="593" y="82"/>
                    <a:pt x="642" y="51"/>
                  </a:cubicBezTo>
                  <a:cubicBezTo>
                    <a:pt x="650" y="46"/>
                    <a:pt x="658" y="39"/>
                    <a:pt x="665" y="33"/>
                  </a:cubicBezTo>
                  <a:cubicBezTo>
                    <a:pt x="666" y="31"/>
                    <a:pt x="670" y="30"/>
                    <a:pt x="670" y="26"/>
                  </a:cubicBezTo>
                  <a:cubicBezTo>
                    <a:pt x="673" y="26"/>
                    <a:pt x="673" y="20"/>
                    <a:pt x="671" y="19"/>
                  </a:cubicBezTo>
                  <a:cubicBezTo>
                    <a:pt x="666" y="19"/>
                    <a:pt x="662" y="18"/>
                    <a:pt x="658" y="20"/>
                  </a:cubicBezTo>
                  <a:cubicBezTo>
                    <a:pt x="656" y="19"/>
                    <a:pt x="654" y="20"/>
                    <a:pt x="652" y="20"/>
                  </a:cubicBezTo>
                  <a:cubicBezTo>
                    <a:pt x="651" y="20"/>
                    <a:pt x="651" y="21"/>
                    <a:pt x="649" y="22"/>
                  </a:cubicBezTo>
                  <a:cubicBezTo>
                    <a:pt x="647" y="22"/>
                    <a:pt x="644" y="21"/>
                    <a:pt x="643" y="23"/>
                  </a:cubicBezTo>
                  <a:cubicBezTo>
                    <a:pt x="642" y="23"/>
                    <a:pt x="642" y="22"/>
                    <a:pt x="642" y="22"/>
                  </a:cubicBezTo>
                  <a:cubicBezTo>
                    <a:pt x="640" y="24"/>
                    <a:pt x="637" y="24"/>
                    <a:pt x="636" y="25"/>
                  </a:cubicBezTo>
                  <a:cubicBezTo>
                    <a:pt x="631" y="25"/>
                    <a:pt x="627" y="29"/>
                    <a:pt x="622" y="29"/>
                  </a:cubicBezTo>
                  <a:cubicBezTo>
                    <a:pt x="621" y="29"/>
                    <a:pt x="620" y="29"/>
                    <a:pt x="620" y="30"/>
                  </a:cubicBezTo>
                  <a:cubicBezTo>
                    <a:pt x="619" y="29"/>
                    <a:pt x="618" y="30"/>
                    <a:pt x="617" y="30"/>
                  </a:cubicBezTo>
                  <a:cubicBezTo>
                    <a:pt x="617" y="30"/>
                    <a:pt x="617" y="31"/>
                    <a:pt x="616" y="31"/>
                  </a:cubicBezTo>
                  <a:cubicBezTo>
                    <a:pt x="616" y="31"/>
                    <a:pt x="615" y="32"/>
                    <a:pt x="614" y="31"/>
                  </a:cubicBezTo>
                  <a:cubicBezTo>
                    <a:pt x="612" y="33"/>
                    <a:pt x="608" y="33"/>
                    <a:pt x="605" y="34"/>
                  </a:cubicBezTo>
                  <a:cubicBezTo>
                    <a:pt x="603" y="36"/>
                    <a:pt x="600" y="36"/>
                    <a:pt x="596" y="36"/>
                  </a:cubicBezTo>
                  <a:cubicBezTo>
                    <a:pt x="595" y="39"/>
                    <a:pt x="589" y="36"/>
                    <a:pt x="588" y="40"/>
                  </a:cubicBezTo>
                  <a:cubicBezTo>
                    <a:pt x="587" y="41"/>
                    <a:pt x="585" y="40"/>
                    <a:pt x="583" y="41"/>
                  </a:cubicBezTo>
                  <a:cubicBezTo>
                    <a:pt x="580" y="41"/>
                    <a:pt x="578" y="44"/>
                    <a:pt x="575" y="44"/>
                  </a:cubicBezTo>
                  <a:cubicBezTo>
                    <a:pt x="574" y="45"/>
                    <a:pt x="572" y="44"/>
                    <a:pt x="571" y="45"/>
                  </a:cubicBezTo>
                  <a:cubicBezTo>
                    <a:pt x="568" y="46"/>
                    <a:pt x="564" y="47"/>
                    <a:pt x="560" y="48"/>
                  </a:cubicBezTo>
                  <a:cubicBezTo>
                    <a:pt x="556" y="50"/>
                    <a:pt x="551" y="50"/>
                    <a:pt x="549" y="52"/>
                  </a:cubicBezTo>
                  <a:cubicBezTo>
                    <a:pt x="548" y="52"/>
                    <a:pt x="547" y="54"/>
                    <a:pt x="545" y="53"/>
                  </a:cubicBezTo>
                  <a:cubicBezTo>
                    <a:pt x="544" y="54"/>
                    <a:pt x="543" y="54"/>
                    <a:pt x="542" y="55"/>
                  </a:cubicBezTo>
                  <a:cubicBezTo>
                    <a:pt x="540" y="54"/>
                    <a:pt x="539" y="57"/>
                    <a:pt x="537" y="56"/>
                  </a:cubicBezTo>
                  <a:cubicBezTo>
                    <a:pt x="536" y="56"/>
                    <a:pt x="536" y="56"/>
                    <a:pt x="535" y="57"/>
                  </a:cubicBezTo>
                  <a:cubicBezTo>
                    <a:pt x="529" y="58"/>
                    <a:pt x="523" y="62"/>
                    <a:pt x="518" y="63"/>
                  </a:cubicBezTo>
                  <a:cubicBezTo>
                    <a:pt x="513" y="65"/>
                    <a:pt x="508" y="67"/>
                    <a:pt x="504" y="68"/>
                  </a:cubicBezTo>
                  <a:cubicBezTo>
                    <a:pt x="497" y="71"/>
                    <a:pt x="489" y="75"/>
                    <a:pt x="481" y="78"/>
                  </a:cubicBezTo>
                  <a:cubicBezTo>
                    <a:pt x="466" y="85"/>
                    <a:pt x="452" y="91"/>
                    <a:pt x="437" y="98"/>
                  </a:cubicBezTo>
                  <a:cubicBezTo>
                    <a:pt x="436" y="99"/>
                    <a:pt x="435" y="100"/>
                    <a:pt x="434" y="100"/>
                  </a:cubicBezTo>
                  <a:cubicBezTo>
                    <a:pt x="431" y="101"/>
                    <a:pt x="429" y="103"/>
                    <a:pt x="426" y="103"/>
                  </a:cubicBezTo>
                  <a:cubicBezTo>
                    <a:pt x="411" y="112"/>
                    <a:pt x="396" y="119"/>
                    <a:pt x="382" y="128"/>
                  </a:cubicBezTo>
                  <a:cubicBezTo>
                    <a:pt x="380" y="128"/>
                    <a:pt x="380" y="129"/>
                    <a:pt x="379" y="129"/>
                  </a:cubicBezTo>
                  <a:cubicBezTo>
                    <a:pt x="378" y="129"/>
                    <a:pt x="378" y="130"/>
                    <a:pt x="378" y="130"/>
                  </a:cubicBezTo>
                  <a:cubicBezTo>
                    <a:pt x="374" y="132"/>
                    <a:pt x="370" y="133"/>
                    <a:pt x="368" y="136"/>
                  </a:cubicBezTo>
                  <a:cubicBezTo>
                    <a:pt x="364" y="138"/>
                    <a:pt x="360" y="139"/>
                    <a:pt x="357" y="143"/>
                  </a:cubicBezTo>
                  <a:cubicBezTo>
                    <a:pt x="356" y="142"/>
                    <a:pt x="356" y="143"/>
                    <a:pt x="355" y="143"/>
                  </a:cubicBezTo>
                  <a:cubicBezTo>
                    <a:pt x="354" y="144"/>
                    <a:pt x="353" y="145"/>
                    <a:pt x="353" y="146"/>
                  </a:cubicBezTo>
                  <a:cubicBezTo>
                    <a:pt x="350" y="146"/>
                    <a:pt x="348" y="150"/>
                    <a:pt x="344" y="150"/>
                  </a:cubicBezTo>
                  <a:cubicBezTo>
                    <a:pt x="342" y="154"/>
                    <a:pt x="338" y="156"/>
                    <a:pt x="334" y="157"/>
                  </a:cubicBezTo>
                  <a:cubicBezTo>
                    <a:pt x="330" y="160"/>
                    <a:pt x="325" y="163"/>
                    <a:pt x="321" y="165"/>
                  </a:cubicBezTo>
                  <a:cubicBezTo>
                    <a:pt x="320" y="168"/>
                    <a:pt x="318" y="168"/>
                    <a:pt x="316" y="169"/>
                  </a:cubicBezTo>
                  <a:cubicBezTo>
                    <a:pt x="314" y="171"/>
                    <a:pt x="311" y="172"/>
                    <a:pt x="308" y="173"/>
                  </a:cubicBezTo>
                  <a:cubicBezTo>
                    <a:pt x="306" y="175"/>
                    <a:pt x="304" y="177"/>
                    <a:pt x="302" y="177"/>
                  </a:cubicBezTo>
                  <a:cubicBezTo>
                    <a:pt x="301" y="177"/>
                    <a:pt x="301" y="178"/>
                    <a:pt x="301" y="178"/>
                  </a:cubicBezTo>
                  <a:cubicBezTo>
                    <a:pt x="301" y="178"/>
                    <a:pt x="300" y="178"/>
                    <a:pt x="300" y="178"/>
                  </a:cubicBezTo>
                  <a:cubicBezTo>
                    <a:pt x="299" y="180"/>
                    <a:pt x="297" y="180"/>
                    <a:pt x="296" y="182"/>
                  </a:cubicBezTo>
                  <a:cubicBezTo>
                    <a:pt x="294" y="183"/>
                    <a:pt x="290" y="185"/>
                    <a:pt x="289" y="186"/>
                  </a:cubicBezTo>
                  <a:cubicBezTo>
                    <a:pt x="286" y="189"/>
                    <a:pt x="285" y="190"/>
                    <a:pt x="282" y="192"/>
                  </a:cubicBezTo>
                  <a:cubicBezTo>
                    <a:pt x="278" y="194"/>
                    <a:pt x="275" y="196"/>
                    <a:pt x="272" y="198"/>
                  </a:cubicBezTo>
                  <a:cubicBezTo>
                    <a:pt x="271" y="199"/>
                    <a:pt x="269" y="199"/>
                    <a:pt x="268" y="200"/>
                  </a:cubicBezTo>
                  <a:cubicBezTo>
                    <a:pt x="266" y="203"/>
                    <a:pt x="261" y="202"/>
                    <a:pt x="260" y="206"/>
                  </a:cubicBezTo>
                  <a:cubicBezTo>
                    <a:pt x="259" y="205"/>
                    <a:pt x="259" y="206"/>
                    <a:pt x="259" y="206"/>
                  </a:cubicBezTo>
                  <a:cubicBezTo>
                    <a:pt x="256" y="208"/>
                    <a:pt x="252" y="209"/>
                    <a:pt x="250" y="211"/>
                  </a:cubicBezTo>
                  <a:cubicBezTo>
                    <a:pt x="249" y="212"/>
                    <a:pt x="247" y="212"/>
                    <a:pt x="246" y="213"/>
                  </a:cubicBezTo>
                  <a:cubicBezTo>
                    <a:pt x="245" y="213"/>
                    <a:pt x="244" y="215"/>
                    <a:pt x="243" y="216"/>
                  </a:cubicBezTo>
                  <a:cubicBezTo>
                    <a:pt x="242" y="217"/>
                    <a:pt x="240" y="218"/>
                    <a:pt x="238" y="218"/>
                  </a:cubicBezTo>
                  <a:cubicBezTo>
                    <a:pt x="236" y="219"/>
                    <a:pt x="234" y="222"/>
                    <a:pt x="231" y="223"/>
                  </a:cubicBezTo>
                  <a:cubicBezTo>
                    <a:pt x="230" y="223"/>
                    <a:pt x="231" y="223"/>
                    <a:pt x="230" y="224"/>
                  </a:cubicBezTo>
                  <a:cubicBezTo>
                    <a:pt x="227" y="224"/>
                    <a:pt x="224" y="226"/>
                    <a:pt x="222" y="228"/>
                  </a:cubicBezTo>
                  <a:cubicBezTo>
                    <a:pt x="217" y="230"/>
                    <a:pt x="213" y="234"/>
                    <a:pt x="208" y="235"/>
                  </a:cubicBezTo>
                  <a:cubicBezTo>
                    <a:pt x="207" y="237"/>
                    <a:pt x="205" y="237"/>
                    <a:pt x="204" y="238"/>
                  </a:cubicBezTo>
                  <a:cubicBezTo>
                    <a:pt x="199" y="239"/>
                    <a:pt x="195" y="243"/>
                    <a:pt x="190" y="242"/>
                  </a:cubicBezTo>
                  <a:cubicBezTo>
                    <a:pt x="188" y="241"/>
                    <a:pt x="187" y="240"/>
                    <a:pt x="185" y="238"/>
                  </a:cubicBezTo>
                  <a:cubicBezTo>
                    <a:pt x="191" y="232"/>
                    <a:pt x="198" y="226"/>
                    <a:pt x="205" y="222"/>
                  </a:cubicBezTo>
                  <a:cubicBezTo>
                    <a:pt x="218" y="212"/>
                    <a:pt x="231" y="203"/>
                    <a:pt x="245" y="195"/>
                  </a:cubicBezTo>
                  <a:cubicBezTo>
                    <a:pt x="248" y="192"/>
                    <a:pt x="252" y="190"/>
                    <a:pt x="256" y="188"/>
                  </a:cubicBezTo>
                  <a:cubicBezTo>
                    <a:pt x="260" y="184"/>
                    <a:pt x="266" y="182"/>
                    <a:pt x="269" y="179"/>
                  </a:cubicBezTo>
                  <a:cubicBezTo>
                    <a:pt x="275" y="176"/>
                    <a:pt x="279" y="173"/>
                    <a:pt x="284" y="169"/>
                  </a:cubicBezTo>
                  <a:cubicBezTo>
                    <a:pt x="298" y="161"/>
                    <a:pt x="313" y="152"/>
                    <a:pt x="327" y="143"/>
                  </a:cubicBezTo>
                  <a:cubicBezTo>
                    <a:pt x="331" y="140"/>
                    <a:pt x="336" y="138"/>
                    <a:pt x="339" y="136"/>
                  </a:cubicBezTo>
                  <a:cubicBezTo>
                    <a:pt x="346" y="131"/>
                    <a:pt x="354" y="126"/>
                    <a:pt x="362" y="121"/>
                  </a:cubicBezTo>
                  <a:cubicBezTo>
                    <a:pt x="368" y="118"/>
                    <a:pt x="375" y="114"/>
                    <a:pt x="382" y="110"/>
                  </a:cubicBezTo>
                  <a:cubicBezTo>
                    <a:pt x="385" y="109"/>
                    <a:pt x="388" y="107"/>
                    <a:pt x="390" y="105"/>
                  </a:cubicBezTo>
                  <a:cubicBezTo>
                    <a:pt x="418" y="91"/>
                    <a:pt x="446" y="77"/>
                    <a:pt x="476" y="65"/>
                  </a:cubicBezTo>
                  <a:cubicBezTo>
                    <a:pt x="482" y="61"/>
                    <a:pt x="489" y="59"/>
                    <a:pt x="495" y="56"/>
                  </a:cubicBezTo>
                  <a:cubicBezTo>
                    <a:pt x="516" y="49"/>
                    <a:pt x="535" y="40"/>
                    <a:pt x="556" y="33"/>
                  </a:cubicBezTo>
                  <a:cubicBezTo>
                    <a:pt x="575" y="25"/>
                    <a:pt x="595" y="19"/>
                    <a:pt x="616" y="13"/>
                  </a:cubicBezTo>
                  <a:cubicBezTo>
                    <a:pt x="617" y="13"/>
                    <a:pt x="617" y="13"/>
                    <a:pt x="617" y="13"/>
                  </a:cubicBezTo>
                  <a:cubicBezTo>
                    <a:pt x="624" y="11"/>
                    <a:pt x="631" y="9"/>
                    <a:pt x="638" y="7"/>
                  </a:cubicBezTo>
                  <a:cubicBezTo>
                    <a:pt x="643" y="6"/>
                    <a:pt x="648" y="5"/>
                    <a:pt x="653" y="4"/>
                  </a:cubicBezTo>
                  <a:cubicBezTo>
                    <a:pt x="663" y="2"/>
                    <a:pt x="674" y="1"/>
                    <a:pt x="684" y="0"/>
                  </a:cubicBezTo>
                  <a:cubicBezTo>
                    <a:pt x="690" y="0"/>
                    <a:pt x="705" y="0"/>
                    <a:pt x="707" y="6"/>
                  </a:cubicBezTo>
                  <a:cubicBezTo>
                    <a:pt x="707" y="8"/>
                    <a:pt x="706" y="10"/>
                    <a:pt x="705" y="12"/>
                  </a:cubicBezTo>
                  <a:cubicBezTo>
                    <a:pt x="705" y="14"/>
                    <a:pt x="705" y="16"/>
                    <a:pt x="703" y="16"/>
                  </a:cubicBezTo>
                  <a:cubicBezTo>
                    <a:pt x="703" y="20"/>
                    <a:pt x="699" y="21"/>
                    <a:pt x="698" y="25"/>
                  </a:cubicBezTo>
                  <a:cubicBezTo>
                    <a:pt x="697" y="25"/>
                    <a:pt x="696" y="26"/>
                    <a:pt x="695" y="26"/>
                  </a:cubicBezTo>
                  <a:cubicBezTo>
                    <a:pt x="696" y="28"/>
                    <a:pt x="692" y="29"/>
                    <a:pt x="691" y="30"/>
                  </a:cubicBezTo>
                  <a:close/>
                  <a:moveTo>
                    <a:pt x="668" y="162"/>
                  </a:moveTo>
                  <a:cubicBezTo>
                    <a:pt x="667" y="161"/>
                    <a:pt x="666" y="162"/>
                    <a:pt x="666" y="162"/>
                  </a:cubicBezTo>
                  <a:cubicBezTo>
                    <a:pt x="668" y="162"/>
                    <a:pt x="667" y="162"/>
                    <a:pt x="666" y="163"/>
                  </a:cubicBezTo>
                  <a:cubicBezTo>
                    <a:pt x="667" y="163"/>
                    <a:pt x="668" y="162"/>
                    <a:pt x="668" y="162"/>
                  </a:cubicBezTo>
                  <a:close/>
                  <a:moveTo>
                    <a:pt x="647" y="181"/>
                  </a:moveTo>
                  <a:cubicBezTo>
                    <a:pt x="647" y="181"/>
                    <a:pt x="647" y="181"/>
                    <a:pt x="647" y="180"/>
                  </a:cubicBezTo>
                  <a:cubicBezTo>
                    <a:pt x="646" y="181"/>
                    <a:pt x="646" y="180"/>
                    <a:pt x="645" y="180"/>
                  </a:cubicBezTo>
                  <a:cubicBezTo>
                    <a:pt x="645" y="181"/>
                    <a:pt x="645" y="181"/>
                    <a:pt x="645" y="182"/>
                  </a:cubicBezTo>
                  <a:cubicBezTo>
                    <a:pt x="645" y="182"/>
                    <a:pt x="645" y="181"/>
                    <a:pt x="644" y="182"/>
                  </a:cubicBezTo>
                  <a:cubicBezTo>
                    <a:pt x="645" y="182"/>
                    <a:pt x="644" y="182"/>
                    <a:pt x="644" y="183"/>
                  </a:cubicBezTo>
                  <a:cubicBezTo>
                    <a:pt x="645" y="183"/>
                    <a:pt x="645" y="184"/>
                    <a:pt x="644" y="184"/>
                  </a:cubicBezTo>
                  <a:cubicBezTo>
                    <a:pt x="645" y="184"/>
                    <a:pt x="645" y="185"/>
                    <a:pt x="645" y="185"/>
                  </a:cubicBezTo>
                  <a:cubicBezTo>
                    <a:pt x="645" y="184"/>
                    <a:pt x="646" y="184"/>
                    <a:pt x="646" y="183"/>
                  </a:cubicBezTo>
                  <a:cubicBezTo>
                    <a:pt x="645" y="183"/>
                    <a:pt x="647" y="183"/>
                    <a:pt x="646" y="182"/>
                  </a:cubicBezTo>
                  <a:cubicBezTo>
                    <a:pt x="646" y="182"/>
                    <a:pt x="646" y="183"/>
                    <a:pt x="646" y="182"/>
                  </a:cubicBezTo>
                  <a:cubicBezTo>
                    <a:pt x="646" y="182"/>
                    <a:pt x="645" y="182"/>
                    <a:pt x="645" y="182"/>
                  </a:cubicBezTo>
                  <a:cubicBezTo>
                    <a:pt x="645" y="181"/>
                    <a:pt x="646" y="181"/>
                    <a:pt x="646" y="181"/>
                  </a:cubicBezTo>
                  <a:cubicBezTo>
                    <a:pt x="647" y="181"/>
                    <a:pt x="647" y="181"/>
                    <a:pt x="648" y="182"/>
                  </a:cubicBezTo>
                  <a:cubicBezTo>
                    <a:pt x="648" y="181"/>
                    <a:pt x="649" y="181"/>
                    <a:pt x="649" y="181"/>
                  </a:cubicBezTo>
                  <a:cubicBezTo>
                    <a:pt x="648" y="180"/>
                    <a:pt x="648" y="181"/>
                    <a:pt x="647" y="181"/>
                  </a:cubicBezTo>
                  <a:close/>
                  <a:moveTo>
                    <a:pt x="514" y="402"/>
                  </a:moveTo>
                  <a:cubicBezTo>
                    <a:pt x="514" y="401"/>
                    <a:pt x="514" y="400"/>
                    <a:pt x="513" y="400"/>
                  </a:cubicBezTo>
                  <a:cubicBezTo>
                    <a:pt x="513" y="401"/>
                    <a:pt x="514" y="401"/>
                    <a:pt x="514" y="402"/>
                  </a:cubicBezTo>
                  <a:close/>
                  <a:moveTo>
                    <a:pt x="240" y="434"/>
                  </a:moveTo>
                  <a:cubicBezTo>
                    <a:pt x="240" y="434"/>
                    <a:pt x="241" y="433"/>
                    <a:pt x="241" y="433"/>
                  </a:cubicBezTo>
                  <a:cubicBezTo>
                    <a:pt x="241" y="433"/>
                    <a:pt x="241" y="432"/>
                    <a:pt x="241" y="432"/>
                  </a:cubicBezTo>
                  <a:cubicBezTo>
                    <a:pt x="241" y="434"/>
                    <a:pt x="238" y="433"/>
                    <a:pt x="240" y="434"/>
                  </a:cubicBezTo>
                  <a:close/>
                  <a:moveTo>
                    <a:pt x="120" y="497"/>
                  </a:moveTo>
                  <a:cubicBezTo>
                    <a:pt x="120" y="497"/>
                    <a:pt x="119" y="498"/>
                    <a:pt x="120" y="498"/>
                  </a:cubicBezTo>
                  <a:cubicBezTo>
                    <a:pt x="120" y="498"/>
                    <a:pt x="120" y="497"/>
                    <a:pt x="120" y="498"/>
                  </a:cubicBezTo>
                  <a:cubicBezTo>
                    <a:pt x="120" y="499"/>
                    <a:pt x="121" y="499"/>
                    <a:pt x="120" y="500"/>
                  </a:cubicBezTo>
                  <a:cubicBezTo>
                    <a:pt x="121" y="499"/>
                    <a:pt x="121" y="499"/>
                    <a:pt x="121" y="498"/>
                  </a:cubicBezTo>
                  <a:cubicBezTo>
                    <a:pt x="121" y="498"/>
                    <a:pt x="121" y="498"/>
                    <a:pt x="120" y="497"/>
                  </a:cubicBezTo>
                  <a:close/>
                  <a:moveTo>
                    <a:pt x="100" y="511"/>
                  </a:moveTo>
                  <a:cubicBezTo>
                    <a:pt x="101" y="512"/>
                    <a:pt x="102" y="512"/>
                    <a:pt x="102" y="514"/>
                  </a:cubicBezTo>
                  <a:cubicBezTo>
                    <a:pt x="102" y="513"/>
                    <a:pt x="102" y="513"/>
                    <a:pt x="103" y="513"/>
                  </a:cubicBezTo>
                  <a:cubicBezTo>
                    <a:pt x="102" y="512"/>
                    <a:pt x="102" y="511"/>
                    <a:pt x="100" y="511"/>
                  </a:cubicBezTo>
                  <a:close/>
                  <a:moveTo>
                    <a:pt x="647" y="183"/>
                  </a:moveTo>
                  <a:cubicBezTo>
                    <a:pt x="647" y="183"/>
                    <a:pt x="647" y="184"/>
                    <a:pt x="648" y="184"/>
                  </a:cubicBezTo>
                  <a:cubicBezTo>
                    <a:pt x="648" y="183"/>
                    <a:pt x="648" y="183"/>
                    <a:pt x="647" y="183"/>
                  </a:cubicBezTo>
                  <a:close/>
                  <a:moveTo>
                    <a:pt x="647" y="168"/>
                  </a:moveTo>
                  <a:cubicBezTo>
                    <a:pt x="648" y="168"/>
                    <a:pt x="647" y="167"/>
                    <a:pt x="647" y="168"/>
                  </a:cubicBezTo>
                  <a:cubicBezTo>
                    <a:pt x="648" y="168"/>
                    <a:pt x="647" y="169"/>
                    <a:pt x="647" y="169"/>
                  </a:cubicBezTo>
                  <a:cubicBezTo>
                    <a:pt x="647" y="168"/>
                    <a:pt x="648" y="169"/>
                    <a:pt x="648" y="169"/>
                  </a:cubicBezTo>
                  <a:cubicBezTo>
                    <a:pt x="648" y="168"/>
                    <a:pt x="649" y="168"/>
                    <a:pt x="649" y="168"/>
                  </a:cubicBezTo>
                  <a:cubicBezTo>
                    <a:pt x="648" y="168"/>
                    <a:pt x="648" y="168"/>
                    <a:pt x="647" y="168"/>
                  </a:cubicBezTo>
                  <a:close/>
                  <a:moveTo>
                    <a:pt x="644" y="183"/>
                  </a:moveTo>
                  <a:cubicBezTo>
                    <a:pt x="644" y="184"/>
                    <a:pt x="642" y="183"/>
                    <a:pt x="642" y="183"/>
                  </a:cubicBezTo>
                  <a:cubicBezTo>
                    <a:pt x="643" y="184"/>
                    <a:pt x="643" y="184"/>
                    <a:pt x="644" y="184"/>
                  </a:cubicBezTo>
                  <a:cubicBezTo>
                    <a:pt x="644" y="184"/>
                    <a:pt x="643" y="185"/>
                    <a:pt x="644" y="185"/>
                  </a:cubicBezTo>
                  <a:cubicBezTo>
                    <a:pt x="645" y="185"/>
                    <a:pt x="644" y="182"/>
                    <a:pt x="644" y="183"/>
                  </a:cubicBezTo>
                  <a:close/>
                  <a:moveTo>
                    <a:pt x="643" y="186"/>
                  </a:moveTo>
                  <a:cubicBezTo>
                    <a:pt x="644" y="185"/>
                    <a:pt x="644" y="187"/>
                    <a:pt x="645" y="186"/>
                  </a:cubicBezTo>
                  <a:cubicBezTo>
                    <a:pt x="644" y="186"/>
                    <a:pt x="645" y="185"/>
                    <a:pt x="644" y="185"/>
                  </a:cubicBezTo>
                  <a:cubicBezTo>
                    <a:pt x="644" y="185"/>
                    <a:pt x="643" y="186"/>
                    <a:pt x="643" y="186"/>
                  </a:cubicBezTo>
                  <a:close/>
                  <a:moveTo>
                    <a:pt x="642" y="180"/>
                  </a:moveTo>
                  <a:cubicBezTo>
                    <a:pt x="643" y="180"/>
                    <a:pt x="644" y="180"/>
                    <a:pt x="645" y="180"/>
                  </a:cubicBezTo>
                  <a:cubicBezTo>
                    <a:pt x="644" y="180"/>
                    <a:pt x="645" y="180"/>
                    <a:pt x="645" y="179"/>
                  </a:cubicBezTo>
                  <a:cubicBezTo>
                    <a:pt x="645" y="179"/>
                    <a:pt x="645" y="179"/>
                    <a:pt x="645" y="178"/>
                  </a:cubicBezTo>
                  <a:cubicBezTo>
                    <a:pt x="645" y="179"/>
                    <a:pt x="645" y="179"/>
                    <a:pt x="644" y="179"/>
                  </a:cubicBezTo>
                  <a:cubicBezTo>
                    <a:pt x="644" y="179"/>
                    <a:pt x="644" y="179"/>
                    <a:pt x="644" y="179"/>
                  </a:cubicBezTo>
                  <a:cubicBezTo>
                    <a:pt x="644" y="179"/>
                    <a:pt x="644" y="179"/>
                    <a:pt x="644" y="180"/>
                  </a:cubicBezTo>
                  <a:cubicBezTo>
                    <a:pt x="643" y="179"/>
                    <a:pt x="643" y="180"/>
                    <a:pt x="642" y="180"/>
                  </a:cubicBezTo>
                  <a:close/>
                  <a:moveTo>
                    <a:pt x="644" y="169"/>
                  </a:moveTo>
                  <a:cubicBezTo>
                    <a:pt x="644" y="170"/>
                    <a:pt x="645" y="169"/>
                    <a:pt x="645" y="170"/>
                  </a:cubicBezTo>
                  <a:cubicBezTo>
                    <a:pt x="644" y="170"/>
                    <a:pt x="644" y="170"/>
                    <a:pt x="645" y="170"/>
                  </a:cubicBezTo>
                  <a:cubicBezTo>
                    <a:pt x="645" y="170"/>
                    <a:pt x="645" y="169"/>
                    <a:pt x="646" y="169"/>
                  </a:cubicBezTo>
                  <a:cubicBezTo>
                    <a:pt x="645" y="169"/>
                    <a:pt x="646" y="169"/>
                    <a:pt x="646" y="168"/>
                  </a:cubicBezTo>
                  <a:cubicBezTo>
                    <a:pt x="645" y="168"/>
                    <a:pt x="645" y="169"/>
                    <a:pt x="645" y="168"/>
                  </a:cubicBezTo>
                  <a:cubicBezTo>
                    <a:pt x="645" y="169"/>
                    <a:pt x="645" y="169"/>
                    <a:pt x="644" y="169"/>
                  </a:cubicBezTo>
                  <a:cubicBezTo>
                    <a:pt x="644" y="168"/>
                    <a:pt x="641" y="168"/>
                    <a:pt x="642" y="169"/>
                  </a:cubicBezTo>
                  <a:cubicBezTo>
                    <a:pt x="643" y="169"/>
                    <a:pt x="643" y="169"/>
                    <a:pt x="643" y="170"/>
                  </a:cubicBezTo>
                  <a:cubicBezTo>
                    <a:pt x="642" y="170"/>
                    <a:pt x="642" y="169"/>
                    <a:pt x="642" y="169"/>
                  </a:cubicBezTo>
                  <a:cubicBezTo>
                    <a:pt x="642" y="170"/>
                    <a:pt x="642" y="170"/>
                    <a:pt x="641" y="170"/>
                  </a:cubicBezTo>
                  <a:cubicBezTo>
                    <a:pt x="641" y="170"/>
                    <a:pt x="642" y="170"/>
                    <a:pt x="642" y="170"/>
                  </a:cubicBezTo>
                  <a:cubicBezTo>
                    <a:pt x="643" y="170"/>
                    <a:pt x="644" y="170"/>
                    <a:pt x="644" y="169"/>
                  </a:cubicBezTo>
                  <a:close/>
                  <a:moveTo>
                    <a:pt x="641" y="184"/>
                  </a:moveTo>
                  <a:cubicBezTo>
                    <a:pt x="641" y="184"/>
                    <a:pt x="641" y="184"/>
                    <a:pt x="641" y="184"/>
                  </a:cubicBezTo>
                  <a:cubicBezTo>
                    <a:pt x="641" y="184"/>
                    <a:pt x="641" y="184"/>
                    <a:pt x="640" y="185"/>
                  </a:cubicBezTo>
                  <a:cubicBezTo>
                    <a:pt x="641" y="185"/>
                    <a:pt x="642" y="185"/>
                    <a:pt x="641" y="185"/>
                  </a:cubicBezTo>
                  <a:cubicBezTo>
                    <a:pt x="641" y="185"/>
                    <a:pt x="641" y="185"/>
                    <a:pt x="641" y="184"/>
                  </a:cubicBezTo>
                  <a:close/>
                  <a:moveTo>
                    <a:pt x="639" y="185"/>
                  </a:moveTo>
                  <a:cubicBezTo>
                    <a:pt x="640" y="185"/>
                    <a:pt x="640" y="186"/>
                    <a:pt x="640" y="186"/>
                  </a:cubicBezTo>
                  <a:cubicBezTo>
                    <a:pt x="640" y="185"/>
                    <a:pt x="641" y="185"/>
                    <a:pt x="641" y="185"/>
                  </a:cubicBezTo>
                  <a:cubicBezTo>
                    <a:pt x="640" y="185"/>
                    <a:pt x="639" y="184"/>
                    <a:pt x="639" y="185"/>
                  </a:cubicBezTo>
                  <a:close/>
                  <a:moveTo>
                    <a:pt x="636" y="187"/>
                  </a:moveTo>
                  <a:cubicBezTo>
                    <a:pt x="637" y="187"/>
                    <a:pt x="637" y="188"/>
                    <a:pt x="637" y="189"/>
                  </a:cubicBezTo>
                  <a:cubicBezTo>
                    <a:pt x="637" y="189"/>
                    <a:pt x="637" y="188"/>
                    <a:pt x="636" y="189"/>
                  </a:cubicBezTo>
                  <a:cubicBezTo>
                    <a:pt x="637" y="189"/>
                    <a:pt x="637" y="189"/>
                    <a:pt x="638" y="189"/>
                  </a:cubicBezTo>
                  <a:cubicBezTo>
                    <a:pt x="638" y="189"/>
                    <a:pt x="638" y="189"/>
                    <a:pt x="638" y="188"/>
                  </a:cubicBezTo>
                  <a:cubicBezTo>
                    <a:pt x="637" y="188"/>
                    <a:pt x="637" y="187"/>
                    <a:pt x="636" y="187"/>
                  </a:cubicBezTo>
                  <a:close/>
                  <a:moveTo>
                    <a:pt x="635" y="186"/>
                  </a:moveTo>
                  <a:cubicBezTo>
                    <a:pt x="634" y="187"/>
                    <a:pt x="636" y="187"/>
                    <a:pt x="636" y="187"/>
                  </a:cubicBezTo>
                  <a:cubicBezTo>
                    <a:pt x="635" y="187"/>
                    <a:pt x="635" y="187"/>
                    <a:pt x="635" y="187"/>
                  </a:cubicBezTo>
                  <a:cubicBezTo>
                    <a:pt x="635" y="188"/>
                    <a:pt x="636" y="188"/>
                    <a:pt x="636" y="187"/>
                  </a:cubicBezTo>
                  <a:cubicBezTo>
                    <a:pt x="635" y="187"/>
                    <a:pt x="636" y="186"/>
                    <a:pt x="635" y="186"/>
                  </a:cubicBezTo>
                  <a:close/>
                  <a:moveTo>
                    <a:pt x="636" y="186"/>
                  </a:moveTo>
                  <a:cubicBezTo>
                    <a:pt x="636" y="185"/>
                    <a:pt x="636" y="184"/>
                    <a:pt x="635" y="184"/>
                  </a:cubicBezTo>
                  <a:cubicBezTo>
                    <a:pt x="635" y="185"/>
                    <a:pt x="635" y="186"/>
                    <a:pt x="636" y="186"/>
                  </a:cubicBezTo>
                  <a:close/>
                  <a:moveTo>
                    <a:pt x="632" y="172"/>
                  </a:moveTo>
                  <a:cubicBezTo>
                    <a:pt x="632" y="172"/>
                    <a:pt x="631" y="173"/>
                    <a:pt x="632" y="173"/>
                  </a:cubicBezTo>
                  <a:cubicBezTo>
                    <a:pt x="632" y="173"/>
                    <a:pt x="632" y="172"/>
                    <a:pt x="633" y="172"/>
                  </a:cubicBezTo>
                  <a:cubicBezTo>
                    <a:pt x="632" y="172"/>
                    <a:pt x="632" y="172"/>
                    <a:pt x="632" y="172"/>
                  </a:cubicBezTo>
                  <a:close/>
                  <a:moveTo>
                    <a:pt x="581" y="450"/>
                  </a:moveTo>
                  <a:cubicBezTo>
                    <a:pt x="581" y="451"/>
                    <a:pt x="581" y="451"/>
                    <a:pt x="580" y="451"/>
                  </a:cubicBezTo>
                  <a:cubicBezTo>
                    <a:pt x="581" y="452"/>
                    <a:pt x="582" y="450"/>
                    <a:pt x="581" y="450"/>
                  </a:cubicBezTo>
                  <a:close/>
                  <a:moveTo>
                    <a:pt x="576" y="453"/>
                  </a:moveTo>
                  <a:cubicBezTo>
                    <a:pt x="578" y="454"/>
                    <a:pt x="580" y="453"/>
                    <a:pt x="581" y="452"/>
                  </a:cubicBezTo>
                  <a:cubicBezTo>
                    <a:pt x="579" y="453"/>
                    <a:pt x="578" y="452"/>
                    <a:pt x="576" y="453"/>
                  </a:cubicBezTo>
                  <a:close/>
                  <a:moveTo>
                    <a:pt x="621" y="195"/>
                  </a:moveTo>
                  <a:cubicBezTo>
                    <a:pt x="622" y="195"/>
                    <a:pt x="623" y="195"/>
                    <a:pt x="623" y="194"/>
                  </a:cubicBezTo>
                  <a:cubicBezTo>
                    <a:pt x="622" y="194"/>
                    <a:pt x="622" y="194"/>
                    <a:pt x="622" y="195"/>
                  </a:cubicBezTo>
                  <a:cubicBezTo>
                    <a:pt x="622" y="195"/>
                    <a:pt x="621" y="194"/>
                    <a:pt x="621" y="195"/>
                  </a:cubicBezTo>
                  <a:close/>
                  <a:moveTo>
                    <a:pt x="578" y="438"/>
                  </a:moveTo>
                  <a:cubicBezTo>
                    <a:pt x="579" y="439"/>
                    <a:pt x="579" y="439"/>
                    <a:pt x="580" y="438"/>
                  </a:cubicBezTo>
                  <a:cubicBezTo>
                    <a:pt x="579" y="438"/>
                    <a:pt x="578" y="437"/>
                    <a:pt x="578" y="438"/>
                  </a:cubicBezTo>
                  <a:close/>
                  <a:moveTo>
                    <a:pt x="619" y="195"/>
                  </a:moveTo>
                  <a:cubicBezTo>
                    <a:pt x="620" y="195"/>
                    <a:pt x="620" y="194"/>
                    <a:pt x="620" y="194"/>
                  </a:cubicBezTo>
                  <a:cubicBezTo>
                    <a:pt x="620" y="194"/>
                    <a:pt x="621" y="194"/>
                    <a:pt x="621" y="194"/>
                  </a:cubicBezTo>
                  <a:cubicBezTo>
                    <a:pt x="620" y="193"/>
                    <a:pt x="619" y="194"/>
                    <a:pt x="619" y="195"/>
                  </a:cubicBezTo>
                  <a:close/>
                  <a:moveTo>
                    <a:pt x="578" y="443"/>
                  </a:moveTo>
                  <a:cubicBezTo>
                    <a:pt x="576" y="443"/>
                    <a:pt x="574" y="445"/>
                    <a:pt x="573" y="444"/>
                  </a:cubicBezTo>
                  <a:cubicBezTo>
                    <a:pt x="572" y="444"/>
                    <a:pt x="571" y="445"/>
                    <a:pt x="571" y="446"/>
                  </a:cubicBezTo>
                  <a:cubicBezTo>
                    <a:pt x="573" y="446"/>
                    <a:pt x="573" y="444"/>
                    <a:pt x="574" y="446"/>
                  </a:cubicBezTo>
                  <a:cubicBezTo>
                    <a:pt x="575" y="446"/>
                    <a:pt x="575" y="445"/>
                    <a:pt x="575" y="445"/>
                  </a:cubicBezTo>
                  <a:cubicBezTo>
                    <a:pt x="575" y="446"/>
                    <a:pt x="576" y="444"/>
                    <a:pt x="577" y="445"/>
                  </a:cubicBezTo>
                  <a:cubicBezTo>
                    <a:pt x="576" y="444"/>
                    <a:pt x="579" y="444"/>
                    <a:pt x="578" y="443"/>
                  </a:cubicBezTo>
                  <a:close/>
                  <a:moveTo>
                    <a:pt x="575" y="449"/>
                  </a:moveTo>
                  <a:cubicBezTo>
                    <a:pt x="575" y="450"/>
                    <a:pt x="575" y="450"/>
                    <a:pt x="575" y="450"/>
                  </a:cubicBezTo>
                  <a:cubicBezTo>
                    <a:pt x="576" y="449"/>
                    <a:pt x="577" y="450"/>
                    <a:pt x="577" y="449"/>
                  </a:cubicBezTo>
                  <a:cubicBezTo>
                    <a:pt x="576" y="449"/>
                    <a:pt x="576" y="449"/>
                    <a:pt x="575" y="449"/>
                  </a:cubicBezTo>
                  <a:close/>
                  <a:moveTo>
                    <a:pt x="576" y="453"/>
                  </a:moveTo>
                  <a:cubicBezTo>
                    <a:pt x="576" y="452"/>
                    <a:pt x="575" y="453"/>
                    <a:pt x="575" y="453"/>
                  </a:cubicBezTo>
                  <a:cubicBezTo>
                    <a:pt x="575" y="452"/>
                    <a:pt x="575" y="453"/>
                    <a:pt x="575" y="452"/>
                  </a:cubicBezTo>
                  <a:cubicBezTo>
                    <a:pt x="575" y="452"/>
                    <a:pt x="575" y="452"/>
                    <a:pt x="574" y="451"/>
                  </a:cubicBezTo>
                  <a:cubicBezTo>
                    <a:pt x="574" y="452"/>
                    <a:pt x="574" y="452"/>
                    <a:pt x="574" y="452"/>
                  </a:cubicBezTo>
                  <a:cubicBezTo>
                    <a:pt x="574" y="451"/>
                    <a:pt x="573" y="451"/>
                    <a:pt x="572" y="451"/>
                  </a:cubicBezTo>
                  <a:cubicBezTo>
                    <a:pt x="572" y="452"/>
                    <a:pt x="573" y="452"/>
                    <a:pt x="573" y="452"/>
                  </a:cubicBezTo>
                  <a:cubicBezTo>
                    <a:pt x="572" y="452"/>
                    <a:pt x="573" y="453"/>
                    <a:pt x="572" y="453"/>
                  </a:cubicBezTo>
                  <a:cubicBezTo>
                    <a:pt x="573" y="452"/>
                    <a:pt x="571" y="453"/>
                    <a:pt x="572" y="452"/>
                  </a:cubicBezTo>
                  <a:cubicBezTo>
                    <a:pt x="571" y="451"/>
                    <a:pt x="571" y="453"/>
                    <a:pt x="570" y="452"/>
                  </a:cubicBezTo>
                  <a:cubicBezTo>
                    <a:pt x="571" y="453"/>
                    <a:pt x="570" y="453"/>
                    <a:pt x="570" y="455"/>
                  </a:cubicBezTo>
                  <a:cubicBezTo>
                    <a:pt x="570" y="455"/>
                    <a:pt x="571" y="455"/>
                    <a:pt x="571" y="455"/>
                  </a:cubicBezTo>
                  <a:cubicBezTo>
                    <a:pt x="570" y="455"/>
                    <a:pt x="570" y="455"/>
                    <a:pt x="570" y="455"/>
                  </a:cubicBezTo>
                  <a:cubicBezTo>
                    <a:pt x="570" y="454"/>
                    <a:pt x="569" y="454"/>
                    <a:pt x="568" y="453"/>
                  </a:cubicBezTo>
                  <a:cubicBezTo>
                    <a:pt x="568" y="454"/>
                    <a:pt x="568" y="455"/>
                    <a:pt x="568" y="455"/>
                  </a:cubicBezTo>
                  <a:cubicBezTo>
                    <a:pt x="569" y="456"/>
                    <a:pt x="570" y="455"/>
                    <a:pt x="569" y="456"/>
                  </a:cubicBezTo>
                  <a:cubicBezTo>
                    <a:pt x="570" y="456"/>
                    <a:pt x="571" y="456"/>
                    <a:pt x="572" y="455"/>
                  </a:cubicBezTo>
                  <a:cubicBezTo>
                    <a:pt x="572" y="456"/>
                    <a:pt x="573" y="456"/>
                    <a:pt x="573" y="457"/>
                  </a:cubicBezTo>
                  <a:cubicBezTo>
                    <a:pt x="575" y="455"/>
                    <a:pt x="574" y="455"/>
                    <a:pt x="576" y="453"/>
                  </a:cubicBezTo>
                  <a:close/>
                  <a:moveTo>
                    <a:pt x="570" y="440"/>
                  </a:moveTo>
                  <a:cubicBezTo>
                    <a:pt x="570" y="439"/>
                    <a:pt x="569" y="439"/>
                    <a:pt x="570" y="440"/>
                  </a:cubicBezTo>
                  <a:cubicBezTo>
                    <a:pt x="571" y="440"/>
                    <a:pt x="572" y="441"/>
                    <a:pt x="574" y="441"/>
                  </a:cubicBezTo>
                  <a:cubicBezTo>
                    <a:pt x="574" y="442"/>
                    <a:pt x="573" y="442"/>
                    <a:pt x="574" y="442"/>
                  </a:cubicBezTo>
                  <a:cubicBezTo>
                    <a:pt x="574" y="442"/>
                    <a:pt x="574" y="442"/>
                    <a:pt x="575" y="442"/>
                  </a:cubicBezTo>
                  <a:cubicBezTo>
                    <a:pt x="575" y="441"/>
                    <a:pt x="575" y="441"/>
                    <a:pt x="575" y="440"/>
                  </a:cubicBezTo>
                  <a:cubicBezTo>
                    <a:pt x="577" y="441"/>
                    <a:pt x="577" y="438"/>
                    <a:pt x="578" y="439"/>
                  </a:cubicBezTo>
                  <a:cubicBezTo>
                    <a:pt x="578" y="439"/>
                    <a:pt x="578" y="438"/>
                    <a:pt x="578" y="438"/>
                  </a:cubicBezTo>
                  <a:cubicBezTo>
                    <a:pt x="576" y="439"/>
                    <a:pt x="572" y="437"/>
                    <a:pt x="571" y="439"/>
                  </a:cubicBezTo>
                  <a:cubicBezTo>
                    <a:pt x="570" y="439"/>
                    <a:pt x="570" y="440"/>
                    <a:pt x="570" y="440"/>
                  </a:cubicBezTo>
                  <a:close/>
                  <a:moveTo>
                    <a:pt x="572" y="437"/>
                  </a:moveTo>
                  <a:cubicBezTo>
                    <a:pt x="572" y="437"/>
                    <a:pt x="574" y="437"/>
                    <a:pt x="574" y="436"/>
                  </a:cubicBezTo>
                  <a:cubicBezTo>
                    <a:pt x="574" y="436"/>
                    <a:pt x="572" y="436"/>
                    <a:pt x="572" y="437"/>
                  </a:cubicBezTo>
                  <a:close/>
                  <a:moveTo>
                    <a:pt x="567" y="453"/>
                  </a:moveTo>
                  <a:cubicBezTo>
                    <a:pt x="567" y="452"/>
                    <a:pt x="568" y="453"/>
                    <a:pt x="568" y="453"/>
                  </a:cubicBezTo>
                  <a:cubicBezTo>
                    <a:pt x="568" y="452"/>
                    <a:pt x="568" y="452"/>
                    <a:pt x="568" y="451"/>
                  </a:cubicBezTo>
                  <a:cubicBezTo>
                    <a:pt x="568" y="451"/>
                    <a:pt x="568" y="452"/>
                    <a:pt x="567" y="452"/>
                  </a:cubicBezTo>
                  <a:cubicBezTo>
                    <a:pt x="567" y="451"/>
                    <a:pt x="567" y="451"/>
                    <a:pt x="567" y="451"/>
                  </a:cubicBezTo>
                  <a:cubicBezTo>
                    <a:pt x="567" y="452"/>
                    <a:pt x="567" y="452"/>
                    <a:pt x="567" y="452"/>
                  </a:cubicBezTo>
                  <a:cubicBezTo>
                    <a:pt x="567" y="452"/>
                    <a:pt x="567" y="453"/>
                    <a:pt x="567" y="453"/>
                  </a:cubicBezTo>
                  <a:close/>
                  <a:moveTo>
                    <a:pt x="566" y="455"/>
                  </a:moveTo>
                  <a:cubicBezTo>
                    <a:pt x="567" y="455"/>
                    <a:pt x="567" y="456"/>
                    <a:pt x="568" y="454"/>
                  </a:cubicBezTo>
                  <a:cubicBezTo>
                    <a:pt x="567" y="454"/>
                    <a:pt x="567" y="453"/>
                    <a:pt x="567" y="454"/>
                  </a:cubicBezTo>
                  <a:cubicBezTo>
                    <a:pt x="567" y="454"/>
                    <a:pt x="566" y="455"/>
                    <a:pt x="566" y="455"/>
                  </a:cubicBezTo>
                  <a:close/>
                  <a:moveTo>
                    <a:pt x="569" y="441"/>
                  </a:moveTo>
                  <a:cubicBezTo>
                    <a:pt x="568" y="441"/>
                    <a:pt x="569" y="440"/>
                    <a:pt x="569" y="440"/>
                  </a:cubicBezTo>
                  <a:cubicBezTo>
                    <a:pt x="568" y="439"/>
                    <a:pt x="568" y="442"/>
                    <a:pt x="569" y="441"/>
                  </a:cubicBezTo>
                  <a:close/>
                  <a:moveTo>
                    <a:pt x="565" y="416"/>
                  </a:moveTo>
                  <a:cubicBezTo>
                    <a:pt x="565" y="417"/>
                    <a:pt x="566" y="417"/>
                    <a:pt x="567" y="418"/>
                  </a:cubicBezTo>
                  <a:cubicBezTo>
                    <a:pt x="567" y="417"/>
                    <a:pt x="567" y="417"/>
                    <a:pt x="567" y="417"/>
                  </a:cubicBezTo>
                  <a:cubicBezTo>
                    <a:pt x="566" y="417"/>
                    <a:pt x="566" y="416"/>
                    <a:pt x="565" y="416"/>
                  </a:cubicBezTo>
                  <a:close/>
                  <a:moveTo>
                    <a:pt x="555" y="455"/>
                  </a:moveTo>
                  <a:cubicBezTo>
                    <a:pt x="555" y="454"/>
                    <a:pt x="554" y="454"/>
                    <a:pt x="555" y="454"/>
                  </a:cubicBezTo>
                  <a:cubicBezTo>
                    <a:pt x="555" y="454"/>
                    <a:pt x="556" y="454"/>
                    <a:pt x="556" y="454"/>
                  </a:cubicBezTo>
                  <a:cubicBezTo>
                    <a:pt x="556" y="453"/>
                    <a:pt x="557" y="453"/>
                    <a:pt x="557" y="453"/>
                  </a:cubicBezTo>
                  <a:cubicBezTo>
                    <a:pt x="557" y="453"/>
                    <a:pt x="557" y="453"/>
                    <a:pt x="557" y="452"/>
                  </a:cubicBezTo>
                  <a:cubicBezTo>
                    <a:pt x="555" y="452"/>
                    <a:pt x="554" y="454"/>
                    <a:pt x="553" y="454"/>
                  </a:cubicBezTo>
                  <a:cubicBezTo>
                    <a:pt x="552" y="453"/>
                    <a:pt x="551" y="454"/>
                    <a:pt x="551" y="454"/>
                  </a:cubicBezTo>
                  <a:cubicBezTo>
                    <a:pt x="550" y="455"/>
                    <a:pt x="551" y="456"/>
                    <a:pt x="551" y="456"/>
                  </a:cubicBezTo>
                  <a:cubicBezTo>
                    <a:pt x="552" y="455"/>
                    <a:pt x="551" y="456"/>
                    <a:pt x="551" y="455"/>
                  </a:cubicBezTo>
                  <a:cubicBezTo>
                    <a:pt x="552" y="455"/>
                    <a:pt x="552" y="455"/>
                    <a:pt x="552" y="454"/>
                  </a:cubicBezTo>
                  <a:cubicBezTo>
                    <a:pt x="552" y="455"/>
                    <a:pt x="551" y="455"/>
                    <a:pt x="552" y="455"/>
                  </a:cubicBezTo>
                  <a:cubicBezTo>
                    <a:pt x="552" y="455"/>
                    <a:pt x="553" y="456"/>
                    <a:pt x="554" y="455"/>
                  </a:cubicBezTo>
                  <a:cubicBezTo>
                    <a:pt x="554" y="455"/>
                    <a:pt x="554" y="455"/>
                    <a:pt x="554" y="455"/>
                  </a:cubicBezTo>
                  <a:cubicBezTo>
                    <a:pt x="554" y="455"/>
                    <a:pt x="556" y="455"/>
                    <a:pt x="555" y="455"/>
                  </a:cubicBezTo>
                  <a:cubicBezTo>
                    <a:pt x="555" y="455"/>
                    <a:pt x="555" y="455"/>
                    <a:pt x="555" y="455"/>
                  </a:cubicBezTo>
                  <a:close/>
                  <a:moveTo>
                    <a:pt x="552" y="458"/>
                  </a:moveTo>
                  <a:cubicBezTo>
                    <a:pt x="552" y="458"/>
                    <a:pt x="553" y="459"/>
                    <a:pt x="553" y="457"/>
                  </a:cubicBezTo>
                  <a:cubicBezTo>
                    <a:pt x="553" y="457"/>
                    <a:pt x="552" y="457"/>
                    <a:pt x="552" y="458"/>
                  </a:cubicBezTo>
                  <a:close/>
                  <a:moveTo>
                    <a:pt x="550" y="458"/>
                  </a:moveTo>
                  <a:cubicBezTo>
                    <a:pt x="550" y="459"/>
                    <a:pt x="552" y="459"/>
                    <a:pt x="552" y="458"/>
                  </a:cubicBezTo>
                  <a:cubicBezTo>
                    <a:pt x="552" y="458"/>
                    <a:pt x="551" y="458"/>
                    <a:pt x="550" y="458"/>
                  </a:cubicBezTo>
                  <a:close/>
                  <a:moveTo>
                    <a:pt x="549" y="455"/>
                  </a:moveTo>
                  <a:cubicBezTo>
                    <a:pt x="549" y="456"/>
                    <a:pt x="550" y="455"/>
                    <a:pt x="550" y="455"/>
                  </a:cubicBezTo>
                  <a:cubicBezTo>
                    <a:pt x="549" y="454"/>
                    <a:pt x="549" y="455"/>
                    <a:pt x="549" y="455"/>
                  </a:cubicBezTo>
                  <a:cubicBezTo>
                    <a:pt x="549" y="455"/>
                    <a:pt x="549" y="455"/>
                    <a:pt x="549" y="455"/>
                  </a:cubicBezTo>
                  <a:close/>
                  <a:moveTo>
                    <a:pt x="545" y="451"/>
                  </a:moveTo>
                  <a:cubicBezTo>
                    <a:pt x="544" y="452"/>
                    <a:pt x="542" y="452"/>
                    <a:pt x="542" y="455"/>
                  </a:cubicBezTo>
                  <a:cubicBezTo>
                    <a:pt x="542" y="455"/>
                    <a:pt x="542" y="455"/>
                    <a:pt x="543" y="456"/>
                  </a:cubicBezTo>
                  <a:cubicBezTo>
                    <a:pt x="542" y="455"/>
                    <a:pt x="542" y="455"/>
                    <a:pt x="542" y="456"/>
                  </a:cubicBezTo>
                  <a:cubicBezTo>
                    <a:pt x="542" y="456"/>
                    <a:pt x="543" y="455"/>
                    <a:pt x="543" y="456"/>
                  </a:cubicBezTo>
                  <a:cubicBezTo>
                    <a:pt x="541" y="456"/>
                    <a:pt x="541" y="458"/>
                    <a:pt x="540" y="458"/>
                  </a:cubicBezTo>
                  <a:cubicBezTo>
                    <a:pt x="540" y="457"/>
                    <a:pt x="539" y="458"/>
                    <a:pt x="539" y="458"/>
                  </a:cubicBezTo>
                  <a:cubicBezTo>
                    <a:pt x="539" y="458"/>
                    <a:pt x="539" y="458"/>
                    <a:pt x="539" y="459"/>
                  </a:cubicBezTo>
                  <a:cubicBezTo>
                    <a:pt x="538" y="459"/>
                    <a:pt x="537" y="460"/>
                    <a:pt x="536" y="460"/>
                  </a:cubicBezTo>
                  <a:cubicBezTo>
                    <a:pt x="537" y="460"/>
                    <a:pt x="537" y="460"/>
                    <a:pt x="537" y="460"/>
                  </a:cubicBezTo>
                  <a:cubicBezTo>
                    <a:pt x="539" y="460"/>
                    <a:pt x="542" y="460"/>
                    <a:pt x="542" y="457"/>
                  </a:cubicBezTo>
                  <a:cubicBezTo>
                    <a:pt x="543" y="456"/>
                    <a:pt x="544" y="457"/>
                    <a:pt x="545" y="457"/>
                  </a:cubicBezTo>
                  <a:cubicBezTo>
                    <a:pt x="545" y="456"/>
                    <a:pt x="544" y="456"/>
                    <a:pt x="544" y="456"/>
                  </a:cubicBezTo>
                  <a:cubicBezTo>
                    <a:pt x="545" y="456"/>
                    <a:pt x="547" y="458"/>
                    <a:pt x="548" y="456"/>
                  </a:cubicBezTo>
                  <a:cubicBezTo>
                    <a:pt x="548" y="455"/>
                    <a:pt x="547" y="456"/>
                    <a:pt x="545" y="455"/>
                  </a:cubicBezTo>
                  <a:cubicBezTo>
                    <a:pt x="545" y="455"/>
                    <a:pt x="546" y="455"/>
                    <a:pt x="546" y="454"/>
                  </a:cubicBezTo>
                  <a:cubicBezTo>
                    <a:pt x="545" y="454"/>
                    <a:pt x="545" y="455"/>
                    <a:pt x="545" y="455"/>
                  </a:cubicBezTo>
                  <a:cubicBezTo>
                    <a:pt x="545" y="453"/>
                    <a:pt x="545" y="453"/>
                    <a:pt x="544" y="454"/>
                  </a:cubicBezTo>
                  <a:cubicBezTo>
                    <a:pt x="544" y="453"/>
                    <a:pt x="544" y="453"/>
                    <a:pt x="544" y="452"/>
                  </a:cubicBezTo>
                  <a:cubicBezTo>
                    <a:pt x="545" y="453"/>
                    <a:pt x="545" y="452"/>
                    <a:pt x="546" y="452"/>
                  </a:cubicBezTo>
                  <a:cubicBezTo>
                    <a:pt x="546" y="453"/>
                    <a:pt x="546" y="454"/>
                    <a:pt x="546" y="454"/>
                  </a:cubicBezTo>
                  <a:cubicBezTo>
                    <a:pt x="547" y="454"/>
                    <a:pt x="549" y="454"/>
                    <a:pt x="548" y="453"/>
                  </a:cubicBezTo>
                  <a:cubicBezTo>
                    <a:pt x="547" y="453"/>
                    <a:pt x="545" y="452"/>
                    <a:pt x="545" y="451"/>
                  </a:cubicBezTo>
                  <a:close/>
                  <a:moveTo>
                    <a:pt x="545" y="464"/>
                  </a:moveTo>
                  <a:cubicBezTo>
                    <a:pt x="545" y="463"/>
                    <a:pt x="545" y="462"/>
                    <a:pt x="545" y="462"/>
                  </a:cubicBezTo>
                  <a:cubicBezTo>
                    <a:pt x="545" y="462"/>
                    <a:pt x="544" y="462"/>
                    <a:pt x="544" y="463"/>
                  </a:cubicBezTo>
                  <a:cubicBezTo>
                    <a:pt x="544" y="463"/>
                    <a:pt x="544" y="463"/>
                    <a:pt x="544" y="463"/>
                  </a:cubicBezTo>
                  <a:cubicBezTo>
                    <a:pt x="543" y="464"/>
                    <a:pt x="541" y="464"/>
                    <a:pt x="540" y="464"/>
                  </a:cubicBezTo>
                  <a:cubicBezTo>
                    <a:pt x="541" y="464"/>
                    <a:pt x="540" y="465"/>
                    <a:pt x="541" y="465"/>
                  </a:cubicBezTo>
                  <a:cubicBezTo>
                    <a:pt x="541" y="466"/>
                    <a:pt x="541" y="465"/>
                    <a:pt x="542" y="465"/>
                  </a:cubicBezTo>
                  <a:cubicBezTo>
                    <a:pt x="542" y="464"/>
                    <a:pt x="542" y="464"/>
                    <a:pt x="543" y="464"/>
                  </a:cubicBezTo>
                  <a:cubicBezTo>
                    <a:pt x="543" y="464"/>
                    <a:pt x="543" y="465"/>
                    <a:pt x="543" y="465"/>
                  </a:cubicBezTo>
                  <a:cubicBezTo>
                    <a:pt x="544" y="465"/>
                    <a:pt x="545" y="465"/>
                    <a:pt x="546" y="464"/>
                  </a:cubicBezTo>
                  <a:cubicBezTo>
                    <a:pt x="545" y="463"/>
                    <a:pt x="545" y="464"/>
                    <a:pt x="545" y="464"/>
                  </a:cubicBezTo>
                  <a:close/>
                  <a:moveTo>
                    <a:pt x="534" y="458"/>
                  </a:moveTo>
                  <a:cubicBezTo>
                    <a:pt x="534" y="459"/>
                    <a:pt x="535" y="459"/>
                    <a:pt x="534" y="459"/>
                  </a:cubicBezTo>
                  <a:cubicBezTo>
                    <a:pt x="535" y="459"/>
                    <a:pt x="536" y="459"/>
                    <a:pt x="537" y="458"/>
                  </a:cubicBezTo>
                  <a:cubicBezTo>
                    <a:pt x="536" y="458"/>
                    <a:pt x="535" y="459"/>
                    <a:pt x="534" y="458"/>
                  </a:cubicBezTo>
                  <a:close/>
                  <a:moveTo>
                    <a:pt x="529" y="468"/>
                  </a:moveTo>
                  <a:cubicBezTo>
                    <a:pt x="529" y="468"/>
                    <a:pt x="528" y="468"/>
                    <a:pt x="528" y="468"/>
                  </a:cubicBezTo>
                  <a:cubicBezTo>
                    <a:pt x="528" y="470"/>
                    <a:pt x="527" y="469"/>
                    <a:pt x="526" y="469"/>
                  </a:cubicBezTo>
                  <a:cubicBezTo>
                    <a:pt x="525" y="469"/>
                    <a:pt x="527" y="469"/>
                    <a:pt x="526" y="470"/>
                  </a:cubicBezTo>
                  <a:cubicBezTo>
                    <a:pt x="526" y="470"/>
                    <a:pt x="526" y="470"/>
                    <a:pt x="526" y="470"/>
                  </a:cubicBezTo>
                  <a:cubicBezTo>
                    <a:pt x="527" y="471"/>
                    <a:pt x="529" y="470"/>
                    <a:pt x="530" y="469"/>
                  </a:cubicBezTo>
                  <a:cubicBezTo>
                    <a:pt x="530" y="468"/>
                    <a:pt x="529" y="469"/>
                    <a:pt x="529" y="468"/>
                  </a:cubicBezTo>
                  <a:close/>
                  <a:moveTo>
                    <a:pt x="519" y="463"/>
                  </a:moveTo>
                  <a:cubicBezTo>
                    <a:pt x="519" y="463"/>
                    <a:pt x="520" y="462"/>
                    <a:pt x="520" y="461"/>
                  </a:cubicBezTo>
                  <a:cubicBezTo>
                    <a:pt x="519" y="461"/>
                    <a:pt x="519" y="462"/>
                    <a:pt x="519" y="463"/>
                  </a:cubicBezTo>
                  <a:close/>
                  <a:moveTo>
                    <a:pt x="513" y="407"/>
                  </a:moveTo>
                  <a:cubicBezTo>
                    <a:pt x="513" y="407"/>
                    <a:pt x="512" y="407"/>
                    <a:pt x="512" y="407"/>
                  </a:cubicBezTo>
                  <a:cubicBezTo>
                    <a:pt x="513" y="408"/>
                    <a:pt x="513" y="407"/>
                    <a:pt x="514" y="408"/>
                  </a:cubicBezTo>
                  <a:cubicBezTo>
                    <a:pt x="514" y="407"/>
                    <a:pt x="514" y="407"/>
                    <a:pt x="514" y="407"/>
                  </a:cubicBezTo>
                  <a:cubicBezTo>
                    <a:pt x="513" y="407"/>
                    <a:pt x="513" y="406"/>
                    <a:pt x="513" y="407"/>
                  </a:cubicBezTo>
                  <a:close/>
                  <a:moveTo>
                    <a:pt x="513" y="404"/>
                  </a:moveTo>
                  <a:cubicBezTo>
                    <a:pt x="513" y="404"/>
                    <a:pt x="513" y="403"/>
                    <a:pt x="513" y="403"/>
                  </a:cubicBezTo>
                  <a:cubicBezTo>
                    <a:pt x="514" y="403"/>
                    <a:pt x="514" y="403"/>
                    <a:pt x="514" y="403"/>
                  </a:cubicBezTo>
                  <a:cubicBezTo>
                    <a:pt x="514" y="403"/>
                    <a:pt x="514" y="402"/>
                    <a:pt x="514" y="402"/>
                  </a:cubicBezTo>
                  <a:cubicBezTo>
                    <a:pt x="513" y="402"/>
                    <a:pt x="513" y="403"/>
                    <a:pt x="513" y="404"/>
                  </a:cubicBezTo>
                  <a:close/>
                  <a:moveTo>
                    <a:pt x="537" y="242"/>
                  </a:moveTo>
                  <a:cubicBezTo>
                    <a:pt x="536" y="242"/>
                    <a:pt x="535" y="242"/>
                    <a:pt x="535" y="243"/>
                  </a:cubicBezTo>
                  <a:cubicBezTo>
                    <a:pt x="536" y="243"/>
                    <a:pt x="537" y="243"/>
                    <a:pt x="537" y="243"/>
                  </a:cubicBezTo>
                  <a:cubicBezTo>
                    <a:pt x="537" y="243"/>
                    <a:pt x="536" y="243"/>
                    <a:pt x="537" y="242"/>
                  </a:cubicBezTo>
                  <a:close/>
                  <a:moveTo>
                    <a:pt x="510" y="333"/>
                  </a:moveTo>
                  <a:cubicBezTo>
                    <a:pt x="509" y="334"/>
                    <a:pt x="510" y="334"/>
                    <a:pt x="509" y="335"/>
                  </a:cubicBezTo>
                  <a:cubicBezTo>
                    <a:pt x="509" y="335"/>
                    <a:pt x="509" y="335"/>
                    <a:pt x="509" y="335"/>
                  </a:cubicBezTo>
                  <a:cubicBezTo>
                    <a:pt x="509" y="335"/>
                    <a:pt x="510" y="336"/>
                    <a:pt x="511" y="335"/>
                  </a:cubicBezTo>
                  <a:cubicBezTo>
                    <a:pt x="511" y="335"/>
                    <a:pt x="510" y="335"/>
                    <a:pt x="510" y="335"/>
                  </a:cubicBezTo>
                  <a:cubicBezTo>
                    <a:pt x="510" y="334"/>
                    <a:pt x="511" y="334"/>
                    <a:pt x="510" y="334"/>
                  </a:cubicBezTo>
                  <a:cubicBezTo>
                    <a:pt x="510" y="334"/>
                    <a:pt x="510" y="333"/>
                    <a:pt x="510" y="333"/>
                  </a:cubicBezTo>
                  <a:close/>
                  <a:moveTo>
                    <a:pt x="510" y="332"/>
                  </a:moveTo>
                  <a:cubicBezTo>
                    <a:pt x="510" y="332"/>
                    <a:pt x="510" y="333"/>
                    <a:pt x="510" y="333"/>
                  </a:cubicBezTo>
                  <a:cubicBezTo>
                    <a:pt x="510" y="332"/>
                    <a:pt x="510" y="332"/>
                    <a:pt x="510" y="332"/>
                  </a:cubicBezTo>
                  <a:cubicBezTo>
                    <a:pt x="510" y="332"/>
                    <a:pt x="511" y="334"/>
                    <a:pt x="511" y="333"/>
                  </a:cubicBezTo>
                  <a:cubicBezTo>
                    <a:pt x="510" y="333"/>
                    <a:pt x="511" y="331"/>
                    <a:pt x="510" y="332"/>
                  </a:cubicBezTo>
                  <a:close/>
                  <a:moveTo>
                    <a:pt x="506" y="335"/>
                  </a:moveTo>
                  <a:cubicBezTo>
                    <a:pt x="506" y="336"/>
                    <a:pt x="506" y="336"/>
                    <a:pt x="506" y="336"/>
                  </a:cubicBezTo>
                  <a:cubicBezTo>
                    <a:pt x="507" y="336"/>
                    <a:pt x="507" y="337"/>
                    <a:pt x="508" y="336"/>
                  </a:cubicBezTo>
                  <a:cubicBezTo>
                    <a:pt x="507" y="336"/>
                    <a:pt x="507" y="336"/>
                    <a:pt x="506" y="335"/>
                  </a:cubicBezTo>
                  <a:close/>
                  <a:moveTo>
                    <a:pt x="506" y="330"/>
                  </a:moveTo>
                  <a:cubicBezTo>
                    <a:pt x="507" y="330"/>
                    <a:pt x="505" y="331"/>
                    <a:pt x="506" y="331"/>
                  </a:cubicBezTo>
                  <a:cubicBezTo>
                    <a:pt x="506" y="330"/>
                    <a:pt x="507" y="330"/>
                    <a:pt x="507" y="330"/>
                  </a:cubicBezTo>
                  <a:cubicBezTo>
                    <a:pt x="507" y="329"/>
                    <a:pt x="506" y="329"/>
                    <a:pt x="506" y="330"/>
                  </a:cubicBezTo>
                  <a:close/>
                  <a:moveTo>
                    <a:pt x="507" y="331"/>
                  </a:moveTo>
                  <a:cubicBezTo>
                    <a:pt x="506" y="332"/>
                    <a:pt x="506" y="332"/>
                    <a:pt x="506" y="333"/>
                  </a:cubicBezTo>
                  <a:cubicBezTo>
                    <a:pt x="506" y="333"/>
                    <a:pt x="507" y="333"/>
                    <a:pt x="507" y="333"/>
                  </a:cubicBezTo>
                  <a:cubicBezTo>
                    <a:pt x="506" y="333"/>
                    <a:pt x="507" y="332"/>
                    <a:pt x="507" y="331"/>
                  </a:cubicBezTo>
                  <a:close/>
                  <a:moveTo>
                    <a:pt x="505" y="328"/>
                  </a:moveTo>
                  <a:cubicBezTo>
                    <a:pt x="506" y="327"/>
                    <a:pt x="504" y="326"/>
                    <a:pt x="504" y="326"/>
                  </a:cubicBezTo>
                  <a:cubicBezTo>
                    <a:pt x="505" y="326"/>
                    <a:pt x="505" y="325"/>
                    <a:pt x="504" y="325"/>
                  </a:cubicBezTo>
                  <a:cubicBezTo>
                    <a:pt x="504" y="326"/>
                    <a:pt x="504" y="326"/>
                    <a:pt x="503" y="326"/>
                  </a:cubicBezTo>
                  <a:cubicBezTo>
                    <a:pt x="505" y="327"/>
                    <a:pt x="505" y="329"/>
                    <a:pt x="506" y="329"/>
                  </a:cubicBezTo>
                  <a:cubicBezTo>
                    <a:pt x="506" y="329"/>
                    <a:pt x="506" y="329"/>
                    <a:pt x="506" y="328"/>
                  </a:cubicBezTo>
                  <a:cubicBezTo>
                    <a:pt x="506" y="328"/>
                    <a:pt x="507" y="329"/>
                    <a:pt x="507" y="328"/>
                  </a:cubicBezTo>
                  <a:cubicBezTo>
                    <a:pt x="506" y="328"/>
                    <a:pt x="507" y="328"/>
                    <a:pt x="506" y="327"/>
                  </a:cubicBezTo>
                  <a:cubicBezTo>
                    <a:pt x="506" y="328"/>
                    <a:pt x="506" y="328"/>
                    <a:pt x="505" y="328"/>
                  </a:cubicBezTo>
                  <a:close/>
                  <a:moveTo>
                    <a:pt x="505" y="325"/>
                  </a:moveTo>
                  <a:cubicBezTo>
                    <a:pt x="506" y="326"/>
                    <a:pt x="506" y="327"/>
                    <a:pt x="506" y="327"/>
                  </a:cubicBezTo>
                  <a:cubicBezTo>
                    <a:pt x="506" y="327"/>
                    <a:pt x="506" y="327"/>
                    <a:pt x="506" y="326"/>
                  </a:cubicBezTo>
                  <a:cubicBezTo>
                    <a:pt x="506" y="326"/>
                    <a:pt x="506" y="325"/>
                    <a:pt x="505" y="325"/>
                  </a:cubicBezTo>
                  <a:close/>
                  <a:moveTo>
                    <a:pt x="502" y="325"/>
                  </a:moveTo>
                  <a:cubicBezTo>
                    <a:pt x="502" y="325"/>
                    <a:pt x="502" y="325"/>
                    <a:pt x="502" y="326"/>
                  </a:cubicBezTo>
                  <a:cubicBezTo>
                    <a:pt x="503" y="326"/>
                    <a:pt x="504" y="326"/>
                    <a:pt x="504" y="325"/>
                  </a:cubicBezTo>
                  <a:cubicBezTo>
                    <a:pt x="503" y="325"/>
                    <a:pt x="503" y="325"/>
                    <a:pt x="502" y="325"/>
                  </a:cubicBezTo>
                  <a:close/>
                  <a:moveTo>
                    <a:pt x="382" y="540"/>
                  </a:moveTo>
                  <a:cubicBezTo>
                    <a:pt x="382" y="540"/>
                    <a:pt x="382" y="540"/>
                    <a:pt x="382" y="540"/>
                  </a:cubicBezTo>
                  <a:cubicBezTo>
                    <a:pt x="382" y="540"/>
                    <a:pt x="381" y="541"/>
                    <a:pt x="381" y="541"/>
                  </a:cubicBezTo>
                  <a:cubicBezTo>
                    <a:pt x="381" y="541"/>
                    <a:pt x="382" y="541"/>
                    <a:pt x="382" y="541"/>
                  </a:cubicBezTo>
                  <a:cubicBezTo>
                    <a:pt x="382" y="541"/>
                    <a:pt x="382" y="541"/>
                    <a:pt x="383" y="542"/>
                  </a:cubicBezTo>
                  <a:cubicBezTo>
                    <a:pt x="383" y="541"/>
                    <a:pt x="383" y="541"/>
                    <a:pt x="382" y="540"/>
                  </a:cubicBezTo>
                  <a:close/>
                  <a:moveTo>
                    <a:pt x="379" y="542"/>
                  </a:moveTo>
                  <a:cubicBezTo>
                    <a:pt x="379" y="542"/>
                    <a:pt x="380" y="541"/>
                    <a:pt x="380" y="542"/>
                  </a:cubicBezTo>
                  <a:cubicBezTo>
                    <a:pt x="381" y="541"/>
                    <a:pt x="381" y="541"/>
                    <a:pt x="380" y="541"/>
                  </a:cubicBezTo>
                  <a:cubicBezTo>
                    <a:pt x="380" y="542"/>
                    <a:pt x="378" y="542"/>
                    <a:pt x="379" y="542"/>
                  </a:cubicBezTo>
                  <a:close/>
                  <a:moveTo>
                    <a:pt x="286" y="408"/>
                  </a:moveTo>
                  <a:cubicBezTo>
                    <a:pt x="286" y="408"/>
                    <a:pt x="286" y="409"/>
                    <a:pt x="286" y="409"/>
                  </a:cubicBezTo>
                  <a:cubicBezTo>
                    <a:pt x="285" y="409"/>
                    <a:pt x="286" y="408"/>
                    <a:pt x="285" y="408"/>
                  </a:cubicBezTo>
                  <a:cubicBezTo>
                    <a:pt x="285" y="409"/>
                    <a:pt x="285" y="409"/>
                    <a:pt x="285" y="409"/>
                  </a:cubicBezTo>
                  <a:cubicBezTo>
                    <a:pt x="286" y="409"/>
                    <a:pt x="287" y="409"/>
                    <a:pt x="287" y="409"/>
                  </a:cubicBezTo>
                  <a:cubicBezTo>
                    <a:pt x="286" y="410"/>
                    <a:pt x="286" y="408"/>
                    <a:pt x="286" y="408"/>
                  </a:cubicBezTo>
                  <a:close/>
                  <a:moveTo>
                    <a:pt x="260" y="396"/>
                  </a:moveTo>
                  <a:cubicBezTo>
                    <a:pt x="260" y="396"/>
                    <a:pt x="261" y="396"/>
                    <a:pt x="261" y="397"/>
                  </a:cubicBezTo>
                  <a:cubicBezTo>
                    <a:pt x="261" y="396"/>
                    <a:pt x="261" y="395"/>
                    <a:pt x="260" y="396"/>
                  </a:cubicBezTo>
                  <a:close/>
                  <a:moveTo>
                    <a:pt x="252" y="423"/>
                  </a:moveTo>
                  <a:cubicBezTo>
                    <a:pt x="252" y="423"/>
                    <a:pt x="253" y="422"/>
                    <a:pt x="253" y="422"/>
                  </a:cubicBezTo>
                  <a:cubicBezTo>
                    <a:pt x="253" y="421"/>
                    <a:pt x="252" y="422"/>
                    <a:pt x="252" y="423"/>
                  </a:cubicBezTo>
                  <a:close/>
                  <a:moveTo>
                    <a:pt x="255" y="397"/>
                  </a:moveTo>
                  <a:cubicBezTo>
                    <a:pt x="254" y="397"/>
                    <a:pt x="254" y="397"/>
                    <a:pt x="253" y="397"/>
                  </a:cubicBezTo>
                  <a:cubicBezTo>
                    <a:pt x="253" y="397"/>
                    <a:pt x="253" y="398"/>
                    <a:pt x="254" y="398"/>
                  </a:cubicBezTo>
                  <a:cubicBezTo>
                    <a:pt x="253" y="397"/>
                    <a:pt x="255" y="398"/>
                    <a:pt x="255" y="397"/>
                  </a:cubicBezTo>
                  <a:close/>
                  <a:moveTo>
                    <a:pt x="253" y="395"/>
                  </a:moveTo>
                  <a:cubicBezTo>
                    <a:pt x="253" y="396"/>
                    <a:pt x="253" y="396"/>
                    <a:pt x="253" y="396"/>
                  </a:cubicBezTo>
                  <a:cubicBezTo>
                    <a:pt x="253" y="396"/>
                    <a:pt x="254" y="397"/>
                    <a:pt x="254" y="397"/>
                  </a:cubicBezTo>
                  <a:cubicBezTo>
                    <a:pt x="253" y="397"/>
                    <a:pt x="254" y="395"/>
                    <a:pt x="253" y="395"/>
                  </a:cubicBezTo>
                  <a:close/>
                  <a:moveTo>
                    <a:pt x="250" y="398"/>
                  </a:moveTo>
                  <a:cubicBezTo>
                    <a:pt x="251" y="397"/>
                    <a:pt x="250" y="399"/>
                    <a:pt x="251" y="399"/>
                  </a:cubicBezTo>
                  <a:cubicBezTo>
                    <a:pt x="251" y="398"/>
                    <a:pt x="252" y="398"/>
                    <a:pt x="252" y="399"/>
                  </a:cubicBezTo>
                  <a:cubicBezTo>
                    <a:pt x="252" y="398"/>
                    <a:pt x="252" y="398"/>
                    <a:pt x="253" y="398"/>
                  </a:cubicBezTo>
                  <a:cubicBezTo>
                    <a:pt x="252" y="398"/>
                    <a:pt x="252" y="397"/>
                    <a:pt x="251" y="397"/>
                  </a:cubicBezTo>
                  <a:cubicBezTo>
                    <a:pt x="252" y="399"/>
                    <a:pt x="250" y="396"/>
                    <a:pt x="250" y="398"/>
                  </a:cubicBezTo>
                  <a:close/>
                  <a:moveTo>
                    <a:pt x="250" y="401"/>
                  </a:moveTo>
                  <a:cubicBezTo>
                    <a:pt x="251" y="401"/>
                    <a:pt x="251" y="401"/>
                    <a:pt x="251" y="400"/>
                  </a:cubicBezTo>
                  <a:cubicBezTo>
                    <a:pt x="250" y="400"/>
                    <a:pt x="249" y="400"/>
                    <a:pt x="250" y="400"/>
                  </a:cubicBezTo>
                  <a:cubicBezTo>
                    <a:pt x="249" y="399"/>
                    <a:pt x="250" y="399"/>
                    <a:pt x="249" y="400"/>
                  </a:cubicBezTo>
                  <a:cubicBezTo>
                    <a:pt x="249" y="400"/>
                    <a:pt x="250" y="400"/>
                    <a:pt x="249" y="401"/>
                  </a:cubicBezTo>
                  <a:cubicBezTo>
                    <a:pt x="249" y="401"/>
                    <a:pt x="248" y="401"/>
                    <a:pt x="247" y="401"/>
                  </a:cubicBezTo>
                  <a:cubicBezTo>
                    <a:pt x="248" y="400"/>
                    <a:pt x="248" y="400"/>
                    <a:pt x="248" y="400"/>
                  </a:cubicBezTo>
                  <a:cubicBezTo>
                    <a:pt x="247" y="400"/>
                    <a:pt x="247" y="400"/>
                    <a:pt x="246" y="401"/>
                  </a:cubicBezTo>
                  <a:cubicBezTo>
                    <a:pt x="247" y="401"/>
                    <a:pt x="247" y="401"/>
                    <a:pt x="247" y="401"/>
                  </a:cubicBezTo>
                  <a:cubicBezTo>
                    <a:pt x="248" y="400"/>
                    <a:pt x="250" y="402"/>
                    <a:pt x="250" y="402"/>
                  </a:cubicBezTo>
                  <a:cubicBezTo>
                    <a:pt x="250" y="402"/>
                    <a:pt x="250" y="402"/>
                    <a:pt x="250" y="401"/>
                  </a:cubicBezTo>
                  <a:close/>
                  <a:moveTo>
                    <a:pt x="244" y="428"/>
                  </a:moveTo>
                  <a:cubicBezTo>
                    <a:pt x="244" y="428"/>
                    <a:pt x="244" y="429"/>
                    <a:pt x="245" y="429"/>
                  </a:cubicBezTo>
                  <a:cubicBezTo>
                    <a:pt x="245" y="427"/>
                    <a:pt x="244" y="428"/>
                    <a:pt x="244" y="428"/>
                  </a:cubicBezTo>
                  <a:close/>
                  <a:moveTo>
                    <a:pt x="246" y="400"/>
                  </a:moveTo>
                  <a:cubicBezTo>
                    <a:pt x="246" y="400"/>
                    <a:pt x="245" y="400"/>
                    <a:pt x="245" y="401"/>
                  </a:cubicBezTo>
                  <a:cubicBezTo>
                    <a:pt x="246" y="401"/>
                    <a:pt x="245" y="402"/>
                    <a:pt x="244" y="402"/>
                  </a:cubicBezTo>
                  <a:cubicBezTo>
                    <a:pt x="244" y="403"/>
                    <a:pt x="246" y="403"/>
                    <a:pt x="244" y="404"/>
                  </a:cubicBezTo>
                  <a:cubicBezTo>
                    <a:pt x="245" y="404"/>
                    <a:pt x="246" y="404"/>
                    <a:pt x="246" y="403"/>
                  </a:cubicBezTo>
                  <a:cubicBezTo>
                    <a:pt x="246" y="403"/>
                    <a:pt x="245" y="403"/>
                    <a:pt x="245" y="402"/>
                  </a:cubicBezTo>
                  <a:cubicBezTo>
                    <a:pt x="245" y="402"/>
                    <a:pt x="246" y="402"/>
                    <a:pt x="246" y="402"/>
                  </a:cubicBezTo>
                  <a:cubicBezTo>
                    <a:pt x="246" y="401"/>
                    <a:pt x="245" y="401"/>
                    <a:pt x="246" y="400"/>
                  </a:cubicBezTo>
                  <a:close/>
                  <a:moveTo>
                    <a:pt x="243" y="402"/>
                  </a:moveTo>
                  <a:cubicBezTo>
                    <a:pt x="243" y="403"/>
                    <a:pt x="242" y="402"/>
                    <a:pt x="241" y="403"/>
                  </a:cubicBezTo>
                  <a:cubicBezTo>
                    <a:pt x="241" y="403"/>
                    <a:pt x="241" y="403"/>
                    <a:pt x="242" y="403"/>
                  </a:cubicBezTo>
                  <a:cubicBezTo>
                    <a:pt x="242" y="402"/>
                    <a:pt x="243" y="403"/>
                    <a:pt x="243" y="402"/>
                  </a:cubicBezTo>
                  <a:cubicBezTo>
                    <a:pt x="244" y="402"/>
                    <a:pt x="243" y="401"/>
                    <a:pt x="243" y="402"/>
                  </a:cubicBezTo>
                  <a:close/>
                  <a:moveTo>
                    <a:pt x="239" y="407"/>
                  </a:moveTo>
                  <a:cubicBezTo>
                    <a:pt x="239" y="406"/>
                    <a:pt x="240" y="407"/>
                    <a:pt x="241" y="407"/>
                  </a:cubicBezTo>
                  <a:cubicBezTo>
                    <a:pt x="241" y="406"/>
                    <a:pt x="241" y="406"/>
                    <a:pt x="242" y="406"/>
                  </a:cubicBezTo>
                  <a:cubicBezTo>
                    <a:pt x="242" y="406"/>
                    <a:pt x="242" y="406"/>
                    <a:pt x="242" y="406"/>
                  </a:cubicBezTo>
                  <a:cubicBezTo>
                    <a:pt x="241" y="405"/>
                    <a:pt x="239" y="406"/>
                    <a:pt x="239" y="407"/>
                  </a:cubicBezTo>
                  <a:close/>
                  <a:moveTo>
                    <a:pt x="238" y="408"/>
                  </a:moveTo>
                  <a:cubicBezTo>
                    <a:pt x="239" y="409"/>
                    <a:pt x="239" y="409"/>
                    <a:pt x="240" y="408"/>
                  </a:cubicBezTo>
                  <a:cubicBezTo>
                    <a:pt x="239" y="408"/>
                    <a:pt x="239" y="407"/>
                    <a:pt x="238" y="408"/>
                  </a:cubicBezTo>
                  <a:close/>
                  <a:moveTo>
                    <a:pt x="164" y="464"/>
                  </a:moveTo>
                  <a:cubicBezTo>
                    <a:pt x="164" y="464"/>
                    <a:pt x="163" y="464"/>
                    <a:pt x="163" y="464"/>
                  </a:cubicBezTo>
                  <a:cubicBezTo>
                    <a:pt x="163" y="464"/>
                    <a:pt x="165" y="465"/>
                    <a:pt x="164" y="465"/>
                  </a:cubicBezTo>
                  <a:cubicBezTo>
                    <a:pt x="164" y="465"/>
                    <a:pt x="164" y="464"/>
                    <a:pt x="164" y="464"/>
                  </a:cubicBezTo>
                  <a:close/>
                  <a:moveTo>
                    <a:pt x="155" y="439"/>
                  </a:moveTo>
                  <a:cubicBezTo>
                    <a:pt x="154" y="438"/>
                    <a:pt x="154" y="439"/>
                    <a:pt x="153" y="440"/>
                  </a:cubicBezTo>
                  <a:cubicBezTo>
                    <a:pt x="154" y="439"/>
                    <a:pt x="155" y="440"/>
                    <a:pt x="155" y="440"/>
                  </a:cubicBezTo>
                  <a:cubicBezTo>
                    <a:pt x="155" y="440"/>
                    <a:pt x="155" y="439"/>
                    <a:pt x="155" y="439"/>
                  </a:cubicBezTo>
                  <a:close/>
                  <a:moveTo>
                    <a:pt x="151" y="442"/>
                  </a:moveTo>
                  <a:cubicBezTo>
                    <a:pt x="151" y="441"/>
                    <a:pt x="151" y="441"/>
                    <a:pt x="151" y="441"/>
                  </a:cubicBezTo>
                  <a:cubicBezTo>
                    <a:pt x="151" y="442"/>
                    <a:pt x="150" y="442"/>
                    <a:pt x="150" y="442"/>
                  </a:cubicBezTo>
                  <a:cubicBezTo>
                    <a:pt x="150" y="442"/>
                    <a:pt x="152" y="442"/>
                    <a:pt x="151" y="441"/>
                  </a:cubicBezTo>
                  <a:cubicBezTo>
                    <a:pt x="151" y="441"/>
                    <a:pt x="151" y="442"/>
                    <a:pt x="151" y="442"/>
                  </a:cubicBezTo>
                  <a:close/>
                  <a:moveTo>
                    <a:pt x="148" y="443"/>
                  </a:moveTo>
                  <a:cubicBezTo>
                    <a:pt x="149" y="443"/>
                    <a:pt x="147" y="444"/>
                    <a:pt x="148" y="445"/>
                  </a:cubicBezTo>
                  <a:cubicBezTo>
                    <a:pt x="149" y="443"/>
                    <a:pt x="149" y="445"/>
                    <a:pt x="150" y="444"/>
                  </a:cubicBezTo>
                  <a:cubicBezTo>
                    <a:pt x="150" y="444"/>
                    <a:pt x="149" y="444"/>
                    <a:pt x="150" y="443"/>
                  </a:cubicBezTo>
                  <a:cubicBezTo>
                    <a:pt x="151" y="443"/>
                    <a:pt x="151" y="443"/>
                    <a:pt x="152" y="443"/>
                  </a:cubicBezTo>
                  <a:cubicBezTo>
                    <a:pt x="151" y="443"/>
                    <a:pt x="151" y="442"/>
                    <a:pt x="151" y="442"/>
                  </a:cubicBezTo>
                  <a:cubicBezTo>
                    <a:pt x="150" y="443"/>
                    <a:pt x="150" y="442"/>
                    <a:pt x="149" y="443"/>
                  </a:cubicBezTo>
                  <a:cubicBezTo>
                    <a:pt x="149" y="443"/>
                    <a:pt x="148" y="443"/>
                    <a:pt x="148" y="443"/>
                  </a:cubicBezTo>
                  <a:close/>
                  <a:moveTo>
                    <a:pt x="144" y="482"/>
                  </a:moveTo>
                  <a:cubicBezTo>
                    <a:pt x="144" y="482"/>
                    <a:pt x="145" y="481"/>
                    <a:pt x="144" y="481"/>
                  </a:cubicBezTo>
                  <a:cubicBezTo>
                    <a:pt x="144" y="481"/>
                    <a:pt x="143" y="482"/>
                    <a:pt x="144" y="482"/>
                  </a:cubicBezTo>
                  <a:close/>
                  <a:moveTo>
                    <a:pt x="137" y="484"/>
                  </a:moveTo>
                  <a:cubicBezTo>
                    <a:pt x="138" y="485"/>
                    <a:pt x="139" y="485"/>
                    <a:pt x="139" y="484"/>
                  </a:cubicBezTo>
                  <a:cubicBezTo>
                    <a:pt x="139" y="485"/>
                    <a:pt x="137" y="484"/>
                    <a:pt x="137" y="484"/>
                  </a:cubicBezTo>
                  <a:close/>
                  <a:moveTo>
                    <a:pt x="138" y="456"/>
                  </a:moveTo>
                  <a:cubicBezTo>
                    <a:pt x="138" y="456"/>
                    <a:pt x="138" y="456"/>
                    <a:pt x="139" y="456"/>
                  </a:cubicBezTo>
                  <a:cubicBezTo>
                    <a:pt x="139" y="456"/>
                    <a:pt x="139" y="456"/>
                    <a:pt x="139" y="455"/>
                  </a:cubicBezTo>
                  <a:cubicBezTo>
                    <a:pt x="138" y="456"/>
                    <a:pt x="138" y="455"/>
                    <a:pt x="137" y="455"/>
                  </a:cubicBezTo>
                  <a:cubicBezTo>
                    <a:pt x="137" y="455"/>
                    <a:pt x="138" y="456"/>
                    <a:pt x="138" y="456"/>
                  </a:cubicBezTo>
                  <a:cubicBezTo>
                    <a:pt x="137" y="456"/>
                    <a:pt x="137" y="456"/>
                    <a:pt x="138" y="456"/>
                  </a:cubicBezTo>
                  <a:close/>
                  <a:moveTo>
                    <a:pt x="134" y="462"/>
                  </a:moveTo>
                  <a:cubicBezTo>
                    <a:pt x="135" y="461"/>
                    <a:pt x="138" y="460"/>
                    <a:pt x="138" y="458"/>
                  </a:cubicBezTo>
                  <a:cubicBezTo>
                    <a:pt x="135" y="458"/>
                    <a:pt x="135" y="461"/>
                    <a:pt x="133" y="460"/>
                  </a:cubicBezTo>
                  <a:cubicBezTo>
                    <a:pt x="133" y="461"/>
                    <a:pt x="131" y="461"/>
                    <a:pt x="132" y="462"/>
                  </a:cubicBezTo>
                  <a:cubicBezTo>
                    <a:pt x="131" y="462"/>
                    <a:pt x="130" y="462"/>
                    <a:pt x="130" y="463"/>
                  </a:cubicBezTo>
                  <a:cubicBezTo>
                    <a:pt x="130" y="463"/>
                    <a:pt x="131" y="464"/>
                    <a:pt x="130" y="463"/>
                  </a:cubicBezTo>
                  <a:cubicBezTo>
                    <a:pt x="131" y="466"/>
                    <a:pt x="133" y="462"/>
                    <a:pt x="134" y="462"/>
                  </a:cubicBezTo>
                  <a:close/>
                  <a:moveTo>
                    <a:pt x="127" y="465"/>
                  </a:moveTo>
                  <a:cubicBezTo>
                    <a:pt x="127" y="467"/>
                    <a:pt x="126" y="467"/>
                    <a:pt x="125" y="468"/>
                  </a:cubicBezTo>
                  <a:cubicBezTo>
                    <a:pt x="127" y="467"/>
                    <a:pt x="128" y="467"/>
                    <a:pt x="129" y="465"/>
                  </a:cubicBezTo>
                  <a:cubicBezTo>
                    <a:pt x="128" y="465"/>
                    <a:pt x="128" y="466"/>
                    <a:pt x="127" y="465"/>
                  </a:cubicBezTo>
                  <a:close/>
                  <a:moveTo>
                    <a:pt x="114" y="477"/>
                  </a:moveTo>
                  <a:cubicBezTo>
                    <a:pt x="113" y="477"/>
                    <a:pt x="113" y="477"/>
                    <a:pt x="112" y="478"/>
                  </a:cubicBezTo>
                  <a:cubicBezTo>
                    <a:pt x="113" y="478"/>
                    <a:pt x="112" y="479"/>
                    <a:pt x="112" y="479"/>
                  </a:cubicBezTo>
                  <a:cubicBezTo>
                    <a:pt x="113" y="478"/>
                    <a:pt x="115" y="478"/>
                    <a:pt x="116" y="476"/>
                  </a:cubicBezTo>
                  <a:cubicBezTo>
                    <a:pt x="117" y="476"/>
                    <a:pt x="118" y="474"/>
                    <a:pt x="120" y="474"/>
                  </a:cubicBezTo>
                  <a:cubicBezTo>
                    <a:pt x="121" y="472"/>
                    <a:pt x="122" y="470"/>
                    <a:pt x="124" y="470"/>
                  </a:cubicBezTo>
                  <a:cubicBezTo>
                    <a:pt x="124" y="469"/>
                    <a:pt x="125" y="469"/>
                    <a:pt x="125" y="468"/>
                  </a:cubicBezTo>
                  <a:cubicBezTo>
                    <a:pt x="122" y="469"/>
                    <a:pt x="120" y="472"/>
                    <a:pt x="117" y="473"/>
                  </a:cubicBezTo>
                  <a:cubicBezTo>
                    <a:pt x="117" y="473"/>
                    <a:pt x="117" y="473"/>
                    <a:pt x="117" y="474"/>
                  </a:cubicBezTo>
                  <a:cubicBezTo>
                    <a:pt x="117" y="473"/>
                    <a:pt x="116" y="474"/>
                    <a:pt x="115" y="474"/>
                  </a:cubicBezTo>
                  <a:cubicBezTo>
                    <a:pt x="116" y="474"/>
                    <a:pt x="117" y="473"/>
                    <a:pt x="117" y="474"/>
                  </a:cubicBezTo>
                  <a:cubicBezTo>
                    <a:pt x="116" y="475"/>
                    <a:pt x="114" y="476"/>
                    <a:pt x="114" y="476"/>
                  </a:cubicBezTo>
                  <a:cubicBezTo>
                    <a:pt x="114" y="476"/>
                    <a:pt x="115" y="476"/>
                    <a:pt x="115" y="476"/>
                  </a:cubicBezTo>
                  <a:cubicBezTo>
                    <a:pt x="114" y="476"/>
                    <a:pt x="114" y="476"/>
                    <a:pt x="114" y="477"/>
                  </a:cubicBezTo>
                  <a:close/>
                  <a:moveTo>
                    <a:pt x="115" y="502"/>
                  </a:moveTo>
                  <a:cubicBezTo>
                    <a:pt x="115" y="502"/>
                    <a:pt x="114" y="502"/>
                    <a:pt x="114" y="503"/>
                  </a:cubicBezTo>
                  <a:cubicBezTo>
                    <a:pt x="115" y="503"/>
                    <a:pt x="116" y="502"/>
                    <a:pt x="115" y="502"/>
                  </a:cubicBezTo>
                  <a:close/>
                  <a:moveTo>
                    <a:pt x="114" y="503"/>
                  </a:moveTo>
                  <a:cubicBezTo>
                    <a:pt x="114" y="504"/>
                    <a:pt x="116" y="503"/>
                    <a:pt x="115" y="505"/>
                  </a:cubicBezTo>
                  <a:cubicBezTo>
                    <a:pt x="115" y="505"/>
                    <a:pt x="116" y="504"/>
                    <a:pt x="116" y="504"/>
                  </a:cubicBezTo>
                  <a:cubicBezTo>
                    <a:pt x="116" y="503"/>
                    <a:pt x="115" y="504"/>
                    <a:pt x="116" y="503"/>
                  </a:cubicBezTo>
                  <a:cubicBezTo>
                    <a:pt x="116" y="502"/>
                    <a:pt x="115" y="503"/>
                    <a:pt x="115" y="503"/>
                  </a:cubicBezTo>
                  <a:cubicBezTo>
                    <a:pt x="115" y="503"/>
                    <a:pt x="115" y="503"/>
                    <a:pt x="114" y="503"/>
                  </a:cubicBezTo>
                  <a:close/>
                  <a:moveTo>
                    <a:pt x="112" y="503"/>
                  </a:moveTo>
                  <a:cubicBezTo>
                    <a:pt x="111" y="504"/>
                    <a:pt x="112" y="503"/>
                    <a:pt x="112" y="504"/>
                  </a:cubicBezTo>
                  <a:cubicBezTo>
                    <a:pt x="111" y="504"/>
                    <a:pt x="111" y="504"/>
                    <a:pt x="111" y="504"/>
                  </a:cubicBezTo>
                  <a:cubicBezTo>
                    <a:pt x="111" y="505"/>
                    <a:pt x="111" y="505"/>
                    <a:pt x="111" y="505"/>
                  </a:cubicBezTo>
                  <a:cubicBezTo>
                    <a:pt x="112" y="505"/>
                    <a:pt x="112" y="505"/>
                    <a:pt x="113" y="506"/>
                  </a:cubicBezTo>
                  <a:cubicBezTo>
                    <a:pt x="113" y="504"/>
                    <a:pt x="113" y="504"/>
                    <a:pt x="114" y="504"/>
                  </a:cubicBezTo>
                  <a:cubicBezTo>
                    <a:pt x="114" y="504"/>
                    <a:pt x="113" y="504"/>
                    <a:pt x="113" y="503"/>
                  </a:cubicBezTo>
                  <a:cubicBezTo>
                    <a:pt x="113" y="504"/>
                    <a:pt x="112" y="504"/>
                    <a:pt x="112" y="503"/>
                  </a:cubicBezTo>
                  <a:close/>
                  <a:moveTo>
                    <a:pt x="111" y="502"/>
                  </a:moveTo>
                  <a:cubicBezTo>
                    <a:pt x="111" y="502"/>
                    <a:pt x="112" y="503"/>
                    <a:pt x="112" y="502"/>
                  </a:cubicBezTo>
                  <a:cubicBezTo>
                    <a:pt x="111" y="502"/>
                    <a:pt x="111" y="501"/>
                    <a:pt x="111" y="502"/>
                  </a:cubicBezTo>
                  <a:close/>
                  <a:moveTo>
                    <a:pt x="109" y="482"/>
                  </a:moveTo>
                  <a:cubicBezTo>
                    <a:pt x="110" y="482"/>
                    <a:pt x="111" y="480"/>
                    <a:pt x="112" y="479"/>
                  </a:cubicBezTo>
                  <a:cubicBezTo>
                    <a:pt x="110" y="479"/>
                    <a:pt x="110" y="481"/>
                    <a:pt x="109" y="482"/>
                  </a:cubicBezTo>
                  <a:close/>
                  <a:moveTo>
                    <a:pt x="99" y="512"/>
                  </a:moveTo>
                  <a:cubicBezTo>
                    <a:pt x="100" y="512"/>
                    <a:pt x="98" y="512"/>
                    <a:pt x="98" y="513"/>
                  </a:cubicBezTo>
                  <a:cubicBezTo>
                    <a:pt x="99" y="514"/>
                    <a:pt x="99" y="512"/>
                    <a:pt x="99" y="513"/>
                  </a:cubicBezTo>
                  <a:cubicBezTo>
                    <a:pt x="100" y="512"/>
                    <a:pt x="100" y="511"/>
                    <a:pt x="99" y="512"/>
                  </a:cubicBezTo>
                  <a:close/>
                  <a:moveTo>
                    <a:pt x="93" y="519"/>
                  </a:moveTo>
                  <a:cubicBezTo>
                    <a:pt x="93" y="519"/>
                    <a:pt x="94" y="519"/>
                    <a:pt x="94" y="519"/>
                  </a:cubicBezTo>
                  <a:cubicBezTo>
                    <a:pt x="94" y="520"/>
                    <a:pt x="95" y="519"/>
                    <a:pt x="95" y="520"/>
                  </a:cubicBezTo>
                  <a:cubicBezTo>
                    <a:pt x="96" y="519"/>
                    <a:pt x="96" y="518"/>
                    <a:pt x="97" y="518"/>
                  </a:cubicBezTo>
                  <a:cubicBezTo>
                    <a:pt x="98" y="517"/>
                    <a:pt x="96" y="518"/>
                    <a:pt x="97" y="516"/>
                  </a:cubicBezTo>
                  <a:cubicBezTo>
                    <a:pt x="95" y="516"/>
                    <a:pt x="96" y="519"/>
                    <a:pt x="95" y="519"/>
                  </a:cubicBezTo>
                  <a:cubicBezTo>
                    <a:pt x="95" y="518"/>
                    <a:pt x="93" y="518"/>
                    <a:pt x="92" y="518"/>
                  </a:cubicBezTo>
                  <a:cubicBezTo>
                    <a:pt x="93" y="519"/>
                    <a:pt x="93" y="520"/>
                    <a:pt x="94" y="520"/>
                  </a:cubicBezTo>
                  <a:cubicBezTo>
                    <a:pt x="94" y="519"/>
                    <a:pt x="93" y="520"/>
                    <a:pt x="93" y="519"/>
                  </a:cubicBezTo>
                  <a:close/>
                  <a:moveTo>
                    <a:pt x="95" y="518"/>
                  </a:moveTo>
                  <a:cubicBezTo>
                    <a:pt x="95" y="517"/>
                    <a:pt x="96" y="517"/>
                    <a:pt x="95" y="517"/>
                  </a:cubicBezTo>
                  <a:cubicBezTo>
                    <a:pt x="95" y="517"/>
                    <a:pt x="94" y="515"/>
                    <a:pt x="94" y="516"/>
                  </a:cubicBezTo>
                  <a:cubicBezTo>
                    <a:pt x="94" y="517"/>
                    <a:pt x="94" y="518"/>
                    <a:pt x="95" y="518"/>
                  </a:cubicBezTo>
                  <a:close/>
                  <a:moveTo>
                    <a:pt x="80" y="529"/>
                  </a:moveTo>
                  <a:cubicBezTo>
                    <a:pt x="80" y="530"/>
                    <a:pt x="80" y="531"/>
                    <a:pt x="79" y="531"/>
                  </a:cubicBezTo>
                  <a:cubicBezTo>
                    <a:pt x="80" y="530"/>
                    <a:pt x="78" y="531"/>
                    <a:pt x="78" y="531"/>
                  </a:cubicBezTo>
                  <a:cubicBezTo>
                    <a:pt x="79" y="531"/>
                    <a:pt x="78" y="533"/>
                    <a:pt x="79" y="533"/>
                  </a:cubicBezTo>
                  <a:cubicBezTo>
                    <a:pt x="78" y="532"/>
                    <a:pt x="79" y="532"/>
                    <a:pt x="80" y="532"/>
                  </a:cubicBezTo>
                  <a:cubicBezTo>
                    <a:pt x="80" y="531"/>
                    <a:pt x="79" y="532"/>
                    <a:pt x="80" y="532"/>
                  </a:cubicBezTo>
                  <a:cubicBezTo>
                    <a:pt x="80" y="531"/>
                    <a:pt x="82" y="530"/>
                    <a:pt x="80" y="529"/>
                  </a:cubicBezTo>
                  <a:close/>
                  <a:moveTo>
                    <a:pt x="54" y="549"/>
                  </a:moveTo>
                  <a:cubicBezTo>
                    <a:pt x="54" y="549"/>
                    <a:pt x="56" y="549"/>
                    <a:pt x="55" y="548"/>
                  </a:cubicBezTo>
                  <a:cubicBezTo>
                    <a:pt x="55" y="549"/>
                    <a:pt x="54" y="548"/>
                    <a:pt x="54" y="549"/>
                  </a:cubicBezTo>
                  <a:close/>
                  <a:moveTo>
                    <a:pt x="32" y="567"/>
                  </a:moveTo>
                  <a:cubicBezTo>
                    <a:pt x="32" y="567"/>
                    <a:pt x="33" y="568"/>
                    <a:pt x="33" y="567"/>
                  </a:cubicBezTo>
                  <a:cubicBezTo>
                    <a:pt x="33" y="567"/>
                    <a:pt x="32" y="566"/>
                    <a:pt x="32" y="567"/>
                  </a:cubicBezTo>
                  <a:close/>
                  <a:moveTo>
                    <a:pt x="22" y="600"/>
                  </a:moveTo>
                  <a:cubicBezTo>
                    <a:pt x="23" y="601"/>
                    <a:pt x="23" y="599"/>
                    <a:pt x="23" y="599"/>
                  </a:cubicBezTo>
                  <a:cubicBezTo>
                    <a:pt x="22" y="599"/>
                    <a:pt x="21" y="600"/>
                    <a:pt x="22" y="6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0" name="淘宝网Chenying0907出品 152"/>
            <p:cNvSpPr>
              <a:spLocks/>
            </p:cNvSpPr>
            <p:nvPr/>
          </p:nvSpPr>
          <p:spPr bwMode="auto">
            <a:xfrm>
              <a:off x="7070" y="4618"/>
              <a:ext cx="10" cy="9"/>
            </a:xfrm>
            <a:custGeom>
              <a:avLst/>
              <a:gdLst>
                <a:gd name="T0" fmla="*/ 1 w 4"/>
                <a:gd name="T1" fmla="*/ 2 h 4"/>
                <a:gd name="T2" fmla="*/ 1 w 4"/>
                <a:gd name="T3" fmla="*/ 2 h 4"/>
                <a:gd name="T4" fmla="*/ 2 w 4"/>
                <a:gd name="T5" fmla="*/ 0 h 4"/>
                <a:gd name="T6" fmla="*/ 4 w 4"/>
                <a:gd name="T7" fmla="*/ 0 h 4"/>
                <a:gd name="T8" fmla="*/ 1 w 4"/>
                <a:gd name="T9" fmla="*/ 3 h 4"/>
                <a:gd name="T10" fmla="*/ 0 w 4"/>
                <a:gd name="T11" fmla="*/ 3 h 4"/>
                <a:gd name="T12" fmla="*/ 1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1" y="2"/>
                  </a:moveTo>
                  <a:cubicBezTo>
                    <a:pt x="1" y="2"/>
                    <a:pt x="1" y="3"/>
                    <a:pt x="1" y="2"/>
                  </a:cubicBezTo>
                  <a:cubicBezTo>
                    <a:pt x="1" y="1"/>
                    <a:pt x="2" y="1"/>
                    <a:pt x="2" y="0"/>
                  </a:cubicBezTo>
                  <a:cubicBezTo>
                    <a:pt x="3" y="0"/>
                    <a:pt x="3" y="0"/>
                    <a:pt x="4" y="0"/>
                  </a:cubicBezTo>
                  <a:cubicBezTo>
                    <a:pt x="3" y="1"/>
                    <a:pt x="1" y="1"/>
                    <a:pt x="1" y="3"/>
                  </a:cubicBezTo>
                  <a:cubicBezTo>
                    <a:pt x="1" y="3"/>
                    <a:pt x="0" y="4"/>
                    <a:pt x="0" y="3"/>
                  </a:cubicBezTo>
                  <a:cubicBezTo>
                    <a:pt x="2" y="3"/>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1" name="淘宝网Chenying0907出品 153"/>
            <p:cNvSpPr>
              <a:spLocks/>
            </p:cNvSpPr>
            <p:nvPr/>
          </p:nvSpPr>
          <p:spPr bwMode="auto">
            <a:xfrm>
              <a:off x="7089" y="4604"/>
              <a:ext cx="7" cy="7"/>
            </a:xfrm>
            <a:custGeom>
              <a:avLst/>
              <a:gdLst>
                <a:gd name="T0" fmla="*/ 2 w 3"/>
                <a:gd name="T1" fmla="*/ 2 h 3"/>
                <a:gd name="T2" fmla="*/ 1 w 3"/>
                <a:gd name="T3" fmla="*/ 3 h 3"/>
                <a:gd name="T4" fmla="*/ 0 w 3"/>
                <a:gd name="T5" fmla="*/ 2 h 3"/>
                <a:gd name="T6" fmla="*/ 1 w 3"/>
                <a:gd name="T7" fmla="*/ 0 h 3"/>
                <a:gd name="T8" fmla="*/ 2 w 3"/>
                <a:gd name="T9" fmla="*/ 2 h 3"/>
                <a:gd name="T10" fmla="*/ 2 w 3"/>
                <a:gd name="T11" fmla="*/ 1 h 3"/>
                <a:gd name="T12" fmla="*/ 1 w 3"/>
                <a:gd name="T13" fmla="*/ 2 h 3"/>
                <a:gd name="T14" fmla="*/ 2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cubicBezTo>
                    <a:pt x="2" y="3"/>
                    <a:pt x="1" y="2"/>
                    <a:pt x="1" y="3"/>
                  </a:cubicBezTo>
                  <a:cubicBezTo>
                    <a:pt x="1" y="3"/>
                    <a:pt x="0" y="2"/>
                    <a:pt x="0" y="2"/>
                  </a:cubicBezTo>
                  <a:cubicBezTo>
                    <a:pt x="0" y="1"/>
                    <a:pt x="1" y="1"/>
                    <a:pt x="1" y="0"/>
                  </a:cubicBezTo>
                  <a:cubicBezTo>
                    <a:pt x="1" y="1"/>
                    <a:pt x="3" y="1"/>
                    <a:pt x="2" y="2"/>
                  </a:cubicBezTo>
                  <a:cubicBezTo>
                    <a:pt x="2" y="2"/>
                    <a:pt x="2" y="2"/>
                    <a:pt x="2" y="1"/>
                  </a:cubicBezTo>
                  <a:cubicBezTo>
                    <a:pt x="1" y="1"/>
                    <a:pt x="1" y="2"/>
                    <a:pt x="1" y="2"/>
                  </a:cubicBezTo>
                  <a:cubicBezTo>
                    <a:pt x="1"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2" name="淘宝网Chenying0907出品 154"/>
            <p:cNvSpPr>
              <a:spLocks/>
            </p:cNvSpPr>
            <p:nvPr/>
          </p:nvSpPr>
          <p:spPr bwMode="auto">
            <a:xfrm>
              <a:off x="7141" y="4561"/>
              <a:ext cx="5" cy="7"/>
            </a:xfrm>
            <a:custGeom>
              <a:avLst/>
              <a:gdLst>
                <a:gd name="T0" fmla="*/ 1 w 2"/>
                <a:gd name="T1" fmla="*/ 2 h 3"/>
                <a:gd name="T2" fmla="*/ 1 w 2"/>
                <a:gd name="T3" fmla="*/ 1 h 3"/>
                <a:gd name="T4" fmla="*/ 2 w 2"/>
                <a:gd name="T5" fmla="*/ 0 h 3"/>
                <a:gd name="T6" fmla="*/ 2 w 2"/>
                <a:gd name="T7" fmla="*/ 1 h 3"/>
                <a:gd name="T8" fmla="*/ 1 w 2"/>
                <a:gd name="T9" fmla="*/ 2 h 3"/>
              </a:gdLst>
              <a:ahLst/>
              <a:cxnLst>
                <a:cxn ang="0">
                  <a:pos x="T0" y="T1"/>
                </a:cxn>
                <a:cxn ang="0">
                  <a:pos x="T2" y="T3"/>
                </a:cxn>
                <a:cxn ang="0">
                  <a:pos x="T4" y="T5"/>
                </a:cxn>
                <a:cxn ang="0">
                  <a:pos x="T6" y="T7"/>
                </a:cxn>
                <a:cxn ang="0">
                  <a:pos x="T8" y="T9"/>
                </a:cxn>
              </a:cxnLst>
              <a:rect l="0" t="0" r="r" b="b"/>
              <a:pathLst>
                <a:path w="2" h="3">
                  <a:moveTo>
                    <a:pt x="1" y="2"/>
                  </a:moveTo>
                  <a:cubicBezTo>
                    <a:pt x="0" y="3"/>
                    <a:pt x="1" y="1"/>
                    <a:pt x="1" y="1"/>
                  </a:cubicBezTo>
                  <a:cubicBezTo>
                    <a:pt x="1" y="0"/>
                    <a:pt x="1" y="0"/>
                    <a:pt x="2" y="0"/>
                  </a:cubicBezTo>
                  <a:cubicBezTo>
                    <a:pt x="2" y="1"/>
                    <a:pt x="2" y="1"/>
                    <a:pt x="2"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3" name="淘宝网Chenying0907出品 155"/>
            <p:cNvSpPr>
              <a:spLocks/>
            </p:cNvSpPr>
            <p:nvPr/>
          </p:nvSpPr>
          <p:spPr bwMode="auto">
            <a:xfrm>
              <a:off x="7267" y="4393"/>
              <a:ext cx="5" cy="2"/>
            </a:xfrm>
            <a:custGeom>
              <a:avLst/>
              <a:gdLst>
                <a:gd name="T0" fmla="*/ 2 w 2"/>
                <a:gd name="T1" fmla="*/ 0 h 1"/>
                <a:gd name="T2" fmla="*/ 2 w 2"/>
                <a:gd name="T3" fmla="*/ 0 h 1"/>
                <a:gd name="T4" fmla="*/ 2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0"/>
                  </a:cubicBezTo>
                  <a:cubicBezTo>
                    <a:pt x="2" y="0"/>
                    <a:pt x="2" y="1"/>
                    <a:pt x="2" y="1"/>
                  </a:cubicBezTo>
                  <a:cubicBezTo>
                    <a:pt x="1" y="1"/>
                    <a:pt x="1" y="1"/>
                    <a:pt x="0" y="1"/>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4" name="淘宝网Chenying0907出品 156"/>
            <p:cNvSpPr>
              <a:spLocks/>
            </p:cNvSpPr>
            <p:nvPr/>
          </p:nvSpPr>
          <p:spPr bwMode="auto">
            <a:xfrm>
              <a:off x="8608" y="3053"/>
              <a:ext cx="7" cy="4"/>
            </a:xfrm>
            <a:custGeom>
              <a:avLst/>
              <a:gdLst>
                <a:gd name="T0" fmla="*/ 0 w 3"/>
                <a:gd name="T1" fmla="*/ 1 h 2"/>
                <a:gd name="T2" fmla="*/ 1 w 3"/>
                <a:gd name="T3" fmla="*/ 0 h 2"/>
                <a:gd name="T4" fmla="*/ 1 w 3"/>
                <a:gd name="T5" fmla="*/ 2 h 2"/>
                <a:gd name="T6" fmla="*/ 0 w 3"/>
                <a:gd name="T7" fmla="*/ 1 h 2"/>
                <a:gd name="T8" fmla="*/ 1 w 3"/>
                <a:gd name="T9" fmla="*/ 0 h 2"/>
                <a:gd name="T10" fmla="*/ 0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0" y="1"/>
                  </a:moveTo>
                  <a:cubicBezTo>
                    <a:pt x="0" y="2"/>
                    <a:pt x="1" y="1"/>
                    <a:pt x="1" y="0"/>
                  </a:cubicBezTo>
                  <a:cubicBezTo>
                    <a:pt x="3" y="1"/>
                    <a:pt x="1" y="1"/>
                    <a:pt x="1" y="2"/>
                  </a:cubicBezTo>
                  <a:cubicBezTo>
                    <a:pt x="0" y="2"/>
                    <a:pt x="0" y="1"/>
                    <a:pt x="0" y="1"/>
                  </a:cubicBezTo>
                  <a:cubicBezTo>
                    <a:pt x="0" y="1"/>
                    <a:pt x="0"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5" name="淘宝网Chenying0907出品 157"/>
            <p:cNvSpPr>
              <a:spLocks/>
            </p:cNvSpPr>
            <p:nvPr/>
          </p:nvSpPr>
          <p:spPr bwMode="auto">
            <a:xfrm>
              <a:off x="8594" y="3050"/>
              <a:ext cx="7" cy="5"/>
            </a:xfrm>
            <a:custGeom>
              <a:avLst/>
              <a:gdLst>
                <a:gd name="T0" fmla="*/ 2 w 3"/>
                <a:gd name="T1" fmla="*/ 0 h 2"/>
                <a:gd name="T2" fmla="*/ 3 w 3"/>
                <a:gd name="T3" fmla="*/ 0 h 2"/>
                <a:gd name="T4" fmla="*/ 0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3" y="0"/>
                    <a:pt x="3" y="0"/>
                  </a:cubicBezTo>
                  <a:cubicBezTo>
                    <a:pt x="2" y="2"/>
                    <a:pt x="1" y="1"/>
                    <a:pt x="0"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6" name="淘宝网Chenying0907出品 158"/>
            <p:cNvSpPr>
              <a:spLocks/>
            </p:cNvSpPr>
            <p:nvPr/>
          </p:nvSpPr>
          <p:spPr bwMode="auto">
            <a:xfrm>
              <a:off x="8591" y="3055"/>
              <a:ext cx="5" cy="10"/>
            </a:xfrm>
            <a:custGeom>
              <a:avLst/>
              <a:gdLst>
                <a:gd name="T0" fmla="*/ 2 w 2"/>
                <a:gd name="T1" fmla="*/ 2 h 4"/>
                <a:gd name="T2" fmla="*/ 1 w 2"/>
                <a:gd name="T3" fmla="*/ 3 h 4"/>
                <a:gd name="T4" fmla="*/ 0 w 2"/>
                <a:gd name="T5" fmla="*/ 3 h 4"/>
                <a:gd name="T6" fmla="*/ 0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1" y="2"/>
                    <a:pt x="2" y="2"/>
                    <a:pt x="1" y="3"/>
                  </a:cubicBezTo>
                  <a:cubicBezTo>
                    <a:pt x="0" y="2"/>
                    <a:pt x="2" y="4"/>
                    <a:pt x="0" y="3"/>
                  </a:cubicBezTo>
                  <a:cubicBezTo>
                    <a:pt x="1" y="2"/>
                    <a:pt x="0" y="1"/>
                    <a:pt x="0" y="0"/>
                  </a:cubicBezTo>
                  <a:cubicBezTo>
                    <a:pt x="1"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7" name="淘宝网Chenying0907出品 159"/>
            <p:cNvSpPr>
              <a:spLocks/>
            </p:cNvSpPr>
            <p:nvPr/>
          </p:nvSpPr>
          <p:spPr bwMode="auto">
            <a:xfrm>
              <a:off x="8584" y="3053"/>
              <a:ext cx="7" cy="4"/>
            </a:xfrm>
            <a:custGeom>
              <a:avLst/>
              <a:gdLst>
                <a:gd name="T0" fmla="*/ 3 w 3"/>
                <a:gd name="T1" fmla="*/ 1 h 2"/>
                <a:gd name="T2" fmla="*/ 1 w 3"/>
                <a:gd name="T3" fmla="*/ 1 h 2"/>
                <a:gd name="T4" fmla="*/ 3 w 3"/>
                <a:gd name="T5" fmla="*/ 1 h 2"/>
              </a:gdLst>
              <a:ahLst/>
              <a:cxnLst>
                <a:cxn ang="0">
                  <a:pos x="T0" y="T1"/>
                </a:cxn>
                <a:cxn ang="0">
                  <a:pos x="T2" y="T3"/>
                </a:cxn>
                <a:cxn ang="0">
                  <a:pos x="T4" y="T5"/>
                </a:cxn>
              </a:cxnLst>
              <a:rect l="0" t="0" r="r" b="b"/>
              <a:pathLst>
                <a:path w="3" h="2">
                  <a:moveTo>
                    <a:pt x="3" y="1"/>
                  </a:moveTo>
                  <a:cubicBezTo>
                    <a:pt x="3" y="2"/>
                    <a:pt x="1" y="1"/>
                    <a:pt x="1" y="1"/>
                  </a:cubicBezTo>
                  <a:cubicBezTo>
                    <a:pt x="0" y="1"/>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8" name="淘宝网Chenying0907出品 160"/>
            <p:cNvSpPr>
              <a:spLocks/>
            </p:cNvSpPr>
            <p:nvPr/>
          </p:nvSpPr>
          <p:spPr bwMode="auto">
            <a:xfrm>
              <a:off x="8580" y="3048"/>
              <a:ext cx="4" cy="5"/>
            </a:xfrm>
            <a:custGeom>
              <a:avLst/>
              <a:gdLst>
                <a:gd name="T0" fmla="*/ 2 w 2"/>
                <a:gd name="T1" fmla="*/ 1 h 2"/>
                <a:gd name="T2" fmla="*/ 0 w 2"/>
                <a:gd name="T3" fmla="*/ 1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1"/>
                  </a:cubicBezTo>
                  <a:cubicBezTo>
                    <a:pt x="0" y="1"/>
                    <a:pt x="0" y="1"/>
                    <a:pt x="0" y="0"/>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79" name="淘宝网Chenying0907出品 161"/>
            <p:cNvSpPr>
              <a:spLocks/>
            </p:cNvSpPr>
            <p:nvPr/>
          </p:nvSpPr>
          <p:spPr bwMode="auto">
            <a:xfrm>
              <a:off x="8577" y="3053"/>
              <a:ext cx="5" cy="4"/>
            </a:xfrm>
            <a:custGeom>
              <a:avLst/>
              <a:gdLst>
                <a:gd name="T0" fmla="*/ 2 w 2"/>
                <a:gd name="T1" fmla="*/ 1 h 2"/>
                <a:gd name="T2" fmla="*/ 0 w 2"/>
                <a:gd name="T3" fmla="*/ 0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0"/>
                  </a:cubicBezTo>
                  <a:cubicBezTo>
                    <a:pt x="1" y="0"/>
                    <a:pt x="1" y="0"/>
                    <a:pt x="2"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0" name="淘宝网Chenying0907出品 162"/>
            <p:cNvSpPr>
              <a:spLocks/>
            </p:cNvSpPr>
            <p:nvPr/>
          </p:nvSpPr>
          <p:spPr bwMode="auto">
            <a:xfrm>
              <a:off x="8568" y="3053"/>
              <a:ext cx="12" cy="12"/>
            </a:xfrm>
            <a:custGeom>
              <a:avLst/>
              <a:gdLst>
                <a:gd name="T0" fmla="*/ 3 w 5"/>
                <a:gd name="T1" fmla="*/ 2 h 5"/>
                <a:gd name="T2" fmla="*/ 3 w 5"/>
                <a:gd name="T3" fmla="*/ 1 h 5"/>
                <a:gd name="T4" fmla="*/ 4 w 5"/>
                <a:gd name="T5" fmla="*/ 1 h 5"/>
                <a:gd name="T6" fmla="*/ 4 w 5"/>
                <a:gd name="T7" fmla="*/ 3 h 5"/>
                <a:gd name="T8" fmla="*/ 3 w 5"/>
                <a:gd name="T9" fmla="*/ 2 h 5"/>
                <a:gd name="T10" fmla="*/ 2 w 5"/>
                <a:gd name="T11" fmla="*/ 3 h 5"/>
                <a:gd name="T12" fmla="*/ 3 w 5"/>
                <a:gd name="T13" fmla="*/ 5 h 5"/>
                <a:gd name="T14" fmla="*/ 0 w 5"/>
                <a:gd name="T15" fmla="*/ 4 h 5"/>
                <a:gd name="T16" fmla="*/ 1 w 5"/>
                <a:gd name="T17" fmla="*/ 3 h 5"/>
                <a:gd name="T18" fmla="*/ 2 w 5"/>
                <a:gd name="T19" fmla="*/ 4 h 5"/>
                <a:gd name="T20" fmla="*/ 0 w 5"/>
                <a:gd name="T21" fmla="*/ 3 h 5"/>
                <a:gd name="T22" fmla="*/ 1 w 5"/>
                <a:gd name="T23" fmla="*/ 2 h 5"/>
                <a:gd name="T24" fmla="*/ 0 w 5"/>
                <a:gd name="T25" fmla="*/ 2 h 5"/>
                <a:gd name="T26" fmla="*/ 1 w 5"/>
                <a:gd name="T27" fmla="*/ 1 h 5"/>
                <a:gd name="T28" fmla="*/ 2 w 5"/>
                <a:gd name="T29" fmla="*/ 1 h 5"/>
                <a:gd name="T30" fmla="*/ 2 w 5"/>
                <a:gd name="T31" fmla="*/ 2 h 5"/>
                <a:gd name="T32" fmla="*/ 3 w 5"/>
                <a:gd name="T3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2"/>
                  </a:moveTo>
                  <a:cubicBezTo>
                    <a:pt x="3" y="2"/>
                    <a:pt x="3" y="1"/>
                    <a:pt x="3" y="1"/>
                  </a:cubicBezTo>
                  <a:cubicBezTo>
                    <a:pt x="4" y="1"/>
                    <a:pt x="4" y="1"/>
                    <a:pt x="4" y="1"/>
                  </a:cubicBezTo>
                  <a:cubicBezTo>
                    <a:pt x="4" y="2"/>
                    <a:pt x="5" y="2"/>
                    <a:pt x="4" y="3"/>
                  </a:cubicBezTo>
                  <a:cubicBezTo>
                    <a:pt x="4" y="2"/>
                    <a:pt x="3" y="3"/>
                    <a:pt x="3" y="2"/>
                  </a:cubicBezTo>
                  <a:cubicBezTo>
                    <a:pt x="2" y="2"/>
                    <a:pt x="2" y="3"/>
                    <a:pt x="2" y="3"/>
                  </a:cubicBezTo>
                  <a:cubicBezTo>
                    <a:pt x="3" y="3"/>
                    <a:pt x="3" y="4"/>
                    <a:pt x="3" y="5"/>
                  </a:cubicBezTo>
                  <a:cubicBezTo>
                    <a:pt x="2" y="4"/>
                    <a:pt x="1" y="4"/>
                    <a:pt x="0" y="4"/>
                  </a:cubicBezTo>
                  <a:cubicBezTo>
                    <a:pt x="0" y="4"/>
                    <a:pt x="1" y="4"/>
                    <a:pt x="1" y="3"/>
                  </a:cubicBezTo>
                  <a:cubicBezTo>
                    <a:pt x="2" y="4"/>
                    <a:pt x="2" y="4"/>
                    <a:pt x="2" y="4"/>
                  </a:cubicBezTo>
                  <a:cubicBezTo>
                    <a:pt x="2" y="3"/>
                    <a:pt x="0" y="2"/>
                    <a:pt x="0" y="3"/>
                  </a:cubicBezTo>
                  <a:cubicBezTo>
                    <a:pt x="0" y="3"/>
                    <a:pt x="0" y="2"/>
                    <a:pt x="1" y="2"/>
                  </a:cubicBezTo>
                  <a:cubicBezTo>
                    <a:pt x="1" y="1"/>
                    <a:pt x="1" y="2"/>
                    <a:pt x="0" y="2"/>
                  </a:cubicBezTo>
                  <a:cubicBezTo>
                    <a:pt x="0" y="0"/>
                    <a:pt x="1" y="2"/>
                    <a:pt x="1" y="1"/>
                  </a:cubicBezTo>
                  <a:cubicBezTo>
                    <a:pt x="2" y="1"/>
                    <a:pt x="2" y="1"/>
                    <a:pt x="2" y="1"/>
                  </a:cubicBezTo>
                  <a:cubicBezTo>
                    <a:pt x="2" y="1"/>
                    <a:pt x="1" y="2"/>
                    <a:pt x="2" y="2"/>
                  </a:cubicBezTo>
                  <a:cubicBezTo>
                    <a:pt x="2" y="3"/>
                    <a:pt x="3"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1" name="淘宝网Chenying0907出品 163"/>
            <p:cNvSpPr>
              <a:spLocks/>
            </p:cNvSpPr>
            <p:nvPr/>
          </p:nvSpPr>
          <p:spPr bwMode="auto">
            <a:xfrm>
              <a:off x="8565" y="3065"/>
              <a:ext cx="5" cy="4"/>
            </a:xfrm>
            <a:custGeom>
              <a:avLst/>
              <a:gdLst>
                <a:gd name="T0" fmla="*/ 1 w 2"/>
                <a:gd name="T1" fmla="*/ 1 h 2"/>
                <a:gd name="T2" fmla="*/ 0 w 2"/>
                <a:gd name="T3" fmla="*/ 1 h 2"/>
                <a:gd name="T4" fmla="*/ 1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0" y="1"/>
                    <a:pt x="0" y="1"/>
                  </a:cubicBezTo>
                  <a:cubicBezTo>
                    <a:pt x="0" y="1"/>
                    <a:pt x="1" y="1"/>
                    <a:pt x="1"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2" name="淘宝网Chenying0907出品 164"/>
            <p:cNvSpPr>
              <a:spLocks/>
            </p:cNvSpPr>
            <p:nvPr/>
          </p:nvSpPr>
          <p:spPr bwMode="auto">
            <a:xfrm>
              <a:off x="8544" y="3069"/>
              <a:ext cx="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2" y="0"/>
                    <a:pt x="2" y="0"/>
                  </a:cubicBezTo>
                  <a:cubicBezTo>
                    <a:pt x="1" y="0"/>
                    <a:pt x="1" y="0"/>
                    <a:pt x="0"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3" name="淘宝网Chenying0907出品 165"/>
            <p:cNvSpPr>
              <a:spLocks/>
            </p:cNvSpPr>
            <p:nvPr/>
          </p:nvSpPr>
          <p:spPr bwMode="auto">
            <a:xfrm>
              <a:off x="8542" y="3072"/>
              <a:ext cx="4" cy="4"/>
            </a:xfrm>
            <a:custGeom>
              <a:avLst/>
              <a:gdLst>
                <a:gd name="T0" fmla="*/ 2 w 2"/>
                <a:gd name="T1" fmla="*/ 1 h 2"/>
                <a:gd name="T2" fmla="*/ 2 w 2"/>
                <a:gd name="T3" fmla="*/ 1 h 2"/>
                <a:gd name="T4" fmla="*/ 2 w 2"/>
                <a:gd name="T5" fmla="*/ 2 h 2"/>
                <a:gd name="T6" fmla="*/ 2 w 2"/>
                <a:gd name="T7" fmla="*/ 2 h 2"/>
                <a:gd name="T8" fmla="*/ 0 w 2"/>
                <a:gd name="T9" fmla="*/ 1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2" y="1"/>
                    <a:pt x="2" y="1"/>
                    <a:pt x="2" y="1"/>
                  </a:cubicBezTo>
                  <a:cubicBezTo>
                    <a:pt x="2" y="1"/>
                    <a:pt x="2" y="2"/>
                    <a:pt x="2" y="2"/>
                  </a:cubicBezTo>
                  <a:cubicBezTo>
                    <a:pt x="2" y="2"/>
                    <a:pt x="2" y="2"/>
                    <a:pt x="2" y="2"/>
                  </a:cubicBezTo>
                  <a:cubicBezTo>
                    <a:pt x="2" y="1"/>
                    <a:pt x="1" y="1"/>
                    <a:pt x="0" y="1"/>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4" name="淘宝网Chenying0907出品 166"/>
            <p:cNvSpPr>
              <a:spLocks/>
            </p:cNvSpPr>
            <p:nvPr/>
          </p:nvSpPr>
          <p:spPr bwMode="auto">
            <a:xfrm>
              <a:off x="8539" y="3074"/>
              <a:ext cx="3" cy="2"/>
            </a:xfrm>
            <a:custGeom>
              <a:avLst/>
              <a:gdLst>
                <a:gd name="T0" fmla="*/ 0 w 1"/>
                <a:gd name="T1" fmla="*/ 1 h 1"/>
                <a:gd name="T2" fmla="*/ 1 w 1"/>
                <a:gd name="T3" fmla="*/ 0 h 1"/>
                <a:gd name="T4" fmla="*/ 1 w 1"/>
                <a:gd name="T5" fmla="*/ 1 h 1"/>
                <a:gd name="T6" fmla="*/ 0 w 1"/>
                <a:gd name="T7" fmla="*/ 1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0"/>
                    <a:pt x="1" y="0"/>
                    <a:pt x="1" y="0"/>
                  </a:cubicBezTo>
                  <a:cubicBezTo>
                    <a:pt x="1" y="1"/>
                    <a:pt x="1" y="1"/>
                    <a:pt x="1" y="1"/>
                  </a:cubicBez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5" name="淘宝网Chenying0907出品 167"/>
            <p:cNvSpPr>
              <a:spLocks/>
            </p:cNvSpPr>
            <p:nvPr/>
          </p:nvSpPr>
          <p:spPr bwMode="auto">
            <a:xfrm>
              <a:off x="8305" y="4405"/>
              <a:ext cx="12" cy="5"/>
            </a:xfrm>
            <a:custGeom>
              <a:avLst/>
              <a:gdLst>
                <a:gd name="T0" fmla="*/ 4 w 5"/>
                <a:gd name="T1" fmla="*/ 0 h 2"/>
                <a:gd name="T2" fmla="*/ 4 w 5"/>
                <a:gd name="T3" fmla="*/ 0 h 2"/>
                <a:gd name="T4" fmla="*/ 5 w 5"/>
                <a:gd name="T5" fmla="*/ 2 h 2"/>
                <a:gd name="T6" fmla="*/ 2 w 5"/>
                <a:gd name="T7" fmla="*/ 0 h 2"/>
                <a:gd name="T8" fmla="*/ 0 w 5"/>
                <a:gd name="T9" fmla="*/ 0 h 2"/>
                <a:gd name="T10" fmla="*/ 1 w 5"/>
                <a:gd name="T11" fmla="*/ 0 h 2"/>
                <a:gd name="T12" fmla="*/ 4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0"/>
                  </a:moveTo>
                  <a:cubicBezTo>
                    <a:pt x="4" y="0"/>
                    <a:pt x="4" y="0"/>
                    <a:pt x="4" y="0"/>
                  </a:cubicBezTo>
                  <a:cubicBezTo>
                    <a:pt x="4" y="1"/>
                    <a:pt x="5" y="0"/>
                    <a:pt x="5" y="2"/>
                  </a:cubicBezTo>
                  <a:cubicBezTo>
                    <a:pt x="3" y="1"/>
                    <a:pt x="3" y="1"/>
                    <a:pt x="2" y="0"/>
                  </a:cubicBezTo>
                  <a:cubicBezTo>
                    <a:pt x="2" y="1"/>
                    <a:pt x="0" y="2"/>
                    <a:pt x="0" y="0"/>
                  </a:cubicBezTo>
                  <a:cubicBezTo>
                    <a:pt x="1" y="0"/>
                    <a:pt x="1" y="0"/>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6" name="淘宝网Chenying0907出品 168"/>
            <p:cNvSpPr>
              <a:spLocks/>
            </p:cNvSpPr>
            <p:nvPr/>
          </p:nvSpPr>
          <p:spPr bwMode="auto">
            <a:xfrm>
              <a:off x="8537" y="3060"/>
              <a:ext cx="5" cy="9"/>
            </a:xfrm>
            <a:custGeom>
              <a:avLst/>
              <a:gdLst>
                <a:gd name="T0" fmla="*/ 2 w 2"/>
                <a:gd name="T1" fmla="*/ 2 h 4"/>
                <a:gd name="T2" fmla="*/ 1 w 2"/>
                <a:gd name="T3" fmla="*/ 3 h 4"/>
                <a:gd name="T4" fmla="*/ 0 w 2"/>
                <a:gd name="T5" fmla="*/ 3 h 4"/>
                <a:gd name="T6" fmla="*/ 2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2" y="2"/>
                    <a:pt x="0" y="2"/>
                    <a:pt x="1" y="3"/>
                  </a:cubicBezTo>
                  <a:cubicBezTo>
                    <a:pt x="1" y="4"/>
                    <a:pt x="0" y="2"/>
                    <a:pt x="0" y="3"/>
                  </a:cubicBezTo>
                  <a:cubicBezTo>
                    <a:pt x="0" y="2"/>
                    <a:pt x="2"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7" name="淘宝网Chenying0907出品 169"/>
            <p:cNvSpPr>
              <a:spLocks/>
            </p:cNvSpPr>
            <p:nvPr/>
          </p:nvSpPr>
          <p:spPr bwMode="auto">
            <a:xfrm>
              <a:off x="8534" y="3072"/>
              <a:ext cx="8"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8" name="淘宝网Chenying0907出品 170"/>
            <p:cNvSpPr>
              <a:spLocks/>
            </p:cNvSpPr>
            <p:nvPr/>
          </p:nvSpPr>
          <p:spPr bwMode="auto">
            <a:xfrm>
              <a:off x="8281" y="4424"/>
              <a:ext cx="12" cy="5"/>
            </a:xfrm>
            <a:custGeom>
              <a:avLst/>
              <a:gdLst>
                <a:gd name="T0" fmla="*/ 5 w 5"/>
                <a:gd name="T1" fmla="*/ 0 h 2"/>
                <a:gd name="T2" fmla="*/ 0 w 5"/>
                <a:gd name="T3" fmla="*/ 2 h 2"/>
                <a:gd name="T4" fmla="*/ 5 w 5"/>
                <a:gd name="T5" fmla="*/ 0 h 2"/>
              </a:gdLst>
              <a:ahLst/>
              <a:cxnLst>
                <a:cxn ang="0">
                  <a:pos x="T0" y="T1"/>
                </a:cxn>
                <a:cxn ang="0">
                  <a:pos x="T2" y="T3"/>
                </a:cxn>
                <a:cxn ang="0">
                  <a:pos x="T4" y="T5"/>
                </a:cxn>
              </a:cxnLst>
              <a:rect l="0" t="0" r="r" b="b"/>
              <a:pathLst>
                <a:path w="5" h="2">
                  <a:moveTo>
                    <a:pt x="5" y="0"/>
                  </a:moveTo>
                  <a:cubicBezTo>
                    <a:pt x="5" y="1"/>
                    <a:pt x="1" y="1"/>
                    <a:pt x="0" y="2"/>
                  </a:cubicBezTo>
                  <a:cubicBezTo>
                    <a:pt x="0"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89" name="淘宝网Chenying0907出品 171"/>
            <p:cNvSpPr>
              <a:spLocks/>
            </p:cNvSpPr>
            <p:nvPr/>
          </p:nvSpPr>
          <p:spPr bwMode="auto">
            <a:xfrm>
              <a:off x="8281" y="4412"/>
              <a:ext cx="5" cy="7"/>
            </a:xfrm>
            <a:custGeom>
              <a:avLst/>
              <a:gdLst>
                <a:gd name="T0" fmla="*/ 1 w 2"/>
                <a:gd name="T1" fmla="*/ 3 h 3"/>
                <a:gd name="T2" fmla="*/ 0 w 2"/>
                <a:gd name="T3" fmla="*/ 1 h 3"/>
                <a:gd name="T4" fmla="*/ 1 w 2"/>
                <a:gd name="T5" fmla="*/ 1 h 3"/>
                <a:gd name="T6" fmla="*/ 1 w 2"/>
                <a:gd name="T7" fmla="*/ 3 h 3"/>
              </a:gdLst>
              <a:ahLst/>
              <a:cxnLst>
                <a:cxn ang="0">
                  <a:pos x="T0" y="T1"/>
                </a:cxn>
                <a:cxn ang="0">
                  <a:pos x="T2" y="T3"/>
                </a:cxn>
                <a:cxn ang="0">
                  <a:pos x="T4" y="T5"/>
                </a:cxn>
                <a:cxn ang="0">
                  <a:pos x="T6" y="T7"/>
                </a:cxn>
              </a:cxnLst>
              <a:rect l="0" t="0" r="r" b="b"/>
              <a:pathLst>
                <a:path w="2" h="3">
                  <a:moveTo>
                    <a:pt x="1" y="3"/>
                  </a:moveTo>
                  <a:cubicBezTo>
                    <a:pt x="1" y="2"/>
                    <a:pt x="1" y="2"/>
                    <a:pt x="0" y="1"/>
                  </a:cubicBezTo>
                  <a:cubicBezTo>
                    <a:pt x="0" y="0"/>
                    <a:pt x="1" y="1"/>
                    <a:pt x="1" y="1"/>
                  </a:cubicBezTo>
                  <a:cubicBezTo>
                    <a:pt x="1" y="2"/>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0" name="淘宝网Chenying0907出品 172"/>
            <p:cNvSpPr>
              <a:spLocks/>
            </p:cNvSpPr>
            <p:nvPr/>
          </p:nvSpPr>
          <p:spPr bwMode="auto">
            <a:xfrm>
              <a:off x="8260" y="4350"/>
              <a:ext cx="19" cy="10"/>
            </a:xfrm>
            <a:custGeom>
              <a:avLst/>
              <a:gdLst>
                <a:gd name="T0" fmla="*/ 0 w 8"/>
                <a:gd name="T1" fmla="*/ 3 h 4"/>
                <a:gd name="T2" fmla="*/ 3 w 8"/>
                <a:gd name="T3" fmla="*/ 3 h 4"/>
                <a:gd name="T4" fmla="*/ 2 w 8"/>
                <a:gd name="T5" fmla="*/ 1 h 4"/>
                <a:gd name="T6" fmla="*/ 6 w 8"/>
                <a:gd name="T7" fmla="*/ 0 h 4"/>
                <a:gd name="T8" fmla="*/ 6 w 8"/>
                <a:gd name="T9" fmla="*/ 1 h 4"/>
                <a:gd name="T10" fmla="*/ 8 w 8"/>
                <a:gd name="T11" fmla="*/ 0 h 4"/>
                <a:gd name="T12" fmla="*/ 3 w 8"/>
                <a:gd name="T13" fmla="*/ 4 h 4"/>
                <a:gd name="T14" fmla="*/ 0 w 8"/>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0" y="3"/>
                  </a:moveTo>
                  <a:cubicBezTo>
                    <a:pt x="1" y="2"/>
                    <a:pt x="2" y="3"/>
                    <a:pt x="3" y="3"/>
                  </a:cubicBezTo>
                  <a:cubicBezTo>
                    <a:pt x="3" y="2"/>
                    <a:pt x="2" y="2"/>
                    <a:pt x="2" y="1"/>
                  </a:cubicBezTo>
                  <a:cubicBezTo>
                    <a:pt x="4" y="1"/>
                    <a:pt x="4" y="0"/>
                    <a:pt x="6" y="0"/>
                  </a:cubicBezTo>
                  <a:cubicBezTo>
                    <a:pt x="6" y="0"/>
                    <a:pt x="6" y="0"/>
                    <a:pt x="6" y="1"/>
                  </a:cubicBezTo>
                  <a:cubicBezTo>
                    <a:pt x="7" y="0"/>
                    <a:pt x="7" y="1"/>
                    <a:pt x="8" y="0"/>
                  </a:cubicBezTo>
                  <a:cubicBezTo>
                    <a:pt x="7" y="1"/>
                    <a:pt x="5" y="3"/>
                    <a:pt x="3" y="4"/>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1" name="淘宝网Chenying0907出品 173"/>
            <p:cNvSpPr>
              <a:spLocks/>
            </p:cNvSpPr>
            <p:nvPr/>
          </p:nvSpPr>
          <p:spPr bwMode="auto">
            <a:xfrm>
              <a:off x="8482" y="3086"/>
              <a:ext cx="10" cy="7"/>
            </a:xfrm>
            <a:custGeom>
              <a:avLst/>
              <a:gdLst>
                <a:gd name="T0" fmla="*/ 4 w 4"/>
                <a:gd name="T1" fmla="*/ 0 h 3"/>
                <a:gd name="T2" fmla="*/ 3 w 4"/>
                <a:gd name="T3" fmla="*/ 1 h 3"/>
                <a:gd name="T4" fmla="*/ 4 w 4"/>
                <a:gd name="T5" fmla="*/ 1 h 3"/>
                <a:gd name="T6" fmla="*/ 3 w 4"/>
                <a:gd name="T7" fmla="*/ 1 h 3"/>
                <a:gd name="T8" fmla="*/ 3 w 4"/>
                <a:gd name="T9" fmla="*/ 2 h 3"/>
                <a:gd name="T10" fmla="*/ 1 w 4"/>
                <a:gd name="T11" fmla="*/ 1 h 3"/>
                <a:gd name="T12" fmla="*/ 0 w 4"/>
                <a:gd name="T13" fmla="*/ 2 h 3"/>
                <a:gd name="T14" fmla="*/ 0 w 4"/>
                <a:gd name="T15" fmla="*/ 1 h 3"/>
                <a:gd name="T16" fmla="*/ 2 w 4"/>
                <a:gd name="T17" fmla="*/ 0 h 3"/>
                <a:gd name="T18" fmla="*/ 4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4" y="0"/>
                  </a:moveTo>
                  <a:cubicBezTo>
                    <a:pt x="4" y="1"/>
                    <a:pt x="3" y="1"/>
                    <a:pt x="3" y="1"/>
                  </a:cubicBezTo>
                  <a:cubicBezTo>
                    <a:pt x="4" y="1"/>
                    <a:pt x="4" y="1"/>
                    <a:pt x="4" y="1"/>
                  </a:cubicBezTo>
                  <a:cubicBezTo>
                    <a:pt x="4" y="2"/>
                    <a:pt x="3" y="1"/>
                    <a:pt x="3" y="1"/>
                  </a:cubicBezTo>
                  <a:cubicBezTo>
                    <a:pt x="2" y="1"/>
                    <a:pt x="3" y="1"/>
                    <a:pt x="3" y="2"/>
                  </a:cubicBezTo>
                  <a:cubicBezTo>
                    <a:pt x="2" y="2"/>
                    <a:pt x="1" y="3"/>
                    <a:pt x="1" y="1"/>
                  </a:cubicBezTo>
                  <a:cubicBezTo>
                    <a:pt x="0" y="1"/>
                    <a:pt x="1" y="2"/>
                    <a:pt x="0" y="2"/>
                  </a:cubicBezTo>
                  <a:cubicBezTo>
                    <a:pt x="0" y="3"/>
                    <a:pt x="1" y="2"/>
                    <a:pt x="0" y="1"/>
                  </a:cubicBezTo>
                  <a:cubicBezTo>
                    <a:pt x="2" y="1"/>
                    <a:pt x="2" y="1"/>
                    <a:pt x="2" y="0"/>
                  </a:cubicBezTo>
                  <a:cubicBezTo>
                    <a:pt x="3" y="1"/>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2" name="淘宝网Chenying0907出品 174"/>
            <p:cNvSpPr>
              <a:spLocks/>
            </p:cNvSpPr>
            <p:nvPr/>
          </p:nvSpPr>
          <p:spPr bwMode="auto">
            <a:xfrm>
              <a:off x="8262" y="4286"/>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2"/>
                    <a:pt x="0"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3" name="淘宝网Chenying0907出品 175"/>
            <p:cNvSpPr>
              <a:spLocks/>
            </p:cNvSpPr>
            <p:nvPr/>
          </p:nvSpPr>
          <p:spPr bwMode="auto">
            <a:xfrm>
              <a:off x="8231" y="4440"/>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4" name="淘宝网Chenying0907出品 176"/>
            <p:cNvSpPr>
              <a:spLocks/>
            </p:cNvSpPr>
            <p:nvPr/>
          </p:nvSpPr>
          <p:spPr bwMode="auto">
            <a:xfrm>
              <a:off x="8449" y="3088"/>
              <a:ext cx="10" cy="10"/>
            </a:xfrm>
            <a:custGeom>
              <a:avLst/>
              <a:gdLst>
                <a:gd name="T0" fmla="*/ 0 w 4"/>
                <a:gd name="T1" fmla="*/ 2 h 4"/>
                <a:gd name="T2" fmla="*/ 1 w 4"/>
                <a:gd name="T3" fmla="*/ 3 h 4"/>
                <a:gd name="T4" fmla="*/ 1 w 4"/>
                <a:gd name="T5" fmla="*/ 1 h 4"/>
                <a:gd name="T6" fmla="*/ 2 w 4"/>
                <a:gd name="T7" fmla="*/ 2 h 4"/>
                <a:gd name="T8" fmla="*/ 3 w 4"/>
                <a:gd name="T9" fmla="*/ 1 h 4"/>
                <a:gd name="T10" fmla="*/ 3 w 4"/>
                <a:gd name="T11" fmla="*/ 2 h 4"/>
                <a:gd name="T12" fmla="*/ 3 w 4"/>
                <a:gd name="T13" fmla="*/ 3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cubicBezTo>
                    <a:pt x="1" y="3"/>
                    <a:pt x="1" y="2"/>
                    <a:pt x="1" y="3"/>
                  </a:cubicBezTo>
                  <a:cubicBezTo>
                    <a:pt x="2" y="1"/>
                    <a:pt x="0" y="2"/>
                    <a:pt x="1" y="1"/>
                  </a:cubicBezTo>
                  <a:cubicBezTo>
                    <a:pt x="1" y="1"/>
                    <a:pt x="1" y="2"/>
                    <a:pt x="2" y="2"/>
                  </a:cubicBezTo>
                  <a:cubicBezTo>
                    <a:pt x="2" y="2"/>
                    <a:pt x="3" y="1"/>
                    <a:pt x="3" y="1"/>
                  </a:cubicBezTo>
                  <a:cubicBezTo>
                    <a:pt x="4" y="0"/>
                    <a:pt x="3" y="2"/>
                    <a:pt x="3" y="2"/>
                  </a:cubicBezTo>
                  <a:cubicBezTo>
                    <a:pt x="3" y="2"/>
                    <a:pt x="3" y="3"/>
                    <a:pt x="3" y="3"/>
                  </a:cubicBezTo>
                  <a:cubicBezTo>
                    <a:pt x="2" y="2"/>
                    <a:pt x="0"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5" name="淘宝网Chenying0907出品 177"/>
            <p:cNvSpPr>
              <a:spLocks/>
            </p:cNvSpPr>
            <p:nvPr/>
          </p:nvSpPr>
          <p:spPr bwMode="auto">
            <a:xfrm>
              <a:off x="8200" y="4450"/>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0" y="2"/>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6" name="淘宝网Chenying0907出品 178"/>
            <p:cNvSpPr>
              <a:spLocks/>
            </p:cNvSpPr>
            <p:nvPr/>
          </p:nvSpPr>
          <p:spPr bwMode="auto">
            <a:xfrm>
              <a:off x="8426" y="3093"/>
              <a:ext cx="4" cy="7"/>
            </a:xfrm>
            <a:custGeom>
              <a:avLst/>
              <a:gdLst>
                <a:gd name="T0" fmla="*/ 2 w 2"/>
                <a:gd name="T1" fmla="*/ 2 h 3"/>
                <a:gd name="T2" fmla="*/ 2 w 2"/>
                <a:gd name="T3" fmla="*/ 1 h 3"/>
                <a:gd name="T4" fmla="*/ 0 w 2"/>
                <a:gd name="T5" fmla="*/ 1 h 3"/>
                <a:gd name="T6" fmla="*/ 1 w 2"/>
                <a:gd name="T7" fmla="*/ 0 h 3"/>
                <a:gd name="T8" fmla="*/ 2 w 2"/>
                <a:gd name="T9" fmla="*/ 2 h 3"/>
                <a:gd name="T10" fmla="*/ 2 w 2"/>
                <a:gd name="T11" fmla="*/ 2 h 3"/>
                <a:gd name="T12" fmla="*/ 0 w 2"/>
                <a:gd name="T13" fmla="*/ 3 h 3"/>
                <a:gd name="T14" fmla="*/ 0 w 2"/>
                <a:gd name="T15" fmla="*/ 2 h 3"/>
                <a:gd name="T16" fmla="*/ 1 w 2"/>
                <a:gd name="T17" fmla="*/ 2 h 3"/>
                <a:gd name="T18" fmla="*/ 2 w 2"/>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2"/>
                  </a:moveTo>
                  <a:cubicBezTo>
                    <a:pt x="2" y="2"/>
                    <a:pt x="2" y="2"/>
                    <a:pt x="2" y="1"/>
                  </a:cubicBezTo>
                  <a:cubicBezTo>
                    <a:pt x="1" y="1"/>
                    <a:pt x="0" y="1"/>
                    <a:pt x="0" y="1"/>
                  </a:cubicBezTo>
                  <a:cubicBezTo>
                    <a:pt x="0" y="0"/>
                    <a:pt x="1" y="0"/>
                    <a:pt x="1" y="0"/>
                  </a:cubicBezTo>
                  <a:cubicBezTo>
                    <a:pt x="1" y="1"/>
                    <a:pt x="2" y="1"/>
                    <a:pt x="2" y="2"/>
                  </a:cubicBezTo>
                  <a:cubicBezTo>
                    <a:pt x="2" y="2"/>
                    <a:pt x="1" y="2"/>
                    <a:pt x="2" y="2"/>
                  </a:cubicBezTo>
                  <a:cubicBezTo>
                    <a:pt x="2" y="3"/>
                    <a:pt x="1" y="2"/>
                    <a:pt x="0" y="3"/>
                  </a:cubicBezTo>
                  <a:cubicBezTo>
                    <a:pt x="0" y="3"/>
                    <a:pt x="1" y="2"/>
                    <a:pt x="0" y="2"/>
                  </a:cubicBezTo>
                  <a:cubicBezTo>
                    <a:pt x="0" y="1"/>
                    <a:pt x="0" y="2"/>
                    <a:pt x="1" y="2"/>
                  </a:cubicBezTo>
                  <a:cubicBezTo>
                    <a:pt x="2" y="2"/>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7" name="淘宝网Chenying0907出品 179"/>
            <p:cNvSpPr>
              <a:spLocks/>
            </p:cNvSpPr>
            <p:nvPr/>
          </p:nvSpPr>
          <p:spPr bwMode="auto">
            <a:xfrm>
              <a:off x="8423" y="3100"/>
              <a:ext cx="7" cy="7"/>
            </a:xfrm>
            <a:custGeom>
              <a:avLst/>
              <a:gdLst>
                <a:gd name="T0" fmla="*/ 3 w 3"/>
                <a:gd name="T1" fmla="*/ 2 h 3"/>
                <a:gd name="T2" fmla="*/ 2 w 3"/>
                <a:gd name="T3" fmla="*/ 2 h 3"/>
                <a:gd name="T4" fmla="*/ 1 w 3"/>
                <a:gd name="T5" fmla="*/ 1 h 3"/>
                <a:gd name="T6" fmla="*/ 2 w 3"/>
                <a:gd name="T7" fmla="*/ 1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0"/>
                    <a:pt x="2" y="2"/>
                  </a:cubicBezTo>
                  <a:cubicBezTo>
                    <a:pt x="1" y="1"/>
                    <a:pt x="1" y="1"/>
                    <a:pt x="1" y="1"/>
                  </a:cubicBezTo>
                  <a:cubicBezTo>
                    <a:pt x="0" y="0"/>
                    <a:pt x="3" y="1"/>
                    <a:pt x="2" y="1"/>
                  </a:cubicBezTo>
                  <a:cubicBezTo>
                    <a:pt x="2"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8" name="淘宝网Chenying0907出品 180"/>
            <p:cNvSpPr>
              <a:spLocks/>
            </p:cNvSpPr>
            <p:nvPr/>
          </p:nvSpPr>
          <p:spPr bwMode="auto">
            <a:xfrm>
              <a:off x="8397" y="3100"/>
              <a:ext cx="21" cy="10"/>
            </a:xfrm>
            <a:custGeom>
              <a:avLst/>
              <a:gdLst>
                <a:gd name="T0" fmla="*/ 4 w 9"/>
                <a:gd name="T1" fmla="*/ 3 h 4"/>
                <a:gd name="T2" fmla="*/ 5 w 9"/>
                <a:gd name="T3" fmla="*/ 3 h 4"/>
                <a:gd name="T4" fmla="*/ 2 w 9"/>
                <a:gd name="T5" fmla="*/ 4 h 4"/>
                <a:gd name="T6" fmla="*/ 0 w 9"/>
                <a:gd name="T7" fmla="*/ 2 h 4"/>
                <a:gd name="T8" fmla="*/ 2 w 9"/>
                <a:gd name="T9" fmla="*/ 2 h 4"/>
                <a:gd name="T10" fmla="*/ 5 w 9"/>
                <a:gd name="T11" fmla="*/ 1 h 4"/>
                <a:gd name="T12" fmla="*/ 8 w 9"/>
                <a:gd name="T13" fmla="*/ 0 h 4"/>
                <a:gd name="T14" fmla="*/ 9 w 9"/>
                <a:gd name="T15" fmla="*/ 1 h 4"/>
                <a:gd name="T16" fmla="*/ 2 w 9"/>
                <a:gd name="T17" fmla="*/ 4 h 4"/>
                <a:gd name="T18" fmla="*/ 4 w 9"/>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4">
                  <a:moveTo>
                    <a:pt x="4" y="3"/>
                  </a:moveTo>
                  <a:cubicBezTo>
                    <a:pt x="4" y="3"/>
                    <a:pt x="5" y="3"/>
                    <a:pt x="5" y="3"/>
                  </a:cubicBezTo>
                  <a:cubicBezTo>
                    <a:pt x="4" y="2"/>
                    <a:pt x="3" y="3"/>
                    <a:pt x="2" y="4"/>
                  </a:cubicBezTo>
                  <a:cubicBezTo>
                    <a:pt x="1" y="3"/>
                    <a:pt x="2" y="3"/>
                    <a:pt x="0" y="2"/>
                  </a:cubicBezTo>
                  <a:cubicBezTo>
                    <a:pt x="1" y="3"/>
                    <a:pt x="2" y="3"/>
                    <a:pt x="2" y="2"/>
                  </a:cubicBezTo>
                  <a:cubicBezTo>
                    <a:pt x="3" y="2"/>
                    <a:pt x="5" y="2"/>
                    <a:pt x="5" y="1"/>
                  </a:cubicBezTo>
                  <a:cubicBezTo>
                    <a:pt x="6" y="2"/>
                    <a:pt x="7" y="1"/>
                    <a:pt x="8" y="0"/>
                  </a:cubicBezTo>
                  <a:cubicBezTo>
                    <a:pt x="8" y="0"/>
                    <a:pt x="9" y="1"/>
                    <a:pt x="9" y="1"/>
                  </a:cubicBezTo>
                  <a:cubicBezTo>
                    <a:pt x="7" y="2"/>
                    <a:pt x="6" y="4"/>
                    <a:pt x="2" y="4"/>
                  </a:cubicBezTo>
                  <a:cubicBezTo>
                    <a:pt x="3" y="4"/>
                    <a:pt x="4"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399" name="淘宝网Chenying0907出品 181"/>
            <p:cNvSpPr>
              <a:spLocks/>
            </p:cNvSpPr>
            <p:nvPr/>
          </p:nvSpPr>
          <p:spPr bwMode="auto">
            <a:xfrm>
              <a:off x="8402" y="3112"/>
              <a:ext cx="9" cy="7"/>
            </a:xfrm>
            <a:custGeom>
              <a:avLst/>
              <a:gdLst>
                <a:gd name="T0" fmla="*/ 4 w 4"/>
                <a:gd name="T1" fmla="*/ 0 h 3"/>
                <a:gd name="T2" fmla="*/ 0 w 4"/>
                <a:gd name="T3" fmla="*/ 2 h 3"/>
                <a:gd name="T4" fmla="*/ 1 w 4"/>
                <a:gd name="T5" fmla="*/ 0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1" y="1"/>
                    <a:pt x="0" y="2"/>
                  </a:cubicBezTo>
                  <a:cubicBezTo>
                    <a:pt x="0" y="3"/>
                    <a:pt x="1" y="1"/>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0" name="淘宝网Chenying0907出品 182"/>
            <p:cNvSpPr>
              <a:spLocks/>
            </p:cNvSpPr>
            <p:nvPr/>
          </p:nvSpPr>
          <p:spPr bwMode="auto">
            <a:xfrm>
              <a:off x="8390" y="3112"/>
              <a:ext cx="12" cy="9"/>
            </a:xfrm>
            <a:custGeom>
              <a:avLst/>
              <a:gdLst>
                <a:gd name="T0" fmla="*/ 5 w 5"/>
                <a:gd name="T1" fmla="*/ 2 h 4"/>
                <a:gd name="T2" fmla="*/ 2 w 5"/>
                <a:gd name="T3" fmla="*/ 2 h 4"/>
                <a:gd name="T4" fmla="*/ 2 w 5"/>
                <a:gd name="T5" fmla="*/ 4 h 4"/>
                <a:gd name="T6" fmla="*/ 1 w 5"/>
                <a:gd name="T7" fmla="*/ 3 h 4"/>
                <a:gd name="T8" fmla="*/ 1 w 5"/>
                <a:gd name="T9" fmla="*/ 4 h 4"/>
                <a:gd name="T10" fmla="*/ 0 w 5"/>
                <a:gd name="T11" fmla="*/ 4 h 4"/>
                <a:gd name="T12" fmla="*/ 4 w 5"/>
                <a:gd name="T13" fmla="*/ 0 h 4"/>
                <a:gd name="T14" fmla="*/ 5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2"/>
                  </a:moveTo>
                  <a:cubicBezTo>
                    <a:pt x="4" y="1"/>
                    <a:pt x="3" y="1"/>
                    <a:pt x="2" y="2"/>
                  </a:cubicBezTo>
                  <a:cubicBezTo>
                    <a:pt x="4" y="3"/>
                    <a:pt x="0" y="2"/>
                    <a:pt x="2" y="4"/>
                  </a:cubicBezTo>
                  <a:cubicBezTo>
                    <a:pt x="1" y="4"/>
                    <a:pt x="1" y="3"/>
                    <a:pt x="1" y="3"/>
                  </a:cubicBezTo>
                  <a:cubicBezTo>
                    <a:pt x="0" y="3"/>
                    <a:pt x="1" y="4"/>
                    <a:pt x="1" y="4"/>
                  </a:cubicBezTo>
                  <a:cubicBezTo>
                    <a:pt x="0" y="4"/>
                    <a:pt x="0" y="4"/>
                    <a:pt x="0" y="4"/>
                  </a:cubicBezTo>
                  <a:cubicBezTo>
                    <a:pt x="0" y="2"/>
                    <a:pt x="3" y="2"/>
                    <a:pt x="4" y="0"/>
                  </a:cubicBezTo>
                  <a:cubicBezTo>
                    <a:pt x="5"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1" name="淘宝网Chenying0907出品 183"/>
            <p:cNvSpPr>
              <a:spLocks/>
            </p:cNvSpPr>
            <p:nvPr/>
          </p:nvSpPr>
          <p:spPr bwMode="auto">
            <a:xfrm>
              <a:off x="8376" y="3112"/>
              <a:ext cx="14" cy="9"/>
            </a:xfrm>
            <a:custGeom>
              <a:avLst/>
              <a:gdLst>
                <a:gd name="T0" fmla="*/ 6 w 6"/>
                <a:gd name="T1" fmla="*/ 2 h 4"/>
                <a:gd name="T2" fmla="*/ 1 w 6"/>
                <a:gd name="T3" fmla="*/ 4 h 4"/>
                <a:gd name="T4" fmla="*/ 2 w 6"/>
                <a:gd name="T5" fmla="*/ 2 h 4"/>
                <a:gd name="T6" fmla="*/ 1 w 6"/>
                <a:gd name="T7" fmla="*/ 1 h 4"/>
                <a:gd name="T8" fmla="*/ 3 w 6"/>
                <a:gd name="T9" fmla="*/ 1 h 4"/>
                <a:gd name="T10" fmla="*/ 3 w 6"/>
                <a:gd name="T11" fmla="*/ 2 h 4"/>
                <a:gd name="T12" fmla="*/ 6 w 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2"/>
                  </a:moveTo>
                  <a:cubicBezTo>
                    <a:pt x="5" y="3"/>
                    <a:pt x="2" y="1"/>
                    <a:pt x="1" y="4"/>
                  </a:cubicBezTo>
                  <a:cubicBezTo>
                    <a:pt x="0" y="3"/>
                    <a:pt x="2" y="2"/>
                    <a:pt x="2" y="2"/>
                  </a:cubicBezTo>
                  <a:cubicBezTo>
                    <a:pt x="2" y="1"/>
                    <a:pt x="1" y="1"/>
                    <a:pt x="1" y="1"/>
                  </a:cubicBezTo>
                  <a:cubicBezTo>
                    <a:pt x="1" y="0"/>
                    <a:pt x="2" y="1"/>
                    <a:pt x="3" y="1"/>
                  </a:cubicBezTo>
                  <a:cubicBezTo>
                    <a:pt x="3" y="1"/>
                    <a:pt x="3" y="2"/>
                    <a:pt x="3" y="2"/>
                  </a:cubicBezTo>
                  <a:cubicBezTo>
                    <a:pt x="4"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2" name="淘宝网Chenying0907出品 184"/>
            <p:cNvSpPr>
              <a:spLocks/>
            </p:cNvSpPr>
            <p:nvPr/>
          </p:nvSpPr>
          <p:spPr bwMode="auto">
            <a:xfrm>
              <a:off x="8139" y="4419"/>
              <a:ext cx="5" cy="5"/>
            </a:xfrm>
            <a:custGeom>
              <a:avLst/>
              <a:gdLst>
                <a:gd name="T0" fmla="*/ 1 w 2"/>
                <a:gd name="T1" fmla="*/ 0 h 2"/>
                <a:gd name="T2" fmla="*/ 0 w 2"/>
                <a:gd name="T3" fmla="*/ 1 h 2"/>
                <a:gd name="T4" fmla="*/ 1 w 2"/>
                <a:gd name="T5" fmla="*/ 0 h 2"/>
              </a:gdLst>
              <a:ahLst/>
              <a:cxnLst>
                <a:cxn ang="0">
                  <a:pos x="T0" y="T1"/>
                </a:cxn>
                <a:cxn ang="0">
                  <a:pos x="T2" y="T3"/>
                </a:cxn>
                <a:cxn ang="0">
                  <a:pos x="T4" y="T5"/>
                </a:cxn>
              </a:cxnLst>
              <a:rect l="0" t="0" r="r" b="b"/>
              <a:pathLst>
                <a:path w="2" h="2">
                  <a:moveTo>
                    <a:pt x="1" y="0"/>
                  </a:moveTo>
                  <a:cubicBezTo>
                    <a:pt x="2" y="0"/>
                    <a:pt x="1" y="2"/>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3" name="淘宝网Chenying0907出品 185"/>
            <p:cNvSpPr>
              <a:spLocks/>
            </p:cNvSpPr>
            <p:nvPr/>
          </p:nvSpPr>
          <p:spPr bwMode="auto">
            <a:xfrm>
              <a:off x="8108" y="4485"/>
              <a:ext cx="5" cy="3"/>
            </a:xfrm>
            <a:custGeom>
              <a:avLst/>
              <a:gdLst>
                <a:gd name="T0" fmla="*/ 2 w 2"/>
                <a:gd name="T1" fmla="*/ 0 h 1"/>
                <a:gd name="T2" fmla="*/ 2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2" y="1"/>
                    <a:pt x="1" y="1"/>
                    <a:pt x="1"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4" name="淘宝网Chenying0907出品 186"/>
            <p:cNvSpPr>
              <a:spLocks/>
            </p:cNvSpPr>
            <p:nvPr/>
          </p:nvSpPr>
          <p:spPr bwMode="auto">
            <a:xfrm>
              <a:off x="8338" y="3133"/>
              <a:ext cx="2" cy="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1"/>
                    <a:pt x="1" y="1"/>
                    <a:pt x="0" y="1"/>
                  </a:cubicBezTo>
                  <a:cubicBezTo>
                    <a:pt x="0" y="1"/>
                    <a:pt x="0" y="0"/>
                    <a:pt x="0" y="0"/>
                  </a:cubicBezTo>
                  <a:cubicBezTo>
                    <a:pt x="1" y="0"/>
                    <a:pt x="1"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5" name="淘宝网Chenying0907出品 187"/>
            <p:cNvSpPr>
              <a:spLocks/>
            </p:cNvSpPr>
            <p:nvPr/>
          </p:nvSpPr>
          <p:spPr bwMode="auto">
            <a:xfrm>
              <a:off x="8061" y="4452"/>
              <a:ext cx="35" cy="26"/>
            </a:xfrm>
            <a:custGeom>
              <a:avLst/>
              <a:gdLst>
                <a:gd name="T0" fmla="*/ 5 w 15"/>
                <a:gd name="T1" fmla="*/ 8 h 11"/>
                <a:gd name="T2" fmla="*/ 6 w 15"/>
                <a:gd name="T3" fmla="*/ 5 h 11"/>
                <a:gd name="T4" fmla="*/ 4 w 15"/>
                <a:gd name="T5" fmla="*/ 6 h 11"/>
                <a:gd name="T6" fmla="*/ 4 w 15"/>
                <a:gd name="T7" fmla="*/ 7 h 11"/>
                <a:gd name="T8" fmla="*/ 3 w 15"/>
                <a:gd name="T9" fmla="*/ 8 h 11"/>
                <a:gd name="T10" fmla="*/ 3 w 15"/>
                <a:gd name="T11" fmla="*/ 7 h 11"/>
                <a:gd name="T12" fmla="*/ 2 w 15"/>
                <a:gd name="T13" fmla="*/ 7 h 11"/>
                <a:gd name="T14" fmla="*/ 3 w 15"/>
                <a:gd name="T15" fmla="*/ 8 h 11"/>
                <a:gd name="T16" fmla="*/ 0 w 15"/>
                <a:gd name="T17" fmla="*/ 9 h 11"/>
                <a:gd name="T18" fmla="*/ 0 w 15"/>
                <a:gd name="T19" fmla="*/ 7 h 11"/>
                <a:gd name="T20" fmla="*/ 5 w 15"/>
                <a:gd name="T21" fmla="*/ 4 h 11"/>
                <a:gd name="T22" fmla="*/ 6 w 15"/>
                <a:gd name="T23" fmla="*/ 5 h 11"/>
                <a:gd name="T24" fmla="*/ 12 w 15"/>
                <a:gd name="T25" fmla="*/ 1 h 11"/>
                <a:gd name="T26" fmla="*/ 14 w 15"/>
                <a:gd name="T27" fmla="*/ 1 h 11"/>
                <a:gd name="T28" fmla="*/ 12 w 15"/>
                <a:gd name="T29" fmla="*/ 1 h 11"/>
                <a:gd name="T30" fmla="*/ 12 w 15"/>
                <a:gd name="T31" fmla="*/ 3 h 11"/>
                <a:gd name="T32" fmla="*/ 15 w 15"/>
                <a:gd name="T33" fmla="*/ 3 h 11"/>
                <a:gd name="T34" fmla="*/ 12 w 15"/>
                <a:gd name="T35" fmla="*/ 3 h 11"/>
                <a:gd name="T36" fmla="*/ 12 w 15"/>
                <a:gd name="T37" fmla="*/ 6 h 11"/>
                <a:gd name="T38" fmla="*/ 10 w 15"/>
                <a:gd name="T39" fmla="*/ 7 h 11"/>
                <a:gd name="T40" fmla="*/ 9 w 15"/>
                <a:gd name="T41" fmla="*/ 6 h 11"/>
                <a:gd name="T42" fmla="*/ 10 w 15"/>
                <a:gd name="T43" fmla="*/ 7 h 11"/>
                <a:gd name="T44" fmla="*/ 8 w 15"/>
                <a:gd name="T45" fmla="*/ 6 h 11"/>
                <a:gd name="T46" fmla="*/ 8 w 15"/>
                <a:gd name="T47" fmla="*/ 8 h 11"/>
                <a:gd name="T48" fmla="*/ 11 w 15"/>
                <a:gd name="T49" fmla="*/ 8 h 11"/>
                <a:gd name="T50" fmla="*/ 11 w 15"/>
                <a:gd name="T51" fmla="*/ 9 h 11"/>
                <a:gd name="T52" fmla="*/ 9 w 15"/>
                <a:gd name="T53" fmla="*/ 10 h 11"/>
                <a:gd name="T54" fmla="*/ 7 w 15"/>
                <a:gd name="T55" fmla="*/ 11 h 11"/>
                <a:gd name="T56" fmla="*/ 6 w 15"/>
                <a:gd name="T57" fmla="*/ 10 h 11"/>
                <a:gd name="T58" fmla="*/ 8 w 15"/>
                <a:gd name="T59" fmla="*/ 8 h 11"/>
                <a:gd name="T60" fmla="*/ 7 w 15"/>
                <a:gd name="T61" fmla="*/ 7 h 11"/>
                <a:gd name="T62" fmla="*/ 5 w 15"/>
                <a:gd name="T6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11">
                  <a:moveTo>
                    <a:pt x="5" y="8"/>
                  </a:moveTo>
                  <a:cubicBezTo>
                    <a:pt x="4" y="8"/>
                    <a:pt x="6" y="7"/>
                    <a:pt x="6" y="5"/>
                  </a:cubicBezTo>
                  <a:cubicBezTo>
                    <a:pt x="5" y="6"/>
                    <a:pt x="4" y="6"/>
                    <a:pt x="4" y="6"/>
                  </a:cubicBezTo>
                  <a:cubicBezTo>
                    <a:pt x="3" y="7"/>
                    <a:pt x="4" y="7"/>
                    <a:pt x="4" y="7"/>
                  </a:cubicBezTo>
                  <a:cubicBezTo>
                    <a:pt x="5" y="8"/>
                    <a:pt x="4" y="7"/>
                    <a:pt x="3" y="8"/>
                  </a:cubicBezTo>
                  <a:cubicBezTo>
                    <a:pt x="3" y="8"/>
                    <a:pt x="4" y="7"/>
                    <a:pt x="3" y="7"/>
                  </a:cubicBezTo>
                  <a:cubicBezTo>
                    <a:pt x="3" y="7"/>
                    <a:pt x="2" y="8"/>
                    <a:pt x="2" y="7"/>
                  </a:cubicBezTo>
                  <a:cubicBezTo>
                    <a:pt x="2" y="9"/>
                    <a:pt x="2" y="7"/>
                    <a:pt x="3" y="8"/>
                  </a:cubicBezTo>
                  <a:cubicBezTo>
                    <a:pt x="2" y="9"/>
                    <a:pt x="1" y="8"/>
                    <a:pt x="0" y="9"/>
                  </a:cubicBezTo>
                  <a:cubicBezTo>
                    <a:pt x="0" y="8"/>
                    <a:pt x="0" y="8"/>
                    <a:pt x="0" y="7"/>
                  </a:cubicBezTo>
                  <a:cubicBezTo>
                    <a:pt x="1" y="5"/>
                    <a:pt x="4" y="6"/>
                    <a:pt x="5" y="4"/>
                  </a:cubicBezTo>
                  <a:cubicBezTo>
                    <a:pt x="6" y="4"/>
                    <a:pt x="6" y="4"/>
                    <a:pt x="6" y="5"/>
                  </a:cubicBezTo>
                  <a:cubicBezTo>
                    <a:pt x="8" y="3"/>
                    <a:pt x="9" y="1"/>
                    <a:pt x="12" y="1"/>
                  </a:cubicBezTo>
                  <a:cubicBezTo>
                    <a:pt x="12" y="0"/>
                    <a:pt x="12" y="1"/>
                    <a:pt x="14" y="1"/>
                  </a:cubicBezTo>
                  <a:cubicBezTo>
                    <a:pt x="13" y="1"/>
                    <a:pt x="13" y="1"/>
                    <a:pt x="12" y="1"/>
                  </a:cubicBezTo>
                  <a:cubicBezTo>
                    <a:pt x="12" y="2"/>
                    <a:pt x="12" y="2"/>
                    <a:pt x="12" y="3"/>
                  </a:cubicBezTo>
                  <a:cubicBezTo>
                    <a:pt x="13" y="2"/>
                    <a:pt x="14" y="2"/>
                    <a:pt x="15" y="3"/>
                  </a:cubicBezTo>
                  <a:cubicBezTo>
                    <a:pt x="14" y="4"/>
                    <a:pt x="13" y="4"/>
                    <a:pt x="12" y="3"/>
                  </a:cubicBezTo>
                  <a:cubicBezTo>
                    <a:pt x="12" y="5"/>
                    <a:pt x="13" y="5"/>
                    <a:pt x="12" y="6"/>
                  </a:cubicBezTo>
                  <a:cubicBezTo>
                    <a:pt x="11" y="4"/>
                    <a:pt x="11" y="7"/>
                    <a:pt x="10" y="7"/>
                  </a:cubicBezTo>
                  <a:cubicBezTo>
                    <a:pt x="10" y="6"/>
                    <a:pt x="9" y="6"/>
                    <a:pt x="9" y="6"/>
                  </a:cubicBezTo>
                  <a:cubicBezTo>
                    <a:pt x="9" y="6"/>
                    <a:pt x="9" y="7"/>
                    <a:pt x="10" y="7"/>
                  </a:cubicBezTo>
                  <a:cubicBezTo>
                    <a:pt x="9" y="8"/>
                    <a:pt x="9" y="6"/>
                    <a:pt x="8" y="6"/>
                  </a:cubicBezTo>
                  <a:cubicBezTo>
                    <a:pt x="8" y="7"/>
                    <a:pt x="8" y="7"/>
                    <a:pt x="8" y="8"/>
                  </a:cubicBezTo>
                  <a:cubicBezTo>
                    <a:pt x="9" y="8"/>
                    <a:pt x="10" y="8"/>
                    <a:pt x="11" y="8"/>
                  </a:cubicBezTo>
                  <a:cubicBezTo>
                    <a:pt x="11" y="8"/>
                    <a:pt x="11" y="8"/>
                    <a:pt x="11" y="9"/>
                  </a:cubicBezTo>
                  <a:cubicBezTo>
                    <a:pt x="10" y="7"/>
                    <a:pt x="8" y="10"/>
                    <a:pt x="9" y="10"/>
                  </a:cubicBezTo>
                  <a:cubicBezTo>
                    <a:pt x="8" y="11"/>
                    <a:pt x="8" y="11"/>
                    <a:pt x="7" y="11"/>
                  </a:cubicBezTo>
                  <a:cubicBezTo>
                    <a:pt x="8" y="10"/>
                    <a:pt x="7" y="10"/>
                    <a:pt x="6" y="10"/>
                  </a:cubicBezTo>
                  <a:cubicBezTo>
                    <a:pt x="7" y="9"/>
                    <a:pt x="7" y="8"/>
                    <a:pt x="8" y="8"/>
                  </a:cubicBezTo>
                  <a:cubicBezTo>
                    <a:pt x="8" y="7"/>
                    <a:pt x="7" y="8"/>
                    <a:pt x="7" y="7"/>
                  </a:cubicBezTo>
                  <a:cubicBezTo>
                    <a:pt x="6"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6" name="淘宝网Chenying0907出品 188"/>
            <p:cNvSpPr>
              <a:spLocks/>
            </p:cNvSpPr>
            <p:nvPr/>
          </p:nvSpPr>
          <p:spPr bwMode="auto">
            <a:xfrm>
              <a:off x="8089" y="4443"/>
              <a:ext cx="5" cy="7"/>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1" y="2"/>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7" name="淘宝网Chenying0907出品 189"/>
            <p:cNvSpPr>
              <a:spLocks/>
            </p:cNvSpPr>
            <p:nvPr/>
          </p:nvSpPr>
          <p:spPr bwMode="auto">
            <a:xfrm>
              <a:off x="8070" y="4500"/>
              <a:ext cx="10" cy="7"/>
            </a:xfrm>
            <a:custGeom>
              <a:avLst/>
              <a:gdLst>
                <a:gd name="T0" fmla="*/ 4 w 4"/>
                <a:gd name="T1" fmla="*/ 0 h 3"/>
                <a:gd name="T2" fmla="*/ 4 w 4"/>
                <a:gd name="T3" fmla="*/ 0 h 3"/>
                <a:gd name="T4" fmla="*/ 4 w 4"/>
                <a:gd name="T5" fmla="*/ 1 h 3"/>
                <a:gd name="T6" fmla="*/ 1 w 4"/>
                <a:gd name="T7" fmla="*/ 2 h 3"/>
                <a:gd name="T8" fmla="*/ 1 w 4"/>
                <a:gd name="T9" fmla="*/ 2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cubicBezTo>
                    <a:pt x="4" y="0"/>
                    <a:pt x="4" y="0"/>
                    <a:pt x="4" y="0"/>
                  </a:cubicBezTo>
                  <a:cubicBezTo>
                    <a:pt x="3" y="1"/>
                    <a:pt x="4" y="1"/>
                    <a:pt x="4" y="1"/>
                  </a:cubicBezTo>
                  <a:cubicBezTo>
                    <a:pt x="2" y="0"/>
                    <a:pt x="2" y="3"/>
                    <a:pt x="1" y="2"/>
                  </a:cubicBezTo>
                  <a:cubicBezTo>
                    <a:pt x="0" y="2"/>
                    <a:pt x="1" y="2"/>
                    <a:pt x="1" y="2"/>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8" name="淘宝网Chenying0907出品 190"/>
            <p:cNvSpPr>
              <a:spLocks/>
            </p:cNvSpPr>
            <p:nvPr/>
          </p:nvSpPr>
          <p:spPr bwMode="auto">
            <a:xfrm>
              <a:off x="8020" y="4500"/>
              <a:ext cx="36" cy="23"/>
            </a:xfrm>
            <a:custGeom>
              <a:avLst/>
              <a:gdLst>
                <a:gd name="T0" fmla="*/ 14 w 15"/>
                <a:gd name="T1" fmla="*/ 4 h 10"/>
                <a:gd name="T2" fmla="*/ 12 w 15"/>
                <a:gd name="T3" fmla="*/ 3 h 10"/>
                <a:gd name="T4" fmla="*/ 9 w 15"/>
                <a:gd name="T5" fmla="*/ 6 h 10"/>
                <a:gd name="T6" fmla="*/ 8 w 15"/>
                <a:gd name="T7" fmla="*/ 6 h 10"/>
                <a:gd name="T8" fmla="*/ 8 w 15"/>
                <a:gd name="T9" fmla="*/ 7 h 10"/>
                <a:gd name="T10" fmla="*/ 0 w 15"/>
                <a:gd name="T11" fmla="*/ 10 h 10"/>
                <a:gd name="T12" fmla="*/ 6 w 15"/>
                <a:gd name="T13" fmla="*/ 4 h 10"/>
                <a:gd name="T14" fmla="*/ 13 w 15"/>
                <a:gd name="T15" fmla="*/ 2 h 10"/>
                <a:gd name="T16" fmla="*/ 12 w 15"/>
                <a:gd name="T17" fmla="*/ 1 h 10"/>
                <a:gd name="T18" fmla="*/ 13 w 15"/>
                <a:gd name="T19" fmla="*/ 0 h 10"/>
                <a:gd name="T20" fmla="*/ 15 w 15"/>
                <a:gd name="T21" fmla="*/ 1 h 10"/>
                <a:gd name="T22" fmla="*/ 14 w 15"/>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4" y="4"/>
                  </a:moveTo>
                  <a:cubicBezTo>
                    <a:pt x="13" y="4"/>
                    <a:pt x="12" y="4"/>
                    <a:pt x="12" y="3"/>
                  </a:cubicBezTo>
                  <a:cubicBezTo>
                    <a:pt x="12" y="4"/>
                    <a:pt x="10" y="5"/>
                    <a:pt x="9" y="6"/>
                  </a:cubicBezTo>
                  <a:cubicBezTo>
                    <a:pt x="9" y="6"/>
                    <a:pt x="9" y="6"/>
                    <a:pt x="8" y="6"/>
                  </a:cubicBezTo>
                  <a:cubicBezTo>
                    <a:pt x="8" y="6"/>
                    <a:pt x="8" y="7"/>
                    <a:pt x="8" y="7"/>
                  </a:cubicBezTo>
                  <a:cubicBezTo>
                    <a:pt x="4" y="8"/>
                    <a:pt x="2" y="8"/>
                    <a:pt x="0" y="10"/>
                  </a:cubicBezTo>
                  <a:cubicBezTo>
                    <a:pt x="1" y="8"/>
                    <a:pt x="4" y="7"/>
                    <a:pt x="6" y="4"/>
                  </a:cubicBezTo>
                  <a:cubicBezTo>
                    <a:pt x="8" y="4"/>
                    <a:pt x="11" y="3"/>
                    <a:pt x="13" y="2"/>
                  </a:cubicBezTo>
                  <a:cubicBezTo>
                    <a:pt x="13" y="2"/>
                    <a:pt x="12" y="2"/>
                    <a:pt x="12" y="1"/>
                  </a:cubicBezTo>
                  <a:cubicBezTo>
                    <a:pt x="13" y="1"/>
                    <a:pt x="13" y="1"/>
                    <a:pt x="13" y="0"/>
                  </a:cubicBezTo>
                  <a:cubicBezTo>
                    <a:pt x="14" y="2"/>
                    <a:pt x="15" y="2"/>
                    <a:pt x="15" y="1"/>
                  </a:cubicBezTo>
                  <a:cubicBezTo>
                    <a:pt x="15" y="3"/>
                    <a:pt x="14"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09" name="淘宝网Chenying0907出品 191"/>
            <p:cNvSpPr>
              <a:spLocks/>
            </p:cNvSpPr>
            <p:nvPr/>
          </p:nvSpPr>
          <p:spPr bwMode="auto">
            <a:xfrm>
              <a:off x="8011" y="4507"/>
              <a:ext cx="9" cy="4"/>
            </a:xfrm>
            <a:custGeom>
              <a:avLst/>
              <a:gdLst>
                <a:gd name="T0" fmla="*/ 3 w 4"/>
                <a:gd name="T1" fmla="*/ 0 h 2"/>
                <a:gd name="T2" fmla="*/ 3 w 4"/>
                <a:gd name="T3" fmla="*/ 2 h 2"/>
                <a:gd name="T4" fmla="*/ 0 w 4"/>
                <a:gd name="T5" fmla="*/ 2 h 2"/>
                <a:gd name="T6" fmla="*/ 3 w 4"/>
                <a:gd name="T7" fmla="*/ 0 h 2"/>
              </a:gdLst>
              <a:ahLst/>
              <a:cxnLst>
                <a:cxn ang="0">
                  <a:pos x="T0" y="T1"/>
                </a:cxn>
                <a:cxn ang="0">
                  <a:pos x="T2" y="T3"/>
                </a:cxn>
                <a:cxn ang="0">
                  <a:pos x="T4" y="T5"/>
                </a:cxn>
                <a:cxn ang="0">
                  <a:pos x="T6" y="T7"/>
                </a:cxn>
              </a:cxnLst>
              <a:rect l="0" t="0" r="r" b="b"/>
              <a:pathLst>
                <a:path w="4" h="2">
                  <a:moveTo>
                    <a:pt x="3" y="0"/>
                  </a:moveTo>
                  <a:cubicBezTo>
                    <a:pt x="4" y="1"/>
                    <a:pt x="2" y="1"/>
                    <a:pt x="3" y="2"/>
                  </a:cubicBezTo>
                  <a:cubicBezTo>
                    <a:pt x="2" y="2"/>
                    <a:pt x="1" y="2"/>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0" name="淘宝网Chenying0907出品 192"/>
            <p:cNvSpPr>
              <a:spLocks/>
            </p:cNvSpPr>
            <p:nvPr/>
          </p:nvSpPr>
          <p:spPr bwMode="auto">
            <a:xfrm>
              <a:off x="8229" y="3155"/>
              <a:ext cx="5" cy="4"/>
            </a:xfrm>
            <a:custGeom>
              <a:avLst/>
              <a:gdLst>
                <a:gd name="T0" fmla="*/ 2 w 2"/>
                <a:gd name="T1" fmla="*/ 0 h 2"/>
                <a:gd name="T2" fmla="*/ 1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0" y="0"/>
                    <a:pt x="1" y="2"/>
                  </a:cubicBezTo>
                  <a:cubicBezTo>
                    <a:pt x="0" y="2"/>
                    <a:pt x="0" y="1"/>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1" name="淘宝网Chenying0907出品 193"/>
            <p:cNvSpPr>
              <a:spLocks/>
            </p:cNvSpPr>
            <p:nvPr/>
          </p:nvSpPr>
          <p:spPr bwMode="auto">
            <a:xfrm>
              <a:off x="8158" y="3197"/>
              <a:ext cx="12"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4" y="1"/>
                    <a:pt x="2" y="2"/>
                    <a:pt x="0" y="3"/>
                  </a:cubicBezTo>
                  <a:cubicBezTo>
                    <a:pt x="1"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2" name="淘宝网Chenying0907出品 194"/>
            <p:cNvSpPr>
              <a:spLocks/>
            </p:cNvSpPr>
            <p:nvPr/>
          </p:nvSpPr>
          <p:spPr bwMode="auto">
            <a:xfrm>
              <a:off x="8153" y="3200"/>
              <a:ext cx="5" cy="2"/>
            </a:xfrm>
            <a:custGeom>
              <a:avLst/>
              <a:gdLst>
                <a:gd name="T0" fmla="*/ 0 w 2"/>
                <a:gd name="T1" fmla="*/ 1 h 1"/>
                <a:gd name="T2" fmla="*/ 1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1" y="0"/>
                    <a:pt x="1" y="0"/>
                  </a:cubicBezTo>
                  <a:cubicBezTo>
                    <a:pt x="2" y="0"/>
                    <a:pt x="1" y="0"/>
                    <a:pt x="1"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3" name="淘宝网Chenying0907出品 195"/>
            <p:cNvSpPr>
              <a:spLocks/>
            </p:cNvSpPr>
            <p:nvPr/>
          </p:nvSpPr>
          <p:spPr bwMode="auto">
            <a:xfrm>
              <a:off x="8035" y="3249"/>
              <a:ext cx="7" cy="3"/>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4" name="淘宝网Chenying0907出品 196"/>
            <p:cNvSpPr>
              <a:spLocks/>
            </p:cNvSpPr>
            <p:nvPr/>
          </p:nvSpPr>
          <p:spPr bwMode="auto">
            <a:xfrm>
              <a:off x="7990" y="3266"/>
              <a:ext cx="11"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5" y="2"/>
                    <a:pt x="2" y="2"/>
                    <a:pt x="0" y="3"/>
                  </a:cubicBezTo>
                  <a:cubicBezTo>
                    <a:pt x="1" y="2"/>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5" name="淘宝网Chenying0907出品 197"/>
            <p:cNvSpPr>
              <a:spLocks/>
            </p:cNvSpPr>
            <p:nvPr/>
          </p:nvSpPr>
          <p:spPr bwMode="auto">
            <a:xfrm>
              <a:off x="7895" y="3299"/>
              <a:ext cx="5" cy="5"/>
            </a:xfrm>
            <a:custGeom>
              <a:avLst/>
              <a:gdLst>
                <a:gd name="T0" fmla="*/ 2 w 2"/>
                <a:gd name="T1" fmla="*/ 0 h 2"/>
                <a:gd name="T2" fmla="*/ 1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1" y="2"/>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6" name="淘宝网Chenying0907出品 198"/>
            <p:cNvSpPr>
              <a:spLocks/>
            </p:cNvSpPr>
            <p:nvPr/>
          </p:nvSpPr>
          <p:spPr bwMode="auto">
            <a:xfrm>
              <a:off x="7819" y="3330"/>
              <a:ext cx="12" cy="5"/>
            </a:xfrm>
            <a:custGeom>
              <a:avLst/>
              <a:gdLst>
                <a:gd name="T0" fmla="*/ 4 w 5"/>
                <a:gd name="T1" fmla="*/ 0 h 2"/>
                <a:gd name="T2" fmla="*/ 5 w 5"/>
                <a:gd name="T3" fmla="*/ 0 h 2"/>
                <a:gd name="T4" fmla="*/ 0 w 5"/>
                <a:gd name="T5" fmla="*/ 2 h 2"/>
                <a:gd name="T6" fmla="*/ 1 w 5"/>
                <a:gd name="T7" fmla="*/ 2 h 2"/>
                <a:gd name="T8" fmla="*/ 2 w 5"/>
                <a:gd name="T9" fmla="*/ 0 h 2"/>
                <a:gd name="T10" fmla="*/ 4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4" y="0"/>
                  </a:moveTo>
                  <a:cubicBezTo>
                    <a:pt x="4" y="0"/>
                    <a:pt x="4" y="0"/>
                    <a:pt x="5" y="0"/>
                  </a:cubicBezTo>
                  <a:cubicBezTo>
                    <a:pt x="3" y="0"/>
                    <a:pt x="2" y="2"/>
                    <a:pt x="0" y="2"/>
                  </a:cubicBezTo>
                  <a:cubicBezTo>
                    <a:pt x="0" y="2"/>
                    <a:pt x="1" y="2"/>
                    <a:pt x="1" y="2"/>
                  </a:cubicBezTo>
                  <a:cubicBezTo>
                    <a:pt x="1" y="2"/>
                    <a:pt x="2" y="1"/>
                    <a:pt x="2" y="0"/>
                  </a:cubicBezTo>
                  <a:cubicBezTo>
                    <a:pt x="3" y="1"/>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7" name="淘宝网Chenying0907出品 199"/>
            <p:cNvSpPr>
              <a:spLocks/>
            </p:cNvSpPr>
            <p:nvPr/>
          </p:nvSpPr>
          <p:spPr bwMode="auto">
            <a:xfrm>
              <a:off x="7812" y="3351"/>
              <a:ext cx="5" cy="5"/>
            </a:xfrm>
            <a:custGeom>
              <a:avLst/>
              <a:gdLst>
                <a:gd name="T0" fmla="*/ 2 w 2"/>
                <a:gd name="T1" fmla="*/ 0 h 2"/>
                <a:gd name="T2" fmla="*/ 0 w 2"/>
                <a:gd name="T3" fmla="*/ 1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2"/>
                    <a:pt x="0" y="1"/>
                  </a:cubicBezTo>
                  <a:cubicBezTo>
                    <a:pt x="0" y="1"/>
                    <a:pt x="1" y="0"/>
                    <a:pt x="1"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8" name="淘宝网Chenying0907出品 200"/>
            <p:cNvSpPr>
              <a:spLocks/>
            </p:cNvSpPr>
            <p:nvPr/>
          </p:nvSpPr>
          <p:spPr bwMode="auto">
            <a:xfrm>
              <a:off x="7810" y="3332"/>
              <a:ext cx="9" cy="10"/>
            </a:xfrm>
            <a:custGeom>
              <a:avLst/>
              <a:gdLst>
                <a:gd name="T0" fmla="*/ 4 w 4"/>
                <a:gd name="T1" fmla="*/ 0 h 4"/>
                <a:gd name="T2" fmla="*/ 4 w 4"/>
                <a:gd name="T3" fmla="*/ 0 h 4"/>
                <a:gd name="T4" fmla="*/ 4 w 4"/>
                <a:gd name="T5" fmla="*/ 2 h 4"/>
                <a:gd name="T6" fmla="*/ 0 w 4"/>
                <a:gd name="T7" fmla="*/ 3 h 4"/>
                <a:gd name="T8" fmla="*/ 0 w 4"/>
                <a:gd name="T9" fmla="*/ 3 h 4"/>
                <a:gd name="T10" fmla="*/ 2 w 4"/>
                <a:gd name="T11" fmla="*/ 3 h 4"/>
                <a:gd name="T12" fmla="*/ 3 w 4"/>
                <a:gd name="T13" fmla="*/ 0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4" y="0"/>
                    <a:pt x="4" y="0"/>
                    <a:pt x="4" y="0"/>
                  </a:cubicBezTo>
                  <a:cubicBezTo>
                    <a:pt x="3" y="1"/>
                    <a:pt x="4" y="1"/>
                    <a:pt x="4" y="2"/>
                  </a:cubicBezTo>
                  <a:cubicBezTo>
                    <a:pt x="3" y="3"/>
                    <a:pt x="2" y="4"/>
                    <a:pt x="0" y="3"/>
                  </a:cubicBezTo>
                  <a:cubicBezTo>
                    <a:pt x="0" y="3"/>
                    <a:pt x="0" y="3"/>
                    <a:pt x="0" y="3"/>
                  </a:cubicBezTo>
                  <a:cubicBezTo>
                    <a:pt x="1" y="3"/>
                    <a:pt x="2" y="2"/>
                    <a:pt x="2" y="3"/>
                  </a:cubicBezTo>
                  <a:cubicBezTo>
                    <a:pt x="2" y="1"/>
                    <a:pt x="4" y="2"/>
                    <a:pt x="3"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19" name="淘宝网Chenying0907出品 201"/>
            <p:cNvSpPr>
              <a:spLocks/>
            </p:cNvSpPr>
            <p:nvPr/>
          </p:nvSpPr>
          <p:spPr bwMode="auto">
            <a:xfrm>
              <a:off x="7802" y="3342"/>
              <a:ext cx="10" cy="4"/>
            </a:xfrm>
            <a:custGeom>
              <a:avLst/>
              <a:gdLst>
                <a:gd name="T0" fmla="*/ 4 w 4"/>
                <a:gd name="T1" fmla="*/ 0 h 2"/>
                <a:gd name="T2" fmla="*/ 0 w 4"/>
                <a:gd name="T3" fmla="*/ 2 h 2"/>
                <a:gd name="T4" fmla="*/ 3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3" y="1"/>
                    <a:pt x="2" y="2"/>
                    <a:pt x="0" y="2"/>
                  </a:cubicBezTo>
                  <a:cubicBezTo>
                    <a:pt x="1" y="1"/>
                    <a:pt x="2" y="1"/>
                    <a:pt x="3"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20" name="淘宝网Chenying0907出品 202"/>
            <p:cNvSpPr>
              <a:spLocks/>
            </p:cNvSpPr>
            <p:nvPr/>
          </p:nvSpPr>
          <p:spPr bwMode="auto">
            <a:xfrm>
              <a:off x="7791" y="3346"/>
              <a:ext cx="9" cy="7"/>
            </a:xfrm>
            <a:custGeom>
              <a:avLst/>
              <a:gdLst>
                <a:gd name="T0" fmla="*/ 3 w 4"/>
                <a:gd name="T1" fmla="*/ 0 h 3"/>
                <a:gd name="T2" fmla="*/ 4 w 4"/>
                <a:gd name="T3" fmla="*/ 1 h 3"/>
                <a:gd name="T4" fmla="*/ 0 w 4"/>
                <a:gd name="T5" fmla="*/ 3 h 3"/>
                <a:gd name="T6" fmla="*/ 3 w 4"/>
                <a:gd name="T7" fmla="*/ 0 h 3"/>
              </a:gdLst>
              <a:ahLst/>
              <a:cxnLst>
                <a:cxn ang="0">
                  <a:pos x="T0" y="T1"/>
                </a:cxn>
                <a:cxn ang="0">
                  <a:pos x="T2" y="T3"/>
                </a:cxn>
                <a:cxn ang="0">
                  <a:pos x="T4" y="T5"/>
                </a:cxn>
                <a:cxn ang="0">
                  <a:pos x="T6" y="T7"/>
                </a:cxn>
              </a:cxnLst>
              <a:rect l="0" t="0" r="r" b="b"/>
              <a:pathLst>
                <a:path w="4" h="3">
                  <a:moveTo>
                    <a:pt x="3" y="0"/>
                  </a:moveTo>
                  <a:cubicBezTo>
                    <a:pt x="4" y="1"/>
                    <a:pt x="4" y="0"/>
                    <a:pt x="4" y="1"/>
                  </a:cubicBezTo>
                  <a:cubicBezTo>
                    <a:pt x="3" y="1"/>
                    <a:pt x="2" y="3"/>
                    <a:pt x="0" y="3"/>
                  </a:cubicBezTo>
                  <a:cubicBezTo>
                    <a:pt x="1"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21" name="淘宝网Chenying0907出品 203"/>
            <p:cNvSpPr>
              <a:spLocks/>
            </p:cNvSpPr>
            <p:nvPr/>
          </p:nvSpPr>
          <p:spPr bwMode="auto">
            <a:xfrm>
              <a:off x="7767" y="3361"/>
              <a:ext cx="26" cy="14"/>
            </a:xfrm>
            <a:custGeom>
              <a:avLst/>
              <a:gdLst>
                <a:gd name="T0" fmla="*/ 5 w 11"/>
                <a:gd name="T1" fmla="*/ 3 h 6"/>
                <a:gd name="T2" fmla="*/ 11 w 11"/>
                <a:gd name="T3" fmla="*/ 2 h 6"/>
                <a:gd name="T4" fmla="*/ 0 w 11"/>
                <a:gd name="T5" fmla="*/ 6 h 6"/>
                <a:gd name="T6" fmla="*/ 4 w 11"/>
                <a:gd name="T7" fmla="*/ 4 h 6"/>
                <a:gd name="T8" fmla="*/ 5 w 11"/>
                <a:gd name="T9" fmla="*/ 5 h 6"/>
                <a:gd name="T10" fmla="*/ 5 w 11"/>
                <a:gd name="T11" fmla="*/ 3 h 6"/>
              </a:gdLst>
              <a:ahLst/>
              <a:cxnLst>
                <a:cxn ang="0">
                  <a:pos x="T0" y="T1"/>
                </a:cxn>
                <a:cxn ang="0">
                  <a:pos x="T2" y="T3"/>
                </a:cxn>
                <a:cxn ang="0">
                  <a:pos x="T4" y="T5"/>
                </a:cxn>
                <a:cxn ang="0">
                  <a:pos x="T6" y="T7"/>
                </a:cxn>
                <a:cxn ang="0">
                  <a:pos x="T8" y="T9"/>
                </a:cxn>
                <a:cxn ang="0">
                  <a:pos x="T10" y="T11"/>
                </a:cxn>
              </a:cxnLst>
              <a:rect l="0" t="0" r="r" b="b"/>
              <a:pathLst>
                <a:path w="11" h="6">
                  <a:moveTo>
                    <a:pt x="5" y="3"/>
                  </a:moveTo>
                  <a:cubicBezTo>
                    <a:pt x="8" y="3"/>
                    <a:pt x="9" y="0"/>
                    <a:pt x="11" y="2"/>
                  </a:cubicBezTo>
                  <a:cubicBezTo>
                    <a:pt x="7" y="3"/>
                    <a:pt x="5" y="6"/>
                    <a:pt x="0" y="6"/>
                  </a:cubicBezTo>
                  <a:cubicBezTo>
                    <a:pt x="2" y="6"/>
                    <a:pt x="3" y="5"/>
                    <a:pt x="4" y="4"/>
                  </a:cubicBezTo>
                  <a:cubicBezTo>
                    <a:pt x="5" y="4"/>
                    <a:pt x="5" y="4"/>
                    <a:pt x="5" y="5"/>
                  </a:cubicBezTo>
                  <a:cubicBezTo>
                    <a:pt x="6" y="5"/>
                    <a:pt x="5"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sp>
          <p:nvSpPr>
            <p:cNvPr id="422" name="淘宝网Chenying0907出品 204"/>
            <p:cNvSpPr>
              <a:spLocks/>
            </p:cNvSpPr>
            <p:nvPr/>
          </p:nvSpPr>
          <p:spPr bwMode="auto">
            <a:xfrm>
              <a:off x="7793" y="3339"/>
              <a:ext cx="2" cy="3"/>
            </a:xfrm>
            <a:custGeom>
              <a:avLst/>
              <a:gdLst>
                <a:gd name="T0" fmla="*/ 1 w 1"/>
                <a:gd name="T1" fmla="*/ 1 h 1"/>
                <a:gd name="T2" fmla="*/ 0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0"/>
                    <a:pt x="0" y="1"/>
                  </a:cubicBezTo>
                  <a:cubicBezTo>
                    <a:pt x="0" y="0"/>
                    <a:pt x="0"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D6A6B1"/>
                </a:solidFill>
              </a:endParaRPr>
            </a:p>
          </p:txBody>
        </p:sp>
      </p:grpSp>
    </p:spTree>
    <p:extLst>
      <p:ext uri="{BB962C8B-B14F-4D97-AF65-F5344CB8AC3E}">
        <p14:creationId xmlns:p14="http://schemas.microsoft.com/office/powerpoint/2010/main" val="4195650659"/>
      </p:ext>
    </p:extLst>
  </p:cSld>
  <p:clrMapOvr>
    <a:masterClrMapping/>
  </p:clrMapOvr>
  <p:transition advTm="371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1000"/>
                                        <p:tgtEl>
                                          <p:spTgt spid="22"/>
                                        </p:tgtEl>
                                      </p:cBhvr>
                                    </p:animEffect>
                                    <p:anim calcmode="lin" valueType="num">
                                      <p:cBhvr>
                                        <p:cTn id="28" dur="1000" fill="hold"/>
                                        <p:tgtEl>
                                          <p:spTgt spid="22"/>
                                        </p:tgtEl>
                                        <p:attrNameLst>
                                          <p:attrName>ppt_x</p:attrName>
                                        </p:attrNameLst>
                                      </p:cBhvr>
                                      <p:tavLst>
                                        <p:tav tm="0">
                                          <p:val>
                                            <p:strVal val="#ppt_x"/>
                                          </p:val>
                                        </p:tav>
                                        <p:tav tm="100000">
                                          <p:val>
                                            <p:strVal val="#ppt_x"/>
                                          </p:val>
                                        </p:tav>
                                      </p:tavLst>
                                    </p:anim>
                                    <p:anim calcmode="lin" valueType="num">
                                      <p:cBhvr>
                                        <p:cTn id="29" dur="1000" fill="hold"/>
                                        <p:tgtEl>
                                          <p:spTgt spid="2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2" presetClass="entr" presetSubtype="4" fill="hold" grpId="0" nodeType="afterEffect">
                                  <p:stCondLst>
                                    <p:cond delay="0"/>
                                  </p:stCondLst>
                                  <p:childTnLst>
                                    <p:set>
                                      <p:cBhvr>
                                        <p:cTn id="37" dur="1" fill="hold">
                                          <p:stCondLst>
                                            <p:cond delay="0"/>
                                          </p:stCondLst>
                                        </p:cTn>
                                        <p:tgtEl>
                                          <p:spTgt spid="219"/>
                                        </p:tgtEl>
                                        <p:attrNameLst>
                                          <p:attrName>style.visibility</p:attrName>
                                        </p:attrNameLst>
                                      </p:cBhvr>
                                      <p:to>
                                        <p:strVal val="visible"/>
                                      </p:to>
                                    </p:set>
                                    <p:animEffect transition="in" filter="wipe(down)">
                                      <p:cBhvr>
                                        <p:cTn id="38" dur="500"/>
                                        <p:tgtEl>
                                          <p:spTgt spid="219"/>
                                        </p:tgtEl>
                                      </p:cBhvr>
                                    </p:animEffect>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500"/>
                                        <p:tgtEl>
                                          <p:spTgt spid="13"/>
                                        </p:tgtEl>
                                      </p:cBhvr>
                                    </p:animEffect>
                                  </p:childTnLst>
                                </p:cTn>
                              </p:par>
                            </p:childTnLst>
                          </p:cTn>
                        </p:par>
                        <p:par>
                          <p:cTn id="43" fill="hold">
                            <p:stCondLst>
                              <p:cond delay="2000"/>
                            </p:stCondLst>
                            <p:childTnLst>
                              <p:par>
                                <p:cTn id="44" presetID="22" presetClass="entr" presetSubtype="2" fill="hold" nodeType="afterEffect">
                                  <p:stCondLst>
                                    <p:cond delay="600"/>
                                  </p:stCondLst>
                                  <p:childTnLst>
                                    <p:set>
                                      <p:cBhvr>
                                        <p:cTn id="45" dur="1" fill="hold">
                                          <p:stCondLst>
                                            <p:cond delay="0"/>
                                          </p:stCondLst>
                                        </p:cTn>
                                        <p:tgtEl>
                                          <p:spTgt spid="14"/>
                                        </p:tgtEl>
                                        <p:attrNameLst>
                                          <p:attrName>style.visibility</p:attrName>
                                        </p:attrNameLst>
                                      </p:cBhvr>
                                      <p:to>
                                        <p:strVal val="visible"/>
                                      </p:to>
                                    </p:set>
                                    <p:animEffect transition="in" filter="wipe(right)">
                                      <p:cBhvr>
                                        <p:cTn id="46" dur="500"/>
                                        <p:tgtEl>
                                          <p:spTgt spid="14"/>
                                        </p:tgtEl>
                                      </p:cBhvr>
                                    </p:animEffect>
                                  </p:childTnLst>
                                </p:cTn>
                              </p:par>
                            </p:childTnLst>
                          </p:cTn>
                        </p:par>
                        <p:par>
                          <p:cTn id="47" fill="hold">
                            <p:stCondLst>
                              <p:cond delay="3100"/>
                            </p:stCondLst>
                            <p:childTnLst>
                              <p:par>
                                <p:cTn id="48" presetID="41" presetClass="entr" presetSubtype="0" fill="hold" grpId="0" nodeType="afterEffect">
                                  <p:stCondLst>
                                    <p:cond delay="0"/>
                                  </p:stCondLst>
                                  <p:iterate type="lt">
                                    <p:tmPct val="10000"/>
                                  </p:iterate>
                                  <p:childTnLst>
                                    <p:set>
                                      <p:cBhvr>
                                        <p:cTn id="49" dur="1" fill="hold">
                                          <p:stCondLst>
                                            <p:cond delay="0"/>
                                          </p:stCondLst>
                                        </p:cTn>
                                        <p:tgtEl>
                                          <p:spTgt spid="220"/>
                                        </p:tgtEl>
                                        <p:attrNameLst>
                                          <p:attrName>style.visibility</p:attrName>
                                        </p:attrNameLst>
                                      </p:cBhvr>
                                      <p:to>
                                        <p:strVal val="visible"/>
                                      </p:to>
                                    </p:set>
                                    <p:anim calcmode="lin" valueType="num">
                                      <p:cBhvr>
                                        <p:cTn id="50" dur="500" fill="hold"/>
                                        <p:tgtEl>
                                          <p:spTgt spid="220"/>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220"/>
                                        </p:tgtEl>
                                        <p:attrNameLst>
                                          <p:attrName>ppt_y</p:attrName>
                                        </p:attrNameLst>
                                      </p:cBhvr>
                                      <p:tavLst>
                                        <p:tav tm="0">
                                          <p:val>
                                            <p:strVal val="#ppt_y"/>
                                          </p:val>
                                        </p:tav>
                                        <p:tav tm="100000">
                                          <p:val>
                                            <p:strVal val="#ppt_y"/>
                                          </p:val>
                                        </p:tav>
                                      </p:tavLst>
                                    </p:anim>
                                    <p:anim calcmode="lin" valueType="num">
                                      <p:cBhvr>
                                        <p:cTn id="52" dur="500" fill="hold"/>
                                        <p:tgtEl>
                                          <p:spTgt spid="220"/>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220"/>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220"/>
                                        </p:tgtEl>
                                      </p:cBhvr>
                                    </p:animEffect>
                                  </p:childTnLst>
                                </p:cTn>
                              </p:par>
                            </p:childTnLst>
                          </p:cTn>
                        </p:par>
                        <p:par>
                          <p:cTn id="55" fill="hold">
                            <p:stCondLst>
                              <p:cond delay="5150"/>
                            </p:stCondLst>
                            <p:childTnLst>
                              <p:par>
                                <p:cTn id="56" presetID="41" presetClass="entr" presetSubtype="0" fill="hold" grpId="0" nodeType="afterEffect">
                                  <p:stCondLst>
                                    <p:cond delay="0"/>
                                  </p:stCondLst>
                                  <p:iterate type="lt">
                                    <p:tmPct val="10000"/>
                                  </p:iterate>
                                  <p:childTnLst>
                                    <p:set>
                                      <p:cBhvr>
                                        <p:cTn id="57" dur="1" fill="hold">
                                          <p:stCondLst>
                                            <p:cond delay="0"/>
                                          </p:stCondLst>
                                        </p:cTn>
                                        <p:tgtEl>
                                          <p:spTgt spid="221"/>
                                        </p:tgtEl>
                                        <p:attrNameLst>
                                          <p:attrName>style.visibility</p:attrName>
                                        </p:attrNameLst>
                                      </p:cBhvr>
                                      <p:to>
                                        <p:strVal val="visible"/>
                                      </p:to>
                                    </p:set>
                                    <p:anim calcmode="lin" valueType="num">
                                      <p:cBhvr>
                                        <p:cTn id="58" dur="500" fill="hold"/>
                                        <p:tgtEl>
                                          <p:spTgt spid="221"/>
                                        </p:tgtEl>
                                        <p:attrNameLst>
                                          <p:attrName>ppt_x</p:attrName>
                                        </p:attrNameLst>
                                      </p:cBhvr>
                                      <p:tavLst>
                                        <p:tav tm="0">
                                          <p:val>
                                            <p:strVal val="#ppt_x"/>
                                          </p:val>
                                        </p:tav>
                                        <p:tav tm="50000">
                                          <p:val>
                                            <p:strVal val="#ppt_x+.1"/>
                                          </p:val>
                                        </p:tav>
                                        <p:tav tm="100000">
                                          <p:val>
                                            <p:strVal val="#ppt_x"/>
                                          </p:val>
                                        </p:tav>
                                      </p:tavLst>
                                    </p:anim>
                                    <p:anim calcmode="lin" valueType="num">
                                      <p:cBhvr>
                                        <p:cTn id="59" dur="500" fill="hold"/>
                                        <p:tgtEl>
                                          <p:spTgt spid="221"/>
                                        </p:tgtEl>
                                        <p:attrNameLst>
                                          <p:attrName>ppt_y</p:attrName>
                                        </p:attrNameLst>
                                      </p:cBhvr>
                                      <p:tavLst>
                                        <p:tav tm="0">
                                          <p:val>
                                            <p:strVal val="#ppt_y"/>
                                          </p:val>
                                        </p:tav>
                                        <p:tav tm="100000">
                                          <p:val>
                                            <p:strVal val="#ppt_y"/>
                                          </p:val>
                                        </p:tav>
                                      </p:tavLst>
                                    </p:anim>
                                    <p:anim calcmode="lin" valueType="num">
                                      <p:cBhvr>
                                        <p:cTn id="60" dur="500" fill="hold"/>
                                        <p:tgtEl>
                                          <p:spTgt spid="221"/>
                                        </p:tgtEl>
                                        <p:attrNameLst>
                                          <p:attrName>ppt_h</p:attrName>
                                        </p:attrNameLst>
                                      </p:cBhvr>
                                      <p:tavLst>
                                        <p:tav tm="0">
                                          <p:val>
                                            <p:strVal val="#ppt_h/10"/>
                                          </p:val>
                                        </p:tav>
                                        <p:tav tm="50000">
                                          <p:val>
                                            <p:strVal val="#ppt_h+.01"/>
                                          </p:val>
                                        </p:tav>
                                        <p:tav tm="100000">
                                          <p:val>
                                            <p:strVal val="#ppt_h"/>
                                          </p:val>
                                        </p:tav>
                                      </p:tavLst>
                                    </p:anim>
                                    <p:anim calcmode="lin" valueType="num">
                                      <p:cBhvr>
                                        <p:cTn id="61" dur="500" fill="hold"/>
                                        <p:tgtEl>
                                          <p:spTgt spid="221"/>
                                        </p:tgtEl>
                                        <p:attrNameLst>
                                          <p:attrName>ppt_w</p:attrName>
                                        </p:attrNameLst>
                                      </p:cBhvr>
                                      <p:tavLst>
                                        <p:tav tm="0">
                                          <p:val>
                                            <p:strVal val="#ppt_w/10"/>
                                          </p:val>
                                        </p:tav>
                                        <p:tav tm="50000">
                                          <p:val>
                                            <p:strVal val="#ppt_w+.01"/>
                                          </p:val>
                                        </p:tav>
                                        <p:tav tm="100000">
                                          <p:val>
                                            <p:strVal val="#ppt_w"/>
                                          </p:val>
                                        </p:tav>
                                      </p:tavLst>
                                    </p:anim>
                                    <p:animEffect transition="in" filter="fade">
                                      <p:cBhvr>
                                        <p:cTn id="62" dur="500" tmFilter="0,0; .5, 1; 1, 1"/>
                                        <p:tgtEl>
                                          <p:spTgt spid="221"/>
                                        </p:tgtEl>
                                      </p:cBhvr>
                                    </p:animEffect>
                                  </p:childTnLst>
                                </p:cTn>
                              </p:par>
                            </p:childTnLst>
                          </p:cTn>
                        </p:par>
                        <p:par>
                          <p:cTn id="63" fill="hold">
                            <p:stCondLst>
                              <p:cond delay="7200"/>
                            </p:stCondLst>
                            <p:childTnLst>
                              <p:par>
                                <p:cTn id="64" presetID="22" presetClass="entr" presetSubtype="2" fill="hold" nodeType="afterEffect">
                                  <p:stCondLst>
                                    <p:cond delay="600"/>
                                  </p:stCondLst>
                                  <p:childTnLst>
                                    <p:set>
                                      <p:cBhvr>
                                        <p:cTn id="65" dur="1" fill="hold">
                                          <p:stCondLst>
                                            <p:cond delay="0"/>
                                          </p:stCondLst>
                                        </p:cTn>
                                        <p:tgtEl>
                                          <p:spTgt spid="222"/>
                                        </p:tgtEl>
                                        <p:attrNameLst>
                                          <p:attrName>style.visibility</p:attrName>
                                        </p:attrNameLst>
                                      </p:cBhvr>
                                      <p:to>
                                        <p:strVal val="visible"/>
                                      </p:to>
                                    </p:set>
                                    <p:animEffect transition="in" filter="wipe(right)">
                                      <p:cBhvr>
                                        <p:cTn id="66" dur="500"/>
                                        <p:tgtEl>
                                          <p:spTgt spid="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3" grpId="0"/>
      <p:bldP spid="13" grpId="0" animBg="1"/>
      <p:bldP spid="219" grpId="0" animBg="1"/>
      <p:bldP spid="220" grpId="0"/>
      <p:bldP spid="2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1591574" y="794197"/>
            <a:ext cx="9642807" cy="529146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40867" h="5729399">
                <a:moveTo>
                  <a:pt x="9333939" y="5615359"/>
                </a:moveTo>
                <a:cubicBezTo>
                  <a:pt x="8360718" y="5936201"/>
                  <a:pt x="5884886" y="5479002"/>
                  <a:pt x="4425055" y="5470981"/>
                </a:cubicBezTo>
                <a:cubicBezTo>
                  <a:pt x="2965224" y="5462960"/>
                  <a:pt x="1283476" y="5938876"/>
                  <a:pt x="574950" y="5567234"/>
                </a:cubicBezTo>
                <a:cubicBezTo>
                  <a:pt x="-133576" y="5195592"/>
                  <a:pt x="203307" y="4118097"/>
                  <a:pt x="173897" y="3241129"/>
                </a:cubicBezTo>
                <a:cubicBezTo>
                  <a:pt x="144487" y="2364161"/>
                  <a:pt x="-318061" y="829465"/>
                  <a:pt x="398487" y="305423"/>
                </a:cubicBezTo>
                <a:cubicBezTo>
                  <a:pt x="1115035" y="-218619"/>
                  <a:pt x="2901056" y="88855"/>
                  <a:pt x="4473182" y="96876"/>
                </a:cubicBezTo>
                <a:cubicBezTo>
                  <a:pt x="6045308" y="104897"/>
                  <a:pt x="8866044" y="-221292"/>
                  <a:pt x="9831244" y="353550"/>
                </a:cubicBezTo>
                <a:cubicBezTo>
                  <a:pt x="10796444" y="928392"/>
                  <a:pt x="10347266" y="2668960"/>
                  <a:pt x="10264382" y="3545928"/>
                </a:cubicBezTo>
                <a:cubicBezTo>
                  <a:pt x="10181498" y="4422896"/>
                  <a:pt x="10307160" y="5294517"/>
                  <a:pt x="9333939" y="561535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490134" y="706965"/>
            <a:ext cx="9863995" cy="5481674"/>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82686" h="5781561">
                <a:moveTo>
                  <a:pt x="9333939" y="5696181"/>
                </a:moveTo>
                <a:cubicBezTo>
                  <a:pt x="8337325" y="5993583"/>
                  <a:pt x="5744531" y="5419186"/>
                  <a:pt x="4284700" y="5411165"/>
                </a:cubicBezTo>
                <a:cubicBezTo>
                  <a:pt x="2824869" y="5403144"/>
                  <a:pt x="1260084" y="5996258"/>
                  <a:pt x="574950" y="5648056"/>
                </a:cubicBezTo>
                <a:cubicBezTo>
                  <a:pt x="-110184" y="5299854"/>
                  <a:pt x="203307" y="4198919"/>
                  <a:pt x="173897" y="3321951"/>
                </a:cubicBezTo>
                <a:cubicBezTo>
                  <a:pt x="144487" y="2444983"/>
                  <a:pt x="-318061" y="910287"/>
                  <a:pt x="398487" y="386245"/>
                </a:cubicBezTo>
                <a:cubicBezTo>
                  <a:pt x="1115035" y="-137797"/>
                  <a:pt x="2919250" y="193116"/>
                  <a:pt x="4473182" y="177698"/>
                </a:cubicBezTo>
                <a:cubicBezTo>
                  <a:pt x="6027114" y="162280"/>
                  <a:pt x="8756879" y="-281108"/>
                  <a:pt x="9722079" y="293734"/>
                </a:cubicBezTo>
                <a:cubicBezTo>
                  <a:pt x="10687279" y="868576"/>
                  <a:pt x="10329072" y="2726342"/>
                  <a:pt x="10264382" y="3626750"/>
                </a:cubicBezTo>
                <a:cubicBezTo>
                  <a:pt x="10199692" y="4527158"/>
                  <a:pt x="10330553" y="5398779"/>
                  <a:pt x="9333939" y="5696181"/>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1251283" y="725539"/>
            <a:ext cx="10130300" cy="5576026"/>
          </a:xfrm>
          <a:custGeom>
            <a:avLst/>
            <a:gdLst>
              <a:gd name="connsiteX0" fmla="*/ 8615741 w 11086589"/>
              <a:gd name="connsiteY0" fmla="*/ 5429310 h 5721367"/>
              <a:gd name="connsiteX1" fmla="*/ 8455320 w 11086589"/>
              <a:gd name="connsiteY1" fmla="*/ 5461394 h 5721367"/>
              <a:gd name="connsiteX2" fmla="*/ 4396668 w 11086589"/>
              <a:gd name="connsiteY2" fmla="*/ 5718068 h 5721367"/>
              <a:gd name="connsiteX3" fmla="*/ 1316583 w 11086589"/>
              <a:gd name="connsiteY3" fmla="*/ 5397226 h 5721367"/>
              <a:gd name="connsiteX4" fmla="*/ 113425 w 11086589"/>
              <a:gd name="connsiteY4" fmla="*/ 3263626 h 5721367"/>
              <a:gd name="connsiteX5" fmla="*/ 546562 w 11086589"/>
              <a:gd name="connsiteY5" fmla="*/ 135415 h 5721367"/>
              <a:gd name="connsiteX6" fmla="*/ 4492920 w 11086589"/>
              <a:gd name="connsiteY6" fmla="*/ 520426 h 5721367"/>
              <a:gd name="connsiteX7" fmla="*/ 9867025 w 11086589"/>
              <a:gd name="connsiteY7" fmla="*/ 103331 h 5721367"/>
              <a:gd name="connsiteX8" fmla="*/ 11070183 w 11086589"/>
              <a:gd name="connsiteY8" fmla="*/ 1194194 h 5721367"/>
              <a:gd name="connsiteX9" fmla="*/ 10588920 w 11086589"/>
              <a:gd name="connsiteY9" fmla="*/ 3648636 h 5721367"/>
              <a:gd name="connsiteX10" fmla="*/ 10941846 w 11086589"/>
              <a:gd name="connsiteY10" fmla="*/ 5204720 h 5721367"/>
              <a:gd name="connsiteX11" fmla="*/ 8615741 w 11086589"/>
              <a:gd name="connsiteY11" fmla="*/ 5429310 h 5721367"/>
              <a:gd name="connsiteX0" fmla="*/ 8595349 w 11066197"/>
              <a:gd name="connsiteY0" fmla="*/ 5429310 h 5909763"/>
              <a:gd name="connsiteX1" fmla="*/ 8434928 w 11066197"/>
              <a:gd name="connsiteY1" fmla="*/ 5461394 h 5909763"/>
              <a:gd name="connsiteX2" fmla="*/ 4376276 w 11066197"/>
              <a:gd name="connsiteY2" fmla="*/ 5718068 h 5909763"/>
              <a:gd name="connsiteX3" fmla="*/ 1007433 w 11066197"/>
              <a:gd name="connsiteY3" fmla="*/ 5718068 h 5909763"/>
              <a:gd name="connsiteX4" fmla="*/ 93033 w 11066197"/>
              <a:gd name="connsiteY4" fmla="*/ 3263626 h 5909763"/>
              <a:gd name="connsiteX5" fmla="*/ 526170 w 11066197"/>
              <a:gd name="connsiteY5" fmla="*/ 135415 h 5909763"/>
              <a:gd name="connsiteX6" fmla="*/ 4472528 w 11066197"/>
              <a:gd name="connsiteY6" fmla="*/ 520426 h 5909763"/>
              <a:gd name="connsiteX7" fmla="*/ 9846633 w 11066197"/>
              <a:gd name="connsiteY7" fmla="*/ 103331 h 5909763"/>
              <a:gd name="connsiteX8" fmla="*/ 11049791 w 11066197"/>
              <a:gd name="connsiteY8" fmla="*/ 1194194 h 5909763"/>
              <a:gd name="connsiteX9" fmla="*/ 10568528 w 11066197"/>
              <a:gd name="connsiteY9" fmla="*/ 3648636 h 5909763"/>
              <a:gd name="connsiteX10" fmla="*/ 10921454 w 11066197"/>
              <a:gd name="connsiteY10" fmla="*/ 5204720 h 5909763"/>
              <a:gd name="connsiteX11" fmla="*/ 8595349 w 11066197"/>
              <a:gd name="connsiteY11" fmla="*/ 5429310 h 5909763"/>
              <a:gd name="connsiteX0" fmla="*/ 8595349 w 11066197"/>
              <a:gd name="connsiteY0" fmla="*/ 542931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11" fmla="*/ 8595349 w 11066197"/>
              <a:gd name="connsiteY11" fmla="*/ 5429310 h 5987120"/>
              <a:gd name="connsiteX0" fmla="*/ 10921454 w 11066197"/>
              <a:gd name="connsiteY0" fmla="*/ 5204720 h 5987120"/>
              <a:gd name="connsiteX1" fmla="*/ 8434928 w 11066197"/>
              <a:gd name="connsiteY1" fmla="*/ 5461394 h 5987120"/>
              <a:gd name="connsiteX2" fmla="*/ 4456486 w 11066197"/>
              <a:gd name="connsiteY2" fmla="*/ 5894531 h 5987120"/>
              <a:gd name="connsiteX3" fmla="*/ 1007433 w 11066197"/>
              <a:gd name="connsiteY3" fmla="*/ 5718068 h 5987120"/>
              <a:gd name="connsiteX4" fmla="*/ 93033 w 11066197"/>
              <a:gd name="connsiteY4" fmla="*/ 3263626 h 5987120"/>
              <a:gd name="connsiteX5" fmla="*/ 526170 w 11066197"/>
              <a:gd name="connsiteY5" fmla="*/ 135415 h 5987120"/>
              <a:gd name="connsiteX6" fmla="*/ 4472528 w 11066197"/>
              <a:gd name="connsiteY6" fmla="*/ 520426 h 5987120"/>
              <a:gd name="connsiteX7" fmla="*/ 9846633 w 11066197"/>
              <a:gd name="connsiteY7" fmla="*/ 103331 h 5987120"/>
              <a:gd name="connsiteX8" fmla="*/ 11049791 w 11066197"/>
              <a:gd name="connsiteY8" fmla="*/ 1194194 h 5987120"/>
              <a:gd name="connsiteX9" fmla="*/ 10568528 w 11066197"/>
              <a:gd name="connsiteY9" fmla="*/ 3648636 h 5987120"/>
              <a:gd name="connsiteX10" fmla="*/ 10921454 w 11066197"/>
              <a:gd name="connsiteY10" fmla="*/ 5204720 h 5987120"/>
              <a:gd name="connsiteX0" fmla="*/ 10921454 w 11066197"/>
              <a:gd name="connsiteY0" fmla="*/ 5204720 h 6002815"/>
              <a:gd name="connsiteX1" fmla="*/ 4456486 w 11066197"/>
              <a:gd name="connsiteY1" fmla="*/ 5894531 h 6002815"/>
              <a:gd name="connsiteX2" fmla="*/ 1007433 w 11066197"/>
              <a:gd name="connsiteY2" fmla="*/ 5718068 h 6002815"/>
              <a:gd name="connsiteX3" fmla="*/ 93033 w 11066197"/>
              <a:gd name="connsiteY3" fmla="*/ 3263626 h 6002815"/>
              <a:gd name="connsiteX4" fmla="*/ 526170 w 11066197"/>
              <a:gd name="connsiteY4" fmla="*/ 135415 h 6002815"/>
              <a:gd name="connsiteX5" fmla="*/ 4472528 w 11066197"/>
              <a:gd name="connsiteY5" fmla="*/ 520426 h 6002815"/>
              <a:gd name="connsiteX6" fmla="*/ 9846633 w 11066197"/>
              <a:gd name="connsiteY6" fmla="*/ 103331 h 6002815"/>
              <a:gd name="connsiteX7" fmla="*/ 11049791 w 11066197"/>
              <a:gd name="connsiteY7" fmla="*/ 1194194 h 6002815"/>
              <a:gd name="connsiteX8" fmla="*/ 10568528 w 11066197"/>
              <a:gd name="connsiteY8" fmla="*/ 3648636 h 6002815"/>
              <a:gd name="connsiteX9" fmla="*/ 10921454 w 11066197"/>
              <a:gd name="connsiteY9" fmla="*/ 5204720 h 6002815"/>
              <a:gd name="connsiteX0" fmla="*/ 10472275 w 11066197"/>
              <a:gd name="connsiteY0" fmla="*/ 5573688 h 5980491"/>
              <a:gd name="connsiteX1" fmla="*/ 4456486 w 11066197"/>
              <a:gd name="connsiteY1" fmla="*/ 5894531 h 5980491"/>
              <a:gd name="connsiteX2" fmla="*/ 1007433 w 11066197"/>
              <a:gd name="connsiteY2" fmla="*/ 5718068 h 5980491"/>
              <a:gd name="connsiteX3" fmla="*/ 93033 w 11066197"/>
              <a:gd name="connsiteY3" fmla="*/ 3263626 h 5980491"/>
              <a:gd name="connsiteX4" fmla="*/ 526170 w 11066197"/>
              <a:gd name="connsiteY4" fmla="*/ 135415 h 5980491"/>
              <a:gd name="connsiteX5" fmla="*/ 4472528 w 11066197"/>
              <a:gd name="connsiteY5" fmla="*/ 520426 h 5980491"/>
              <a:gd name="connsiteX6" fmla="*/ 9846633 w 11066197"/>
              <a:gd name="connsiteY6" fmla="*/ 103331 h 5980491"/>
              <a:gd name="connsiteX7" fmla="*/ 11049791 w 11066197"/>
              <a:gd name="connsiteY7" fmla="*/ 1194194 h 5980491"/>
              <a:gd name="connsiteX8" fmla="*/ 10568528 w 11066197"/>
              <a:gd name="connsiteY8" fmla="*/ 3648636 h 5980491"/>
              <a:gd name="connsiteX9" fmla="*/ 10472275 w 11066197"/>
              <a:gd name="connsiteY9" fmla="*/ 5573688 h 5980491"/>
              <a:gd name="connsiteX0" fmla="*/ 10229604 w 10823526"/>
              <a:gd name="connsiteY0" fmla="*/ 5582178 h 5980556"/>
              <a:gd name="connsiteX1" fmla="*/ 4213815 w 10823526"/>
              <a:gd name="connsiteY1" fmla="*/ 5903021 h 5980556"/>
              <a:gd name="connsiteX2" fmla="*/ 764762 w 10823526"/>
              <a:gd name="connsiteY2" fmla="*/ 5726558 h 5980556"/>
              <a:gd name="connsiteX3" fmla="*/ 363709 w 10823526"/>
              <a:gd name="connsiteY3" fmla="*/ 3400453 h 5980556"/>
              <a:gd name="connsiteX4" fmla="*/ 283499 w 10823526"/>
              <a:gd name="connsiteY4" fmla="*/ 143905 h 5980556"/>
              <a:gd name="connsiteX5" fmla="*/ 4229857 w 10823526"/>
              <a:gd name="connsiteY5" fmla="*/ 528916 h 5980556"/>
              <a:gd name="connsiteX6" fmla="*/ 9603962 w 10823526"/>
              <a:gd name="connsiteY6" fmla="*/ 111821 h 5980556"/>
              <a:gd name="connsiteX7" fmla="*/ 10807120 w 10823526"/>
              <a:gd name="connsiteY7" fmla="*/ 1202684 h 5980556"/>
              <a:gd name="connsiteX8" fmla="*/ 10325857 w 10823526"/>
              <a:gd name="connsiteY8" fmla="*/ 3657126 h 5980556"/>
              <a:gd name="connsiteX9" fmla="*/ 10229604 w 10823526"/>
              <a:gd name="connsiteY9" fmla="*/ 5582178 h 5980556"/>
              <a:gd name="connsiteX0" fmla="*/ 10261679 w 10855601"/>
              <a:gd name="connsiteY0" fmla="*/ 5644288 h 6042666"/>
              <a:gd name="connsiteX1" fmla="*/ 4245890 w 10855601"/>
              <a:gd name="connsiteY1" fmla="*/ 5965131 h 6042666"/>
              <a:gd name="connsiteX2" fmla="*/ 796837 w 10855601"/>
              <a:gd name="connsiteY2" fmla="*/ 5788668 h 6042666"/>
              <a:gd name="connsiteX3" fmla="*/ 395784 w 10855601"/>
              <a:gd name="connsiteY3" fmla="*/ 3462563 h 6042666"/>
              <a:gd name="connsiteX4" fmla="*/ 315574 w 10855601"/>
              <a:gd name="connsiteY4" fmla="*/ 206015 h 6042666"/>
              <a:gd name="connsiteX5" fmla="*/ 4695069 w 10855601"/>
              <a:gd name="connsiteY5" fmla="*/ 318310 h 6042666"/>
              <a:gd name="connsiteX6" fmla="*/ 9636037 w 10855601"/>
              <a:gd name="connsiteY6" fmla="*/ 173931 h 6042666"/>
              <a:gd name="connsiteX7" fmla="*/ 10839195 w 10855601"/>
              <a:gd name="connsiteY7" fmla="*/ 1264794 h 6042666"/>
              <a:gd name="connsiteX8" fmla="*/ 10357932 w 10855601"/>
              <a:gd name="connsiteY8" fmla="*/ 3719236 h 6042666"/>
              <a:gd name="connsiteX9" fmla="*/ 10261679 w 10855601"/>
              <a:gd name="connsiteY9" fmla="*/ 5644288 h 6042666"/>
              <a:gd name="connsiteX0" fmla="*/ 10039792 w 10633714"/>
              <a:gd name="connsiteY0" fmla="*/ 5522731 h 5921109"/>
              <a:gd name="connsiteX1" fmla="*/ 4024003 w 10633714"/>
              <a:gd name="connsiteY1" fmla="*/ 5843574 h 5921109"/>
              <a:gd name="connsiteX2" fmla="*/ 574950 w 10633714"/>
              <a:gd name="connsiteY2" fmla="*/ 5667111 h 5921109"/>
              <a:gd name="connsiteX3" fmla="*/ 173897 w 10633714"/>
              <a:gd name="connsiteY3" fmla="*/ 3341006 h 5921109"/>
              <a:gd name="connsiteX4" fmla="*/ 398487 w 10633714"/>
              <a:gd name="connsiteY4" fmla="*/ 405300 h 5921109"/>
              <a:gd name="connsiteX5" fmla="*/ 4473182 w 10633714"/>
              <a:gd name="connsiteY5" fmla="*/ 196753 h 5921109"/>
              <a:gd name="connsiteX6" fmla="*/ 9414150 w 10633714"/>
              <a:gd name="connsiteY6" fmla="*/ 52374 h 5921109"/>
              <a:gd name="connsiteX7" fmla="*/ 10617308 w 10633714"/>
              <a:gd name="connsiteY7" fmla="*/ 1143237 h 5921109"/>
              <a:gd name="connsiteX8" fmla="*/ 10136045 w 10633714"/>
              <a:gd name="connsiteY8" fmla="*/ 3597679 h 5921109"/>
              <a:gd name="connsiteX9" fmla="*/ 10039792 w 10633714"/>
              <a:gd name="connsiteY9" fmla="*/ 5522731 h 5921109"/>
              <a:gd name="connsiteX0" fmla="*/ 10039792 w 10221163"/>
              <a:gd name="connsiteY0" fmla="*/ 5558917 h 5957295"/>
              <a:gd name="connsiteX1" fmla="*/ 4024003 w 10221163"/>
              <a:gd name="connsiteY1" fmla="*/ 5879760 h 5957295"/>
              <a:gd name="connsiteX2" fmla="*/ 574950 w 10221163"/>
              <a:gd name="connsiteY2" fmla="*/ 5703297 h 5957295"/>
              <a:gd name="connsiteX3" fmla="*/ 173897 w 10221163"/>
              <a:gd name="connsiteY3" fmla="*/ 3377192 h 5957295"/>
              <a:gd name="connsiteX4" fmla="*/ 398487 w 10221163"/>
              <a:gd name="connsiteY4" fmla="*/ 441486 h 5957295"/>
              <a:gd name="connsiteX5" fmla="*/ 4473182 w 10221163"/>
              <a:gd name="connsiteY5" fmla="*/ 232939 h 5957295"/>
              <a:gd name="connsiteX6" fmla="*/ 9414150 w 10221163"/>
              <a:gd name="connsiteY6" fmla="*/ 88560 h 5957295"/>
              <a:gd name="connsiteX7" fmla="*/ 10152087 w 10221163"/>
              <a:gd name="connsiteY7" fmla="*/ 1692771 h 5957295"/>
              <a:gd name="connsiteX8" fmla="*/ 10136045 w 10221163"/>
              <a:gd name="connsiteY8" fmla="*/ 3633865 h 5957295"/>
              <a:gd name="connsiteX9" fmla="*/ 10039792 w 10221163"/>
              <a:gd name="connsiteY9" fmla="*/ 5558917 h 5957295"/>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290578"/>
              <a:gd name="connsiteY0" fmla="*/ 5700259 h 6098637"/>
              <a:gd name="connsiteX1" fmla="*/ 4024003 w 10290578"/>
              <a:gd name="connsiteY1" fmla="*/ 6021102 h 6098637"/>
              <a:gd name="connsiteX2" fmla="*/ 574950 w 10290578"/>
              <a:gd name="connsiteY2" fmla="*/ 5844639 h 6098637"/>
              <a:gd name="connsiteX3" fmla="*/ 173897 w 10290578"/>
              <a:gd name="connsiteY3" fmla="*/ 3518534 h 6098637"/>
              <a:gd name="connsiteX4" fmla="*/ 398487 w 10290578"/>
              <a:gd name="connsiteY4" fmla="*/ 582828 h 6098637"/>
              <a:gd name="connsiteX5" fmla="*/ 4473182 w 10290578"/>
              <a:gd name="connsiteY5" fmla="*/ 374281 h 6098637"/>
              <a:gd name="connsiteX6" fmla="*/ 9414150 w 10290578"/>
              <a:gd name="connsiteY6" fmla="*/ 229902 h 6098637"/>
              <a:gd name="connsiteX7" fmla="*/ 10136045 w 10290578"/>
              <a:gd name="connsiteY7" fmla="*/ 3775207 h 6098637"/>
              <a:gd name="connsiteX8" fmla="*/ 10039792 w 10290578"/>
              <a:gd name="connsiteY8" fmla="*/ 5700259 h 6098637"/>
              <a:gd name="connsiteX0" fmla="*/ 10039792 w 10221163"/>
              <a:gd name="connsiteY0" fmla="*/ 5700259 h 6098637"/>
              <a:gd name="connsiteX1" fmla="*/ 4024003 w 10221163"/>
              <a:gd name="connsiteY1" fmla="*/ 6021102 h 6098637"/>
              <a:gd name="connsiteX2" fmla="*/ 574950 w 10221163"/>
              <a:gd name="connsiteY2" fmla="*/ 5844639 h 6098637"/>
              <a:gd name="connsiteX3" fmla="*/ 173897 w 10221163"/>
              <a:gd name="connsiteY3" fmla="*/ 3518534 h 6098637"/>
              <a:gd name="connsiteX4" fmla="*/ 398487 w 10221163"/>
              <a:gd name="connsiteY4" fmla="*/ 582828 h 6098637"/>
              <a:gd name="connsiteX5" fmla="*/ 4473182 w 10221163"/>
              <a:gd name="connsiteY5" fmla="*/ 374281 h 6098637"/>
              <a:gd name="connsiteX6" fmla="*/ 9414150 w 10221163"/>
              <a:gd name="connsiteY6" fmla="*/ 229902 h 6098637"/>
              <a:gd name="connsiteX7" fmla="*/ 10136045 w 10221163"/>
              <a:gd name="connsiteY7" fmla="*/ 3775207 h 6098637"/>
              <a:gd name="connsiteX8" fmla="*/ 10039792 w 10221163"/>
              <a:gd name="connsiteY8" fmla="*/ 5700259 h 6098637"/>
              <a:gd name="connsiteX0" fmla="*/ 10039792 w 10617640"/>
              <a:gd name="connsiteY0" fmla="*/ 5703794 h 6102172"/>
              <a:gd name="connsiteX1" fmla="*/ 4024003 w 10617640"/>
              <a:gd name="connsiteY1" fmla="*/ 6024637 h 6102172"/>
              <a:gd name="connsiteX2" fmla="*/ 574950 w 10617640"/>
              <a:gd name="connsiteY2" fmla="*/ 5848174 h 6102172"/>
              <a:gd name="connsiteX3" fmla="*/ 173897 w 10617640"/>
              <a:gd name="connsiteY3" fmla="*/ 3522069 h 6102172"/>
              <a:gd name="connsiteX4" fmla="*/ 398487 w 10617640"/>
              <a:gd name="connsiteY4" fmla="*/ 586363 h 6102172"/>
              <a:gd name="connsiteX5" fmla="*/ 4473182 w 10617640"/>
              <a:gd name="connsiteY5" fmla="*/ 377816 h 6102172"/>
              <a:gd name="connsiteX6" fmla="*/ 9414150 w 10617640"/>
              <a:gd name="connsiteY6" fmla="*/ 233437 h 6102172"/>
              <a:gd name="connsiteX7" fmla="*/ 10392719 w 10617640"/>
              <a:gd name="connsiteY7" fmla="*/ 3826868 h 6102172"/>
              <a:gd name="connsiteX8" fmla="*/ 10039792 w 10617640"/>
              <a:gd name="connsiteY8" fmla="*/ 5703794 h 6102172"/>
              <a:gd name="connsiteX0" fmla="*/ 10039792 w 10612529"/>
              <a:gd name="connsiteY0" fmla="*/ 5703794 h 6102172"/>
              <a:gd name="connsiteX1" fmla="*/ 4024003 w 10612529"/>
              <a:gd name="connsiteY1" fmla="*/ 6024637 h 6102172"/>
              <a:gd name="connsiteX2" fmla="*/ 574950 w 10612529"/>
              <a:gd name="connsiteY2" fmla="*/ 5848174 h 6102172"/>
              <a:gd name="connsiteX3" fmla="*/ 173897 w 10612529"/>
              <a:gd name="connsiteY3" fmla="*/ 3522069 h 6102172"/>
              <a:gd name="connsiteX4" fmla="*/ 398487 w 10612529"/>
              <a:gd name="connsiteY4" fmla="*/ 586363 h 6102172"/>
              <a:gd name="connsiteX5" fmla="*/ 4473182 w 10612529"/>
              <a:gd name="connsiteY5" fmla="*/ 377816 h 6102172"/>
              <a:gd name="connsiteX6" fmla="*/ 9414150 w 10612529"/>
              <a:gd name="connsiteY6" fmla="*/ 233437 h 6102172"/>
              <a:gd name="connsiteX7" fmla="*/ 10392719 w 10612529"/>
              <a:gd name="connsiteY7" fmla="*/ 3826868 h 6102172"/>
              <a:gd name="connsiteX8" fmla="*/ 10039792 w 10612529"/>
              <a:gd name="connsiteY8" fmla="*/ 5703794 h 6102172"/>
              <a:gd name="connsiteX0" fmla="*/ 10039792 w 10544672"/>
              <a:gd name="connsiteY0" fmla="*/ 5703794 h 6102172"/>
              <a:gd name="connsiteX1" fmla="*/ 4024003 w 10544672"/>
              <a:gd name="connsiteY1" fmla="*/ 6024637 h 6102172"/>
              <a:gd name="connsiteX2" fmla="*/ 574950 w 10544672"/>
              <a:gd name="connsiteY2" fmla="*/ 5848174 h 6102172"/>
              <a:gd name="connsiteX3" fmla="*/ 173897 w 10544672"/>
              <a:gd name="connsiteY3" fmla="*/ 3522069 h 6102172"/>
              <a:gd name="connsiteX4" fmla="*/ 398487 w 10544672"/>
              <a:gd name="connsiteY4" fmla="*/ 586363 h 6102172"/>
              <a:gd name="connsiteX5" fmla="*/ 4473182 w 10544672"/>
              <a:gd name="connsiteY5" fmla="*/ 377816 h 6102172"/>
              <a:gd name="connsiteX6" fmla="*/ 9414150 w 10544672"/>
              <a:gd name="connsiteY6" fmla="*/ 233437 h 6102172"/>
              <a:gd name="connsiteX7" fmla="*/ 10392719 w 10544672"/>
              <a:gd name="connsiteY7" fmla="*/ 3826868 h 6102172"/>
              <a:gd name="connsiteX8" fmla="*/ 10039792 w 10544672"/>
              <a:gd name="connsiteY8" fmla="*/ 5703794 h 6102172"/>
              <a:gd name="connsiteX0" fmla="*/ 9333939 w 10395205"/>
              <a:gd name="connsiteY0" fmla="*/ 5896299 h 6103210"/>
              <a:gd name="connsiteX1" fmla="*/ 4024003 w 10395205"/>
              <a:gd name="connsiteY1" fmla="*/ 6024637 h 6103210"/>
              <a:gd name="connsiteX2" fmla="*/ 574950 w 10395205"/>
              <a:gd name="connsiteY2" fmla="*/ 5848174 h 6103210"/>
              <a:gd name="connsiteX3" fmla="*/ 173897 w 10395205"/>
              <a:gd name="connsiteY3" fmla="*/ 3522069 h 6103210"/>
              <a:gd name="connsiteX4" fmla="*/ 398487 w 10395205"/>
              <a:gd name="connsiteY4" fmla="*/ 586363 h 6103210"/>
              <a:gd name="connsiteX5" fmla="*/ 4473182 w 10395205"/>
              <a:gd name="connsiteY5" fmla="*/ 377816 h 6103210"/>
              <a:gd name="connsiteX6" fmla="*/ 9414150 w 10395205"/>
              <a:gd name="connsiteY6" fmla="*/ 233437 h 6103210"/>
              <a:gd name="connsiteX7" fmla="*/ 10392719 w 10395205"/>
              <a:gd name="connsiteY7" fmla="*/ 3826868 h 6103210"/>
              <a:gd name="connsiteX8" fmla="*/ 9333939 w 10395205"/>
              <a:gd name="connsiteY8" fmla="*/ 5896299 h 6103210"/>
              <a:gd name="connsiteX0" fmla="*/ 9333939 w 10533420"/>
              <a:gd name="connsiteY0" fmla="*/ 5769640 h 5976551"/>
              <a:gd name="connsiteX1" fmla="*/ 4024003 w 10533420"/>
              <a:gd name="connsiteY1" fmla="*/ 5897978 h 5976551"/>
              <a:gd name="connsiteX2" fmla="*/ 574950 w 10533420"/>
              <a:gd name="connsiteY2" fmla="*/ 5721515 h 5976551"/>
              <a:gd name="connsiteX3" fmla="*/ 173897 w 10533420"/>
              <a:gd name="connsiteY3" fmla="*/ 3395410 h 5976551"/>
              <a:gd name="connsiteX4" fmla="*/ 398487 w 10533420"/>
              <a:gd name="connsiteY4" fmla="*/ 459704 h 5976551"/>
              <a:gd name="connsiteX5" fmla="*/ 4473182 w 10533420"/>
              <a:gd name="connsiteY5" fmla="*/ 251157 h 5976551"/>
              <a:gd name="connsiteX6" fmla="*/ 9863329 w 10533420"/>
              <a:gd name="connsiteY6" fmla="*/ 267199 h 5976551"/>
              <a:gd name="connsiteX7" fmla="*/ 10392719 w 10533420"/>
              <a:gd name="connsiteY7" fmla="*/ 3700209 h 5976551"/>
              <a:gd name="connsiteX8" fmla="*/ 9333939 w 10533420"/>
              <a:gd name="connsiteY8" fmla="*/ 5769640 h 5976551"/>
              <a:gd name="connsiteX0" fmla="*/ 9333939 w 10533420"/>
              <a:gd name="connsiteY0" fmla="*/ 5769640 h 5883680"/>
              <a:gd name="connsiteX1" fmla="*/ 4425055 w 10533420"/>
              <a:gd name="connsiteY1" fmla="*/ 5625262 h 5883680"/>
              <a:gd name="connsiteX2" fmla="*/ 574950 w 10533420"/>
              <a:gd name="connsiteY2" fmla="*/ 5721515 h 5883680"/>
              <a:gd name="connsiteX3" fmla="*/ 173897 w 10533420"/>
              <a:gd name="connsiteY3" fmla="*/ 3395410 h 5883680"/>
              <a:gd name="connsiteX4" fmla="*/ 398487 w 10533420"/>
              <a:gd name="connsiteY4" fmla="*/ 459704 h 5883680"/>
              <a:gd name="connsiteX5" fmla="*/ 4473182 w 10533420"/>
              <a:gd name="connsiteY5" fmla="*/ 251157 h 5883680"/>
              <a:gd name="connsiteX6" fmla="*/ 9863329 w 10533420"/>
              <a:gd name="connsiteY6" fmla="*/ 267199 h 5883680"/>
              <a:gd name="connsiteX7" fmla="*/ 10392719 w 10533420"/>
              <a:gd name="connsiteY7" fmla="*/ 3700209 h 5883680"/>
              <a:gd name="connsiteX8" fmla="*/ 9333939 w 10533420"/>
              <a:gd name="connsiteY8" fmla="*/ 5769640 h 5883680"/>
              <a:gd name="connsiteX0" fmla="*/ 9333939 w 10517490"/>
              <a:gd name="connsiteY0" fmla="*/ 5615359 h 5729399"/>
              <a:gd name="connsiteX1" fmla="*/ 4425055 w 10517490"/>
              <a:gd name="connsiteY1" fmla="*/ 5470981 h 5729399"/>
              <a:gd name="connsiteX2" fmla="*/ 574950 w 10517490"/>
              <a:gd name="connsiteY2" fmla="*/ 5567234 h 5729399"/>
              <a:gd name="connsiteX3" fmla="*/ 173897 w 10517490"/>
              <a:gd name="connsiteY3" fmla="*/ 3241129 h 5729399"/>
              <a:gd name="connsiteX4" fmla="*/ 398487 w 10517490"/>
              <a:gd name="connsiteY4" fmla="*/ 305423 h 5729399"/>
              <a:gd name="connsiteX5" fmla="*/ 4473182 w 10517490"/>
              <a:gd name="connsiteY5" fmla="*/ 96876 h 5729399"/>
              <a:gd name="connsiteX6" fmla="*/ 9831244 w 10517490"/>
              <a:gd name="connsiteY6" fmla="*/ 353550 h 5729399"/>
              <a:gd name="connsiteX7" fmla="*/ 10392719 w 10517490"/>
              <a:gd name="connsiteY7" fmla="*/ 3545928 h 5729399"/>
              <a:gd name="connsiteX8" fmla="*/ 9333939 w 10517490"/>
              <a:gd name="connsiteY8" fmla="*/ 5615359 h 5729399"/>
              <a:gd name="connsiteX0" fmla="*/ 9333939 w 10440867"/>
              <a:gd name="connsiteY0" fmla="*/ 5615359 h 5729399"/>
              <a:gd name="connsiteX1" fmla="*/ 4425055 w 10440867"/>
              <a:gd name="connsiteY1" fmla="*/ 5470981 h 5729399"/>
              <a:gd name="connsiteX2" fmla="*/ 574950 w 10440867"/>
              <a:gd name="connsiteY2" fmla="*/ 5567234 h 5729399"/>
              <a:gd name="connsiteX3" fmla="*/ 173897 w 10440867"/>
              <a:gd name="connsiteY3" fmla="*/ 3241129 h 5729399"/>
              <a:gd name="connsiteX4" fmla="*/ 398487 w 10440867"/>
              <a:gd name="connsiteY4" fmla="*/ 305423 h 5729399"/>
              <a:gd name="connsiteX5" fmla="*/ 4473182 w 10440867"/>
              <a:gd name="connsiteY5" fmla="*/ 96876 h 5729399"/>
              <a:gd name="connsiteX6" fmla="*/ 9831244 w 10440867"/>
              <a:gd name="connsiteY6" fmla="*/ 353550 h 5729399"/>
              <a:gd name="connsiteX7" fmla="*/ 10264382 w 10440867"/>
              <a:gd name="connsiteY7" fmla="*/ 3545928 h 5729399"/>
              <a:gd name="connsiteX8" fmla="*/ 9333939 w 10440867"/>
              <a:gd name="connsiteY8" fmla="*/ 5615359 h 5729399"/>
              <a:gd name="connsiteX0" fmla="*/ 9333939 w 10382686"/>
              <a:gd name="connsiteY0" fmla="*/ 5696181 h 5810221"/>
              <a:gd name="connsiteX1" fmla="*/ 4425055 w 10382686"/>
              <a:gd name="connsiteY1" fmla="*/ 5551803 h 5810221"/>
              <a:gd name="connsiteX2" fmla="*/ 574950 w 10382686"/>
              <a:gd name="connsiteY2" fmla="*/ 5648056 h 5810221"/>
              <a:gd name="connsiteX3" fmla="*/ 173897 w 10382686"/>
              <a:gd name="connsiteY3" fmla="*/ 3321951 h 5810221"/>
              <a:gd name="connsiteX4" fmla="*/ 398487 w 10382686"/>
              <a:gd name="connsiteY4" fmla="*/ 386245 h 5810221"/>
              <a:gd name="connsiteX5" fmla="*/ 4473182 w 10382686"/>
              <a:gd name="connsiteY5" fmla="*/ 177698 h 5810221"/>
              <a:gd name="connsiteX6" fmla="*/ 9722079 w 10382686"/>
              <a:gd name="connsiteY6" fmla="*/ 293734 h 5810221"/>
              <a:gd name="connsiteX7" fmla="*/ 10264382 w 10382686"/>
              <a:gd name="connsiteY7" fmla="*/ 3626750 h 5810221"/>
              <a:gd name="connsiteX8" fmla="*/ 9333939 w 10382686"/>
              <a:gd name="connsiteY8" fmla="*/ 5696181 h 5810221"/>
              <a:gd name="connsiteX0" fmla="*/ 9333939 w 10382686"/>
              <a:gd name="connsiteY0" fmla="*/ 5696181 h 5781561"/>
              <a:gd name="connsiteX1" fmla="*/ 4284700 w 10382686"/>
              <a:gd name="connsiteY1" fmla="*/ 5411165 h 5781561"/>
              <a:gd name="connsiteX2" fmla="*/ 574950 w 10382686"/>
              <a:gd name="connsiteY2" fmla="*/ 5648056 h 5781561"/>
              <a:gd name="connsiteX3" fmla="*/ 173897 w 10382686"/>
              <a:gd name="connsiteY3" fmla="*/ 3321951 h 5781561"/>
              <a:gd name="connsiteX4" fmla="*/ 398487 w 10382686"/>
              <a:gd name="connsiteY4" fmla="*/ 386245 h 5781561"/>
              <a:gd name="connsiteX5" fmla="*/ 4473182 w 10382686"/>
              <a:gd name="connsiteY5" fmla="*/ 177698 h 5781561"/>
              <a:gd name="connsiteX6" fmla="*/ 9722079 w 10382686"/>
              <a:gd name="connsiteY6" fmla="*/ 293734 h 5781561"/>
              <a:gd name="connsiteX7" fmla="*/ 10264382 w 10382686"/>
              <a:gd name="connsiteY7" fmla="*/ 3626750 h 5781561"/>
              <a:gd name="connsiteX8" fmla="*/ 9333939 w 10382686"/>
              <a:gd name="connsiteY8" fmla="*/ 5696181 h 5781561"/>
              <a:gd name="connsiteX0" fmla="*/ 9281946 w 10330693"/>
              <a:gd name="connsiteY0" fmla="*/ 5696181 h 5781561"/>
              <a:gd name="connsiteX1" fmla="*/ 4232707 w 10330693"/>
              <a:gd name="connsiteY1" fmla="*/ 5411165 h 5781561"/>
              <a:gd name="connsiteX2" fmla="*/ 522957 w 10330693"/>
              <a:gd name="connsiteY2" fmla="*/ 5648056 h 5781561"/>
              <a:gd name="connsiteX3" fmla="*/ 243114 w 10330693"/>
              <a:gd name="connsiteY3" fmla="*/ 3290698 h 5781561"/>
              <a:gd name="connsiteX4" fmla="*/ 346494 w 10330693"/>
              <a:gd name="connsiteY4" fmla="*/ 386245 h 5781561"/>
              <a:gd name="connsiteX5" fmla="*/ 4421189 w 10330693"/>
              <a:gd name="connsiteY5" fmla="*/ 177698 h 5781561"/>
              <a:gd name="connsiteX6" fmla="*/ 9670086 w 10330693"/>
              <a:gd name="connsiteY6" fmla="*/ 293734 h 5781561"/>
              <a:gd name="connsiteX7" fmla="*/ 10212389 w 10330693"/>
              <a:gd name="connsiteY7" fmla="*/ 3626750 h 5781561"/>
              <a:gd name="connsiteX8" fmla="*/ 9281946 w 10330693"/>
              <a:gd name="connsiteY8" fmla="*/ 5696181 h 5781561"/>
              <a:gd name="connsiteX0" fmla="*/ 9281946 w 10330693"/>
              <a:gd name="connsiteY0" fmla="*/ 5696181 h 5766746"/>
              <a:gd name="connsiteX1" fmla="*/ 3626658 w 10330693"/>
              <a:gd name="connsiteY1" fmla="*/ 5317407 h 5766746"/>
              <a:gd name="connsiteX2" fmla="*/ 522957 w 10330693"/>
              <a:gd name="connsiteY2" fmla="*/ 5648056 h 5766746"/>
              <a:gd name="connsiteX3" fmla="*/ 243114 w 10330693"/>
              <a:gd name="connsiteY3" fmla="*/ 3290698 h 5766746"/>
              <a:gd name="connsiteX4" fmla="*/ 346494 w 10330693"/>
              <a:gd name="connsiteY4" fmla="*/ 386245 h 5766746"/>
              <a:gd name="connsiteX5" fmla="*/ 4421189 w 10330693"/>
              <a:gd name="connsiteY5" fmla="*/ 177698 h 5766746"/>
              <a:gd name="connsiteX6" fmla="*/ 9670086 w 10330693"/>
              <a:gd name="connsiteY6" fmla="*/ 293734 h 5766746"/>
              <a:gd name="connsiteX7" fmla="*/ 10212389 w 10330693"/>
              <a:gd name="connsiteY7" fmla="*/ 3626750 h 5766746"/>
              <a:gd name="connsiteX8" fmla="*/ 9281946 w 10330693"/>
              <a:gd name="connsiteY8" fmla="*/ 5696181 h 5766746"/>
              <a:gd name="connsiteX0" fmla="*/ 9281946 w 10211852"/>
              <a:gd name="connsiteY0" fmla="*/ 5692783 h 5766172"/>
              <a:gd name="connsiteX1" fmla="*/ 3626658 w 10211852"/>
              <a:gd name="connsiteY1" fmla="*/ 5314009 h 5766172"/>
              <a:gd name="connsiteX2" fmla="*/ 522957 w 10211852"/>
              <a:gd name="connsiteY2" fmla="*/ 5644658 h 5766172"/>
              <a:gd name="connsiteX3" fmla="*/ 243114 w 10211852"/>
              <a:gd name="connsiteY3" fmla="*/ 3287300 h 5766172"/>
              <a:gd name="connsiteX4" fmla="*/ 346494 w 10211852"/>
              <a:gd name="connsiteY4" fmla="*/ 382847 h 5766172"/>
              <a:gd name="connsiteX5" fmla="*/ 4421189 w 10211852"/>
              <a:gd name="connsiteY5" fmla="*/ 174300 h 5766172"/>
              <a:gd name="connsiteX6" fmla="*/ 9670086 w 10211852"/>
              <a:gd name="connsiteY6" fmla="*/ 290336 h 5766172"/>
              <a:gd name="connsiteX7" fmla="*/ 10000272 w 10211852"/>
              <a:gd name="connsiteY7" fmla="*/ 3576473 h 5766172"/>
              <a:gd name="connsiteX8" fmla="*/ 9281946 w 10211852"/>
              <a:gd name="connsiteY8" fmla="*/ 5692783 h 5766172"/>
              <a:gd name="connsiteX0" fmla="*/ 9281946 w 10193103"/>
              <a:gd name="connsiteY0" fmla="*/ 5834146 h 5907535"/>
              <a:gd name="connsiteX1" fmla="*/ 3626658 w 10193103"/>
              <a:gd name="connsiteY1" fmla="*/ 5455372 h 5907535"/>
              <a:gd name="connsiteX2" fmla="*/ 522957 w 10193103"/>
              <a:gd name="connsiteY2" fmla="*/ 5786021 h 5907535"/>
              <a:gd name="connsiteX3" fmla="*/ 243114 w 10193103"/>
              <a:gd name="connsiteY3" fmla="*/ 3428663 h 5907535"/>
              <a:gd name="connsiteX4" fmla="*/ 346494 w 10193103"/>
              <a:gd name="connsiteY4" fmla="*/ 524210 h 5907535"/>
              <a:gd name="connsiteX5" fmla="*/ 4421189 w 10193103"/>
              <a:gd name="connsiteY5" fmla="*/ 315663 h 5907535"/>
              <a:gd name="connsiteX6" fmla="*/ 9639783 w 10193103"/>
              <a:gd name="connsiteY6" fmla="*/ 244181 h 5907535"/>
              <a:gd name="connsiteX7" fmla="*/ 10000272 w 10193103"/>
              <a:gd name="connsiteY7" fmla="*/ 3717836 h 5907535"/>
              <a:gd name="connsiteX8" fmla="*/ 9281946 w 10193103"/>
              <a:gd name="connsiteY8" fmla="*/ 5834146 h 5907535"/>
              <a:gd name="connsiteX0" fmla="*/ 9428829 w 10339986"/>
              <a:gd name="connsiteY0" fmla="*/ 5834146 h 5907535"/>
              <a:gd name="connsiteX1" fmla="*/ 3773541 w 10339986"/>
              <a:gd name="connsiteY1" fmla="*/ 5455372 h 5907535"/>
              <a:gd name="connsiteX2" fmla="*/ 669840 w 10339986"/>
              <a:gd name="connsiteY2" fmla="*/ 5786021 h 5907535"/>
              <a:gd name="connsiteX3" fmla="*/ 389997 w 10339986"/>
              <a:gd name="connsiteY3" fmla="*/ 3428663 h 5907535"/>
              <a:gd name="connsiteX4" fmla="*/ 493377 w 10339986"/>
              <a:gd name="connsiteY4" fmla="*/ 524210 h 5907535"/>
              <a:gd name="connsiteX5" fmla="*/ 4568072 w 10339986"/>
              <a:gd name="connsiteY5" fmla="*/ 315663 h 5907535"/>
              <a:gd name="connsiteX6" fmla="*/ 9786666 w 10339986"/>
              <a:gd name="connsiteY6" fmla="*/ 244181 h 5907535"/>
              <a:gd name="connsiteX7" fmla="*/ 10147155 w 10339986"/>
              <a:gd name="connsiteY7" fmla="*/ 3717836 h 5907535"/>
              <a:gd name="connsiteX8" fmla="*/ 9428829 w 10339986"/>
              <a:gd name="connsiteY8" fmla="*/ 5834146 h 5907535"/>
              <a:gd name="connsiteX0" fmla="*/ 9095501 w 10359569"/>
              <a:gd name="connsiteY0" fmla="*/ 5802893 h 5881075"/>
              <a:gd name="connsiteX1" fmla="*/ 3773541 w 10359569"/>
              <a:gd name="connsiteY1" fmla="*/ 5455372 h 5881075"/>
              <a:gd name="connsiteX2" fmla="*/ 669840 w 10359569"/>
              <a:gd name="connsiteY2" fmla="*/ 5786021 h 5881075"/>
              <a:gd name="connsiteX3" fmla="*/ 389997 w 10359569"/>
              <a:gd name="connsiteY3" fmla="*/ 3428663 h 5881075"/>
              <a:gd name="connsiteX4" fmla="*/ 493377 w 10359569"/>
              <a:gd name="connsiteY4" fmla="*/ 524210 h 5881075"/>
              <a:gd name="connsiteX5" fmla="*/ 4568072 w 10359569"/>
              <a:gd name="connsiteY5" fmla="*/ 315663 h 5881075"/>
              <a:gd name="connsiteX6" fmla="*/ 9786666 w 10359569"/>
              <a:gd name="connsiteY6" fmla="*/ 244181 h 5881075"/>
              <a:gd name="connsiteX7" fmla="*/ 10147155 w 10359569"/>
              <a:gd name="connsiteY7" fmla="*/ 3717836 h 5881075"/>
              <a:gd name="connsiteX8" fmla="*/ 9095501 w 10359569"/>
              <a:gd name="connsiteY8" fmla="*/ 5802893 h 5881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59569" h="5881075">
                <a:moveTo>
                  <a:pt x="9095501" y="5802893"/>
                </a:moveTo>
                <a:cubicBezTo>
                  <a:pt x="8033232" y="6092482"/>
                  <a:pt x="5177818" y="5458184"/>
                  <a:pt x="3773541" y="5455372"/>
                </a:cubicBezTo>
                <a:cubicBezTo>
                  <a:pt x="2369264" y="5452560"/>
                  <a:pt x="1233764" y="6123806"/>
                  <a:pt x="669840" y="5786021"/>
                </a:cubicBezTo>
                <a:cubicBezTo>
                  <a:pt x="105916" y="5448236"/>
                  <a:pt x="419407" y="4305631"/>
                  <a:pt x="389997" y="3428663"/>
                </a:cubicBezTo>
                <a:cubicBezTo>
                  <a:pt x="360587" y="2551695"/>
                  <a:pt x="-536296" y="1199307"/>
                  <a:pt x="493377" y="524210"/>
                </a:cubicBezTo>
                <a:cubicBezTo>
                  <a:pt x="1523050" y="-150887"/>
                  <a:pt x="3019191" y="362334"/>
                  <a:pt x="4568072" y="315663"/>
                </a:cubicBezTo>
                <a:cubicBezTo>
                  <a:pt x="6116953" y="268992"/>
                  <a:pt x="8856819" y="-322848"/>
                  <a:pt x="9786666" y="244181"/>
                </a:cubicBezTo>
                <a:cubicBezTo>
                  <a:pt x="10716513" y="811210"/>
                  <a:pt x="10262349" y="2791384"/>
                  <a:pt x="10147155" y="3717836"/>
                </a:cubicBezTo>
                <a:cubicBezTo>
                  <a:pt x="10031961" y="4644288"/>
                  <a:pt x="10157770" y="5513304"/>
                  <a:pt x="9095501" y="5802893"/>
                </a:cubicBezTo>
                <a:close/>
              </a:path>
            </a:pathLst>
          </a:custGeom>
          <a:noFill/>
          <a:ln>
            <a:solidFill>
              <a:srgbClr val="9CC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7773633" y="765100"/>
            <a:ext cx="3696052" cy="572753"/>
            <a:chOff x="7773633" y="765100"/>
            <a:chExt cx="3696052" cy="572753"/>
          </a:xfrm>
          <a:solidFill>
            <a:srgbClr val="81B599"/>
          </a:solidFill>
        </p:grpSpPr>
        <p:sp>
          <p:nvSpPr>
            <p:cNvPr id="20" name="任意多边形 19"/>
            <p:cNvSpPr/>
            <p:nvPr/>
          </p:nvSpPr>
          <p:spPr>
            <a:xfrm rot="766669">
              <a:off x="7972505" y="808464"/>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rot="766669" flipH="1" flipV="1">
              <a:off x="7773633" y="765100"/>
              <a:ext cx="3497180" cy="529389"/>
            </a:xfrm>
            <a:custGeom>
              <a:avLst/>
              <a:gdLst>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363473 h 529389"/>
                <a:gd name="connsiteX11" fmla="*/ 3497180 w 3497180"/>
                <a:gd name="connsiteY11" fmla="*/ 529389 h 529389"/>
                <a:gd name="connsiteX12" fmla="*/ 3490055 w 3497180"/>
                <a:gd name="connsiteY12" fmla="*/ 529389 h 529389"/>
                <a:gd name="connsiteX13" fmla="*/ 3494102 w 3497180"/>
                <a:gd name="connsiteY13" fmla="*/ 435134 h 529389"/>
                <a:gd name="connsiteX14" fmla="*/ 3327539 w 3497180"/>
                <a:gd name="connsiteY14" fmla="*/ 500061 h 529389"/>
                <a:gd name="connsiteX15" fmla="*/ 3387105 w 3497180"/>
                <a:gd name="connsiteY15" fmla="*/ 529389 h 529389"/>
                <a:gd name="connsiteX16" fmla="*/ 0 w 3497180"/>
                <a:gd name="connsiteY16" fmla="*/ 529389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0055 w 3497180"/>
                <a:gd name="connsiteY11" fmla="*/ 529389 h 529389"/>
                <a:gd name="connsiteX12" fmla="*/ 3494102 w 3497180"/>
                <a:gd name="connsiteY12" fmla="*/ 435134 h 529389"/>
                <a:gd name="connsiteX13" fmla="*/ 3327539 w 3497180"/>
                <a:gd name="connsiteY13" fmla="*/ 500061 h 529389"/>
                <a:gd name="connsiteX14" fmla="*/ 3387105 w 3497180"/>
                <a:gd name="connsiteY14" fmla="*/ 529389 h 529389"/>
                <a:gd name="connsiteX15" fmla="*/ 0 w 3497180"/>
                <a:gd name="connsiteY15" fmla="*/ 529389 h 529389"/>
                <a:gd name="connsiteX16" fmla="*/ 0 w 3497180"/>
                <a:gd name="connsiteY16"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497180 w 3497180"/>
                <a:gd name="connsiteY4" fmla="*/ 141924 h 529389"/>
                <a:gd name="connsiteX5" fmla="*/ 3340294 w 3497180"/>
                <a:gd name="connsiteY5" fmla="*/ 203079 h 529389"/>
                <a:gd name="connsiteX6" fmla="*/ 3497180 w 3497180"/>
                <a:gd name="connsiteY6" fmla="*/ 280324 h 529389"/>
                <a:gd name="connsiteX7" fmla="*/ 3497179 w 3497180"/>
                <a:gd name="connsiteY7" fmla="*/ 285757 h 529389"/>
                <a:gd name="connsiteX8" fmla="*/ 3334011 w 3497180"/>
                <a:gd name="connsiteY8" fmla="*/ 349361 h 529389"/>
                <a:gd name="connsiteX9" fmla="*/ 3494395 w 3497180"/>
                <a:gd name="connsiteY9" fmla="*/ 428329 h 529389"/>
                <a:gd name="connsiteX10" fmla="*/ 3497180 w 3497180"/>
                <a:gd name="connsiteY10" fmla="*/ 529389 h 529389"/>
                <a:gd name="connsiteX11" fmla="*/ 3494102 w 3497180"/>
                <a:gd name="connsiteY11" fmla="*/ 435134 h 529389"/>
                <a:gd name="connsiteX12" fmla="*/ 3327539 w 3497180"/>
                <a:gd name="connsiteY12" fmla="*/ 500061 h 529389"/>
                <a:gd name="connsiteX13" fmla="*/ 3387105 w 3497180"/>
                <a:gd name="connsiteY13" fmla="*/ 529389 h 529389"/>
                <a:gd name="connsiteX14" fmla="*/ 0 w 3497180"/>
                <a:gd name="connsiteY14" fmla="*/ 529389 h 529389"/>
                <a:gd name="connsiteX15" fmla="*/ 0 w 3497180"/>
                <a:gd name="connsiteY15"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497180 w 3514683"/>
                <a:gd name="connsiteY4" fmla="*/ 141924 h 529389"/>
                <a:gd name="connsiteX5" fmla="*/ 3340294 w 3514683"/>
                <a:gd name="connsiteY5" fmla="*/ 203079 h 529389"/>
                <a:gd name="connsiteX6" fmla="*/ 3497180 w 3514683"/>
                <a:gd name="connsiteY6" fmla="*/ 280324 h 529389"/>
                <a:gd name="connsiteX7" fmla="*/ 3497179 w 3514683"/>
                <a:gd name="connsiteY7" fmla="*/ 285757 h 529389"/>
                <a:gd name="connsiteX8" fmla="*/ 3334011 w 3514683"/>
                <a:gd name="connsiteY8" fmla="*/ 349361 h 529389"/>
                <a:gd name="connsiteX9" fmla="*/ 3494395 w 3514683"/>
                <a:gd name="connsiteY9" fmla="*/ 428329 h 529389"/>
                <a:gd name="connsiteX10" fmla="*/ 3494102 w 3514683"/>
                <a:gd name="connsiteY10" fmla="*/ 435134 h 529389"/>
                <a:gd name="connsiteX11" fmla="*/ 3327539 w 3514683"/>
                <a:gd name="connsiteY11" fmla="*/ 500061 h 529389"/>
                <a:gd name="connsiteX12" fmla="*/ 3387105 w 3514683"/>
                <a:gd name="connsiteY12" fmla="*/ 529389 h 529389"/>
                <a:gd name="connsiteX13" fmla="*/ 0 w 3514683"/>
                <a:gd name="connsiteY13" fmla="*/ 529389 h 529389"/>
                <a:gd name="connsiteX14" fmla="*/ 0 w 3514683"/>
                <a:gd name="connsiteY14"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514683"/>
                <a:gd name="connsiteY0" fmla="*/ 0 h 529389"/>
                <a:gd name="connsiteX1" fmla="*/ 3481135 w 3514683"/>
                <a:gd name="connsiteY1" fmla="*/ 0 h 529389"/>
                <a:gd name="connsiteX2" fmla="*/ 3346765 w 3514683"/>
                <a:gd name="connsiteY2" fmla="*/ 52377 h 529389"/>
                <a:gd name="connsiteX3" fmla="*/ 3497179 w 3514683"/>
                <a:gd name="connsiteY3" fmla="*/ 126437 h 529389"/>
                <a:gd name="connsiteX4" fmla="*/ 3340294 w 3514683"/>
                <a:gd name="connsiteY4" fmla="*/ 203079 h 529389"/>
                <a:gd name="connsiteX5" fmla="*/ 3497180 w 3514683"/>
                <a:gd name="connsiteY5" fmla="*/ 280324 h 529389"/>
                <a:gd name="connsiteX6" fmla="*/ 3497179 w 3514683"/>
                <a:gd name="connsiteY6" fmla="*/ 285757 h 529389"/>
                <a:gd name="connsiteX7" fmla="*/ 3334011 w 3514683"/>
                <a:gd name="connsiteY7" fmla="*/ 349361 h 529389"/>
                <a:gd name="connsiteX8" fmla="*/ 3494395 w 3514683"/>
                <a:gd name="connsiteY8" fmla="*/ 428329 h 529389"/>
                <a:gd name="connsiteX9" fmla="*/ 3494102 w 3514683"/>
                <a:gd name="connsiteY9" fmla="*/ 435134 h 529389"/>
                <a:gd name="connsiteX10" fmla="*/ 3327539 w 3514683"/>
                <a:gd name="connsiteY10" fmla="*/ 500061 h 529389"/>
                <a:gd name="connsiteX11" fmla="*/ 3387105 w 3514683"/>
                <a:gd name="connsiteY11" fmla="*/ 529389 h 529389"/>
                <a:gd name="connsiteX12" fmla="*/ 0 w 3514683"/>
                <a:gd name="connsiteY12" fmla="*/ 529389 h 529389"/>
                <a:gd name="connsiteX13" fmla="*/ 0 w 3514683"/>
                <a:gd name="connsiteY13"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 name="connsiteX0" fmla="*/ 0 w 3497180"/>
                <a:gd name="connsiteY0" fmla="*/ 0 h 529389"/>
                <a:gd name="connsiteX1" fmla="*/ 3481135 w 3497180"/>
                <a:gd name="connsiteY1" fmla="*/ 0 h 529389"/>
                <a:gd name="connsiteX2" fmla="*/ 3346765 w 3497180"/>
                <a:gd name="connsiteY2" fmla="*/ 52377 h 529389"/>
                <a:gd name="connsiteX3" fmla="*/ 3497179 w 3497180"/>
                <a:gd name="connsiteY3" fmla="*/ 126437 h 529389"/>
                <a:gd name="connsiteX4" fmla="*/ 3340294 w 3497180"/>
                <a:gd name="connsiteY4" fmla="*/ 203079 h 529389"/>
                <a:gd name="connsiteX5" fmla="*/ 3497180 w 3497180"/>
                <a:gd name="connsiteY5" fmla="*/ 280324 h 529389"/>
                <a:gd name="connsiteX6" fmla="*/ 3497179 w 3497180"/>
                <a:gd name="connsiteY6" fmla="*/ 285757 h 529389"/>
                <a:gd name="connsiteX7" fmla="*/ 3334011 w 3497180"/>
                <a:gd name="connsiteY7" fmla="*/ 349361 h 529389"/>
                <a:gd name="connsiteX8" fmla="*/ 3494395 w 3497180"/>
                <a:gd name="connsiteY8" fmla="*/ 428329 h 529389"/>
                <a:gd name="connsiteX9" fmla="*/ 3327539 w 3497180"/>
                <a:gd name="connsiteY9" fmla="*/ 500061 h 529389"/>
                <a:gd name="connsiteX10" fmla="*/ 3387105 w 3497180"/>
                <a:gd name="connsiteY10" fmla="*/ 529389 h 529389"/>
                <a:gd name="connsiteX11" fmla="*/ 0 w 3497180"/>
                <a:gd name="connsiteY11" fmla="*/ 529389 h 529389"/>
                <a:gd name="connsiteX12" fmla="*/ 0 w 3497180"/>
                <a:gd name="connsiteY12" fmla="*/ 0 h 529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97180" h="529389">
                  <a:moveTo>
                    <a:pt x="0" y="0"/>
                  </a:moveTo>
                  <a:lnTo>
                    <a:pt x="3481135" y="0"/>
                  </a:lnTo>
                  <a:lnTo>
                    <a:pt x="3346765" y="52377"/>
                  </a:lnTo>
                  <a:lnTo>
                    <a:pt x="3497179" y="126437"/>
                  </a:lnTo>
                  <a:cubicBezTo>
                    <a:pt x="3418736" y="164758"/>
                    <a:pt x="3317284" y="191750"/>
                    <a:pt x="3340294" y="203079"/>
                  </a:cubicBezTo>
                  <a:lnTo>
                    <a:pt x="3497180" y="280324"/>
                  </a:lnTo>
                  <a:cubicBezTo>
                    <a:pt x="3497180" y="282135"/>
                    <a:pt x="3497179" y="283946"/>
                    <a:pt x="3497179" y="285757"/>
                  </a:cubicBezTo>
                  <a:lnTo>
                    <a:pt x="3334011" y="349361"/>
                  </a:lnTo>
                  <a:lnTo>
                    <a:pt x="3494395" y="428329"/>
                  </a:lnTo>
                  <a:cubicBezTo>
                    <a:pt x="3410967" y="464195"/>
                    <a:pt x="3345421" y="483218"/>
                    <a:pt x="3327539" y="500061"/>
                  </a:cubicBezTo>
                  <a:lnTo>
                    <a:pt x="3387105" y="529389"/>
                  </a:lnTo>
                  <a:lnTo>
                    <a:pt x="0" y="529389"/>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rot="763210">
            <a:off x="8720486" y="905635"/>
            <a:ext cx="1811714" cy="369332"/>
          </a:xfrm>
          <a:prstGeom prst="rect">
            <a:avLst/>
          </a:prstGeom>
          <a:noFill/>
        </p:spPr>
        <p:txBody>
          <a:bodyPr wrap="none" rtlCol="0">
            <a:spAutoFit/>
          </a:bodyPr>
          <a:lstStyle/>
          <a:p>
            <a:r>
              <a:rPr lang="zh-CN" altLang="en-US" b="1" dirty="0" smtClean="0">
                <a:solidFill>
                  <a:schemeClr val="bg1"/>
                </a:solidFill>
                <a:latin typeface="方正喵呜体" panose="02010600010101010101" pitchFamily="2" charset="-122"/>
                <a:ea typeface="方正喵呜体" panose="02010600010101010101" pitchFamily="2" charset="-122"/>
              </a:rPr>
              <a:t>动物园里开大会</a:t>
            </a:r>
            <a:endParaRPr lang="zh-CN" altLang="en-US" b="1" dirty="0">
              <a:solidFill>
                <a:schemeClr val="bg1"/>
              </a:solidFill>
              <a:latin typeface="方正喵呜体" panose="02010600010101010101" pitchFamily="2" charset="-122"/>
              <a:ea typeface="方正喵呜体" panose="02010600010101010101" pitchFamily="2"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4094" y="3061197"/>
            <a:ext cx="2739855" cy="3563493"/>
          </a:xfrm>
          <a:prstGeom prst="rect">
            <a:avLst/>
          </a:prstGeom>
        </p:spPr>
      </p:pic>
      <p:sp>
        <p:nvSpPr>
          <p:cNvPr id="12" name="淘宝网Chenying0907出品 690"/>
          <p:cNvSpPr>
            <a:spLocks noEditPoints="1"/>
          </p:cNvSpPr>
          <p:nvPr/>
        </p:nvSpPr>
        <p:spPr bwMode="auto">
          <a:xfrm>
            <a:off x="2248526" y="1124472"/>
            <a:ext cx="2842187" cy="2350660"/>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solidFill>
            <a:srgbClr val="C8DCE5"/>
          </a:solidFill>
          <a:ln>
            <a:noFill/>
          </a:ln>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3" name="原创设计师QQ：178119980 喵小姐"/>
          <p:cNvSpPr/>
          <p:nvPr/>
        </p:nvSpPr>
        <p:spPr>
          <a:xfrm>
            <a:off x="2596958" y="1391113"/>
            <a:ext cx="2145322" cy="1412694"/>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a:t>
            </a:r>
            <a:endParaRPr lang="en-US" altLang="zh-CN" sz="1400" dirty="0">
              <a:solidFill>
                <a:srgbClr val="D6A6B1"/>
              </a:solidFill>
              <a:latin typeface="方正喵呜体" panose="02010600010101010101" pitchFamily="2" charset="-122"/>
              <a:ea typeface="方正喵呜体" panose="02010600010101010101" pitchFamily="2" charset="-122"/>
            </a:endParaRPr>
          </a:p>
        </p:txBody>
      </p:sp>
      <p:sp>
        <p:nvSpPr>
          <p:cNvPr id="14" name="淘宝网Chenying0907出品 690"/>
          <p:cNvSpPr>
            <a:spLocks noEditPoints="1"/>
          </p:cNvSpPr>
          <p:nvPr/>
        </p:nvSpPr>
        <p:spPr bwMode="auto">
          <a:xfrm>
            <a:off x="5343148" y="2033161"/>
            <a:ext cx="2842187" cy="2350660"/>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solidFill>
            <a:srgbClr val="C8DCE5"/>
          </a:solidFill>
          <a:ln>
            <a:noFill/>
          </a:ln>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5" name="原创设计师QQ：178119980 喵小姐"/>
          <p:cNvSpPr/>
          <p:nvPr/>
        </p:nvSpPr>
        <p:spPr>
          <a:xfrm>
            <a:off x="5691580" y="2299802"/>
            <a:ext cx="2145322" cy="1412694"/>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a:t>
            </a:r>
            <a:endParaRPr lang="en-US" altLang="zh-CN" sz="1400" dirty="0">
              <a:solidFill>
                <a:srgbClr val="D6A6B1"/>
              </a:solidFill>
              <a:latin typeface="方正喵呜体" panose="02010600010101010101" pitchFamily="2" charset="-122"/>
              <a:ea typeface="方正喵呜体" panose="02010600010101010101" pitchFamily="2" charset="-122"/>
            </a:endParaRPr>
          </a:p>
        </p:txBody>
      </p:sp>
      <p:sp>
        <p:nvSpPr>
          <p:cNvPr id="16" name="淘宝网Chenying0907出品 690"/>
          <p:cNvSpPr>
            <a:spLocks noEditPoints="1"/>
          </p:cNvSpPr>
          <p:nvPr/>
        </p:nvSpPr>
        <p:spPr bwMode="auto">
          <a:xfrm>
            <a:off x="7957266" y="3259979"/>
            <a:ext cx="2842187" cy="2350660"/>
          </a:xfrm>
          <a:custGeom>
            <a:avLst/>
            <a:gdLst>
              <a:gd name="T0" fmla="*/ 628 w 903"/>
              <a:gd name="T1" fmla="*/ 515 h 627"/>
              <a:gd name="T2" fmla="*/ 545 w 903"/>
              <a:gd name="T3" fmla="*/ 510 h 627"/>
              <a:gd name="T4" fmla="*/ 620 w 903"/>
              <a:gd name="T5" fmla="*/ 500 h 627"/>
              <a:gd name="T6" fmla="*/ 844 w 903"/>
              <a:gd name="T7" fmla="*/ 129 h 627"/>
              <a:gd name="T8" fmla="*/ 483 w 903"/>
              <a:gd name="T9" fmla="*/ 22 h 627"/>
              <a:gd name="T10" fmla="*/ 433 w 903"/>
              <a:gd name="T11" fmla="*/ 4 h 627"/>
              <a:gd name="T12" fmla="*/ 355 w 903"/>
              <a:gd name="T13" fmla="*/ 9 h 627"/>
              <a:gd name="T14" fmla="*/ 222 w 903"/>
              <a:gd name="T15" fmla="*/ 31 h 627"/>
              <a:gd name="T16" fmla="*/ 19 w 903"/>
              <a:gd name="T17" fmla="*/ 200 h 627"/>
              <a:gd name="T18" fmla="*/ 89 w 903"/>
              <a:gd name="T19" fmla="*/ 468 h 627"/>
              <a:gd name="T20" fmla="*/ 58 w 903"/>
              <a:gd name="T21" fmla="*/ 568 h 627"/>
              <a:gd name="T22" fmla="*/ 29 w 903"/>
              <a:gd name="T23" fmla="*/ 582 h 627"/>
              <a:gd name="T24" fmla="*/ 37 w 903"/>
              <a:gd name="T25" fmla="*/ 627 h 627"/>
              <a:gd name="T26" fmla="*/ 60 w 903"/>
              <a:gd name="T27" fmla="*/ 601 h 627"/>
              <a:gd name="T28" fmla="*/ 41 w 903"/>
              <a:gd name="T29" fmla="*/ 621 h 627"/>
              <a:gd name="T30" fmla="*/ 91 w 903"/>
              <a:gd name="T31" fmla="*/ 590 h 627"/>
              <a:gd name="T32" fmla="*/ 151 w 903"/>
              <a:gd name="T33" fmla="*/ 563 h 627"/>
              <a:gd name="T34" fmla="*/ 212 w 903"/>
              <a:gd name="T35" fmla="*/ 547 h 627"/>
              <a:gd name="T36" fmla="*/ 342 w 903"/>
              <a:gd name="T37" fmla="*/ 528 h 627"/>
              <a:gd name="T38" fmla="*/ 558 w 903"/>
              <a:gd name="T39" fmla="*/ 534 h 627"/>
              <a:gd name="T40" fmla="*/ 354 w 903"/>
              <a:gd name="T41" fmla="*/ 21 h 627"/>
              <a:gd name="T42" fmla="*/ 127 w 903"/>
              <a:gd name="T43" fmla="*/ 78 h 627"/>
              <a:gd name="T44" fmla="*/ 63 w 903"/>
              <a:gd name="T45" fmla="*/ 139 h 627"/>
              <a:gd name="T46" fmla="*/ 39 w 903"/>
              <a:gd name="T47" fmla="*/ 315 h 627"/>
              <a:gd name="T48" fmla="*/ 141 w 903"/>
              <a:gd name="T49" fmla="*/ 428 h 627"/>
              <a:gd name="T50" fmla="*/ 87 w 903"/>
              <a:gd name="T51" fmla="*/ 394 h 627"/>
              <a:gd name="T52" fmla="*/ 61 w 903"/>
              <a:gd name="T53" fmla="*/ 591 h 627"/>
              <a:gd name="T54" fmla="*/ 41 w 903"/>
              <a:gd name="T55" fmla="*/ 582 h 627"/>
              <a:gd name="T56" fmla="*/ 35 w 903"/>
              <a:gd name="T57" fmla="*/ 581 h 627"/>
              <a:gd name="T58" fmla="*/ 9 w 903"/>
              <a:gd name="T59" fmla="*/ 601 h 627"/>
              <a:gd name="T60" fmla="*/ 10 w 903"/>
              <a:gd name="T61" fmla="*/ 602 h 627"/>
              <a:gd name="T62" fmla="*/ 35 w 903"/>
              <a:gd name="T63" fmla="*/ 625 h 627"/>
              <a:gd name="T64" fmla="*/ 31 w 903"/>
              <a:gd name="T65" fmla="*/ 621 h 627"/>
              <a:gd name="T66" fmla="*/ 74 w 903"/>
              <a:gd name="T67" fmla="*/ 599 h 627"/>
              <a:gd name="T68" fmla="*/ 86 w 903"/>
              <a:gd name="T69" fmla="*/ 560 h 627"/>
              <a:gd name="T70" fmla="*/ 109 w 903"/>
              <a:gd name="T71" fmla="*/ 548 h 627"/>
              <a:gd name="T72" fmla="*/ 127 w 903"/>
              <a:gd name="T73" fmla="*/ 562 h 627"/>
              <a:gd name="T74" fmla="*/ 159 w 903"/>
              <a:gd name="T75" fmla="*/ 549 h 627"/>
              <a:gd name="T76" fmla="*/ 251 w 903"/>
              <a:gd name="T77" fmla="*/ 530 h 627"/>
              <a:gd name="T78" fmla="*/ 211 w 903"/>
              <a:gd name="T79" fmla="*/ 539 h 627"/>
              <a:gd name="T80" fmla="*/ 260 w 903"/>
              <a:gd name="T81" fmla="*/ 522 h 627"/>
              <a:gd name="T82" fmla="*/ 275 w 903"/>
              <a:gd name="T83" fmla="*/ 514 h 627"/>
              <a:gd name="T84" fmla="*/ 227 w 903"/>
              <a:gd name="T85" fmla="*/ 519 h 627"/>
              <a:gd name="T86" fmla="*/ 159 w 903"/>
              <a:gd name="T87" fmla="*/ 540 h 627"/>
              <a:gd name="T88" fmla="*/ 163 w 903"/>
              <a:gd name="T89" fmla="*/ 529 h 627"/>
              <a:gd name="T90" fmla="*/ 88 w 903"/>
              <a:gd name="T91" fmla="*/ 555 h 627"/>
              <a:gd name="T92" fmla="*/ 95 w 903"/>
              <a:gd name="T93" fmla="*/ 476 h 627"/>
              <a:gd name="T94" fmla="*/ 244 w 903"/>
              <a:gd name="T95" fmla="*/ 488 h 627"/>
              <a:gd name="T96" fmla="*/ 301 w 903"/>
              <a:gd name="T97" fmla="*/ 501 h 627"/>
              <a:gd name="T98" fmla="*/ 365 w 903"/>
              <a:gd name="T99" fmla="*/ 510 h 627"/>
              <a:gd name="T100" fmla="*/ 331 w 903"/>
              <a:gd name="T101" fmla="*/ 516 h 627"/>
              <a:gd name="T102" fmla="*/ 520 w 903"/>
              <a:gd name="T103" fmla="*/ 510 h 627"/>
              <a:gd name="T104" fmla="*/ 217 w 903"/>
              <a:gd name="T105" fmla="*/ 453 h 627"/>
              <a:gd name="T106" fmla="*/ 108 w 903"/>
              <a:gd name="T107" fmla="*/ 381 h 627"/>
              <a:gd name="T108" fmla="*/ 45 w 903"/>
              <a:gd name="T109" fmla="*/ 291 h 627"/>
              <a:gd name="T110" fmla="*/ 88 w 903"/>
              <a:gd name="T111" fmla="*/ 138 h 627"/>
              <a:gd name="T112" fmla="*/ 266 w 903"/>
              <a:gd name="T113" fmla="*/ 52 h 627"/>
              <a:gd name="T114" fmla="*/ 392 w 903"/>
              <a:gd name="T115" fmla="*/ 35 h 627"/>
              <a:gd name="T116" fmla="*/ 566 w 903"/>
              <a:gd name="T117" fmla="*/ 52 h 627"/>
              <a:gd name="T118" fmla="*/ 541 w 903"/>
              <a:gd name="T119" fmla="*/ 44 h 627"/>
              <a:gd name="T120" fmla="*/ 873 w 903"/>
              <a:gd name="T121" fmla="*/ 181 h 627"/>
              <a:gd name="T122" fmla="*/ 691 w 903"/>
              <a:gd name="T123" fmla="*/ 471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3" h="627">
                <a:moveTo>
                  <a:pt x="668" y="517"/>
                </a:moveTo>
                <a:cubicBezTo>
                  <a:pt x="678" y="515"/>
                  <a:pt x="660" y="517"/>
                  <a:pt x="671" y="514"/>
                </a:cubicBezTo>
                <a:cubicBezTo>
                  <a:pt x="686" y="511"/>
                  <a:pt x="699" y="511"/>
                  <a:pt x="707" y="507"/>
                </a:cubicBezTo>
                <a:cubicBezTo>
                  <a:pt x="693" y="509"/>
                  <a:pt x="674" y="512"/>
                  <a:pt x="668" y="513"/>
                </a:cubicBezTo>
                <a:cubicBezTo>
                  <a:pt x="677" y="512"/>
                  <a:pt x="677" y="512"/>
                  <a:pt x="677" y="512"/>
                </a:cubicBezTo>
                <a:cubicBezTo>
                  <a:pt x="670" y="514"/>
                  <a:pt x="663" y="516"/>
                  <a:pt x="657" y="518"/>
                </a:cubicBezTo>
                <a:cubicBezTo>
                  <a:pt x="656" y="517"/>
                  <a:pt x="638" y="521"/>
                  <a:pt x="638" y="519"/>
                </a:cubicBezTo>
                <a:cubicBezTo>
                  <a:pt x="645" y="518"/>
                  <a:pt x="652" y="517"/>
                  <a:pt x="658" y="516"/>
                </a:cubicBezTo>
                <a:cubicBezTo>
                  <a:pt x="656" y="516"/>
                  <a:pt x="638" y="518"/>
                  <a:pt x="631" y="519"/>
                </a:cubicBezTo>
                <a:cubicBezTo>
                  <a:pt x="640" y="518"/>
                  <a:pt x="640" y="518"/>
                  <a:pt x="640" y="518"/>
                </a:cubicBezTo>
                <a:cubicBezTo>
                  <a:pt x="623" y="522"/>
                  <a:pt x="601" y="524"/>
                  <a:pt x="584" y="526"/>
                </a:cubicBezTo>
                <a:cubicBezTo>
                  <a:pt x="598" y="524"/>
                  <a:pt x="568" y="526"/>
                  <a:pt x="578" y="524"/>
                </a:cubicBezTo>
                <a:cubicBezTo>
                  <a:pt x="582" y="523"/>
                  <a:pt x="589" y="524"/>
                  <a:pt x="587" y="524"/>
                </a:cubicBezTo>
                <a:cubicBezTo>
                  <a:pt x="589" y="522"/>
                  <a:pt x="577" y="524"/>
                  <a:pt x="574" y="523"/>
                </a:cubicBezTo>
                <a:cubicBezTo>
                  <a:pt x="572" y="524"/>
                  <a:pt x="555" y="526"/>
                  <a:pt x="565" y="526"/>
                </a:cubicBezTo>
                <a:cubicBezTo>
                  <a:pt x="560" y="526"/>
                  <a:pt x="547" y="528"/>
                  <a:pt x="540" y="527"/>
                </a:cubicBezTo>
                <a:cubicBezTo>
                  <a:pt x="542" y="529"/>
                  <a:pt x="526" y="529"/>
                  <a:pt x="523" y="529"/>
                </a:cubicBezTo>
                <a:cubicBezTo>
                  <a:pt x="520" y="529"/>
                  <a:pt x="517" y="529"/>
                  <a:pt x="515" y="529"/>
                </a:cubicBezTo>
                <a:cubicBezTo>
                  <a:pt x="522" y="528"/>
                  <a:pt x="530" y="528"/>
                  <a:pt x="539" y="527"/>
                </a:cubicBezTo>
                <a:cubicBezTo>
                  <a:pt x="539" y="527"/>
                  <a:pt x="539" y="527"/>
                  <a:pt x="539" y="527"/>
                </a:cubicBezTo>
                <a:cubicBezTo>
                  <a:pt x="543" y="527"/>
                  <a:pt x="549" y="526"/>
                  <a:pt x="547" y="526"/>
                </a:cubicBezTo>
                <a:cubicBezTo>
                  <a:pt x="547" y="525"/>
                  <a:pt x="547" y="525"/>
                  <a:pt x="547" y="525"/>
                </a:cubicBezTo>
                <a:cubicBezTo>
                  <a:pt x="565" y="523"/>
                  <a:pt x="583" y="521"/>
                  <a:pt x="592" y="519"/>
                </a:cubicBezTo>
                <a:cubicBezTo>
                  <a:pt x="587" y="520"/>
                  <a:pt x="587" y="520"/>
                  <a:pt x="587" y="520"/>
                </a:cubicBezTo>
                <a:cubicBezTo>
                  <a:pt x="601" y="517"/>
                  <a:pt x="614" y="518"/>
                  <a:pt x="628" y="515"/>
                </a:cubicBezTo>
                <a:cubicBezTo>
                  <a:pt x="627" y="515"/>
                  <a:pt x="626" y="515"/>
                  <a:pt x="628" y="515"/>
                </a:cubicBezTo>
                <a:cubicBezTo>
                  <a:pt x="645" y="513"/>
                  <a:pt x="651" y="510"/>
                  <a:pt x="665" y="509"/>
                </a:cubicBezTo>
                <a:cubicBezTo>
                  <a:pt x="663" y="510"/>
                  <a:pt x="663" y="510"/>
                  <a:pt x="663" y="510"/>
                </a:cubicBezTo>
                <a:cubicBezTo>
                  <a:pt x="665" y="510"/>
                  <a:pt x="672" y="508"/>
                  <a:pt x="671" y="507"/>
                </a:cubicBezTo>
                <a:cubicBezTo>
                  <a:pt x="659" y="509"/>
                  <a:pt x="657" y="510"/>
                  <a:pt x="647" y="511"/>
                </a:cubicBezTo>
                <a:cubicBezTo>
                  <a:pt x="651" y="510"/>
                  <a:pt x="660" y="508"/>
                  <a:pt x="667" y="507"/>
                </a:cubicBezTo>
                <a:cubicBezTo>
                  <a:pt x="667" y="505"/>
                  <a:pt x="667" y="505"/>
                  <a:pt x="667" y="505"/>
                </a:cubicBezTo>
                <a:cubicBezTo>
                  <a:pt x="676" y="502"/>
                  <a:pt x="685" y="503"/>
                  <a:pt x="693" y="500"/>
                </a:cubicBezTo>
                <a:cubicBezTo>
                  <a:pt x="683" y="501"/>
                  <a:pt x="683" y="501"/>
                  <a:pt x="683" y="501"/>
                </a:cubicBezTo>
                <a:cubicBezTo>
                  <a:pt x="683" y="501"/>
                  <a:pt x="684" y="501"/>
                  <a:pt x="684" y="500"/>
                </a:cubicBezTo>
                <a:cubicBezTo>
                  <a:pt x="680" y="501"/>
                  <a:pt x="676" y="502"/>
                  <a:pt x="675" y="503"/>
                </a:cubicBezTo>
                <a:cubicBezTo>
                  <a:pt x="660" y="506"/>
                  <a:pt x="652" y="505"/>
                  <a:pt x="650" y="504"/>
                </a:cubicBezTo>
                <a:cubicBezTo>
                  <a:pt x="643" y="505"/>
                  <a:pt x="652" y="502"/>
                  <a:pt x="651" y="501"/>
                </a:cubicBezTo>
                <a:cubicBezTo>
                  <a:pt x="640" y="503"/>
                  <a:pt x="641" y="505"/>
                  <a:pt x="630" y="506"/>
                </a:cubicBezTo>
                <a:cubicBezTo>
                  <a:pt x="627" y="507"/>
                  <a:pt x="628" y="506"/>
                  <a:pt x="629" y="506"/>
                </a:cubicBezTo>
                <a:cubicBezTo>
                  <a:pt x="622" y="508"/>
                  <a:pt x="622" y="508"/>
                  <a:pt x="622" y="508"/>
                </a:cubicBezTo>
                <a:cubicBezTo>
                  <a:pt x="621" y="507"/>
                  <a:pt x="602" y="509"/>
                  <a:pt x="613" y="506"/>
                </a:cubicBezTo>
                <a:cubicBezTo>
                  <a:pt x="615" y="506"/>
                  <a:pt x="618" y="506"/>
                  <a:pt x="621" y="506"/>
                </a:cubicBezTo>
                <a:cubicBezTo>
                  <a:pt x="609" y="506"/>
                  <a:pt x="591" y="507"/>
                  <a:pt x="583" y="507"/>
                </a:cubicBezTo>
                <a:cubicBezTo>
                  <a:pt x="585" y="506"/>
                  <a:pt x="585" y="506"/>
                  <a:pt x="584" y="506"/>
                </a:cubicBezTo>
                <a:cubicBezTo>
                  <a:pt x="583" y="506"/>
                  <a:pt x="582" y="506"/>
                  <a:pt x="582" y="507"/>
                </a:cubicBezTo>
                <a:cubicBezTo>
                  <a:pt x="580" y="506"/>
                  <a:pt x="578" y="506"/>
                  <a:pt x="578" y="506"/>
                </a:cubicBezTo>
                <a:cubicBezTo>
                  <a:pt x="570" y="506"/>
                  <a:pt x="572" y="507"/>
                  <a:pt x="559" y="507"/>
                </a:cubicBezTo>
                <a:cubicBezTo>
                  <a:pt x="554" y="508"/>
                  <a:pt x="556" y="509"/>
                  <a:pt x="553" y="509"/>
                </a:cubicBezTo>
                <a:cubicBezTo>
                  <a:pt x="550" y="509"/>
                  <a:pt x="547" y="510"/>
                  <a:pt x="545" y="510"/>
                </a:cubicBezTo>
                <a:cubicBezTo>
                  <a:pt x="546" y="510"/>
                  <a:pt x="546" y="510"/>
                  <a:pt x="546" y="510"/>
                </a:cubicBezTo>
                <a:cubicBezTo>
                  <a:pt x="538" y="510"/>
                  <a:pt x="538" y="510"/>
                  <a:pt x="538" y="510"/>
                </a:cubicBezTo>
                <a:cubicBezTo>
                  <a:pt x="541" y="510"/>
                  <a:pt x="546" y="510"/>
                  <a:pt x="551" y="510"/>
                </a:cubicBezTo>
                <a:cubicBezTo>
                  <a:pt x="549" y="510"/>
                  <a:pt x="547" y="511"/>
                  <a:pt x="544" y="511"/>
                </a:cubicBezTo>
                <a:cubicBezTo>
                  <a:pt x="556" y="511"/>
                  <a:pt x="556" y="511"/>
                  <a:pt x="556" y="511"/>
                </a:cubicBezTo>
                <a:cubicBezTo>
                  <a:pt x="559" y="510"/>
                  <a:pt x="561" y="510"/>
                  <a:pt x="563" y="510"/>
                </a:cubicBezTo>
                <a:cubicBezTo>
                  <a:pt x="551" y="511"/>
                  <a:pt x="551" y="511"/>
                  <a:pt x="551" y="511"/>
                </a:cubicBezTo>
                <a:cubicBezTo>
                  <a:pt x="553" y="510"/>
                  <a:pt x="554" y="510"/>
                  <a:pt x="555" y="510"/>
                </a:cubicBezTo>
                <a:cubicBezTo>
                  <a:pt x="559" y="510"/>
                  <a:pt x="563" y="510"/>
                  <a:pt x="565" y="509"/>
                </a:cubicBezTo>
                <a:cubicBezTo>
                  <a:pt x="563" y="509"/>
                  <a:pt x="560" y="509"/>
                  <a:pt x="557" y="509"/>
                </a:cubicBezTo>
                <a:cubicBezTo>
                  <a:pt x="558" y="509"/>
                  <a:pt x="558" y="508"/>
                  <a:pt x="560" y="508"/>
                </a:cubicBezTo>
                <a:cubicBezTo>
                  <a:pt x="578" y="507"/>
                  <a:pt x="584" y="508"/>
                  <a:pt x="593" y="508"/>
                </a:cubicBezTo>
                <a:cubicBezTo>
                  <a:pt x="587" y="509"/>
                  <a:pt x="577" y="510"/>
                  <a:pt x="581" y="511"/>
                </a:cubicBezTo>
                <a:cubicBezTo>
                  <a:pt x="572" y="510"/>
                  <a:pt x="571" y="513"/>
                  <a:pt x="560" y="512"/>
                </a:cubicBezTo>
                <a:cubicBezTo>
                  <a:pt x="562" y="512"/>
                  <a:pt x="562" y="512"/>
                  <a:pt x="562" y="512"/>
                </a:cubicBezTo>
                <a:cubicBezTo>
                  <a:pt x="553" y="514"/>
                  <a:pt x="552" y="512"/>
                  <a:pt x="544" y="514"/>
                </a:cubicBezTo>
                <a:cubicBezTo>
                  <a:pt x="545" y="513"/>
                  <a:pt x="544" y="513"/>
                  <a:pt x="543" y="513"/>
                </a:cubicBezTo>
                <a:cubicBezTo>
                  <a:pt x="527" y="514"/>
                  <a:pt x="548" y="514"/>
                  <a:pt x="532" y="516"/>
                </a:cubicBezTo>
                <a:cubicBezTo>
                  <a:pt x="518" y="516"/>
                  <a:pt x="527" y="513"/>
                  <a:pt x="523" y="513"/>
                </a:cubicBezTo>
                <a:cubicBezTo>
                  <a:pt x="547" y="510"/>
                  <a:pt x="523" y="511"/>
                  <a:pt x="548" y="508"/>
                </a:cubicBezTo>
                <a:cubicBezTo>
                  <a:pt x="548" y="508"/>
                  <a:pt x="548" y="508"/>
                  <a:pt x="548" y="507"/>
                </a:cubicBezTo>
                <a:cubicBezTo>
                  <a:pt x="560" y="507"/>
                  <a:pt x="570" y="505"/>
                  <a:pt x="583" y="505"/>
                </a:cubicBezTo>
                <a:cubicBezTo>
                  <a:pt x="579" y="506"/>
                  <a:pt x="583" y="506"/>
                  <a:pt x="584" y="506"/>
                </a:cubicBezTo>
                <a:cubicBezTo>
                  <a:pt x="592" y="505"/>
                  <a:pt x="602" y="503"/>
                  <a:pt x="607" y="502"/>
                </a:cubicBezTo>
                <a:cubicBezTo>
                  <a:pt x="620" y="500"/>
                  <a:pt x="620" y="500"/>
                  <a:pt x="620" y="500"/>
                </a:cubicBezTo>
                <a:cubicBezTo>
                  <a:pt x="620" y="500"/>
                  <a:pt x="615" y="503"/>
                  <a:pt x="602" y="505"/>
                </a:cubicBezTo>
                <a:cubicBezTo>
                  <a:pt x="649" y="498"/>
                  <a:pt x="683" y="484"/>
                  <a:pt x="727" y="464"/>
                </a:cubicBezTo>
                <a:cubicBezTo>
                  <a:pt x="729" y="464"/>
                  <a:pt x="721" y="467"/>
                  <a:pt x="725" y="466"/>
                </a:cubicBezTo>
                <a:cubicBezTo>
                  <a:pt x="730" y="463"/>
                  <a:pt x="737" y="459"/>
                  <a:pt x="739" y="458"/>
                </a:cubicBezTo>
                <a:cubicBezTo>
                  <a:pt x="738" y="458"/>
                  <a:pt x="737" y="459"/>
                  <a:pt x="734" y="461"/>
                </a:cubicBezTo>
                <a:cubicBezTo>
                  <a:pt x="756" y="449"/>
                  <a:pt x="768" y="443"/>
                  <a:pt x="781" y="433"/>
                </a:cubicBezTo>
                <a:cubicBezTo>
                  <a:pt x="782" y="433"/>
                  <a:pt x="771" y="441"/>
                  <a:pt x="773" y="440"/>
                </a:cubicBezTo>
                <a:cubicBezTo>
                  <a:pt x="794" y="426"/>
                  <a:pt x="803" y="416"/>
                  <a:pt x="821" y="399"/>
                </a:cubicBezTo>
                <a:cubicBezTo>
                  <a:pt x="816" y="406"/>
                  <a:pt x="826" y="397"/>
                  <a:pt x="831" y="392"/>
                </a:cubicBezTo>
                <a:cubicBezTo>
                  <a:pt x="846" y="377"/>
                  <a:pt x="874" y="343"/>
                  <a:pt x="886" y="313"/>
                </a:cubicBezTo>
                <a:cubicBezTo>
                  <a:pt x="886" y="322"/>
                  <a:pt x="899" y="280"/>
                  <a:pt x="901" y="277"/>
                </a:cubicBezTo>
                <a:cubicBezTo>
                  <a:pt x="902" y="270"/>
                  <a:pt x="903" y="259"/>
                  <a:pt x="902" y="258"/>
                </a:cubicBezTo>
                <a:cubicBezTo>
                  <a:pt x="903" y="262"/>
                  <a:pt x="900" y="272"/>
                  <a:pt x="900" y="270"/>
                </a:cubicBezTo>
                <a:cubicBezTo>
                  <a:pt x="902" y="260"/>
                  <a:pt x="902" y="244"/>
                  <a:pt x="901" y="243"/>
                </a:cubicBezTo>
                <a:cubicBezTo>
                  <a:pt x="901" y="238"/>
                  <a:pt x="901" y="234"/>
                  <a:pt x="901" y="230"/>
                </a:cubicBezTo>
                <a:cubicBezTo>
                  <a:pt x="900" y="229"/>
                  <a:pt x="899" y="225"/>
                  <a:pt x="897" y="219"/>
                </a:cubicBezTo>
                <a:cubicBezTo>
                  <a:pt x="896" y="203"/>
                  <a:pt x="897" y="221"/>
                  <a:pt x="892" y="199"/>
                </a:cubicBezTo>
                <a:cubicBezTo>
                  <a:pt x="894" y="204"/>
                  <a:pt x="896" y="208"/>
                  <a:pt x="898" y="209"/>
                </a:cubicBezTo>
                <a:cubicBezTo>
                  <a:pt x="895" y="199"/>
                  <a:pt x="894" y="200"/>
                  <a:pt x="892" y="193"/>
                </a:cubicBezTo>
                <a:cubicBezTo>
                  <a:pt x="891" y="191"/>
                  <a:pt x="896" y="199"/>
                  <a:pt x="899" y="207"/>
                </a:cubicBezTo>
                <a:cubicBezTo>
                  <a:pt x="898" y="203"/>
                  <a:pt x="897" y="198"/>
                  <a:pt x="895" y="194"/>
                </a:cubicBezTo>
                <a:cubicBezTo>
                  <a:pt x="889" y="182"/>
                  <a:pt x="876" y="163"/>
                  <a:pt x="862" y="148"/>
                </a:cubicBezTo>
                <a:cubicBezTo>
                  <a:pt x="865" y="149"/>
                  <a:pt x="869" y="155"/>
                  <a:pt x="867" y="150"/>
                </a:cubicBezTo>
                <a:cubicBezTo>
                  <a:pt x="860" y="143"/>
                  <a:pt x="851" y="136"/>
                  <a:pt x="842" y="128"/>
                </a:cubicBezTo>
                <a:cubicBezTo>
                  <a:pt x="843" y="129"/>
                  <a:pt x="843" y="128"/>
                  <a:pt x="844" y="129"/>
                </a:cubicBezTo>
                <a:cubicBezTo>
                  <a:pt x="827" y="117"/>
                  <a:pt x="832" y="119"/>
                  <a:pt x="816" y="109"/>
                </a:cubicBezTo>
                <a:cubicBezTo>
                  <a:pt x="817" y="109"/>
                  <a:pt x="817" y="109"/>
                  <a:pt x="817" y="109"/>
                </a:cubicBezTo>
                <a:cubicBezTo>
                  <a:pt x="814" y="107"/>
                  <a:pt x="811" y="105"/>
                  <a:pt x="807" y="104"/>
                </a:cubicBezTo>
                <a:cubicBezTo>
                  <a:pt x="785" y="94"/>
                  <a:pt x="784" y="90"/>
                  <a:pt x="772" y="83"/>
                </a:cubicBezTo>
                <a:cubicBezTo>
                  <a:pt x="775" y="84"/>
                  <a:pt x="775" y="84"/>
                  <a:pt x="775" y="84"/>
                </a:cubicBezTo>
                <a:cubicBezTo>
                  <a:pt x="767" y="79"/>
                  <a:pt x="740" y="70"/>
                  <a:pt x="732" y="67"/>
                </a:cubicBezTo>
                <a:cubicBezTo>
                  <a:pt x="741" y="71"/>
                  <a:pt x="735" y="69"/>
                  <a:pt x="741" y="73"/>
                </a:cubicBezTo>
                <a:cubicBezTo>
                  <a:pt x="750" y="76"/>
                  <a:pt x="748" y="73"/>
                  <a:pt x="762" y="79"/>
                </a:cubicBezTo>
                <a:cubicBezTo>
                  <a:pt x="759" y="80"/>
                  <a:pt x="742" y="74"/>
                  <a:pt x="737" y="74"/>
                </a:cubicBezTo>
                <a:cubicBezTo>
                  <a:pt x="730" y="71"/>
                  <a:pt x="725" y="67"/>
                  <a:pt x="725" y="66"/>
                </a:cubicBezTo>
                <a:cubicBezTo>
                  <a:pt x="705" y="60"/>
                  <a:pt x="694" y="56"/>
                  <a:pt x="669" y="50"/>
                </a:cubicBezTo>
                <a:cubicBezTo>
                  <a:pt x="660" y="49"/>
                  <a:pt x="653" y="51"/>
                  <a:pt x="633" y="44"/>
                </a:cubicBezTo>
                <a:cubicBezTo>
                  <a:pt x="634" y="43"/>
                  <a:pt x="634" y="43"/>
                  <a:pt x="634" y="43"/>
                </a:cubicBezTo>
                <a:cubicBezTo>
                  <a:pt x="632" y="44"/>
                  <a:pt x="624" y="41"/>
                  <a:pt x="620" y="41"/>
                </a:cubicBezTo>
                <a:cubicBezTo>
                  <a:pt x="627" y="44"/>
                  <a:pt x="611" y="40"/>
                  <a:pt x="619" y="43"/>
                </a:cubicBezTo>
                <a:cubicBezTo>
                  <a:pt x="607" y="41"/>
                  <a:pt x="606" y="38"/>
                  <a:pt x="605" y="37"/>
                </a:cubicBezTo>
                <a:cubicBezTo>
                  <a:pt x="596" y="37"/>
                  <a:pt x="581" y="31"/>
                  <a:pt x="562" y="29"/>
                </a:cubicBezTo>
                <a:cubicBezTo>
                  <a:pt x="566" y="29"/>
                  <a:pt x="586" y="32"/>
                  <a:pt x="578" y="30"/>
                </a:cubicBezTo>
                <a:cubicBezTo>
                  <a:pt x="570" y="29"/>
                  <a:pt x="562" y="28"/>
                  <a:pt x="553" y="28"/>
                </a:cubicBezTo>
                <a:cubicBezTo>
                  <a:pt x="564" y="30"/>
                  <a:pt x="564" y="30"/>
                  <a:pt x="564" y="30"/>
                </a:cubicBezTo>
                <a:cubicBezTo>
                  <a:pt x="546" y="29"/>
                  <a:pt x="541" y="26"/>
                  <a:pt x="530" y="24"/>
                </a:cubicBezTo>
                <a:cubicBezTo>
                  <a:pt x="528" y="23"/>
                  <a:pt x="535" y="24"/>
                  <a:pt x="541" y="25"/>
                </a:cubicBezTo>
                <a:cubicBezTo>
                  <a:pt x="535" y="24"/>
                  <a:pt x="526" y="23"/>
                  <a:pt x="519" y="22"/>
                </a:cubicBezTo>
                <a:cubicBezTo>
                  <a:pt x="513" y="23"/>
                  <a:pt x="494" y="21"/>
                  <a:pt x="486" y="22"/>
                </a:cubicBezTo>
                <a:cubicBezTo>
                  <a:pt x="483" y="22"/>
                  <a:pt x="483" y="22"/>
                  <a:pt x="483" y="22"/>
                </a:cubicBezTo>
                <a:cubicBezTo>
                  <a:pt x="483" y="22"/>
                  <a:pt x="483" y="21"/>
                  <a:pt x="484" y="21"/>
                </a:cubicBezTo>
                <a:cubicBezTo>
                  <a:pt x="483" y="21"/>
                  <a:pt x="481" y="21"/>
                  <a:pt x="480" y="21"/>
                </a:cubicBezTo>
                <a:cubicBezTo>
                  <a:pt x="470" y="20"/>
                  <a:pt x="470" y="20"/>
                  <a:pt x="470" y="20"/>
                </a:cubicBezTo>
                <a:cubicBezTo>
                  <a:pt x="472" y="20"/>
                  <a:pt x="472" y="20"/>
                  <a:pt x="472" y="20"/>
                </a:cubicBezTo>
                <a:cubicBezTo>
                  <a:pt x="469" y="20"/>
                  <a:pt x="469" y="20"/>
                  <a:pt x="469" y="20"/>
                </a:cubicBezTo>
                <a:cubicBezTo>
                  <a:pt x="459" y="19"/>
                  <a:pt x="459" y="19"/>
                  <a:pt x="459" y="19"/>
                </a:cubicBezTo>
                <a:cubicBezTo>
                  <a:pt x="453" y="19"/>
                  <a:pt x="453" y="19"/>
                  <a:pt x="453" y="19"/>
                </a:cubicBezTo>
                <a:cubicBezTo>
                  <a:pt x="456" y="19"/>
                  <a:pt x="456" y="19"/>
                  <a:pt x="456" y="19"/>
                </a:cubicBezTo>
                <a:cubicBezTo>
                  <a:pt x="455" y="21"/>
                  <a:pt x="443" y="22"/>
                  <a:pt x="428" y="21"/>
                </a:cubicBezTo>
                <a:cubicBezTo>
                  <a:pt x="429" y="22"/>
                  <a:pt x="437" y="22"/>
                  <a:pt x="448" y="23"/>
                </a:cubicBezTo>
                <a:cubicBezTo>
                  <a:pt x="444" y="23"/>
                  <a:pt x="444" y="23"/>
                  <a:pt x="444" y="23"/>
                </a:cubicBezTo>
                <a:cubicBezTo>
                  <a:pt x="428" y="22"/>
                  <a:pt x="413" y="21"/>
                  <a:pt x="399" y="21"/>
                </a:cubicBezTo>
                <a:cubicBezTo>
                  <a:pt x="404" y="21"/>
                  <a:pt x="409" y="21"/>
                  <a:pt x="416" y="21"/>
                </a:cubicBezTo>
                <a:cubicBezTo>
                  <a:pt x="401" y="19"/>
                  <a:pt x="378" y="22"/>
                  <a:pt x="370" y="20"/>
                </a:cubicBezTo>
                <a:cubicBezTo>
                  <a:pt x="393" y="17"/>
                  <a:pt x="405" y="18"/>
                  <a:pt x="429" y="18"/>
                </a:cubicBezTo>
                <a:cubicBezTo>
                  <a:pt x="441" y="20"/>
                  <a:pt x="413" y="18"/>
                  <a:pt x="412" y="20"/>
                </a:cubicBezTo>
                <a:cubicBezTo>
                  <a:pt x="417" y="20"/>
                  <a:pt x="422" y="20"/>
                  <a:pt x="426" y="21"/>
                </a:cubicBezTo>
                <a:cubicBezTo>
                  <a:pt x="424" y="19"/>
                  <a:pt x="453" y="21"/>
                  <a:pt x="446" y="18"/>
                </a:cubicBezTo>
                <a:cubicBezTo>
                  <a:pt x="416" y="16"/>
                  <a:pt x="386" y="16"/>
                  <a:pt x="359" y="17"/>
                </a:cubicBezTo>
                <a:cubicBezTo>
                  <a:pt x="368" y="13"/>
                  <a:pt x="376" y="8"/>
                  <a:pt x="385" y="4"/>
                </a:cubicBezTo>
                <a:cubicBezTo>
                  <a:pt x="385" y="4"/>
                  <a:pt x="385" y="3"/>
                  <a:pt x="386" y="3"/>
                </a:cubicBezTo>
                <a:cubicBezTo>
                  <a:pt x="385" y="4"/>
                  <a:pt x="385" y="4"/>
                  <a:pt x="385" y="4"/>
                </a:cubicBezTo>
                <a:cubicBezTo>
                  <a:pt x="385" y="4"/>
                  <a:pt x="390" y="4"/>
                  <a:pt x="396" y="3"/>
                </a:cubicBezTo>
                <a:cubicBezTo>
                  <a:pt x="395" y="4"/>
                  <a:pt x="394" y="5"/>
                  <a:pt x="401" y="4"/>
                </a:cubicBezTo>
                <a:cubicBezTo>
                  <a:pt x="415" y="5"/>
                  <a:pt x="423" y="3"/>
                  <a:pt x="433" y="4"/>
                </a:cubicBezTo>
                <a:cubicBezTo>
                  <a:pt x="430" y="4"/>
                  <a:pt x="430" y="4"/>
                  <a:pt x="430" y="4"/>
                </a:cubicBezTo>
                <a:cubicBezTo>
                  <a:pt x="440" y="5"/>
                  <a:pt x="452" y="5"/>
                  <a:pt x="460" y="4"/>
                </a:cubicBezTo>
                <a:cubicBezTo>
                  <a:pt x="468" y="7"/>
                  <a:pt x="432" y="3"/>
                  <a:pt x="447" y="6"/>
                </a:cubicBezTo>
                <a:cubicBezTo>
                  <a:pt x="436" y="5"/>
                  <a:pt x="421" y="6"/>
                  <a:pt x="412" y="6"/>
                </a:cubicBezTo>
                <a:cubicBezTo>
                  <a:pt x="426" y="6"/>
                  <a:pt x="438" y="9"/>
                  <a:pt x="434" y="10"/>
                </a:cubicBezTo>
                <a:cubicBezTo>
                  <a:pt x="464" y="10"/>
                  <a:pt x="434" y="6"/>
                  <a:pt x="461" y="6"/>
                </a:cubicBezTo>
                <a:cubicBezTo>
                  <a:pt x="479" y="8"/>
                  <a:pt x="479" y="8"/>
                  <a:pt x="479" y="8"/>
                </a:cubicBezTo>
                <a:cubicBezTo>
                  <a:pt x="485" y="6"/>
                  <a:pt x="485" y="6"/>
                  <a:pt x="485" y="6"/>
                </a:cubicBezTo>
                <a:cubicBezTo>
                  <a:pt x="496" y="7"/>
                  <a:pt x="478" y="7"/>
                  <a:pt x="495" y="8"/>
                </a:cubicBezTo>
                <a:cubicBezTo>
                  <a:pt x="499" y="8"/>
                  <a:pt x="510" y="10"/>
                  <a:pt x="513" y="9"/>
                </a:cubicBezTo>
                <a:cubicBezTo>
                  <a:pt x="513" y="10"/>
                  <a:pt x="513" y="10"/>
                  <a:pt x="521" y="11"/>
                </a:cubicBezTo>
                <a:cubicBezTo>
                  <a:pt x="522" y="11"/>
                  <a:pt x="521" y="10"/>
                  <a:pt x="528" y="11"/>
                </a:cubicBezTo>
                <a:cubicBezTo>
                  <a:pt x="532" y="14"/>
                  <a:pt x="511" y="10"/>
                  <a:pt x="518" y="13"/>
                </a:cubicBezTo>
                <a:cubicBezTo>
                  <a:pt x="538" y="15"/>
                  <a:pt x="530" y="12"/>
                  <a:pt x="534" y="11"/>
                </a:cubicBezTo>
                <a:cubicBezTo>
                  <a:pt x="533" y="12"/>
                  <a:pt x="532" y="11"/>
                  <a:pt x="530" y="11"/>
                </a:cubicBezTo>
                <a:cubicBezTo>
                  <a:pt x="530" y="10"/>
                  <a:pt x="538" y="12"/>
                  <a:pt x="537" y="11"/>
                </a:cubicBezTo>
                <a:cubicBezTo>
                  <a:pt x="534" y="10"/>
                  <a:pt x="531" y="10"/>
                  <a:pt x="528" y="10"/>
                </a:cubicBezTo>
                <a:cubicBezTo>
                  <a:pt x="534" y="10"/>
                  <a:pt x="519" y="7"/>
                  <a:pt x="513" y="7"/>
                </a:cubicBezTo>
                <a:cubicBezTo>
                  <a:pt x="500" y="6"/>
                  <a:pt x="472" y="4"/>
                  <a:pt x="454" y="3"/>
                </a:cubicBezTo>
                <a:cubicBezTo>
                  <a:pt x="456" y="3"/>
                  <a:pt x="459" y="3"/>
                  <a:pt x="457" y="2"/>
                </a:cubicBezTo>
                <a:cubicBezTo>
                  <a:pt x="431" y="1"/>
                  <a:pt x="420" y="0"/>
                  <a:pt x="390" y="1"/>
                </a:cubicBezTo>
                <a:cubicBezTo>
                  <a:pt x="386" y="3"/>
                  <a:pt x="386" y="3"/>
                  <a:pt x="386" y="3"/>
                </a:cubicBezTo>
                <a:cubicBezTo>
                  <a:pt x="360" y="4"/>
                  <a:pt x="374" y="8"/>
                  <a:pt x="368" y="9"/>
                </a:cubicBezTo>
                <a:cubicBezTo>
                  <a:pt x="362" y="9"/>
                  <a:pt x="357" y="11"/>
                  <a:pt x="352" y="10"/>
                </a:cubicBezTo>
                <a:cubicBezTo>
                  <a:pt x="355" y="9"/>
                  <a:pt x="355" y="9"/>
                  <a:pt x="355" y="9"/>
                </a:cubicBezTo>
                <a:cubicBezTo>
                  <a:pt x="338" y="11"/>
                  <a:pt x="350" y="11"/>
                  <a:pt x="335" y="13"/>
                </a:cubicBezTo>
                <a:cubicBezTo>
                  <a:pt x="323" y="15"/>
                  <a:pt x="345" y="12"/>
                  <a:pt x="338" y="14"/>
                </a:cubicBezTo>
                <a:cubicBezTo>
                  <a:pt x="322" y="15"/>
                  <a:pt x="329" y="17"/>
                  <a:pt x="304" y="19"/>
                </a:cubicBezTo>
                <a:cubicBezTo>
                  <a:pt x="306" y="19"/>
                  <a:pt x="302" y="17"/>
                  <a:pt x="316" y="15"/>
                </a:cubicBezTo>
                <a:cubicBezTo>
                  <a:pt x="311" y="15"/>
                  <a:pt x="306" y="16"/>
                  <a:pt x="302" y="16"/>
                </a:cubicBezTo>
                <a:cubicBezTo>
                  <a:pt x="318" y="13"/>
                  <a:pt x="308" y="14"/>
                  <a:pt x="325" y="13"/>
                </a:cubicBezTo>
                <a:cubicBezTo>
                  <a:pt x="332" y="10"/>
                  <a:pt x="330" y="9"/>
                  <a:pt x="337" y="7"/>
                </a:cubicBezTo>
                <a:cubicBezTo>
                  <a:pt x="331" y="8"/>
                  <a:pt x="333" y="9"/>
                  <a:pt x="323" y="10"/>
                </a:cubicBezTo>
                <a:cubicBezTo>
                  <a:pt x="312" y="11"/>
                  <a:pt x="325" y="9"/>
                  <a:pt x="326" y="8"/>
                </a:cubicBezTo>
                <a:cubicBezTo>
                  <a:pt x="311" y="12"/>
                  <a:pt x="309" y="8"/>
                  <a:pt x="296" y="12"/>
                </a:cubicBezTo>
                <a:cubicBezTo>
                  <a:pt x="298" y="14"/>
                  <a:pt x="296" y="14"/>
                  <a:pt x="306" y="14"/>
                </a:cubicBezTo>
                <a:cubicBezTo>
                  <a:pt x="296" y="16"/>
                  <a:pt x="284" y="17"/>
                  <a:pt x="285" y="15"/>
                </a:cubicBezTo>
                <a:cubicBezTo>
                  <a:pt x="283" y="17"/>
                  <a:pt x="283" y="17"/>
                  <a:pt x="283" y="17"/>
                </a:cubicBezTo>
                <a:cubicBezTo>
                  <a:pt x="281" y="17"/>
                  <a:pt x="273" y="18"/>
                  <a:pt x="272" y="18"/>
                </a:cubicBezTo>
                <a:cubicBezTo>
                  <a:pt x="269" y="19"/>
                  <a:pt x="269" y="19"/>
                  <a:pt x="269" y="19"/>
                </a:cubicBezTo>
                <a:cubicBezTo>
                  <a:pt x="276" y="19"/>
                  <a:pt x="282" y="19"/>
                  <a:pt x="294" y="16"/>
                </a:cubicBezTo>
                <a:cubicBezTo>
                  <a:pt x="289" y="18"/>
                  <a:pt x="301" y="18"/>
                  <a:pt x="286" y="21"/>
                </a:cubicBezTo>
                <a:cubicBezTo>
                  <a:pt x="279" y="22"/>
                  <a:pt x="285" y="20"/>
                  <a:pt x="284" y="19"/>
                </a:cubicBezTo>
                <a:cubicBezTo>
                  <a:pt x="250" y="27"/>
                  <a:pt x="249" y="23"/>
                  <a:pt x="222" y="32"/>
                </a:cubicBezTo>
                <a:cubicBezTo>
                  <a:pt x="228" y="30"/>
                  <a:pt x="245" y="26"/>
                  <a:pt x="258" y="22"/>
                </a:cubicBezTo>
                <a:cubicBezTo>
                  <a:pt x="250" y="22"/>
                  <a:pt x="241" y="26"/>
                  <a:pt x="233" y="28"/>
                </a:cubicBezTo>
                <a:cubicBezTo>
                  <a:pt x="240" y="26"/>
                  <a:pt x="241" y="25"/>
                  <a:pt x="233" y="26"/>
                </a:cubicBezTo>
                <a:cubicBezTo>
                  <a:pt x="230" y="28"/>
                  <a:pt x="230" y="28"/>
                  <a:pt x="230" y="28"/>
                </a:cubicBezTo>
                <a:cubicBezTo>
                  <a:pt x="225" y="29"/>
                  <a:pt x="216" y="32"/>
                  <a:pt x="215" y="32"/>
                </a:cubicBezTo>
                <a:cubicBezTo>
                  <a:pt x="215" y="32"/>
                  <a:pt x="218" y="32"/>
                  <a:pt x="222" y="31"/>
                </a:cubicBezTo>
                <a:cubicBezTo>
                  <a:pt x="210" y="35"/>
                  <a:pt x="188" y="44"/>
                  <a:pt x="167" y="51"/>
                </a:cubicBezTo>
                <a:cubicBezTo>
                  <a:pt x="168" y="48"/>
                  <a:pt x="196" y="39"/>
                  <a:pt x="181" y="43"/>
                </a:cubicBezTo>
                <a:cubicBezTo>
                  <a:pt x="173" y="46"/>
                  <a:pt x="166" y="51"/>
                  <a:pt x="151" y="57"/>
                </a:cubicBezTo>
                <a:cubicBezTo>
                  <a:pt x="157" y="53"/>
                  <a:pt x="144" y="59"/>
                  <a:pt x="144" y="58"/>
                </a:cubicBezTo>
                <a:cubicBezTo>
                  <a:pt x="138" y="62"/>
                  <a:pt x="131" y="67"/>
                  <a:pt x="125" y="71"/>
                </a:cubicBezTo>
                <a:cubicBezTo>
                  <a:pt x="116" y="76"/>
                  <a:pt x="105" y="83"/>
                  <a:pt x="97" y="90"/>
                </a:cubicBezTo>
                <a:cubicBezTo>
                  <a:pt x="100" y="88"/>
                  <a:pt x="103" y="85"/>
                  <a:pt x="108" y="82"/>
                </a:cubicBezTo>
                <a:cubicBezTo>
                  <a:pt x="97" y="93"/>
                  <a:pt x="84" y="98"/>
                  <a:pt x="71" y="113"/>
                </a:cubicBezTo>
                <a:cubicBezTo>
                  <a:pt x="77" y="106"/>
                  <a:pt x="77" y="106"/>
                  <a:pt x="77" y="106"/>
                </a:cubicBezTo>
                <a:cubicBezTo>
                  <a:pt x="66" y="116"/>
                  <a:pt x="58" y="126"/>
                  <a:pt x="51" y="136"/>
                </a:cubicBezTo>
                <a:cubicBezTo>
                  <a:pt x="50" y="135"/>
                  <a:pt x="50" y="135"/>
                  <a:pt x="50" y="135"/>
                </a:cubicBezTo>
                <a:cubicBezTo>
                  <a:pt x="50" y="137"/>
                  <a:pt x="37" y="160"/>
                  <a:pt x="35" y="166"/>
                </a:cubicBezTo>
                <a:cubicBezTo>
                  <a:pt x="53" y="132"/>
                  <a:pt x="52" y="138"/>
                  <a:pt x="75" y="111"/>
                </a:cubicBezTo>
                <a:cubicBezTo>
                  <a:pt x="67" y="122"/>
                  <a:pt x="61" y="130"/>
                  <a:pt x="54" y="142"/>
                </a:cubicBezTo>
                <a:cubicBezTo>
                  <a:pt x="51" y="147"/>
                  <a:pt x="49" y="148"/>
                  <a:pt x="49" y="148"/>
                </a:cubicBezTo>
                <a:cubicBezTo>
                  <a:pt x="47" y="153"/>
                  <a:pt x="47" y="155"/>
                  <a:pt x="43" y="162"/>
                </a:cubicBezTo>
                <a:cubicBezTo>
                  <a:pt x="42" y="164"/>
                  <a:pt x="42" y="164"/>
                  <a:pt x="42" y="164"/>
                </a:cubicBezTo>
                <a:cubicBezTo>
                  <a:pt x="30" y="186"/>
                  <a:pt x="35" y="185"/>
                  <a:pt x="28" y="207"/>
                </a:cubicBezTo>
                <a:cubicBezTo>
                  <a:pt x="25" y="211"/>
                  <a:pt x="30" y="187"/>
                  <a:pt x="36" y="174"/>
                </a:cubicBezTo>
                <a:cubicBezTo>
                  <a:pt x="29" y="183"/>
                  <a:pt x="45" y="152"/>
                  <a:pt x="38" y="163"/>
                </a:cubicBezTo>
                <a:cubicBezTo>
                  <a:pt x="35" y="170"/>
                  <a:pt x="35" y="170"/>
                  <a:pt x="35" y="170"/>
                </a:cubicBezTo>
                <a:cubicBezTo>
                  <a:pt x="32" y="176"/>
                  <a:pt x="32" y="175"/>
                  <a:pt x="33" y="171"/>
                </a:cubicBezTo>
                <a:cubicBezTo>
                  <a:pt x="30" y="180"/>
                  <a:pt x="31" y="178"/>
                  <a:pt x="30" y="182"/>
                </a:cubicBezTo>
                <a:cubicBezTo>
                  <a:pt x="19" y="218"/>
                  <a:pt x="28" y="176"/>
                  <a:pt x="18" y="212"/>
                </a:cubicBezTo>
                <a:cubicBezTo>
                  <a:pt x="18" y="208"/>
                  <a:pt x="21" y="198"/>
                  <a:pt x="19" y="200"/>
                </a:cubicBezTo>
                <a:cubicBezTo>
                  <a:pt x="21" y="193"/>
                  <a:pt x="23" y="187"/>
                  <a:pt x="26" y="181"/>
                </a:cubicBezTo>
                <a:cubicBezTo>
                  <a:pt x="25" y="180"/>
                  <a:pt x="25" y="180"/>
                  <a:pt x="25" y="180"/>
                </a:cubicBezTo>
                <a:cubicBezTo>
                  <a:pt x="15" y="204"/>
                  <a:pt x="16" y="220"/>
                  <a:pt x="17" y="231"/>
                </a:cubicBezTo>
                <a:cubicBezTo>
                  <a:pt x="18" y="209"/>
                  <a:pt x="19" y="229"/>
                  <a:pt x="21" y="217"/>
                </a:cubicBezTo>
                <a:cubicBezTo>
                  <a:pt x="21" y="222"/>
                  <a:pt x="20" y="226"/>
                  <a:pt x="19" y="228"/>
                </a:cubicBezTo>
                <a:cubicBezTo>
                  <a:pt x="20" y="230"/>
                  <a:pt x="19" y="241"/>
                  <a:pt x="20" y="240"/>
                </a:cubicBezTo>
                <a:cubicBezTo>
                  <a:pt x="15" y="245"/>
                  <a:pt x="21" y="294"/>
                  <a:pt x="17" y="284"/>
                </a:cubicBezTo>
                <a:cubicBezTo>
                  <a:pt x="17" y="298"/>
                  <a:pt x="34" y="339"/>
                  <a:pt x="51" y="362"/>
                </a:cubicBezTo>
                <a:cubicBezTo>
                  <a:pt x="49" y="360"/>
                  <a:pt x="48" y="358"/>
                  <a:pt x="46" y="356"/>
                </a:cubicBezTo>
                <a:cubicBezTo>
                  <a:pt x="61" y="384"/>
                  <a:pt x="64" y="377"/>
                  <a:pt x="75" y="389"/>
                </a:cubicBezTo>
                <a:cubicBezTo>
                  <a:pt x="65" y="379"/>
                  <a:pt x="81" y="398"/>
                  <a:pt x="87" y="405"/>
                </a:cubicBezTo>
                <a:cubicBezTo>
                  <a:pt x="87" y="406"/>
                  <a:pt x="87" y="407"/>
                  <a:pt x="88" y="408"/>
                </a:cubicBezTo>
                <a:cubicBezTo>
                  <a:pt x="87" y="408"/>
                  <a:pt x="87" y="406"/>
                  <a:pt x="87" y="405"/>
                </a:cubicBezTo>
                <a:cubicBezTo>
                  <a:pt x="87" y="405"/>
                  <a:pt x="87" y="405"/>
                  <a:pt x="87" y="405"/>
                </a:cubicBezTo>
                <a:cubicBezTo>
                  <a:pt x="88" y="406"/>
                  <a:pt x="89" y="407"/>
                  <a:pt x="90" y="408"/>
                </a:cubicBezTo>
                <a:cubicBezTo>
                  <a:pt x="91" y="409"/>
                  <a:pt x="91" y="411"/>
                  <a:pt x="90" y="413"/>
                </a:cubicBezTo>
                <a:cubicBezTo>
                  <a:pt x="90" y="412"/>
                  <a:pt x="90" y="413"/>
                  <a:pt x="89" y="413"/>
                </a:cubicBezTo>
                <a:cubicBezTo>
                  <a:pt x="90" y="416"/>
                  <a:pt x="90" y="418"/>
                  <a:pt x="91" y="420"/>
                </a:cubicBezTo>
                <a:cubicBezTo>
                  <a:pt x="91" y="423"/>
                  <a:pt x="91" y="423"/>
                  <a:pt x="91" y="423"/>
                </a:cubicBezTo>
                <a:cubicBezTo>
                  <a:pt x="90" y="423"/>
                  <a:pt x="88" y="421"/>
                  <a:pt x="88" y="418"/>
                </a:cubicBezTo>
                <a:cubicBezTo>
                  <a:pt x="89" y="430"/>
                  <a:pt x="92" y="440"/>
                  <a:pt x="90" y="452"/>
                </a:cubicBezTo>
                <a:cubicBezTo>
                  <a:pt x="90" y="453"/>
                  <a:pt x="90" y="451"/>
                  <a:pt x="90" y="452"/>
                </a:cubicBezTo>
                <a:cubicBezTo>
                  <a:pt x="90" y="453"/>
                  <a:pt x="90" y="455"/>
                  <a:pt x="91" y="456"/>
                </a:cubicBezTo>
                <a:cubicBezTo>
                  <a:pt x="90" y="456"/>
                  <a:pt x="90" y="455"/>
                  <a:pt x="90" y="454"/>
                </a:cubicBezTo>
                <a:cubicBezTo>
                  <a:pt x="90" y="461"/>
                  <a:pt x="88" y="464"/>
                  <a:pt x="89" y="468"/>
                </a:cubicBezTo>
                <a:cubicBezTo>
                  <a:pt x="88" y="468"/>
                  <a:pt x="88" y="465"/>
                  <a:pt x="88" y="465"/>
                </a:cubicBezTo>
                <a:cubicBezTo>
                  <a:pt x="87" y="471"/>
                  <a:pt x="89" y="475"/>
                  <a:pt x="88" y="481"/>
                </a:cubicBezTo>
                <a:cubicBezTo>
                  <a:pt x="87" y="479"/>
                  <a:pt x="87" y="483"/>
                  <a:pt x="86" y="484"/>
                </a:cubicBezTo>
                <a:cubicBezTo>
                  <a:pt x="86" y="489"/>
                  <a:pt x="85" y="500"/>
                  <a:pt x="84" y="508"/>
                </a:cubicBezTo>
                <a:cubicBezTo>
                  <a:pt x="82" y="505"/>
                  <a:pt x="83" y="517"/>
                  <a:pt x="80" y="516"/>
                </a:cubicBezTo>
                <a:cubicBezTo>
                  <a:pt x="79" y="518"/>
                  <a:pt x="79" y="521"/>
                  <a:pt x="80" y="521"/>
                </a:cubicBezTo>
                <a:cubicBezTo>
                  <a:pt x="80" y="520"/>
                  <a:pt x="81" y="518"/>
                  <a:pt x="82" y="519"/>
                </a:cubicBezTo>
                <a:cubicBezTo>
                  <a:pt x="81" y="521"/>
                  <a:pt x="80" y="525"/>
                  <a:pt x="81" y="525"/>
                </a:cubicBezTo>
                <a:cubicBezTo>
                  <a:pt x="79" y="528"/>
                  <a:pt x="79" y="528"/>
                  <a:pt x="79" y="528"/>
                </a:cubicBezTo>
                <a:cubicBezTo>
                  <a:pt x="80" y="529"/>
                  <a:pt x="81" y="530"/>
                  <a:pt x="81" y="532"/>
                </a:cubicBezTo>
                <a:cubicBezTo>
                  <a:pt x="77" y="534"/>
                  <a:pt x="83" y="532"/>
                  <a:pt x="80" y="536"/>
                </a:cubicBezTo>
                <a:cubicBezTo>
                  <a:pt x="79" y="535"/>
                  <a:pt x="78" y="534"/>
                  <a:pt x="78" y="533"/>
                </a:cubicBezTo>
                <a:cubicBezTo>
                  <a:pt x="77" y="535"/>
                  <a:pt x="77" y="535"/>
                  <a:pt x="77" y="537"/>
                </a:cubicBezTo>
                <a:cubicBezTo>
                  <a:pt x="76" y="537"/>
                  <a:pt x="76" y="535"/>
                  <a:pt x="76" y="533"/>
                </a:cubicBezTo>
                <a:cubicBezTo>
                  <a:pt x="74" y="535"/>
                  <a:pt x="74" y="535"/>
                  <a:pt x="74" y="535"/>
                </a:cubicBezTo>
                <a:cubicBezTo>
                  <a:pt x="74" y="539"/>
                  <a:pt x="75" y="545"/>
                  <a:pt x="72" y="550"/>
                </a:cubicBezTo>
                <a:cubicBezTo>
                  <a:pt x="72" y="549"/>
                  <a:pt x="72" y="547"/>
                  <a:pt x="71" y="548"/>
                </a:cubicBezTo>
                <a:cubicBezTo>
                  <a:pt x="70" y="550"/>
                  <a:pt x="71" y="554"/>
                  <a:pt x="69" y="556"/>
                </a:cubicBezTo>
                <a:cubicBezTo>
                  <a:pt x="69" y="556"/>
                  <a:pt x="68" y="556"/>
                  <a:pt x="68" y="555"/>
                </a:cubicBezTo>
                <a:cubicBezTo>
                  <a:pt x="68" y="561"/>
                  <a:pt x="66" y="559"/>
                  <a:pt x="64" y="563"/>
                </a:cubicBezTo>
                <a:cubicBezTo>
                  <a:pt x="64" y="562"/>
                  <a:pt x="64" y="562"/>
                  <a:pt x="64" y="562"/>
                </a:cubicBezTo>
                <a:cubicBezTo>
                  <a:pt x="63" y="565"/>
                  <a:pt x="63" y="565"/>
                  <a:pt x="63" y="565"/>
                </a:cubicBezTo>
                <a:cubicBezTo>
                  <a:pt x="63" y="570"/>
                  <a:pt x="61" y="571"/>
                  <a:pt x="58" y="571"/>
                </a:cubicBezTo>
                <a:cubicBezTo>
                  <a:pt x="61" y="570"/>
                  <a:pt x="63" y="567"/>
                  <a:pt x="62" y="566"/>
                </a:cubicBezTo>
                <a:cubicBezTo>
                  <a:pt x="62" y="568"/>
                  <a:pt x="59" y="568"/>
                  <a:pt x="58" y="568"/>
                </a:cubicBezTo>
                <a:cubicBezTo>
                  <a:pt x="59" y="568"/>
                  <a:pt x="61" y="566"/>
                  <a:pt x="59" y="566"/>
                </a:cubicBezTo>
                <a:cubicBezTo>
                  <a:pt x="58" y="567"/>
                  <a:pt x="53" y="571"/>
                  <a:pt x="58" y="569"/>
                </a:cubicBezTo>
                <a:cubicBezTo>
                  <a:pt x="56" y="570"/>
                  <a:pt x="55" y="572"/>
                  <a:pt x="52" y="573"/>
                </a:cubicBezTo>
                <a:cubicBezTo>
                  <a:pt x="54" y="571"/>
                  <a:pt x="52" y="571"/>
                  <a:pt x="52" y="570"/>
                </a:cubicBezTo>
                <a:cubicBezTo>
                  <a:pt x="51" y="572"/>
                  <a:pt x="52" y="573"/>
                  <a:pt x="52" y="573"/>
                </a:cubicBezTo>
                <a:cubicBezTo>
                  <a:pt x="50" y="574"/>
                  <a:pt x="49" y="574"/>
                  <a:pt x="47" y="574"/>
                </a:cubicBezTo>
                <a:cubicBezTo>
                  <a:pt x="47" y="574"/>
                  <a:pt x="47" y="574"/>
                  <a:pt x="47" y="574"/>
                </a:cubicBezTo>
                <a:cubicBezTo>
                  <a:pt x="47" y="574"/>
                  <a:pt x="47" y="574"/>
                  <a:pt x="47" y="575"/>
                </a:cubicBezTo>
                <a:cubicBezTo>
                  <a:pt x="43" y="575"/>
                  <a:pt x="41" y="576"/>
                  <a:pt x="38" y="577"/>
                </a:cubicBezTo>
                <a:cubicBezTo>
                  <a:pt x="38" y="577"/>
                  <a:pt x="38" y="577"/>
                  <a:pt x="38" y="577"/>
                </a:cubicBezTo>
                <a:cubicBezTo>
                  <a:pt x="41" y="574"/>
                  <a:pt x="41" y="568"/>
                  <a:pt x="44" y="567"/>
                </a:cubicBezTo>
                <a:cubicBezTo>
                  <a:pt x="46" y="565"/>
                  <a:pt x="45" y="564"/>
                  <a:pt x="45" y="562"/>
                </a:cubicBezTo>
                <a:cubicBezTo>
                  <a:pt x="43" y="561"/>
                  <a:pt x="41" y="566"/>
                  <a:pt x="39" y="566"/>
                </a:cubicBezTo>
                <a:cubicBezTo>
                  <a:pt x="40" y="566"/>
                  <a:pt x="40" y="566"/>
                  <a:pt x="40" y="566"/>
                </a:cubicBezTo>
                <a:cubicBezTo>
                  <a:pt x="39" y="568"/>
                  <a:pt x="39" y="568"/>
                  <a:pt x="39" y="568"/>
                </a:cubicBezTo>
                <a:cubicBezTo>
                  <a:pt x="41" y="566"/>
                  <a:pt x="40" y="569"/>
                  <a:pt x="40" y="570"/>
                </a:cubicBezTo>
                <a:cubicBezTo>
                  <a:pt x="39" y="571"/>
                  <a:pt x="38" y="573"/>
                  <a:pt x="38" y="572"/>
                </a:cubicBezTo>
                <a:cubicBezTo>
                  <a:pt x="38" y="571"/>
                  <a:pt x="38" y="571"/>
                  <a:pt x="38" y="571"/>
                </a:cubicBezTo>
                <a:cubicBezTo>
                  <a:pt x="37" y="572"/>
                  <a:pt x="37" y="575"/>
                  <a:pt x="35" y="576"/>
                </a:cubicBezTo>
                <a:cubicBezTo>
                  <a:pt x="34" y="576"/>
                  <a:pt x="35" y="575"/>
                  <a:pt x="34" y="575"/>
                </a:cubicBezTo>
                <a:cubicBezTo>
                  <a:pt x="34" y="577"/>
                  <a:pt x="33" y="578"/>
                  <a:pt x="32" y="581"/>
                </a:cubicBezTo>
                <a:cubicBezTo>
                  <a:pt x="32" y="581"/>
                  <a:pt x="31" y="581"/>
                  <a:pt x="31" y="581"/>
                </a:cubicBezTo>
                <a:cubicBezTo>
                  <a:pt x="31" y="579"/>
                  <a:pt x="31" y="579"/>
                  <a:pt x="31" y="579"/>
                </a:cubicBezTo>
                <a:cubicBezTo>
                  <a:pt x="31" y="580"/>
                  <a:pt x="31" y="581"/>
                  <a:pt x="30" y="581"/>
                </a:cubicBezTo>
                <a:cubicBezTo>
                  <a:pt x="30" y="582"/>
                  <a:pt x="29" y="582"/>
                  <a:pt x="29" y="582"/>
                </a:cubicBezTo>
                <a:cubicBezTo>
                  <a:pt x="30" y="583"/>
                  <a:pt x="30" y="583"/>
                  <a:pt x="30" y="583"/>
                </a:cubicBezTo>
                <a:cubicBezTo>
                  <a:pt x="29" y="584"/>
                  <a:pt x="27" y="586"/>
                  <a:pt x="24" y="587"/>
                </a:cubicBezTo>
                <a:cubicBezTo>
                  <a:pt x="23" y="588"/>
                  <a:pt x="22" y="588"/>
                  <a:pt x="23" y="586"/>
                </a:cubicBezTo>
                <a:cubicBezTo>
                  <a:pt x="20" y="588"/>
                  <a:pt x="19" y="590"/>
                  <a:pt x="18" y="591"/>
                </a:cubicBezTo>
                <a:cubicBezTo>
                  <a:pt x="16" y="593"/>
                  <a:pt x="11" y="595"/>
                  <a:pt x="10" y="597"/>
                </a:cubicBezTo>
                <a:cubicBezTo>
                  <a:pt x="10" y="598"/>
                  <a:pt x="10" y="598"/>
                  <a:pt x="10" y="598"/>
                </a:cubicBezTo>
                <a:cubicBezTo>
                  <a:pt x="9" y="598"/>
                  <a:pt x="9" y="598"/>
                  <a:pt x="9" y="598"/>
                </a:cubicBezTo>
                <a:cubicBezTo>
                  <a:pt x="9" y="599"/>
                  <a:pt x="9" y="599"/>
                  <a:pt x="9" y="599"/>
                </a:cubicBezTo>
                <a:cubicBezTo>
                  <a:pt x="0" y="591"/>
                  <a:pt x="3" y="593"/>
                  <a:pt x="9" y="599"/>
                </a:cubicBezTo>
                <a:cubicBezTo>
                  <a:pt x="8" y="599"/>
                  <a:pt x="8" y="599"/>
                  <a:pt x="8" y="599"/>
                </a:cubicBezTo>
                <a:cubicBezTo>
                  <a:pt x="7" y="600"/>
                  <a:pt x="7" y="600"/>
                  <a:pt x="7" y="600"/>
                </a:cubicBezTo>
                <a:cubicBezTo>
                  <a:pt x="7" y="599"/>
                  <a:pt x="7" y="599"/>
                  <a:pt x="7" y="600"/>
                </a:cubicBezTo>
                <a:cubicBezTo>
                  <a:pt x="7" y="600"/>
                  <a:pt x="7" y="600"/>
                  <a:pt x="7" y="600"/>
                </a:cubicBezTo>
                <a:cubicBezTo>
                  <a:pt x="7" y="600"/>
                  <a:pt x="7" y="600"/>
                  <a:pt x="7" y="600"/>
                </a:cubicBezTo>
                <a:cubicBezTo>
                  <a:pt x="7" y="599"/>
                  <a:pt x="6" y="598"/>
                  <a:pt x="5" y="598"/>
                </a:cubicBezTo>
                <a:cubicBezTo>
                  <a:pt x="6" y="598"/>
                  <a:pt x="7" y="599"/>
                  <a:pt x="7" y="600"/>
                </a:cubicBezTo>
                <a:cubicBezTo>
                  <a:pt x="7" y="600"/>
                  <a:pt x="7" y="600"/>
                  <a:pt x="7" y="600"/>
                </a:cubicBezTo>
                <a:cubicBezTo>
                  <a:pt x="7" y="600"/>
                  <a:pt x="7" y="600"/>
                  <a:pt x="7" y="600"/>
                </a:cubicBezTo>
                <a:cubicBezTo>
                  <a:pt x="17" y="609"/>
                  <a:pt x="34" y="624"/>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7" y="627"/>
                  <a:pt x="37" y="627"/>
                  <a:pt x="37" y="627"/>
                </a:cubicBezTo>
                <a:cubicBezTo>
                  <a:pt x="38" y="626"/>
                  <a:pt x="38" y="626"/>
                  <a:pt x="38" y="626"/>
                </a:cubicBezTo>
                <a:cubicBezTo>
                  <a:pt x="38" y="626"/>
                  <a:pt x="38" y="625"/>
                  <a:pt x="38" y="625"/>
                </a:cubicBezTo>
                <a:cubicBezTo>
                  <a:pt x="38" y="626"/>
                  <a:pt x="39" y="626"/>
                  <a:pt x="38" y="625"/>
                </a:cubicBezTo>
                <a:cubicBezTo>
                  <a:pt x="38" y="625"/>
                  <a:pt x="38" y="625"/>
                  <a:pt x="38" y="625"/>
                </a:cubicBezTo>
                <a:cubicBezTo>
                  <a:pt x="38" y="625"/>
                  <a:pt x="38" y="625"/>
                  <a:pt x="38" y="625"/>
                </a:cubicBezTo>
                <a:cubicBezTo>
                  <a:pt x="38" y="625"/>
                  <a:pt x="38" y="625"/>
                  <a:pt x="38" y="625"/>
                </a:cubicBezTo>
                <a:cubicBezTo>
                  <a:pt x="39" y="623"/>
                  <a:pt x="39" y="623"/>
                  <a:pt x="39" y="623"/>
                </a:cubicBezTo>
                <a:cubicBezTo>
                  <a:pt x="40" y="619"/>
                  <a:pt x="40" y="619"/>
                  <a:pt x="40" y="619"/>
                </a:cubicBezTo>
                <a:cubicBezTo>
                  <a:pt x="41" y="617"/>
                  <a:pt x="41" y="616"/>
                  <a:pt x="42" y="614"/>
                </a:cubicBezTo>
                <a:cubicBezTo>
                  <a:pt x="42" y="614"/>
                  <a:pt x="42" y="614"/>
                  <a:pt x="42" y="614"/>
                </a:cubicBezTo>
                <a:cubicBezTo>
                  <a:pt x="44" y="612"/>
                  <a:pt x="42" y="612"/>
                  <a:pt x="45" y="610"/>
                </a:cubicBezTo>
                <a:cubicBezTo>
                  <a:pt x="45" y="611"/>
                  <a:pt x="45" y="611"/>
                  <a:pt x="45" y="611"/>
                </a:cubicBezTo>
                <a:cubicBezTo>
                  <a:pt x="46" y="610"/>
                  <a:pt x="49" y="608"/>
                  <a:pt x="50" y="606"/>
                </a:cubicBezTo>
                <a:cubicBezTo>
                  <a:pt x="47" y="608"/>
                  <a:pt x="49" y="606"/>
                  <a:pt x="47" y="608"/>
                </a:cubicBezTo>
                <a:cubicBezTo>
                  <a:pt x="46" y="608"/>
                  <a:pt x="48" y="605"/>
                  <a:pt x="51" y="603"/>
                </a:cubicBezTo>
                <a:cubicBezTo>
                  <a:pt x="49" y="607"/>
                  <a:pt x="55" y="602"/>
                  <a:pt x="54" y="604"/>
                </a:cubicBezTo>
                <a:cubicBezTo>
                  <a:pt x="58" y="600"/>
                  <a:pt x="59" y="596"/>
                  <a:pt x="61" y="592"/>
                </a:cubicBezTo>
                <a:cubicBezTo>
                  <a:pt x="64" y="590"/>
                  <a:pt x="68" y="589"/>
                  <a:pt x="71" y="587"/>
                </a:cubicBezTo>
                <a:cubicBezTo>
                  <a:pt x="71" y="588"/>
                  <a:pt x="70" y="589"/>
                  <a:pt x="70" y="590"/>
                </a:cubicBezTo>
                <a:cubicBezTo>
                  <a:pt x="70" y="589"/>
                  <a:pt x="70" y="589"/>
                  <a:pt x="70" y="589"/>
                </a:cubicBezTo>
                <a:cubicBezTo>
                  <a:pt x="67" y="596"/>
                  <a:pt x="67" y="594"/>
                  <a:pt x="64" y="598"/>
                </a:cubicBezTo>
                <a:cubicBezTo>
                  <a:pt x="64" y="598"/>
                  <a:pt x="64" y="598"/>
                  <a:pt x="64" y="597"/>
                </a:cubicBezTo>
                <a:cubicBezTo>
                  <a:pt x="63" y="598"/>
                  <a:pt x="63" y="598"/>
                  <a:pt x="63" y="598"/>
                </a:cubicBezTo>
                <a:cubicBezTo>
                  <a:pt x="63" y="596"/>
                  <a:pt x="63" y="596"/>
                  <a:pt x="63" y="596"/>
                </a:cubicBezTo>
                <a:cubicBezTo>
                  <a:pt x="61" y="598"/>
                  <a:pt x="62" y="600"/>
                  <a:pt x="60" y="601"/>
                </a:cubicBezTo>
                <a:cubicBezTo>
                  <a:pt x="60" y="601"/>
                  <a:pt x="59" y="601"/>
                  <a:pt x="60" y="599"/>
                </a:cubicBezTo>
                <a:cubicBezTo>
                  <a:pt x="59" y="602"/>
                  <a:pt x="57" y="605"/>
                  <a:pt x="54" y="608"/>
                </a:cubicBezTo>
                <a:cubicBezTo>
                  <a:pt x="54" y="609"/>
                  <a:pt x="54" y="609"/>
                  <a:pt x="54" y="609"/>
                </a:cubicBezTo>
                <a:cubicBezTo>
                  <a:pt x="54" y="609"/>
                  <a:pt x="54" y="609"/>
                  <a:pt x="53" y="610"/>
                </a:cubicBezTo>
                <a:cubicBezTo>
                  <a:pt x="53" y="610"/>
                  <a:pt x="53" y="610"/>
                  <a:pt x="52" y="611"/>
                </a:cubicBezTo>
                <a:cubicBezTo>
                  <a:pt x="53" y="610"/>
                  <a:pt x="53" y="610"/>
                  <a:pt x="52" y="611"/>
                </a:cubicBezTo>
                <a:cubicBezTo>
                  <a:pt x="52" y="611"/>
                  <a:pt x="52" y="611"/>
                  <a:pt x="52" y="611"/>
                </a:cubicBezTo>
                <a:cubicBezTo>
                  <a:pt x="51" y="612"/>
                  <a:pt x="50" y="612"/>
                  <a:pt x="50" y="613"/>
                </a:cubicBezTo>
                <a:cubicBezTo>
                  <a:pt x="50" y="613"/>
                  <a:pt x="50" y="613"/>
                  <a:pt x="50" y="612"/>
                </a:cubicBezTo>
                <a:cubicBezTo>
                  <a:pt x="51" y="611"/>
                  <a:pt x="52" y="609"/>
                  <a:pt x="52" y="608"/>
                </a:cubicBezTo>
                <a:cubicBezTo>
                  <a:pt x="50" y="610"/>
                  <a:pt x="49" y="611"/>
                  <a:pt x="48" y="613"/>
                </a:cubicBezTo>
                <a:cubicBezTo>
                  <a:pt x="48" y="613"/>
                  <a:pt x="48" y="613"/>
                  <a:pt x="47" y="613"/>
                </a:cubicBezTo>
                <a:cubicBezTo>
                  <a:pt x="47" y="613"/>
                  <a:pt x="47" y="613"/>
                  <a:pt x="48" y="613"/>
                </a:cubicBezTo>
                <a:cubicBezTo>
                  <a:pt x="47" y="614"/>
                  <a:pt x="47" y="614"/>
                  <a:pt x="46" y="615"/>
                </a:cubicBezTo>
                <a:cubicBezTo>
                  <a:pt x="45" y="614"/>
                  <a:pt x="50" y="612"/>
                  <a:pt x="47" y="612"/>
                </a:cubicBezTo>
                <a:cubicBezTo>
                  <a:pt x="44" y="614"/>
                  <a:pt x="45" y="615"/>
                  <a:pt x="46" y="615"/>
                </a:cubicBezTo>
                <a:cubicBezTo>
                  <a:pt x="45" y="616"/>
                  <a:pt x="45" y="616"/>
                  <a:pt x="44" y="616"/>
                </a:cubicBezTo>
                <a:cubicBezTo>
                  <a:pt x="45" y="616"/>
                  <a:pt x="45" y="616"/>
                  <a:pt x="46" y="616"/>
                </a:cubicBezTo>
                <a:cubicBezTo>
                  <a:pt x="46" y="616"/>
                  <a:pt x="46" y="616"/>
                  <a:pt x="46" y="616"/>
                </a:cubicBezTo>
                <a:cubicBezTo>
                  <a:pt x="46" y="616"/>
                  <a:pt x="46" y="616"/>
                  <a:pt x="46" y="616"/>
                </a:cubicBezTo>
                <a:cubicBezTo>
                  <a:pt x="47" y="616"/>
                  <a:pt x="47" y="616"/>
                  <a:pt x="47" y="616"/>
                </a:cubicBezTo>
                <a:cubicBezTo>
                  <a:pt x="47" y="616"/>
                  <a:pt x="45" y="617"/>
                  <a:pt x="46" y="617"/>
                </a:cubicBezTo>
                <a:cubicBezTo>
                  <a:pt x="46" y="617"/>
                  <a:pt x="47" y="616"/>
                  <a:pt x="47" y="616"/>
                </a:cubicBezTo>
                <a:cubicBezTo>
                  <a:pt x="47" y="616"/>
                  <a:pt x="48" y="616"/>
                  <a:pt x="48" y="616"/>
                </a:cubicBezTo>
                <a:cubicBezTo>
                  <a:pt x="47" y="617"/>
                  <a:pt x="44" y="619"/>
                  <a:pt x="41" y="621"/>
                </a:cubicBezTo>
                <a:cubicBezTo>
                  <a:pt x="44" y="620"/>
                  <a:pt x="43" y="621"/>
                  <a:pt x="42" y="623"/>
                </a:cubicBezTo>
                <a:cubicBezTo>
                  <a:pt x="42" y="623"/>
                  <a:pt x="42" y="623"/>
                  <a:pt x="42" y="623"/>
                </a:cubicBezTo>
                <a:cubicBezTo>
                  <a:pt x="41" y="624"/>
                  <a:pt x="41" y="624"/>
                  <a:pt x="41" y="624"/>
                </a:cubicBezTo>
                <a:cubicBezTo>
                  <a:pt x="42" y="624"/>
                  <a:pt x="42" y="624"/>
                  <a:pt x="42" y="624"/>
                </a:cubicBezTo>
                <a:cubicBezTo>
                  <a:pt x="42" y="624"/>
                  <a:pt x="42" y="624"/>
                  <a:pt x="43" y="624"/>
                </a:cubicBezTo>
                <a:cubicBezTo>
                  <a:pt x="45" y="622"/>
                  <a:pt x="48" y="621"/>
                  <a:pt x="50" y="620"/>
                </a:cubicBezTo>
                <a:cubicBezTo>
                  <a:pt x="46" y="620"/>
                  <a:pt x="55" y="615"/>
                  <a:pt x="56" y="613"/>
                </a:cubicBezTo>
                <a:cubicBezTo>
                  <a:pt x="58" y="611"/>
                  <a:pt x="58" y="611"/>
                  <a:pt x="58" y="611"/>
                </a:cubicBezTo>
                <a:cubicBezTo>
                  <a:pt x="59" y="610"/>
                  <a:pt x="59" y="610"/>
                  <a:pt x="59" y="610"/>
                </a:cubicBezTo>
                <a:cubicBezTo>
                  <a:pt x="59" y="610"/>
                  <a:pt x="59" y="610"/>
                  <a:pt x="58" y="612"/>
                </a:cubicBezTo>
                <a:cubicBezTo>
                  <a:pt x="59" y="611"/>
                  <a:pt x="62" y="608"/>
                  <a:pt x="62" y="607"/>
                </a:cubicBezTo>
                <a:cubicBezTo>
                  <a:pt x="63" y="607"/>
                  <a:pt x="64" y="606"/>
                  <a:pt x="64" y="606"/>
                </a:cubicBezTo>
                <a:cubicBezTo>
                  <a:pt x="64" y="606"/>
                  <a:pt x="64" y="606"/>
                  <a:pt x="64" y="606"/>
                </a:cubicBezTo>
                <a:cubicBezTo>
                  <a:pt x="70" y="603"/>
                  <a:pt x="73" y="602"/>
                  <a:pt x="80" y="598"/>
                </a:cubicBezTo>
                <a:cubicBezTo>
                  <a:pt x="80" y="596"/>
                  <a:pt x="80" y="596"/>
                  <a:pt x="80" y="596"/>
                </a:cubicBezTo>
                <a:cubicBezTo>
                  <a:pt x="86" y="593"/>
                  <a:pt x="80" y="591"/>
                  <a:pt x="81" y="590"/>
                </a:cubicBezTo>
                <a:cubicBezTo>
                  <a:pt x="82" y="589"/>
                  <a:pt x="83" y="588"/>
                  <a:pt x="85" y="588"/>
                </a:cubicBezTo>
                <a:cubicBezTo>
                  <a:pt x="84" y="589"/>
                  <a:pt x="84" y="589"/>
                  <a:pt x="84" y="589"/>
                </a:cubicBezTo>
                <a:cubicBezTo>
                  <a:pt x="88" y="587"/>
                  <a:pt x="85" y="587"/>
                  <a:pt x="88" y="585"/>
                </a:cubicBezTo>
                <a:cubicBezTo>
                  <a:pt x="91" y="583"/>
                  <a:pt x="86" y="587"/>
                  <a:pt x="87" y="585"/>
                </a:cubicBezTo>
                <a:cubicBezTo>
                  <a:pt x="91" y="583"/>
                  <a:pt x="87" y="581"/>
                  <a:pt x="94" y="580"/>
                </a:cubicBezTo>
                <a:cubicBezTo>
                  <a:pt x="95" y="580"/>
                  <a:pt x="96" y="581"/>
                  <a:pt x="93" y="583"/>
                </a:cubicBezTo>
                <a:cubicBezTo>
                  <a:pt x="97" y="582"/>
                  <a:pt x="97" y="582"/>
                  <a:pt x="97" y="582"/>
                </a:cubicBezTo>
                <a:cubicBezTo>
                  <a:pt x="93" y="584"/>
                  <a:pt x="96" y="583"/>
                  <a:pt x="92" y="585"/>
                </a:cubicBezTo>
                <a:cubicBezTo>
                  <a:pt x="91" y="587"/>
                  <a:pt x="92" y="588"/>
                  <a:pt x="91" y="590"/>
                </a:cubicBezTo>
                <a:cubicBezTo>
                  <a:pt x="92" y="589"/>
                  <a:pt x="91" y="588"/>
                  <a:pt x="94" y="587"/>
                </a:cubicBezTo>
                <a:cubicBezTo>
                  <a:pt x="97" y="586"/>
                  <a:pt x="94" y="587"/>
                  <a:pt x="94" y="588"/>
                </a:cubicBezTo>
                <a:cubicBezTo>
                  <a:pt x="96" y="585"/>
                  <a:pt x="99" y="587"/>
                  <a:pt x="101" y="584"/>
                </a:cubicBezTo>
                <a:cubicBezTo>
                  <a:pt x="99" y="583"/>
                  <a:pt x="100" y="583"/>
                  <a:pt x="97" y="583"/>
                </a:cubicBezTo>
                <a:cubicBezTo>
                  <a:pt x="99" y="582"/>
                  <a:pt x="103" y="581"/>
                  <a:pt x="104" y="583"/>
                </a:cubicBezTo>
                <a:cubicBezTo>
                  <a:pt x="103" y="581"/>
                  <a:pt x="103" y="581"/>
                  <a:pt x="103" y="581"/>
                </a:cubicBezTo>
                <a:cubicBezTo>
                  <a:pt x="104" y="581"/>
                  <a:pt x="106" y="581"/>
                  <a:pt x="106" y="581"/>
                </a:cubicBezTo>
                <a:cubicBezTo>
                  <a:pt x="107" y="580"/>
                  <a:pt x="107" y="580"/>
                  <a:pt x="107" y="580"/>
                </a:cubicBezTo>
                <a:cubicBezTo>
                  <a:pt x="104" y="580"/>
                  <a:pt x="102" y="580"/>
                  <a:pt x="100" y="582"/>
                </a:cubicBezTo>
                <a:cubicBezTo>
                  <a:pt x="100" y="580"/>
                  <a:pt x="96" y="580"/>
                  <a:pt x="100" y="578"/>
                </a:cubicBezTo>
                <a:cubicBezTo>
                  <a:pt x="102" y="578"/>
                  <a:pt x="101" y="579"/>
                  <a:pt x="101" y="579"/>
                </a:cubicBezTo>
                <a:cubicBezTo>
                  <a:pt x="110" y="575"/>
                  <a:pt x="112" y="577"/>
                  <a:pt x="119" y="574"/>
                </a:cubicBezTo>
                <a:cubicBezTo>
                  <a:pt x="117" y="575"/>
                  <a:pt x="112" y="576"/>
                  <a:pt x="109" y="578"/>
                </a:cubicBezTo>
                <a:cubicBezTo>
                  <a:pt x="112" y="579"/>
                  <a:pt x="114" y="576"/>
                  <a:pt x="116" y="576"/>
                </a:cubicBezTo>
                <a:cubicBezTo>
                  <a:pt x="114" y="577"/>
                  <a:pt x="114" y="577"/>
                  <a:pt x="117" y="577"/>
                </a:cubicBezTo>
                <a:cubicBezTo>
                  <a:pt x="117" y="576"/>
                  <a:pt x="117" y="576"/>
                  <a:pt x="117" y="576"/>
                </a:cubicBezTo>
                <a:cubicBezTo>
                  <a:pt x="119" y="575"/>
                  <a:pt x="121" y="574"/>
                  <a:pt x="121" y="575"/>
                </a:cubicBezTo>
                <a:cubicBezTo>
                  <a:pt x="121" y="574"/>
                  <a:pt x="120" y="574"/>
                  <a:pt x="119" y="575"/>
                </a:cubicBezTo>
                <a:cubicBezTo>
                  <a:pt x="122" y="572"/>
                  <a:pt x="127" y="570"/>
                  <a:pt x="134" y="568"/>
                </a:cubicBezTo>
                <a:cubicBezTo>
                  <a:pt x="134" y="570"/>
                  <a:pt x="126" y="572"/>
                  <a:pt x="131" y="572"/>
                </a:cubicBezTo>
                <a:cubicBezTo>
                  <a:pt x="133" y="570"/>
                  <a:pt x="134" y="568"/>
                  <a:pt x="139" y="567"/>
                </a:cubicBezTo>
                <a:cubicBezTo>
                  <a:pt x="138" y="569"/>
                  <a:pt x="141" y="568"/>
                  <a:pt x="142" y="568"/>
                </a:cubicBezTo>
                <a:cubicBezTo>
                  <a:pt x="146" y="564"/>
                  <a:pt x="146" y="564"/>
                  <a:pt x="146" y="564"/>
                </a:cubicBezTo>
                <a:cubicBezTo>
                  <a:pt x="149" y="564"/>
                  <a:pt x="152" y="563"/>
                  <a:pt x="155" y="561"/>
                </a:cubicBezTo>
                <a:cubicBezTo>
                  <a:pt x="154" y="562"/>
                  <a:pt x="153" y="562"/>
                  <a:pt x="151" y="563"/>
                </a:cubicBezTo>
                <a:cubicBezTo>
                  <a:pt x="154" y="559"/>
                  <a:pt x="159" y="561"/>
                  <a:pt x="164" y="559"/>
                </a:cubicBezTo>
                <a:cubicBezTo>
                  <a:pt x="162" y="560"/>
                  <a:pt x="162" y="560"/>
                  <a:pt x="162" y="560"/>
                </a:cubicBezTo>
                <a:cubicBezTo>
                  <a:pt x="166" y="559"/>
                  <a:pt x="169" y="558"/>
                  <a:pt x="172" y="556"/>
                </a:cubicBezTo>
                <a:cubicBezTo>
                  <a:pt x="172" y="557"/>
                  <a:pt x="172" y="557"/>
                  <a:pt x="172" y="557"/>
                </a:cubicBezTo>
                <a:cubicBezTo>
                  <a:pt x="172" y="556"/>
                  <a:pt x="178" y="553"/>
                  <a:pt x="179" y="552"/>
                </a:cubicBezTo>
                <a:cubicBezTo>
                  <a:pt x="170" y="556"/>
                  <a:pt x="170" y="553"/>
                  <a:pt x="162" y="557"/>
                </a:cubicBezTo>
                <a:cubicBezTo>
                  <a:pt x="164" y="555"/>
                  <a:pt x="167" y="554"/>
                  <a:pt x="170" y="551"/>
                </a:cubicBezTo>
                <a:cubicBezTo>
                  <a:pt x="171" y="551"/>
                  <a:pt x="172" y="551"/>
                  <a:pt x="172" y="551"/>
                </a:cubicBezTo>
                <a:cubicBezTo>
                  <a:pt x="173" y="550"/>
                  <a:pt x="173" y="549"/>
                  <a:pt x="175" y="548"/>
                </a:cubicBezTo>
                <a:cubicBezTo>
                  <a:pt x="176" y="549"/>
                  <a:pt x="176" y="549"/>
                  <a:pt x="176" y="549"/>
                </a:cubicBezTo>
                <a:cubicBezTo>
                  <a:pt x="183" y="548"/>
                  <a:pt x="180" y="545"/>
                  <a:pt x="187" y="543"/>
                </a:cubicBezTo>
                <a:cubicBezTo>
                  <a:pt x="189" y="545"/>
                  <a:pt x="182" y="547"/>
                  <a:pt x="179" y="549"/>
                </a:cubicBezTo>
                <a:cubicBezTo>
                  <a:pt x="183" y="549"/>
                  <a:pt x="173" y="551"/>
                  <a:pt x="178" y="552"/>
                </a:cubicBezTo>
                <a:cubicBezTo>
                  <a:pt x="179" y="551"/>
                  <a:pt x="179" y="551"/>
                  <a:pt x="179" y="551"/>
                </a:cubicBezTo>
                <a:cubicBezTo>
                  <a:pt x="181" y="550"/>
                  <a:pt x="181" y="551"/>
                  <a:pt x="180" y="551"/>
                </a:cubicBezTo>
                <a:cubicBezTo>
                  <a:pt x="183" y="550"/>
                  <a:pt x="182" y="551"/>
                  <a:pt x="183" y="550"/>
                </a:cubicBezTo>
                <a:cubicBezTo>
                  <a:pt x="192" y="547"/>
                  <a:pt x="183" y="552"/>
                  <a:pt x="193" y="550"/>
                </a:cubicBezTo>
                <a:cubicBezTo>
                  <a:pt x="192" y="551"/>
                  <a:pt x="189" y="551"/>
                  <a:pt x="190" y="552"/>
                </a:cubicBezTo>
                <a:cubicBezTo>
                  <a:pt x="185" y="553"/>
                  <a:pt x="185" y="553"/>
                  <a:pt x="185" y="553"/>
                </a:cubicBezTo>
                <a:cubicBezTo>
                  <a:pt x="185" y="554"/>
                  <a:pt x="185" y="554"/>
                  <a:pt x="185" y="554"/>
                </a:cubicBezTo>
                <a:cubicBezTo>
                  <a:pt x="192" y="553"/>
                  <a:pt x="195" y="550"/>
                  <a:pt x="197" y="547"/>
                </a:cubicBezTo>
                <a:cubicBezTo>
                  <a:pt x="192" y="550"/>
                  <a:pt x="196" y="546"/>
                  <a:pt x="192" y="547"/>
                </a:cubicBezTo>
                <a:cubicBezTo>
                  <a:pt x="193" y="546"/>
                  <a:pt x="194" y="546"/>
                  <a:pt x="195" y="546"/>
                </a:cubicBezTo>
                <a:cubicBezTo>
                  <a:pt x="195" y="546"/>
                  <a:pt x="198" y="545"/>
                  <a:pt x="198" y="544"/>
                </a:cubicBezTo>
                <a:cubicBezTo>
                  <a:pt x="200" y="547"/>
                  <a:pt x="213" y="543"/>
                  <a:pt x="212" y="547"/>
                </a:cubicBezTo>
                <a:cubicBezTo>
                  <a:pt x="216" y="547"/>
                  <a:pt x="227" y="543"/>
                  <a:pt x="235" y="541"/>
                </a:cubicBezTo>
                <a:cubicBezTo>
                  <a:pt x="233" y="542"/>
                  <a:pt x="233" y="542"/>
                  <a:pt x="233" y="542"/>
                </a:cubicBezTo>
                <a:cubicBezTo>
                  <a:pt x="243" y="543"/>
                  <a:pt x="240" y="539"/>
                  <a:pt x="244" y="537"/>
                </a:cubicBezTo>
                <a:cubicBezTo>
                  <a:pt x="240" y="539"/>
                  <a:pt x="249" y="538"/>
                  <a:pt x="251" y="538"/>
                </a:cubicBezTo>
                <a:cubicBezTo>
                  <a:pt x="254" y="537"/>
                  <a:pt x="257" y="535"/>
                  <a:pt x="263" y="534"/>
                </a:cubicBezTo>
                <a:cubicBezTo>
                  <a:pt x="264" y="535"/>
                  <a:pt x="265" y="537"/>
                  <a:pt x="269" y="536"/>
                </a:cubicBezTo>
                <a:cubicBezTo>
                  <a:pt x="271" y="535"/>
                  <a:pt x="271" y="535"/>
                  <a:pt x="271" y="535"/>
                </a:cubicBezTo>
                <a:cubicBezTo>
                  <a:pt x="274" y="535"/>
                  <a:pt x="279" y="533"/>
                  <a:pt x="281" y="533"/>
                </a:cubicBezTo>
                <a:cubicBezTo>
                  <a:pt x="281" y="534"/>
                  <a:pt x="281" y="534"/>
                  <a:pt x="281" y="534"/>
                </a:cubicBezTo>
                <a:cubicBezTo>
                  <a:pt x="285" y="534"/>
                  <a:pt x="285" y="532"/>
                  <a:pt x="281" y="532"/>
                </a:cubicBezTo>
                <a:cubicBezTo>
                  <a:pt x="285" y="531"/>
                  <a:pt x="285" y="531"/>
                  <a:pt x="285" y="531"/>
                </a:cubicBezTo>
                <a:cubicBezTo>
                  <a:pt x="285" y="531"/>
                  <a:pt x="285" y="531"/>
                  <a:pt x="285" y="531"/>
                </a:cubicBezTo>
                <a:cubicBezTo>
                  <a:pt x="290" y="530"/>
                  <a:pt x="294" y="527"/>
                  <a:pt x="302" y="526"/>
                </a:cubicBezTo>
                <a:cubicBezTo>
                  <a:pt x="301" y="528"/>
                  <a:pt x="309" y="528"/>
                  <a:pt x="302" y="529"/>
                </a:cubicBezTo>
                <a:cubicBezTo>
                  <a:pt x="304" y="528"/>
                  <a:pt x="300" y="528"/>
                  <a:pt x="300" y="528"/>
                </a:cubicBezTo>
                <a:cubicBezTo>
                  <a:pt x="297" y="528"/>
                  <a:pt x="295" y="529"/>
                  <a:pt x="294" y="529"/>
                </a:cubicBezTo>
                <a:cubicBezTo>
                  <a:pt x="295" y="530"/>
                  <a:pt x="295" y="531"/>
                  <a:pt x="294" y="533"/>
                </a:cubicBezTo>
                <a:cubicBezTo>
                  <a:pt x="298" y="530"/>
                  <a:pt x="314" y="530"/>
                  <a:pt x="314" y="527"/>
                </a:cubicBezTo>
                <a:cubicBezTo>
                  <a:pt x="321" y="527"/>
                  <a:pt x="329" y="525"/>
                  <a:pt x="337" y="526"/>
                </a:cubicBezTo>
                <a:cubicBezTo>
                  <a:pt x="336" y="525"/>
                  <a:pt x="336" y="525"/>
                  <a:pt x="336" y="525"/>
                </a:cubicBezTo>
                <a:cubicBezTo>
                  <a:pt x="343" y="526"/>
                  <a:pt x="343" y="526"/>
                  <a:pt x="343" y="526"/>
                </a:cubicBezTo>
                <a:cubicBezTo>
                  <a:pt x="341" y="526"/>
                  <a:pt x="341" y="526"/>
                  <a:pt x="341" y="526"/>
                </a:cubicBezTo>
                <a:cubicBezTo>
                  <a:pt x="346" y="527"/>
                  <a:pt x="346" y="527"/>
                  <a:pt x="346" y="527"/>
                </a:cubicBezTo>
                <a:cubicBezTo>
                  <a:pt x="346" y="528"/>
                  <a:pt x="345" y="528"/>
                  <a:pt x="343" y="528"/>
                </a:cubicBezTo>
                <a:cubicBezTo>
                  <a:pt x="342" y="529"/>
                  <a:pt x="341" y="528"/>
                  <a:pt x="342" y="528"/>
                </a:cubicBezTo>
                <a:cubicBezTo>
                  <a:pt x="338" y="529"/>
                  <a:pt x="346" y="528"/>
                  <a:pt x="343" y="530"/>
                </a:cubicBezTo>
                <a:cubicBezTo>
                  <a:pt x="342" y="529"/>
                  <a:pt x="341" y="530"/>
                  <a:pt x="340" y="530"/>
                </a:cubicBezTo>
                <a:cubicBezTo>
                  <a:pt x="345" y="530"/>
                  <a:pt x="347" y="528"/>
                  <a:pt x="351" y="530"/>
                </a:cubicBezTo>
                <a:cubicBezTo>
                  <a:pt x="353" y="529"/>
                  <a:pt x="358" y="527"/>
                  <a:pt x="363" y="528"/>
                </a:cubicBezTo>
                <a:cubicBezTo>
                  <a:pt x="361" y="529"/>
                  <a:pt x="368" y="528"/>
                  <a:pt x="366" y="530"/>
                </a:cubicBezTo>
                <a:cubicBezTo>
                  <a:pt x="368" y="529"/>
                  <a:pt x="372" y="530"/>
                  <a:pt x="373" y="529"/>
                </a:cubicBezTo>
                <a:cubicBezTo>
                  <a:pt x="372" y="529"/>
                  <a:pt x="370" y="529"/>
                  <a:pt x="369" y="529"/>
                </a:cubicBezTo>
                <a:cubicBezTo>
                  <a:pt x="370" y="529"/>
                  <a:pt x="370" y="528"/>
                  <a:pt x="371" y="528"/>
                </a:cubicBezTo>
                <a:cubicBezTo>
                  <a:pt x="377" y="529"/>
                  <a:pt x="383" y="529"/>
                  <a:pt x="388" y="531"/>
                </a:cubicBezTo>
                <a:cubicBezTo>
                  <a:pt x="396" y="531"/>
                  <a:pt x="413" y="532"/>
                  <a:pt x="428" y="534"/>
                </a:cubicBezTo>
                <a:cubicBezTo>
                  <a:pt x="422" y="535"/>
                  <a:pt x="445" y="535"/>
                  <a:pt x="437" y="536"/>
                </a:cubicBezTo>
                <a:cubicBezTo>
                  <a:pt x="443" y="536"/>
                  <a:pt x="457" y="538"/>
                  <a:pt x="459" y="537"/>
                </a:cubicBezTo>
                <a:cubicBezTo>
                  <a:pt x="457" y="537"/>
                  <a:pt x="450" y="537"/>
                  <a:pt x="446" y="536"/>
                </a:cubicBezTo>
                <a:cubicBezTo>
                  <a:pt x="452" y="537"/>
                  <a:pt x="453" y="535"/>
                  <a:pt x="460" y="536"/>
                </a:cubicBezTo>
                <a:cubicBezTo>
                  <a:pt x="461" y="536"/>
                  <a:pt x="461" y="536"/>
                  <a:pt x="461" y="536"/>
                </a:cubicBezTo>
                <a:cubicBezTo>
                  <a:pt x="471" y="536"/>
                  <a:pt x="465" y="533"/>
                  <a:pt x="482" y="533"/>
                </a:cubicBezTo>
                <a:cubicBezTo>
                  <a:pt x="528" y="534"/>
                  <a:pt x="475" y="537"/>
                  <a:pt x="482" y="538"/>
                </a:cubicBezTo>
                <a:cubicBezTo>
                  <a:pt x="484" y="538"/>
                  <a:pt x="504" y="537"/>
                  <a:pt x="513" y="538"/>
                </a:cubicBezTo>
                <a:cubicBezTo>
                  <a:pt x="511" y="538"/>
                  <a:pt x="511" y="538"/>
                  <a:pt x="511" y="538"/>
                </a:cubicBezTo>
                <a:cubicBezTo>
                  <a:pt x="516" y="538"/>
                  <a:pt x="523" y="537"/>
                  <a:pt x="528" y="538"/>
                </a:cubicBezTo>
                <a:cubicBezTo>
                  <a:pt x="531" y="536"/>
                  <a:pt x="536" y="535"/>
                  <a:pt x="540" y="534"/>
                </a:cubicBezTo>
                <a:cubicBezTo>
                  <a:pt x="560" y="532"/>
                  <a:pt x="560" y="532"/>
                  <a:pt x="560" y="532"/>
                </a:cubicBezTo>
                <a:cubicBezTo>
                  <a:pt x="556" y="533"/>
                  <a:pt x="556" y="533"/>
                  <a:pt x="556" y="533"/>
                </a:cubicBezTo>
                <a:cubicBezTo>
                  <a:pt x="561" y="533"/>
                  <a:pt x="565" y="532"/>
                  <a:pt x="569" y="532"/>
                </a:cubicBezTo>
                <a:cubicBezTo>
                  <a:pt x="571" y="533"/>
                  <a:pt x="565" y="533"/>
                  <a:pt x="558" y="534"/>
                </a:cubicBezTo>
                <a:cubicBezTo>
                  <a:pt x="562" y="535"/>
                  <a:pt x="566" y="535"/>
                  <a:pt x="571" y="533"/>
                </a:cubicBezTo>
                <a:cubicBezTo>
                  <a:pt x="568" y="533"/>
                  <a:pt x="568" y="533"/>
                  <a:pt x="568" y="533"/>
                </a:cubicBezTo>
                <a:cubicBezTo>
                  <a:pt x="574" y="533"/>
                  <a:pt x="593" y="529"/>
                  <a:pt x="578" y="530"/>
                </a:cubicBezTo>
                <a:cubicBezTo>
                  <a:pt x="589" y="528"/>
                  <a:pt x="593" y="530"/>
                  <a:pt x="601" y="529"/>
                </a:cubicBezTo>
                <a:cubicBezTo>
                  <a:pt x="602" y="530"/>
                  <a:pt x="594" y="530"/>
                  <a:pt x="598" y="531"/>
                </a:cubicBezTo>
                <a:cubicBezTo>
                  <a:pt x="606" y="530"/>
                  <a:pt x="611" y="530"/>
                  <a:pt x="618" y="529"/>
                </a:cubicBezTo>
                <a:cubicBezTo>
                  <a:pt x="611" y="529"/>
                  <a:pt x="619" y="528"/>
                  <a:pt x="610" y="528"/>
                </a:cubicBezTo>
                <a:cubicBezTo>
                  <a:pt x="613" y="527"/>
                  <a:pt x="623" y="526"/>
                  <a:pt x="623" y="526"/>
                </a:cubicBezTo>
                <a:cubicBezTo>
                  <a:pt x="620" y="526"/>
                  <a:pt x="617" y="527"/>
                  <a:pt x="612" y="527"/>
                </a:cubicBezTo>
                <a:cubicBezTo>
                  <a:pt x="622" y="526"/>
                  <a:pt x="633" y="524"/>
                  <a:pt x="644" y="523"/>
                </a:cubicBezTo>
                <a:cubicBezTo>
                  <a:pt x="643" y="524"/>
                  <a:pt x="642" y="524"/>
                  <a:pt x="641" y="524"/>
                </a:cubicBezTo>
                <a:cubicBezTo>
                  <a:pt x="655" y="521"/>
                  <a:pt x="676" y="518"/>
                  <a:pt x="685" y="515"/>
                </a:cubicBezTo>
                <a:cubicBezTo>
                  <a:pt x="680" y="515"/>
                  <a:pt x="680" y="515"/>
                  <a:pt x="680" y="515"/>
                </a:cubicBezTo>
                <a:cubicBezTo>
                  <a:pt x="677" y="516"/>
                  <a:pt x="670" y="517"/>
                  <a:pt x="668" y="517"/>
                </a:cubicBezTo>
                <a:close/>
                <a:moveTo>
                  <a:pt x="410" y="3"/>
                </a:moveTo>
                <a:cubicBezTo>
                  <a:pt x="400" y="3"/>
                  <a:pt x="400" y="3"/>
                  <a:pt x="400" y="3"/>
                </a:cubicBezTo>
                <a:cubicBezTo>
                  <a:pt x="404" y="3"/>
                  <a:pt x="408" y="3"/>
                  <a:pt x="410" y="3"/>
                </a:cubicBezTo>
                <a:close/>
                <a:moveTo>
                  <a:pt x="376" y="21"/>
                </a:moveTo>
                <a:cubicBezTo>
                  <a:pt x="379" y="21"/>
                  <a:pt x="381" y="21"/>
                  <a:pt x="382" y="21"/>
                </a:cubicBezTo>
                <a:cubicBezTo>
                  <a:pt x="375" y="21"/>
                  <a:pt x="375" y="21"/>
                  <a:pt x="375" y="21"/>
                </a:cubicBezTo>
                <a:lnTo>
                  <a:pt x="376" y="21"/>
                </a:lnTo>
                <a:close/>
                <a:moveTo>
                  <a:pt x="354" y="21"/>
                </a:moveTo>
                <a:cubicBezTo>
                  <a:pt x="357" y="21"/>
                  <a:pt x="358" y="21"/>
                  <a:pt x="358" y="22"/>
                </a:cubicBezTo>
                <a:cubicBezTo>
                  <a:pt x="351" y="22"/>
                  <a:pt x="351" y="22"/>
                  <a:pt x="351" y="22"/>
                </a:cubicBezTo>
                <a:lnTo>
                  <a:pt x="354" y="21"/>
                </a:lnTo>
                <a:close/>
                <a:moveTo>
                  <a:pt x="263" y="32"/>
                </a:moveTo>
                <a:cubicBezTo>
                  <a:pt x="264" y="30"/>
                  <a:pt x="278" y="27"/>
                  <a:pt x="283" y="25"/>
                </a:cubicBezTo>
                <a:cubicBezTo>
                  <a:pt x="286" y="24"/>
                  <a:pt x="304" y="21"/>
                  <a:pt x="300" y="23"/>
                </a:cubicBezTo>
                <a:cubicBezTo>
                  <a:pt x="288" y="24"/>
                  <a:pt x="289" y="28"/>
                  <a:pt x="278" y="27"/>
                </a:cubicBezTo>
                <a:cubicBezTo>
                  <a:pt x="276" y="29"/>
                  <a:pt x="279" y="29"/>
                  <a:pt x="284" y="28"/>
                </a:cubicBezTo>
                <a:cubicBezTo>
                  <a:pt x="282" y="29"/>
                  <a:pt x="281" y="29"/>
                  <a:pt x="281" y="29"/>
                </a:cubicBezTo>
                <a:cubicBezTo>
                  <a:pt x="277" y="30"/>
                  <a:pt x="273" y="31"/>
                  <a:pt x="269" y="32"/>
                </a:cubicBezTo>
                <a:cubicBezTo>
                  <a:pt x="265" y="32"/>
                  <a:pt x="262" y="33"/>
                  <a:pt x="263" y="32"/>
                </a:cubicBezTo>
                <a:close/>
                <a:moveTo>
                  <a:pt x="217" y="44"/>
                </a:moveTo>
                <a:cubicBezTo>
                  <a:pt x="228" y="41"/>
                  <a:pt x="241" y="37"/>
                  <a:pt x="248" y="36"/>
                </a:cubicBezTo>
                <a:cubicBezTo>
                  <a:pt x="244" y="37"/>
                  <a:pt x="244" y="37"/>
                  <a:pt x="244" y="37"/>
                </a:cubicBezTo>
                <a:cubicBezTo>
                  <a:pt x="190" y="52"/>
                  <a:pt x="214" y="48"/>
                  <a:pt x="247" y="43"/>
                </a:cubicBezTo>
                <a:cubicBezTo>
                  <a:pt x="229" y="47"/>
                  <a:pt x="210" y="52"/>
                  <a:pt x="192" y="58"/>
                </a:cubicBezTo>
                <a:cubicBezTo>
                  <a:pt x="194" y="58"/>
                  <a:pt x="194" y="58"/>
                  <a:pt x="194" y="58"/>
                </a:cubicBezTo>
                <a:cubicBezTo>
                  <a:pt x="189" y="60"/>
                  <a:pt x="184" y="63"/>
                  <a:pt x="181" y="63"/>
                </a:cubicBezTo>
                <a:cubicBezTo>
                  <a:pt x="180" y="63"/>
                  <a:pt x="208" y="48"/>
                  <a:pt x="217" y="44"/>
                </a:cubicBezTo>
                <a:close/>
                <a:moveTo>
                  <a:pt x="177" y="58"/>
                </a:moveTo>
                <a:cubicBezTo>
                  <a:pt x="177" y="58"/>
                  <a:pt x="177" y="58"/>
                  <a:pt x="179" y="58"/>
                </a:cubicBezTo>
                <a:cubicBezTo>
                  <a:pt x="168" y="62"/>
                  <a:pt x="168" y="62"/>
                  <a:pt x="168" y="62"/>
                </a:cubicBezTo>
                <a:cubicBezTo>
                  <a:pt x="169" y="61"/>
                  <a:pt x="167" y="61"/>
                  <a:pt x="177" y="58"/>
                </a:cubicBezTo>
                <a:close/>
                <a:moveTo>
                  <a:pt x="63" y="133"/>
                </a:moveTo>
                <a:cubicBezTo>
                  <a:pt x="67" y="127"/>
                  <a:pt x="77" y="117"/>
                  <a:pt x="78" y="117"/>
                </a:cubicBezTo>
                <a:cubicBezTo>
                  <a:pt x="79" y="114"/>
                  <a:pt x="96" y="99"/>
                  <a:pt x="103" y="93"/>
                </a:cubicBezTo>
                <a:cubicBezTo>
                  <a:pt x="122" y="80"/>
                  <a:pt x="117" y="87"/>
                  <a:pt x="134" y="76"/>
                </a:cubicBezTo>
                <a:cubicBezTo>
                  <a:pt x="127" y="78"/>
                  <a:pt x="127" y="78"/>
                  <a:pt x="127" y="78"/>
                </a:cubicBezTo>
                <a:cubicBezTo>
                  <a:pt x="142" y="69"/>
                  <a:pt x="149" y="65"/>
                  <a:pt x="167" y="58"/>
                </a:cubicBezTo>
                <a:cubicBezTo>
                  <a:pt x="170" y="59"/>
                  <a:pt x="159" y="61"/>
                  <a:pt x="155" y="64"/>
                </a:cubicBezTo>
                <a:cubicBezTo>
                  <a:pt x="158" y="63"/>
                  <a:pt x="161" y="62"/>
                  <a:pt x="164" y="62"/>
                </a:cubicBezTo>
                <a:cubicBezTo>
                  <a:pt x="160" y="63"/>
                  <a:pt x="153" y="68"/>
                  <a:pt x="153" y="67"/>
                </a:cubicBezTo>
                <a:cubicBezTo>
                  <a:pt x="153" y="67"/>
                  <a:pt x="147" y="71"/>
                  <a:pt x="158" y="65"/>
                </a:cubicBezTo>
                <a:cubicBezTo>
                  <a:pt x="150" y="70"/>
                  <a:pt x="150" y="70"/>
                  <a:pt x="150" y="70"/>
                </a:cubicBezTo>
                <a:cubicBezTo>
                  <a:pt x="152" y="70"/>
                  <a:pt x="152" y="70"/>
                  <a:pt x="152" y="70"/>
                </a:cubicBezTo>
                <a:cubicBezTo>
                  <a:pt x="145" y="74"/>
                  <a:pt x="145" y="74"/>
                  <a:pt x="145" y="74"/>
                </a:cubicBezTo>
                <a:cubicBezTo>
                  <a:pt x="142" y="75"/>
                  <a:pt x="136" y="78"/>
                  <a:pt x="131" y="80"/>
                </a:cubicBezTo>
                <a:cubicBezTo>
                  <a:pt x="131" y="79"/>
                  <a:pt x="136" y="76"/>
                  <a:pt x="138" y="75"/>
                </a:cubicBezTo>
                <a:cubicBezTo>
                  <a:pt x="131" y="78"/>
                  <a:pt x="124" y="82"/>
                  <a:pt x="120" y="85"/>
                </a:cubicBezTo>
                <a:cubicBezTo>
                  <a:pt x="132" y="78"/>
                  <a:pt x="126" y="83"/>
                  <a:pt x="129" y="82"/>
                </a:cubicBezTo>
                <a:cubicBezTo>
                  <a:pt x="123" y="87"/>
                  <a:pt x="111" y="94"/>
                  <a:pt x="108" y="97"/>
                </a:cubicBezTo>
                <a:cubicBezTo>
                  <a:pt x="98" y="103"/>
                  <a:pt x="91" y="108"/>
                  <a:pt x="96" y="102"/>
                </a:cubicBezTo>
                <a:cubicBezTo>
                  <a:pt x="91" y="108"/>
                  <a:pt x="84" y="112"/>
                  <a:pt x="80" y="119"/>
                </a:cubicBezTo>
                <a:cubicBezTo>
                  <a:pt x="89" y="108"/>
                  <a:pt x="82" y="120"/>
                  <a:pt x="94" y="107"/>
                </a:cubicBezTo>
                <a:cubicBezTo>
                  <a:pt x="99" y="105"/>
                  <a:pt x="83" y="118"/>
                  <a:pt x="76" y="124"/>
                </a:cubicBezTo>
                <a:cubicBezTo>
                  <a:pt x="80" y="120"/>
                  <a:pt x="76" y="123"/>
                  <a:pt x="77" y="122"/>
                </a:cubicBezTo>
                <a:cubicBezTo>
                  <a:pt x="68" y="133"/>
                  <a:pt x="73" y="128"/>
                  <a:pt x="80" y="122"/>
                </a:cubicBezTo>
                <a:cubicBezTo>
                  <a:pt x="77" y="126"/>
                  <a:pt x="74" y="130"/>
                  <a:pt x="70" y="134"/>
                </a:cubicBezTo>
                <a:cubicBezTo>
                  <a:pt x="71" y="133"/>
                  <a:pt x="71" y="133"/>
                  <a:pt x="71" y="133"/>
                </a:cubicBezTo>
                <a:cubicBezTo>
                  <a:pt x="68" y="137"/>
                  <a:pt x="65" y="142"/>
                  <a:pt x="61" y="146"/>
                </a:cubicBezTo>
                <a:cubicBezTo>
                  <a:pt x="59" y="147"/>
                  <a:pt x="58" y="147"/>
                  <a:pt x="61" y="143"/>
                </a:cubicBezTo>
                <a:cubicBezTo>
                  <a:pt x="59" y="146"/>
                  <a:pt x="57" y="148"/>
                  <a:pt x="55" y="150"/>
                </a:cubicBezTo>
                <a:cubicBezTo>
                  <a:pt x="57" y="146"/>
                  <a:pt x="60" y="142"/>
                  <a:pt x="63" y="139"/>
                </a:cubicBezTo>
                <a:cubicBezTo>
                  <a:pt x="58" y="142"/>
                  <a:pt x="53" y="151"/>
                  <a:pt x="50" y="157"/>
                </a:cubicBezTo>
                <a:cubicBezTo>
                  <a:pt x="45" y="163"/>
                  <a:pt x="58" y="141"/>
                  <a:pt x="63" y="133"/>
                </a:cubicBezTo>
                <a:close/>
                <a:moveTo>
                  <a:pt x="60" y="359"/>
                </a:moveTo>
                <a:cubicBezTo>
                  <a:pt x="53" y="347"/>
                  <a:pt x="55" y="353"/>
                  <a:pt x="52" y="351"/>
                </a:cubicBezTo>
                <a:cubicBezTo>
                  <a:pt x="47" y="344"/>
                  <a:pt x="45" y="336"/>
                  <a:pt x="40" y="329"/>
                </a:cubicBezTo>
                <a:cubicBezTo>
                  <a:pt x="39" y="330"/>
                  <a:pt x="36" y="321"/>
                  <a:pt x="34" y="322"/>
                </a:cubicBezTo>
                <a:cubicBezTo>
                  <a:pt x="32" y="317"/>
                  <a:pt x="31" y="313"/>
                  <a:pt x="30" y="309"/>
                </a:cubicBezTo>
                <a:cubicBezTo>
                  <a:pt x="25" y="302"/>
                  <a:pt x="35" y="324"/>
                  <a:pt x="36" y="328"/>
                </a:cubicBezTo>
                <a:cubicBezTo>
                  <a:pt x="37" y="336"/>
                  <a:pt x="31" y="319"/>
                  <a:pt x="32" y="324"/>
                </a:cubicBezTo>
                <a:cubicBezTo>
                  <a:pt x="36" y="333"/>
                  <a:pt x="38" y="333"/>
                  <a:pt x="40" y="338"/>
                </a:cubicBezTo>
                <a:cubicBezTo>
                  <a:pt x="43" y="343"/>
                  <a:pt x="44" y="346"/>
                  <a:pt x="44" y="346"/>
                </a:cubicBezTo>
                <a:cubicBezTo>
                  <a:pt x="37" y="331"/>
                  <a:pt x="38" y="339"/>
                  <a:pt x="32" y="326"/>
                </a:cubicBezTo>
                <a:cubicBezTo>
                  <a:pt x="33" y="326"/>
                  <a:pt x="33" y="326"/>
                  <a:pt x="33" y="326"/>
                </a:cubicBezTo>
                <a:cubicBezTo>
                  <a:pt x="31" y="326"/>
                  <a:pt x="24" y="307"/>
                  <a:pt x="22" y="300"/>
                </a:cubicBezTo>
                <a:cubicBezTo>
                  <a:pt x="19" y="285"/>
                  <a:pt x="27" y="311"/>
                  <a:pt x="28" y="311"/>
                </a:cubicBezTo>
                <a:cubicBezTo>
                  <a:pt x="26" y="305"/>
                  <a:pt x="24" y="299"/>
                  <a:pt x="22" y="293"/>
                </a:cubicBezTo>
                <a:cubicBezTo>
                  <a:pt x="25" y="300"/>
                  <a:pt x="24" y="292"/>
                  <a:pt x="28" y="302"/>
                </a:cubicBezTo>
                <a:cubicBezTo>
                  <a:pt x="24" y="292"/>
                  <a:pt x="25" y="290"/>
                  <a:pt x="22" y="280"/>
                </a:cubicBezTo>
                <a:cubicBezTo>
                  <a:pt x="26" y="291"/>
                  <a:pt x="21" y="264"/>
                  <a:pt x="23" y="263"/>
                </a:cubicBezTo>
                <a:cubicBezTo>
                  <a:pt x="24" y="275"/>
                  <a:pt x="27" y="296"/>
                  <a:pt x="27" y="296"/>
                </a:cubicBezTo>
                <a:cubicBezTo>
                  <a:pt x="28" y="298"/>
                  <a:pt x="32" y="311"/>
                  <a:pt x="33" y="316"/>
                </a:cubicBezTo>
                <a:cubicBezTo>
                  <a:pt x="38" y="323"/>
                  <a:pt x="38" y="323"/>
                  <a:pt x="38" y="323"/>
                </a:cubicBezTo>
                <a:cubicBezTo>
                  <a:pt x="34" y="314"/>
                  <a:pt x="30" y="302"/>
                  <a:pt x="32" y="305"/>
                </a:cubicBezTo>
                <a:cubicBezTo>
                  <a:pt x="30" y="300"/>
                  <a:pt x="29" y="296"/>
                  <a:pt x="28" y="292"/>
                </a:cubicBezTo>
                <a:cubicBezTo>
                  <a:pt x="34" y="304"/>
                  <a:pt x="34" y="304"/>
                  <a:pt x="39" y="315"/>
                </a:cubicBezTo>
                <a:cubicBezTo>
                  <a:pt x="32" y="291"/>
                  <a:pt x="24" y="272"/>
                  <a:pt x="25" y="251"/>
                </a:cubicBezTo>
                <a:cubicBezTo>
                  <a:pt x="25" y="254"/>
                  <a:pt x="25" y="254"/>
                  <a:pt x="25" y="254"/>
                </a:cubicBezTo>
                <a:cubicBezTo>
                  <a:pt x="24" y="212"/>
                  <a:pt x="33" y="203"/>
                  <a:pt x="38" y="196"/>
                </a:cubicBezTo>
                <a:cubicBezTo>
                  <a:pt x="36" y="202"/>
                  <a:pt x="35" y="208"/>
                  <a:pt x="34" y="213"/>
                </a:cubicBezTo>
                <a:cubicBezTo>
                  <a:pt x="33" y="214"/>
                  <a:pt x="33" y="214"/>
                  <a:pt x="33" y="214"/>
                </a:cubicBezTo>
                <a:cubicBezTo>
                  <a:pt x="27" y="241"/>
                  <a:pt x="31" y="261"/>
                  <a:pt x="37" y="289"/>
                </a:cubicBezTo>
                <a:cubicBezTo>
                  <a:pt x="35" y="285"/>
                  <a:pt x="34" y="275"/>
                  <a:pt x="33" y="276"/>
                </a:cubicBezTo>
                <a:cubicBezTo>
                  <a:pt x="37" y="293"/>
                  <a:pt x="39" y="290"/>
                  <a:pt x="43" y="306"/>
                </a:cubicBezTo>
                <a:cubicBezTo>
                  <a:pt x="35" y="284"/>
                  <a:pt x="47" y="320"/>
                  <a:pt x="39" y="300"/>
                </a:cubicBezTo>
                <a:cubicBezTo>
                  <a:pt x="50" y="328"/>
                  <a:pt x="65" y="356"/>
                  <a:pt x="78" y="371"/>
                </a:cubicBezTo>
                <a:cubicBezTo>
                  <a:pt x="76" y="367"/>
                  <a:pt x="84" y="377"/>
                  <a:pt x="85" y="377"/>
                </a:cubicBezTo>
                <a:cubicBezTo>
                  <a:pt x="88" y="381"/>
                  <a:pt x="87" y="380"/>
                  <a:pt x="84" y="377"/>
                </a:cubicBezTo>
                <a:cubicBezTo>
                  <a:pt x="90" y="385"/>
                  <a:pt x="90" y="387"/>
                  <a:pt x="88" y="387"/>
                </a:cubicBezTo>
                <a:cubicBezTo>
                  <a:pt x="84" y="382"/>
                  <a:pt x="79" y="377"/>
                  <a:pt x="75" y="371"/>
                </a:cubicBezTo>
                <a:cubicBezTo>
                  <a:pt x="79" y="377"/>
                  <a:pt x="80" y="380"/>
                  <a:pt x="84" y="384"/>
                </a:cubicBezTo>
                <a:cubicBezTo>
                  <a:pt x="84" y="384"/>
                  <a:pt x="84" y="384"/>
                  <a:pt x="84" y="384"/>
                </a:cubicBezTo>
                <a:cubicBezTo>
                  <a:pt x="84" y="384"/>
                  <a:pt x="84" y="384"/>
                  <a:pt x="84" y="384"/>
                </a:cubicBezTo>
                <a:cubicBezTo>
                  <a:pt x="86" y="386"/>
                  <a:pt x="87" y="388"/>
                  <a:pt x="90" y="390"/>
                </a:cubicBezTo>
                <a:cubicBezTo>
                  <a:pt x="93" y="393"/>
                  <a:pt x="93" y="392"/>
                  <a:pt x="93" y="391"/>
                </a:cubicBezTo>
                <a:cubicBezTo>
                  <a:pt x="98" y="395"/>
                  <a:pt x="105" y="400"/>
                  <a:pt x="114" y="406"/>
                </a:cubicBezTo>
                <a:cubicBezTo>
                  <a:pt x="113" y="406"/>
                  <a:pt x="113" y="406"/>
                  <a:pt x="113" y="406"/>
                </a:cubicBezTo>
                <a:cubicBezTo>
                  <a:pt x="119" y="411"/>
                  <a:pt x="125" y="415"/>
                  <a:pt x="131" y="419"/>
                </a:cubicBezTo>
                <a:cubicBezTo>
                  <a:pt x="128" y="418"/>
                  <a:pt x="128" y="418"/>
                  <a:pt x="128" y="418"/>
                </a:cubicBezTo>
                <a:cubicBezTo>
                  <a:pt x="132" y="420"/>
                  <a:pt x="136" y="423"/>
                  <a:pt x="139" y="425"/>
                </a:cubicBezTo>
                <a:cubicBezTo>
                  <a:pt x="138" y="426"/>
                  <a:pt x="142" y="427"/>
                  <a:pt x="141" y="428"/>
                </a:cubicBezTo>
                <a:cubicBezTo>
                  <a:pt x="146" y="435"/>
                  <a:pt x="166" y="442"/>
                  <a:pt x="181" y="450"/>
                </a:cubicBezTo>
                <a:cubicBezTo>
                  <a:pt x="179" y="450"/>
                  <a:pt x="179" y="450"/>
                  <a:pt x="179" y="450"/>
                </a:cubicBezTo>
                <a:cubicBezTo>
                  <a:pt x="188" y="453"/>
                  <a:pt x="209" y="464"/>
                  <a:pt x="223" y="470"/>
                </a:cubicBezTo>
                <a:cubicBezTo>
                  <a:pt x="222" y="470"/>
                  <a:pt x="222" y="470"/>
                  <a:pt x="222" y="470"/>
                </a:cubicBezTo>
                <a:cubicBezTo>
                  <a:pt x="213" y="467"/>
                  <a:pt x="211" y="467"/>
                  <a:pt x="215" y="469"/>
                </a:cubicBezTo>
                <a:cubicBezTo>
                  <a:pt x="212" y="468"/>
                  <a:pt x="207" y="467"/>
                  <a:pt x="204" y="466"/>
                </a:cubicBezTo>
                <a:cubicBezTo>
                  <a:pt x="200" y="464"/>
                  <a:pt x="186" y="458"/>
                  <a:pt x="186" y="456"/>
                </a:cubicBezTo>
                <a:cubicBezTo>
                  <a:pt x="196" y="461"/>
                  <a:pt x="195" y="460"/>
                  <a:pt x="191" y="457"/>
                </a:cubicBezTo>
                <a:cubicBezTo>
                  <a:pt x="181" y="454"/>
                  <a:pt x="163" y="445"/>
                  <a:pt x="163" y="447"/>
                </a:cubicBezTo>
                <a:cubicBezTo>
                  <a:pt x="150" y="440"/>
                  <a:pt x="159" y="445"/>
                  <a:pt x="150" y="438"/>
                </a:cubicBezTo>
                <a:cubicBezTo>
                  <a:pt x="150" y="437"/>
                  <a:pt x="153" y="439"/>
                  <a:pt x="156" y="440"/>
                </a:cubicBezTo>
                <a:cubicBezTo>
                  <a:pt x="144" y="433"/>
                  <a:pt x="132" y="425"/>
                  <a:pt x="120" y="417"/>
                </a:cubicBezTo>
                <a:cubicBezTo>
                  <a:pt x="117" y="417"/>
                  <a:pt x="142" y="434"/>
                  <a:pt x="129" y="427"/>
                </a:cubicBezTo>
                <a:cubicBezTo>
                  <a:pt x="125" y="426"/>
                  <a:pt x="124" y="428"/>
                  <a:pt x="113" y="418"/>
                </a:cubicBezTo>
                <a:cubicBezTo>
                  <a:pt x="113" y="418"/>
                  <a:pt x="114" y="419"/>
                  <a:pt x="115" y="419"/>
                </a:cubicBezTo>
                <a:cubicBezTo>
                  <a:pt x="110" y="415"/>
                  <a:pt x="109" y="414"/>
                  <a:pt x="104" y="409"/>
                </a:cubicBezTo>
                <a:cubicBezTo>
                  <a:pt x="103" y="406"/>
                  <a:pt x="111" y="414"/>
                  <a:pt x="116" y="416"/>
                </a:cubicBezTo>
                <a:cubicBezTo>
                  <a:pt x="112" y="414"/>
                  <a:pt x="107" y="411"/>
                  <a:pt x="104" y="407"/>
                </a:cubicBezTo>
                <a:cubicBezTo>
                  <a:pt x="105" y="407"/>
                  <a:pt x="105" y="407"/>
                  <a:pt x="105" y="407"/>
                </a:cubicBezTo>
                <a:cubicBezTo>
                  <a:pt x="101" y="404"/>
                  <a:pt x="97" y="401"/>
                  <a:pt x="93" y="397"/>
                </a:cubicBezTo>
                <a:cubicBezTo>
                  <a:pt x="91" y="395"/>
                  <a:pt x="92" y="397"/>
                  <a:pt x="94" y="399"/>
                </a:cubicBezTo>
                <a:cubicBezTo>
                  <a:pt x="95" y="400"/>
                  <a:pt x="95" y="401"/>
                  <a:pt x="95" y="402"/>
                </a:cubicBezTo>
                <a:cubicBezTo>
                  <a:pt x="95" y="401"/>
                  <a:pt x="94" y="401"/>
                  <a:pt x="94" y="400"/>
                </a:cubicBezTo>
                <a:cubicBezTo>
                  <a:pt x="92" y="399"/>
                  <a:pt x="90" y="397"/>
                  <a:pt x="88" y="395"/>
                </a:cubicBezTo>
                <a:cubicBezTo>
                  <a:pt x="87" y="394"/>
                  <a:pt x="87" y="394"/>
                  <a:pt x="87" y="394"/>
                </a:cubicBezTo>
                <a:cubicBezTo>
                  <a:pt x="87" y="394"/>
                  <a:pt x="87" y="394"/>
                  <a:pt x="87" y="395"/>
                </a:cubicBezTo>
                <a:cubicBezTo>
                  <a:pt x="77" y="384"/>
                  <a:pt x="63" y="367"/>
                  <a:pt x="60" y="359"/>
                </a:cubicBezTo>
                <a:close/>
                <a:moveTo>
                  <a:pt x="102" y="407"/>
                </a:moveTo>
                <a:cubicBezTo>
                  <a:pt x="100" y="405"/>
                  <a:pt x="98" y="404"/>
                  <a:pt x="95" y="402"/>
                </a:cubicBezTo>
                <a:cubicBezTo>
                  <a:pt x="95" y="401"/>
                  <a:pt x="95" y="400"/>
                  <a:pt x="94" y="399"/>
                </a:cubicBezTo>
                <a:cubicBezTo>
                  <a:pt x="97" y="402"/>
                  <a:pt x="102" y="406"/>
                  <a:pt x="102" y="407"/>
                </a:cubicBezTo>
                <a:close/>
                <a:moveTo>
                  <a:pt x="33" y="588"/>
                </a:moveTo>
                <a:cubicBezTo>
                  <a:pt x="33" y="587"/>
                  <a:pt x="31" y="588"/>
                  <a:pt x="30" y="589"/>
                </a:cubicBezTo>
                <a:cubicBezTo>
                  <a:pt x="32" y="588"/>
                  <a:pt x="32" y="586"/>
                  <a:pt x="34" y="585"/>
                </a:cubicBezTo>
                <a:cubicBezTo>
                  <a:pt x="34" y="586"/>
                  <a:pt x="33" y="587"/>
                  <a:pt x="33" y="588"/>
                </a:cubicBezTo>
                <a:close/>
                <a:moveTo>
                  <a:pt x="72" y="582"/>
                </a:moveTo>
                <a:cubicBezTo>
                  <a:pt x="71" y="582"/>
                  <a:pt x="71" y="582"/>
                  <a:pt x="71" y="582"/>
                </a:cubicBezTo>
                <a:cubicBezTo>
                  <a:pt x="70" y="583"/>
                  <a:pt x="70" y="583"/>
                  <a:pt x="70" y="583"/>
                </a:cubicBezTo>
                <a:lnTo>
                  <a:pt x="72" y="582"/>
                </a:lnTo>
                <a:close/>
                <a:moveTo>
                  <a:pt x="65" y="585"/>
                </a:moveTo>
                <a:cubicBezTo>
                  <a:pt x="65" y="585"/>
                  <a:pt x="64" y="586"/>
                  <a:pt x="64" y="586"/>
                </a:cubicBezTo>
                <a:cubicBezTo>
                  <a:pt x="64" y="586"/>
                  <a:pt x="64" y="586"/>
                  <a:pt x="64" y="585"/>
                </a:cubicBezTo>
                <a:cubicBezTo>
                  <a:pt x="65" y="585"/>
                  <a:pt x="65" y="585"/>
                  <a:pt x="65" y="585"/>
                </a:cubicBezTo>
                <a:close/>
                <a:moveTo>
                  <a:pt x="62" y="589"/>
                </a:moveTo>
                <a:cubicBezTo>
                  <a:pt x="62" y="589"/>
                  <a:pt x="62" y="589"/>
                  <a:pt x="62" y="588"/>
                </a:cubicBezTo>
                <a:cubicBezTo>
                  <a:pt x="63" y="588"/>
                  <a:pt x="63" y="588"/>
                  <a:pt x="63" y="588"/>
                </a:cubicBezTo>
                <a:cubicBezTo>
                  <a:pt x="63" y="588"/>
                  <a:pt x="63" y="587"/>
                  <a:pt x="63" y="587"/>
                </a:cubicBezTo>
                <a:cubicBezTo>
                  <a:pt x="67" y="586"/>
                  <a:pt x="71" y="582"/>
                  <a:pt x="74" y="583"/>
                </a:cubicBezTo>
                <a:cubicBezTo>
                  <a:pt x="73" y="583"/>
                  <a:pt x="73" y="583"/>
                  <a:pt x="73" y="583"/>
                </a:cubicBezTo>
                <a:cubicBezTo>
                  <a:pt x="69" y="587"/>
                  <a:pt x="66" y="588"/>
                  <a:pt x="61" y="591"/>
                </a:cubicBezTo>
                <a:cubicBezTo>
                  <a:pt x="61" y="590"/>
                  <a:pt x="62" y="590"/>
                  <a:pt x="62" y="589"/>
                </a:cubicBezTo>
                <a:close/>
                <a:moveTo>
                  <a:pt x="43" y="585"/>
                </a:moveTo>
                <a:cubicBezTo>
                  <a:pt x="43" y="585"/>
                  <a:pt x="43" y="585"/>
                  <a:pt x="43" y="585"/>
                </a:cubicBezTo>
                <a:cubicBezTo>
                  <a:pt x="43" y="585"/>
                  <a:pt x="43" y="585"/>
                  <a:pt x="43" y="585"/>
                </a:cubicBezTo>
                <a:cubicBezTo>
                  <a:pt x="42" y="586"/>
                  <a:pt x="40" y="587"/>
                  <a:pt x="39" y="588"/>
                </a:cubicBezTo>
                <a:cubicBezTo>
                  <a:pt x="38" y="588"/>
                  <a:pt x="38" y="588"/>
                  <a:pt x="38" y="588"/>
                </a:cubicBezTo>
                <a:cubicBezTo>
                  <a:pt x="39" y="587"/>
                  <a:pt x="39" y="587"/>
                  <a:pt x="40" y="587"/>
                </a:cubicBezTo>
                <a:cubicBezTo>
                  <a:pt x="40" y="585"/>
                  <a:pt x="41" y="584"/>
                  <a:pt x="43" y="582"/>
                </a:cubicBezTo>
                <a:cubicBezTo>
                  <a:pt x="43" y="582"/>
                  <a:pt x="43" y="582"/>
                  <a:pt x="43" y="582"/>
                </a:cubicBezTo>
                <a:cubicBezTo>
                  <a:pt x="44" y="581"/>
                  <a:pt x="44" y="581"/>
                  <a:pt x="44" y="581"/>
                </a:cubicBezTo>
                <a:cubicBezTo>
                  <a:pt x="44" y="580"/>
                  <a:pt x="45" y="580"/>
                  <a:pt x="45" y="579"/>
                </a:cubicBezTo>
                <a:cubicBezTo>
                  <a:pt x="47" y="578"/>
                  <a:pt x="49" y="577"/>
                  <a:pt x="50" y="577"/>
                </a:cubicBezTo>
                <a:cubicBezTo>
                  <a:pt x="46" y="581"/>
                  <a:pt x="46" y="582"/>
                  <a:pt x="44" y="584"/>
                </a:cubicBezTo>
                <a:cubicBezTo>
                  <a:pt x="44" y="584"/>
                  <a:pt x="44" y="585"/>
                  <a:pt x="43" y="585"/>
                </a:cubicBezTo>
                <a:close/>
                <a:moveTo>
                  <a:pt x="51" y="574"/>
                </a:moveTo>
                <a:cubicBezTo>
                  <a:pt x="50" y="575"/>
                  <a:pt x="48" y="576"/>
                  <a:pt x="47" y="577"/>
                </a:cubicBezTo>
                <a:cubicBezTo>
                  <a:pt x="48" y="576"/>
                  <a:pt x="48" y="575"/>
                  <a:pt x="47" y="575"/>
                </a:cubicBezTo>
                <a:cubicBezTo>
                  <a:pt x="49" y="574"/>
                  <a:pt x="50" y="574"/>
                  <a:pt x="51" y="574"/>
                </a:cubicBezTo>
                <a:close/>
                <a:moveTo>
                  <a:pt x="46" y="575"/>
                </a:moveTo>
                <a:cubicBezTo>
                  <a:pt x="46" y="576"/>
                  <a:pt x="45" y="577"/>
                  <a:pt x="44" y="579"/>
                </a:cubicBezTo>
                <a:cubicBezTo>
                  <a:pt x="44" y="579"/>
                  <a:pt x="44" y="579"/>
                  <a:pt x="44" y="579"/>
                </a:cubicBezTo>
                <a:cubicBezTo>
                  <a:pt x="42" y="578"/>
                  <a:pt x="42" y="578"/>
                  <a:pt x="42" y="578"/>
                </a:cubicBezTo>
                <a:cubicBezTo>
                  <a:pt x="41" y="580"/>
                  <a:pt x="42" y="580"/>
                  <a:pt x="42" y="581"/>
                </a:cubicBezTo>
                <a:cubicBezTo>
                  <a:pt x="40" y="582"/>
                  <a:pt x="39" y="583"/>
                  <a:pt x="38" y="585"/>
                </a:cubicBezTo>
                <a:cubicBezTo>
                  <a:pt x="39" y="585"/>
                  <a:pt x="40" y="583"/>
                  <a:pt x="41" y="582"/>
                </a:cubicBezTo>
                <a:cubicBezTo>
                  <a:pt x="40" y="584"/>
                  <a:pt x="39" y="586"/>
                  <a:pt x="37" y="587"/>
                </a:cubicBezTo>
                <a:cubicBezTo>
                  <a:pt x="35" y="588"/>
                  <a:pt x="33" y="590"/>
                  <a:pt x="32" y="591"/>
                </a:cubicBezTo>
                <a:cubicBezTo>
                  <a:pt x="32" y="591"/>
                  <a:pt x="31" y="591"/>
                  <a:pt x="31" y="591"/>
                </a:cubicBezTo>
                <a:cubicBezTo>
                  <a:pt x="29" y="593"/>
                  <a:pt x="28" y="594"/>
                  <a:pt x="27" y="596"/>
                </a:cubicBezTo>
                <a:cubicBezTo>
                  <a:pt x="27" y="596"/>
                  <a:pt x="26" y="597"/>
                  <a:pt x="25" y="597"/>
                </a:cubicBezTo>
                <a:cubicBezTo>
                  <a:pt x="25" y="597"/>
                  <a:pt x="23" y="597"/>
                  <a:pt x="22" y="598"/>
                </a:cubicBezTo>
                <a:cubicBezTo>
                  <a:pt x="23" y="596"/>
                  <a:pt x="24" y="594"/>
                  <a:pt x="25" y="592"/>
                </a:cubicBezTo>
                <a:cubicBezTo>
                  <a:pt x="27" y="591"/>
                  <a:pt x="29" y="590"/>
                  <a:pt x="33" y="588"/>
                </a:cubicBezTo>
                <a:cubicBezTo>
                  <a:pt x="32" y="589"/>
                  <a:pt x="32" y="590"/>
                  <a:pt x="31" y="590"/>
                </a:cubicBezTo>
                <a:cubicBezTo>
                  <a:pt x="32" y="589"/>
                  <a:pt x="34" y="588"/>
                  <a:pt x="36" y="586"/>
                </a:cubicBezTo>
                <a:cubicBezTo>
                  <a:pt x="35" y="585"/>
                  <a:pt x="35" y="585"/>
                  <a:pt x="35" y="585"/>
                </a:cubicBezTo>
                <a:cubicBezTo>
                  <a:pt x="35" y="585"/>
                  <a:pt x="35" y="585"/>
                  <a:pt x="35" y="585"/>
                </a:cubicBezTo>
                <a:cubicBezTo>
                  <a:pt x="37" y="584"/>
                  <a:pt x="36" y="584"/>
                  <a:pt x="34" y="584"/>
                </a:cubicBezTo>
                <a:cubicBezTo>
                  <a:pt x="34" y="584"/>
                  <a:pt x="34" y="584"/>
                  <a:pt x="34" y="584"/>
                </a:cubicBezTo>
                <a:cubicBezTo>
                  <a:pt x="35" y="584"/>
                  <a:pt x="36" y="583"/>
                  <a:pt x="36" y="582"/>
                </a:cubicBezTo>
                <a:cubicBezTo>
                  <a:pt x="36" y="584"/>
                  <a:pt x="36" y="586"/>
                  <a:pt x="37" y="584"/>
                </a:cubicBezTo>
                <a:cubicBezTo>
                  <a:pt x="38" y="583"/>
                  <a:pt x="38" y="582"/>
                  <a:pt x="38" y="581"/>
                </a:cubicBezTo>
                <a:cubicBezTo>
                  <a:pt x="39" y="581"/>
                  <a:pt x="39" y="581"/>
                  <a:pt x="39" y="581"/>
                </a:cubicBezTo>
                <a:cubicBezTo>
                  <a:pt x="39" y="581"/>
                  <a:pt x="39" y="581"/>
                  <a:pt x="39" y="581"/>
                </a:cubicBezTo>
                <a:cubicBezTo>
                  <a:pt x="39" y="581"/>
                  <a:pt x="39" y="580"/>
                  <a:pt x="39" y="580"/>
                </a:cubicBezTo>
                <a:cubicBezTo>
                  <a:pt x="39" y="580"/>
                  <a:pt x="38" y="581"/>
                  <a:pt x="38" y="581"/>
                </a:cubicBezTo>
                <a:cubicBezTo>
                  <a:pt x="36" y="581"/>
                  <a:pt x="36" y="581"/>
                  <a:pt x="36" y="581"/>
                </a:cubicBezTo>
                <a:cubicBezTo>
                  <a:pt x="36" y="581"/>
                  <a:pt x="36" y="581"/>
                  <a:pt x="36" y="581"/>
                </a:cubicBezTo>
                <a:cubicBezTo>
                  <a:pt x="38" y="580"/>
                  <a:pt x="38" y="580"/>
                  <a:pt x="38" y="580"/>
                </a:cubicBezTo>
                <a:cubicBezTo>
                  <a:pt x="35" y="581"/>
                  <a:pt x="35" y="581"/>
                  <a:pt x="35" y="581"/>
                </a:cubicBezTo>
                <a:cubicBezTo>
                  <a:pt x="35" y="581"/>
                  <a:pt x="35" y="581"/>
                  <a:pt x="35" y="581"/>
                </a:cubicBezTo>
                <a:cubicBezTo>
                  <a:pt x="36" y="580"/>
                  <a:pt x="36" y="580"/>
                  <a:pt x="37" y="580"/>
                </a:cubicBezTo>
                <a:cubicBezTo>
                  <a:pt x="37" y="580"/>
                  <a:pt x="37" y="580"/>
                  <a:pt x="37" y="580"/>
                </a:cubicBezTo>
                <a:cubicBezTo>
                  <a:pt x="37" y="580"/>
                  <a:pt x="37" y="580"/>
                  <a:pt x="37" y="579"/>
                </a:cubicBezTo>
                <a:cubicBezTo>
                  <a:pt x="40" y="578"/>
                  <a:pt x="43" y="576"/>
                  <a:pt x="46" y="575"/>
                </a:cubicBezTo>
                <a:close/>
                <a:moveTo>
                  <a:pt x="39" y="577"/>
                </a:moveTo>
                <a:cubicBezTo>
                  <a:pt x="39" y="578"/>
                  <a:pt x="38" y="579"/>
                  <a:pt x="37" y="579"/>
                </a:cubicBezTo>
                <a:cubicBezTo>
                  <a:pt x="38" y="578"/>
                  <a:pt x="38" y="578"/>
                  <a:pt x="38" y="578"/>
                </a:cubicBezTo>
                <a:cubicBezTo>
                  <a:pt x="39" y="577"/>
                  <a:pt x="39" y="577"/>
                  <a:pt x="39" y="577"/>
                </a:cubicBezTo>
                <a:close/>
                <a:moveTo>
                  <a:pt x="36" y="576"/>
                </a:moveTo>
                <a:cubicBezTo>
                  <a:pt x="38" y="576"/>
                  <a:pt x="37" y="577"/>
                  <a:pt x="37" y="578"/>
                </a:cubicBezTo>
                <a:cubicBezTo>
                  <a:pt x="36" y="578"/>
                  <a:pt x="36" y="579"/>
                  <a:pt x="36" y="579"/>
                </a:cubicBezTo>
                <a:cubicBezTo>
                  <a:pt x="36" y="579"/>
                  <a:pt x="36" y="579"/>
                  <a:pt x="37" y="578"/>
                </a:cubicBezTo>
                <a:cubicBezTo>
                  <a:pt x="37" y="579"/>
                  <a:pt x="37" y="579"/>
                  <a:pt x="37" y="580"/>
                </a:cubicBezTo>
                <a:cubicBezTo>
                  <a:pt x="35" y="580"/>
                  <a:pt x="34" y="580"/>
                  <a:pt x="33" y="581"/>
                </a:cubicBezTo>
                <a:cubicBezTo>
                  <a:pt x="33" y="579"/>
                  <a:pt x="35" y="577"/>
                  <a:pt x="36" y="576"/>
                </a:cubicBezTo>
                <a:close/>
                <a:moveTo>
                  <a:pt x="9" y="601"/>
                </a:moveTo>
                <a:cubicBezTo>
                  <a:pt x="9" y="600"/>
                  <a:pt x="9" y="600"/>
                  <a:pt x="9" y="600"/>
                </a:cubicBezTo>
                <a:cubicBezTo>
                  <a:pt x="10" y="600"/>
                  <a:pt x="10" y="600"/>
                  <a:pt x="10" y="600"/>
                </a:cubicBezTo>
                <a:cubicBezTo>
                  <a:pt x="10" y="600"/>
                  <a:pt x="10" y="600"/>
                  <a:pt x="11" y="600"/>
                </a:cubicBezTo>
                <a:cubicBezTo>
                  <a:pt x="10" y="601"/>
                  <a:pt x="10" y="601"/>
                  <a:pt x="10" y="601"/>
                </a:cubicBezTo>
                <a:cubicBezTo>
                  <a:pt x="9" y="601"/>
                  <a:pt x="9" y="601"/>
                  <a:pt x="9" y="601"/>
                </a:cubicBezTo>
                <a:cubicBezTo>
                  <a:pt x="9" y="601"/>
                  <a:pt x="9" y="601"/>
                  <a:pt x="9" y="601"/>
                </a:cubicBezTo>
                <a:cubicBezTo>
                  <a:pt x="9" y="601"/>
                  <a:pt x="9" y="601"/>
                  <a:pt x="9" y="601"/>
                </a:cubicBezTo>
                <a:cubicBezTo>
                  <a:pt x="9" y="601"/>
                  <a:pt x="9" y="601"/>
                  <a:pt x="9" y="601"/>
                </a:cubicBezTo>
                <a:cubicBezTo>
                  <a:pt x="14" y="606"/>
                  <a:pt x="11" y="603"/>
                  <a:pt x="9" y="601"/>
                </a:cubicBezTo>
                <a:close/>
                <a:moveTo>
                  <a:pt x="36" y="626"/>
                </a:moveTo>
                <a:cubicBezTo>
                  <a:pt x="36" y="626"/>
                  <a:pt x="36" y="626"/>
                  <a:pt x="36" y="626"/>
                </a:cubicBezTo>
                <a:close/>
                <a:moveTo>
                  <a:pt x="36" y="626"/>
                </a:moveTo>
                <a:cubicBezTo>
                  <a:pt x="36" y="626"/>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5" y="625"/>
                  <a:pt x="35" y="625"/>
                </a:cubicBezTo>
                <a:cubicBezTo>
                  <a:pt x="35" y="625"/>
                  <a:pt x="35" y="625"/>
                  <a:pt x="35" y="625"/>
                </a:cubicBezTo>
                <a:cubicBezTo>
                  <a:pt x="33" y="623"/>
                  <a:pt x="30" y="621"/>
                  <a:pt x="34" y="624"/>
                </a:cubicBezTo>
                <a:cubicBezTo>
                  <a:pt x="34" y="624"/>
                  <a:pt x="34" y="624"/>
                  <a:pt x="34" y="624"/>
                </a:cubicBezTo>
                <a:cubicBezTo>
                  <a:pt x="31" y="622"/>
                  <a:pt x="24" y="615"/>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25" y="615"/>
                  <a:pt x="32" y="622"/>
                  <a:pt x="35" y="625"/>
                </a:cubicBezTo>
                <a:cubicBezTo>
                  <a:pt x="35" y="625"/>
                  <a:pt x="35" y="625"/>
                  <a:pt x="35" y="625"/>
                </a:cubicBezTo>
                <a:cubicBezTo>
                  <a:pt x="35" y="625"/>
                  <a:pt x="35" y="625"/>
                  <a:pt x="35" y="625"/>
                </a:cubicBezTo>
                <a:cubicBezTo>
                  <a:pt x="35" y="625"/>
                  <a:pt x="35" y="625"/>
                  <a:pt x="35" y="625"/>
                </a:cubicBezTo>
                <a:cubicBezTo>
                  <a:pt x="30" y="621"/>
                  <a:pt x="33" y="623"/>
                  <a:pt x="35" y="625"/>
                </a:cubicBezTo>
                <a:cubicBezTo>
                  <a:pt x="35" y="625"/>
                  <a:pt x="35" y="625"/>
                  <a:pt x="35" y="625"/>
                </a:cubicBezTo>
                <a:cubicBezTo>
                  <a:pt x="35" y="625"/>
                  <a:pt x="35" y="625"/>
                  <a:pt x="35" y="625"/>
                </a:cubicBezTo>
                <a:cubicBezTo>
                  <a:pt x="35" y="625"/>
                  <a:pt x="36" y="626"/>
                  <a:pt x="36" y="626"/>
                </a:cubicBezTo>
                <a:cubicBezTo>
                  <a:pt x="36" y="626"/>
                  <a:pt x="36" y="626"/>
                  <a:pt x="36" y="626"/>
                </a:cubicBezTo>
                <a:cubicBezTo>
                  <a:pt x="36" y="626"/>
                  <a:pt x="35" y="625"/>
                  <a:pt x="35" y="625"/>
                </a:cubicBezTo>
                <a:cubicBezTo>
                  <a:pt x="35" y="625"/>
                  <a:pt x="35" y="625"/>
                  <a:pt x="35" y="625"/>
                </a:cubicBezTo>
                <a:cubicBezTo>
                  <a:pt x="35" y="625"/>
                  <a:pt x="36" y="626"/>
                  <a:pt x="36" y="626"/>
                </a:cubicBezTo>
                <a:cubicBezTo>
                  <a:pt x="36" y="626"/>
                  <a:pt x="36" y="626"/>
                  <a:pt x="36" y="626"/>
                </a:cubicBezTo>
                <a:cubicBezTo>
                  <a:pt x="36" y="626"/>
                  <a:pt x="36" y="626"/>
                  <a:pt x="36" y="626"/>
                </a:cubicBezTo>
                <a:cubicBezTo>
                  <a:pt x="36" y="626"/>
                  <a:pt x="36" y="626"/>
                  <a:pt x="36" y="626"/>
                </a:cubicBezTo>
                <a:cubicBezTo>
                  <a:pt x="36" y="626"/>
                  <a:pt x="36" y="626"/>
                  <a:pt x="36" y="626"/>
                </a:cubicBezTo>
                <a:cubicBezTo>
                  <a:pt x="33" y="623"/>
                  <a:pt x="17" y="609"/>
                  <a:pt x="8" y="601"/>
                </a:cubicBezTo>
                <a:cubicBezTo>
                  <a:pt x="8" y="601"/>
                  <a:pt x="8" y="601"/>
                  <a:pt x="9" y="601"/>
                </a:cubicBezTo>
                <a:cubicBezTo>
                  <a:pt x="9" y="601"/>
                  <a:pt x="9" y="601"/>
                  <a:pt x="9" y="601"/>
                </a:cubicBezTo>
                <a:cubicBezTo>
                  <a:pt x="9" y="601"/>
                  <a:pt x="9" y="601"/>
                  <a:pt x="9" y="601"/>
                </a:cubicBezTo>
                <a:cubicBezTo>
                  <a:pt x="9" y="601"/>
                  <a:pt x="9" y="601"/>
                  <a:pt x="9" y="601"/>
                </a:cubicBezTo>
                <a:cubicBezTo>
                  <a:pt x="12" y="603"/>
                  <a:pt x="19" y="610"/>
                  <a:pt x="35" y="625"/>
                </a:cubicBezTo>
                <a:cubicBezTo>
                  <a:pt x="35" y="625"/>
                  <a:pt x="35" y="625"/>
                  <a:pt x="35" y="625"/>
                </a:cubicBezTo>
                <a:cubicBezTo>
                  <a:pt x="35" y="625"/>
                  <a:pt x="35" y="625"/>
                  <a:pt x="35" y="625"/>
                </a:cubicBezTo>
                <a:cubicBezTo>
                  <a:pt x="32" y="622"/>
                  <a:pt x="25" y="616"/>
                  <a:pt x="10" y="602"/>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9" y="601"/>
                  <a:pt x="9" y="601"/>
                  <a:pt x="10" y="602"/>
                </a:cubicBezTo>
                <a:cubicBezTo>
                  <a:pt x="11" y="601"/>
                  <a:pt x="11" y="601"/>
                  <a:pt x="11" y="601"/>
                </a:cubicBezTo>
                <a:cubicBezTo>
                  <a:pt x="10" y="602"/>
                  <a:pt x="10" y="602"/>
                  <a:pt x="10" y="602"/>
                </a:cubicBezTo>
                <a:cubicBezTo>
                  <a:pt x="10" y="602"/>
                  <a:pt x="10" y="602"/>
                  <a:pt x="10" y="602"/>
                </a:cubicBezTo>
                <a:cubicBezTo>
                  <a:pt x="10" y="602"/>
                  <a:pt x="10" y="602"/>
                  <a:pt x="10" y="602"/>
                </a:cubicBezTo>
                <a:cubicBezTo>
                  <a:pt x="10" y="602"/>
                  <a:pt x="10" y="602"/>
                  <a:pt x="10" y="602"/>
                </a:cubicBezTo>
                <a:cubicBezTo>
                  <a:pt x="11" y="602"/>
                  <a:pt x="11" y="602"/>
                  <a:pt x="11" y="602"/>
                </a:cubicBezTo>
                <a:cubicBezTo>
                  <a:pt x="12" y="601"/>
                  <a:pt x="12" y="601"/>
                  <a:pt x="12" y="601"/>
                </a:cubicBezTo>
                <a:cubicBezTo>
                  <a:pt x="13" y="602"/>
                  <a:pt x="14" y="603"/>
                  <a:pt x="15" y="604"/>
                </a:cubicBezTo>
                <a:cubicBezTo>
                  <a:pt x="15" y="604"/>
                  <a:pt x="15" y="604"/>
                  <a:pt x="15" y="604"/>
                </a:cubicBezTo>
                <a:cubicBezTo>
                  <a:pt x="14" y="605"/>
                  <a:pt x="14" y="605"/>
                  <a:pt x="14" y="605"/>
                </a:cubicBezTo>
                <a:cubicBezTo>
                  <a:pt x="14" y="605"/>
                  <a:pt x="14" y="605"/>
                  <a:pt x="14" y="605"/>
                </a:cubicBezTo>
                <a:cubicBezTo>
                  <a:pt x="13" y="605"/>
                  <a:pt x="13" y="605"/>
                  <a:pt x="13" y="605"/>
                </a:cubicBezTo>
                <a:cubicBezTo>
                  <a:pt x="13" y="605"/>
                  <a:pt x="13" y="605"/>
                  <a:pt x="13" y="605"/>
                </a:cubicBezTo>
                <a:cubicBezTo>
                  <a:pt x="13" y="605"/>
                  <a:pt x="13" y="605"/>
                  <a:pt x="13" y="605"/>
                </a:cubicBezTo>
                <a:cubicBezTo>
                  <a:pt x="13" y="605"/>
                  <a:pt x="13" y="605"/>
                  <a:pt x="13" y="605"/>
                </a:cubicBezTo>
                <a:cubicBezTo>
                  <a:pt x="20" y="611"/>
                  <a:pt x="34" y="624"/>
                  <a:pt x="31" y="621"/>
                </a:cubicBezTo>
                <a:cubicBezTo>
                  <a:pt x="31" y="621"/>
                  <a:pt x="31" y="621"/>
                  <a:pt x="31" y="621"/>
                </a:cubicBezTo>
                <a:cubicBezTo>
                  <a:pt x="31" y="621"/>
                  <a:pt x="31" y="621"/>
                  <a:pt x="31" y="621"/>
                </a:cubicBezTo>
                <a:cubicBezTo>
                  <a:pt x="31" y="621"/>
                  <a:pt x="31" y="621"/>
                  <a:pt x="31" y="621"/>
                </a:cubicBezTo>
                <a:cubicBezTo>
                  <a:pt x="32" y="621"/>
                  <a:pt x="32" y="621"/>
                  <a:pt x="32" y="621"/>
                </a:cubicBezTo>
                <a:cubicBezTo>
                  <a:pt x="32" y="621"/>
                  <a:pt x="33" y="621"/>
                  <a:pt x="33" y="621"/>
                </a:cubicBezTo>
                <a:cubicBezTo>
                  <a:pt x="33" y="621"/>
                  <a:pt x="33" y="621"/>
                  <a:pt x="33" y="621"/>
                </a:cubicBezTo>
                <a:cubicBezTo>
                  <a:pt x="33" y="621"/>
                  <a:pt x="33" y="621"/>
                  <a:pt x="33" y="621"/>
                </a:cubicBezTo>
                <a:cubicBezTo>
                  <a:pt x="33" y="621"/>
                  <a:pt x="33" y="621"/>
                  <a:pt x="33" y="621"/>
                </a:cubicBezTo>
                <a:cubicBezTo>
                  <a:pt x="34" y="622"/>
                  <a:pt x="35" y="622"/>
                  <a:pt x="35" y="623"/>
                </a:cubicBezTo>
                <a:cubicBezTo>
                  <a:pt x="35" y="623"/>
                  <a:pt x="35" y="624"/>
                  <a:pt x="35" y="624"/>
                </a:cubicBezTo>
                <a:cubicBezTo>
                  <a:pt x="34" y="624"/>
                  <a:pt x="34" y="624"/>
                  <a:pt x="34" y="624"/>
                </a:cubicBezTo>
                <a:cubicBezTo>
                  <a:pt x="34" y="624"/>
                  <a:pt x="34" y="624"/>
                  <a:pt x="34" y="624"/>
                </a:cubicBezTo>
                <a:cubicBezTo>
                  <a:pt x="34" y="624"/>
                  <a:pt x="34" y="624"/>
                  <a:pt x="34" y="624"/>
                </a:cubicBezTo>
                <a:cubicBezTo>
                  <a:pt x="30" y="621"/>
                  <a:pt x="32" y="623"/>
                  <a:pt x="34" y="624"/>
                </a:cubicBezTo>
                <a:cubicBezTo>
                  <a:pt x="34" y="624"/>
                  <a:pt x="34" y="624"/>
                  <a:pt x="34" y="624"/>
                </a:cubicBezTo>
                <a:cubicBezTo>
                  <a:pt x="34" y="624"/>
                  <a:pt x="34" y="624"/>
                  <a:pt x="34" y="624"/>
                </a:cubicBezTo>
                <a:cubicBezTo>
                  <a:pt x="35" y="624"/>
                  <a:pt x="35" y="624"/>
                  <a:pt x="35" y="624"/>
                </a:cubicBezTo>
                <a:cubicBezTo>
                  <a:pt x="36" y="623"/>
                  <a:pt x="36" y="623"/>
                  <a:pt x="36" y="623"/>
                </a:cubicBezTo>
                <a:cubicBezTo>
                  <a:pt x="36" y="623"/>
                  <a:pt x="36" y="623"/>
                  <a:pt x="36" y="623"/>
                </a:cubicBezTo>
                <a:cubicBezTo>
                  <a:pt x="36" y="624"/>
                  <a:pt x="37" y="624"/>
                  <a:pt x="37" y="625"/>
                </a:cubicBezTo>
                <a:lnTo>
                  <a:pt x="36" y="626"/>
                </a:lnTo>
                <a:close/>
                <a:moveTo>
                  <a:pt x="57" y="609"/>
                </a:moveTo>
                <a:cubicBezTo>
                  <a:pt x="57" y="609"/>
                  <a:pt x="56" y="609"/>
                  <a:pt x="56" y="610"/>
                </a:cubicBezTo>
                <a:cubicBezTo>
                  <a:pt x="56" y="610"/>
                  <a:pt x="56" y="609"/>
                  <a:pt x="56" y="609"/>
                </a:cubicBezTo>
                <a:cubicBezTo>
                  <a:pt x="56" y="609"/>
                  <a:pt x="56" y="609"/>
                  <a:pt x="57" y="609"/>
                </a:cubicBezTo>
                <a:close/>
                <a:moveTo>
                  <a:pt x="74" y="599"/>
                </a:moveTo>
                <a:cubicBezTo>
                  <a:pt x="76" y="598"/>
                  <a:pt x="76" y="598"/>
                  <a:pt x="76" y="598"/>
                </a:cubicBezTo>
                <a:cubicBezTo>
                  <a:pt x="75" y="598"/>
                  <a:pt x="74" y="599"/>
                  <a:pt x="74" y="599"/>
                </a:cubicBezTo>
                <a:close/>
                <a:moveTo>
                  <a:pt x="80" y="595"/>
                </a:moveTo>
                <a:cubicBezTo>
                  <a:pt x="80" y="596"/>
                  <a:pt x="80" y="596"/>
                  <a:pt x="80" y="596"/>
                </a:cubicBezTo>
                <a:cubicBezTo>
                  <a:pt x="80" y="595"/>
                  <a:pt x="80" y="595"/>
                  <a:pt x="80" y="595"/>
                </a:cubicBezTo>
                <a:cubicBezTo>
                  <a:pt x="79" y="595"/>
                  <a:pt x="78" y="596"/>
                  <a:pt x="77" y="597"/>
                </a:cubicBezTo>
                <a:cubicBezTo>
                  <a:pt x="77" y="597"/>
                  <a:pt x="77" y="596"/>
                  <a:pt x="75" y="597"/>
                </a:cubicBezTo>
                <a:cubicBezTo>
                  <a:pt x="71" y="598"/>
                  <a:pt x="71" y="601"/>
                  <a:pt x="68" y="602"/>
                </a:cubicBezTo>
                <a:cubicBezTo>
                  <a:pt x="69" y="601"/>
                  <a:pt x="69" y="601"/>
                  <a:pt x="69" y="601"/>
                </a:cubicBezTo>
                <a:cubicBezTo>
                  <a:pt x="68" y="602"/>
                  <a:pt x="67" y="602"/>
                  <a:pt x="65" y="603"/>
                </a:cubicBezTo>
                <a:cubicBezTo>
                  <a:pt x="66" y="602"/>
                  <a:pt x="67" y="601"/>
                  <a:pt x="68" y="600"/>
                </a:cubicBezTo>
                <a:cubicBezTo>
                  <a:pt x="69" y="599"/>
                  <a:pt x="69" y="599"/>
                  <a:pt x="69" y="599"/>
                </a:cubicBezTo>
                <a:cubicBezTo>
                  <a:pt x="69" y="599"/>
                  <a:pt x="69" y="599"/>
                  <a:pt x="69" y="599"/>
                </a:cubicBezTo>
                <a:cubicBezTo>
                  <a:pt x="70" y="598"/>
                  <a:pt x="71" y="598"/>
                  <a:pt x="71" y="597"/>
                </a:cubicBezTo>
                <a:cubicBezTo>
                  <a:pt x="71" y="597"/>
                  <a:pt x="70" y="598"/>
                  <a:pt x="70" y="598"/>
                </a:cubicBezTo>
                <a:cubicBezTo>
                  <a:pt x="73" y="594"/>
                  <a:pt x="76" y="590"/>
                  <a:pt x="79" y="586"/>
                </a:cubicBezTo>
                <a:lnTo>
                  <a:pt x="80" y="595"/>
                </a:lnTo>
                <a:close/>
                <a:moveTo>
                  <a:pt x="101" y="557"/>
                </a:moveTo>
                <a:cubicBezTo>
                  <a:pt x="98" y="558"/>
                  <a:pt x="95" y="561"/>
                  <a:pt x="94" y="560"/>
                </a:cubicBezTo>
                <a:cubicBezTo>
                  <a:pt x="92" y="561"/>
                  <a:pt x="89" y="562"/>
                  <a:pt x="93" y="561"/>
                </a:cubicBezTo>
                <a:cubicBezTo>
                  <a:pt x="91" y="563"/>
                  <a:pt x="91" y="563"/>
                  <a:pt x="91" y="563"/>
                </a:cubicBezTo>
                <a:cubicBezTo>
                  <a:pt x="91" y="562"/>
                  <a:pt x="91" y="562"/>
                  <a:pt x="91" y="562"/>
                </a:cubicBezTo>
                <a:cubicBezTo>
                  <a:pt x="91" y="562"/>
                  <a:pt x="91" y="563"/>
                  <a:pt x="90" y="563"/>
                </a:cubicBezTo>
                <a:cubicBezTo>
                  <a:pt x="88" y="565"/>
                  <a:pt x="88" y="565"/>
                  <a:pt x="88" y="565"/>
                </a:cubicBezTo>
                <a:cubicBezTo>
                  <a:pt x="87" y="562"/>
                  <a:pt x="81" y="564"/>
                  <a:pt x="86" y="560"/>
                </a:cubicBezTo>
                <a:cubicBezTo>
                  <a:pt x="86" y="561"/>
                  <a:pt x="84" y="562"/>
                  <a:pt x="81" y="563"/>
                </a:cubicBezTo>
                <a:cubicBezTo>
                  <a:pt x="81" y="563"/>
                  <a:pt x="81" y="563"/>
                  <a:pt x="81" y="563"/>
                </a:cubicBezTo>
                <a:cubicBezTo>
                  <a:pt x="81" y="563"/>
                  <a:pt x="81" y="563"/>
                  <a:pt x="81" y="563"/>
                </a:cubicBezTo>
                <a:cubicBezTo>
                  <a:pt x="82" y="562"/>
                  <a:pt x="82" y="562"/>
                  <a:pt x="83" y="563"/>
                </a:cubicBezTo>
                <a:cubicBezTo>
                  <a:pt x="83" y="561"/>
                  <a:pt x="82" y="561"/>
                  <a:pt x="81" y="561"/>
                </a:cubicBezTo>
                <a:cubicBezTo>
                  <a:pt x="82" y="561"/>
                  <a:pt x="82" y="560"/>
                  <a:pt x="83" y="561"/>
                </a:cubicBezTo>
                <a:cubicBezTo>
                  <a:pt x="83" y="560"/>
                  <a:pt x="83" y="560"/>
                  <a:pt x="83" y="559"/>
                </a:cubicBezTo>
                <a:cubicBezTo>
                  <a:pt x="84" y="559"/>
                  <a:pt x="85" y="559"/>
                  <a:pt x="85" y="559"/>
                </a:cubicBezTo>
                <a:cubicBezTo>
                  <a:pt x="85" y="558"/>
                  <a:pt x="85" y="558"/>
                  <a:pt x="85" y="558"/>
                </a:cubicBezTo>
                <a:cubicBezTo>
                  <a:pt x="86" y="557"/>
                  <a:pt x="87" y="557"/>
                  <a:pt x="88" y="556"/>
                </a:cubicBezTo>
                <a:cubicBezTo>
                  <a:pt x="88" y="557"/>
                  <a:pt x="88" y="558"/>
                  <a:pt x="87" y="559"/>
                </a:cubicBezTo>
                <a:cubicBezTo>
                  <a:pt x="87" y="560"/>
                  <a:pt x="87" y="560"/>
                  <a:pt x="87" y="560"/>
                </a:cubicBezTo>
                <a:cubicBezTo>
                  <a:pt x="87" y="559"/>
                  <a:pt x="87" y="559"/>
                  <a:pt x="87" y="559"/>
                </a:cubicBezTo>
                <a:cubicBezTo>
                  <a:pt x="87" y="559"/>
                  <a:pt x="87" y="560"/>
                  <a:pt x="87" y="560"/>
                </a:cubicBezTo>
                <a:cubicBezTo>
                  <a:pt x="88" y="559"/>
                  <a:pt x="88" y="559"/>
                  <a:pt x="88" y="558"/>
                </a:cubicBezTo>
                <a:cubicBezTo>
                  <a:pt x="89" y="558"/>
                  <a:pt x="89" y="558"/>
                  <a:pt x="89" y="558"/>
                </a:cubicBezTo>
                <a:cubicBezTo>
                  <a:pt x="90" y="558"/>
                  <a:pt x="87" y="564"/>
                  <a:pt x="90" y="563"/>
                </a:cubicBezTo>
                <a:cubicBezTo>
                  <a:pt x="90" y="560"/>
                  <a:pt x="90" y="560"/>
                  <a:pt x="90" y="560"/>
                </a:cubicBezTo>
                <a:cubicBezTo>
                  <a:pt x="91" y="560"/>
                  <a:pt x="91" y="560"/>
                  <a:pt x="91" y="560"/>
                </a:cubicBezTo>
                <a:cubicBezTo>
                  <a:pt x="92" y="557"/>
                  <a:pt x="92" y="557"/>
                  <a:pt x="92" y="557"/>
                </a:cubicBezTo>
                <a:cubicBezTo>
                  <a:pt x="94" y="557"/>
                  <a:pt x="94" y="557"/>
                  <a:pt x="94" y="557"/>
                </a:cubicBezTo>
                <a:cubicBezTo>
                  <a:pt x="97" y="555"/>
                  <a:pt x="100" y="554"/>
                  <a:pt x="102" y="553"/>
                </a:cubicBezTo>
                <a:cubicBezTo>
                  <a:pt x="100" y="553"/>
                  <a:pt x="100" y="554"/>
                  <a:pt x="98" y="554"/>
                </a:cubicBezTo>
                <a:cubicBezTo>
                  <a:pt x="99" y="552"/>
                  <a:pt x="103" y="550"/>
                  <a:pt x="108" y="548"/>
                </a:cubicBezTo>
                <a:cubicBezTo>
                  <a:pt x="108" y="548"/>
                  <a:pt x="109" y="548"/>
                  <a:pt x="109" y="548"/>
                </a:cubicBezTo>
                <a:cubicBezTo>
                  <a:pt x="109" y="549"/>
                  <a:pt x="108" y="549"/>
                  <a:pt x="108" y="549"/>
                </a:cubicBezTo>
                <a:cubicBezTo>
                  <a:pt x="109" y="549"/>
                  <a:pt x="106" y="551"/>
                  <a:pt x="111" y="550"/>
                </a:cubicBezTo>
                <a:cubicBezTo>
                  <a:pt x="110" y="551"/>
                  <a:pt x="108" y="554"/>
                  <a:pt x="108" y="554"/>
                </a:cubicBezTo>
                <a:cubicBezTo>
                  <a:pt x="106" y="556"/>
                  <a:pt x="103" y="557"/>
                  <a:pt x="101" y="557"/>
                </a:cubicBezTo>
                <a:close/>
                <a:moveTo>
                  <a:pt x="92" y="555"/>
                </a:moveTo>
                <a:cubicBezTo>
                  <a:pt x="91" y="555"/>
                  <a:pt x="91" y="556"/>
                  <a:pt x="90" y="556"/>
                </a:cubicBezTo>
                <a:cubicBezTo>
                  <a:pt x="90" y="556"/>
                  <a:pt x="90" y="555"/>
                  <a:pt x="91" y="555"/>
                </a:cubicBezTo>
                <a:cubicBezTo>
                  <a:pt x="91" y="555"/>
                  <a:pt x="91" y="555"/>
                  <a:pt x="92" y="555"/>
                </a:cubicBezTo>
                <a:close/>
                <a:moveTo>
                  <a:pt x="99" y="575"/>
                </a:moveTo>
                <a:cubicBezTo>
                  <a:pt x="98" y="576"/>
                  <a:pt x="94" y="578"/>
                  <a:pt x="94" y="577"/>
                </a:cubicBezTo>
                <a:cubicBezTo>
                  <a:pt x="98" y="576"/>
                  <a:pt x="95" y="573"/>
                  <a:pt x="99" y="574"/>
                </a:cubicBezTo>
                <a:cubicBezTo>
                  <a:pt x="99" y="573"/>
                  <a:pt x="98" y="573"/>
                  <a:pt x="97" y="573"/>
                </a:cubicBezTo>
                <a:cubicBezTo>
                  <a:pt x="97" y="573"/>
                  <a:pt x="97" y="572"/>
                  <a:pt x="97" y="572"/>
                </a:cubicBezTo>
                <a:cubicBezTo>
                  <a:pt x="101" y="571"/>
                  <a:pt x="101" y="571"/>
                  <a:pt x="101" y="571"/>
                </a:cubicBezTo>
                <a:cubicBezTo>
                  <a:pt x="102" y="571"/>
                  <a:pt x="102" y="570"/>
                  <a:pt x="102" y="571"/>
                </a:cubicBezTo>
                <a:cubicBezTo>
                  <a:pt x="103" y="572"/>
                  <a:pt x="99" y="574"/>
                  <a:pt x="99" y="575"/>
                </a:cubicBezTo>
                <a:close/>
                <a:moveTo>
                  <a:pt x="115" y="566"/>
                </a:moveTo>
                <a:cubicBezTo>
                  <a:pt x="112" y="567"/>
                  <a:pt x="109" y="568"/>
                  <a:pt x="106" y="569"/>
                </a:cubicBezTo>
                <a:cubicBezTo>
                  <a:pt x="107" y="568"/>
                  <a:pt x="107" y="568"/>
                  <a:pt x="107" y="568"/>
                </a:cubicBezTo>
                <a:cubicBezTo>
                  <a:pt x="122" y="562"/>
                  <a:pt x="115" y="563"/>
                  <a:pt x="104" y="564"/>
                </a:cubicBezTo>
                <a:cubicBezTo>
                  <a:pt x="109" y="562"/>
                  <a:pt x="114" y="560"/>
                  <a:pt x="120" y="559"/>
                </a:cubicBezTo>
                <a:cubicBezTo>
                  <a:pt x="119" y="558"/>
                  <a:pt x="119" y="558"/>
                  <a:pt x="119" y="558"/>
                </a:cubicBezTo>
                <a:cubicBezTo>
                  <a:pt x="121" y="558"/>
                  <a:pt x="121" y="557"/>
                  <a:pt x="123" y="557"/>
                </a:cubicBezTo>
                <a:cubicBezTo>
                  <a:pt x="123" y="557"/>
                  <a:pt x="117" y="564"/>
                  <a:pt x="115" y="566"/>
                </a:cubicBezTo>
                <a:close/>
                <a:moveTo>
                  <a:pt x="127" y="562"/>
                </a:moveTo>
                <a:cubicBezTo>
                  <a:pt x="127" y="561"/>
                  <a:pt x="126" y="561"/>
                  <a:pt x="126" y="561"/>
                </a:cubicBezTo>
                <a:cubicBezTo>
                  <a:pt x="129" y="560"/>
                  <a:pt x="129" y="560"/>
                  <a:pt x="129" y="560"/>
                </a:cubicBezTo>
                <a:cubicBezTo>
                  <a:pt x="129" y="560"/>
                  <a:pt x="130" y="561"/>
                  <a:pt x="127" y="562"/>
                </a:cubicBezTo>
                <a:close/>
                <a:moveTo>
                  <a:pt x="165" y="551"/>
                </a:moveTo>
                <a:cubicBezTo>
                  <a:pt x="164" y="553"/>
                  <a:pt x="159" y="553"/>
                  <a:pt x="159" y="552"/>
                </a:cubicBezTo>
                <a:cubicBezTo>
                  <a:pt x="160" y="554"/>
                  <a:pt x="153" y="555"/>
                  <a:pt x="151" y="557"/>
                </a:cubicBezTo>
                <a:cubicBezTo>
                  <a:pt x="145" y="559"/>
                  <a:pt x="145" y="556"/>
                  <a:pt x="140" y="559"/>
                </a:cubicBezTo>
                <a:cubicBezTo>
                  <a:pt x="143" y="559"/>
                  <a:pt x="143" y="559"/>
                  <a:pt x="143" y="559"/>
                </a:cubicBezTo>
                <a:cubicBezTo>
                  <a:pt x="138" y="561"/>
                  <a:pt x="136" y="562"/>
                  <a:pt x="131" y="563"/>
                </a:cubicBezTo>
                <a:cubicBezTo>
                  <a:pt x="130" y="562"/>
                  <a:pt x="134" y="562"/>
                  <a:pt x="134" y="561"/>
                </a:cubicBezTo>
                <a:cubicBezTo>
                  <a:pt x="131" y="561"/>
                  <a:pt x="131" y="561"/>
                  <a:pt x="131" y="561"/>
                </a:cubicBezTo>
                <a:cubicBezTo>
                  <a:pt x="132" y="561"/>
                  <a:pt x="134" y="559"/>
                  <a:pt x="134" y="560"/>
                </a:cubicBezTo>
                <a:cubicBezTo>
                  <a:pt x="134" y="559"/>
                  <a:pt x="135" y="558"/>
                  <a:pt x="132" y="560"/>
                </a:cubicBezTo>
                <a:cubicBezTo>
                  <a:pt x="134" y="558"/>
                  <a:pt x="134" y="558"/>
                  <a:pt x="134" y="558"/>
                </a:cubicBezTo>
                <a:cubicBezTo>
                  <a:pt x="133" y="558"/>
                  <a:pt x="133" y="558"/>
                  <a:pt x="133" y="558"/>
                </a:cubicBezTo>
                <a:cubicBezTo>
                  <a:pt x="136" y="557"/>
                  <a:pt x="136" y="557"/>
                  <a:pt x="136" y="557"/>
                </a:cubicBezTo>
                <a:cubicBezTo>
                  <a:pt x="137" y="557"/>
                  <a:pt x="138" y="556"/>
                  <a:pt x="141" y="557"/>
                </a:cubicBezTo>
                <a:cubicBezTo>
                  <a:pt x="141" y="557"/>
                  <a:pt x="139" y="558"/>
                  <a:pt x="139" y="558"/>
                </a:cubicBezTo>
                <a:cubicBezTo>
                  <a:pt x="141" y="558"/>
                  <a:pt x="143" y="557"/>
                  <a:pt x="144" y="556"/>
                </a:cubicBezTo>
                <a:cubicBezTo>
                  <a:pt x="141" y="557"/>
                  <a:pt x="142" y="556"/>
                  <a:pt x="141" y="555"/>
                </a:cubicBezTo>
                <a:cubicBezTo>
                  <a:pt x="143" y="554"/>
                  <a:pt x="146" y="553"/>
                  <a:pt x="147" y="553"/>
                </a:cubicBezTo>
                <a:cubicBezTo>
                  <a:pt x="151" y="552"/>
                  <a:pt x="154" y="552"/>
                  <a:pt x="153" y="554"/>
                </a:cubicBezTo>
                <a:cubicBezTo>
                  <a:pt x="154" y="553"/>
                  <a:pt x="157" y="553"/>
                  <a:pt x="158" y="551"/>
                </a:cubicBezTo>
                <a:cubicBezTo>
                  <a:pt x="155" y="553"/>
                  <a:pt x="156" y="548"/>
                  <a:pt x="152" y="552"/>
                </a:cubicBezTo>
                <a:cubicBezTo>
                  <a:pt x="150" y="550"/>
                  <a:pt x="156" y="549"/>
                  <a:pt x="159" y="549"/>
                </a:cubicBezTo>
                <a:cubicBezTo>
                  <a:pt x="158" y="550"/>
                  <a:pt x="159" y="550"/>
                  <a:pt x="159" y="550"/>
                </a:cubicBezTo>
                <a:cubicBezTo>
                  <a:pt x="163" y="549"/>
                  <a:pt x="160" y="548"/>
                  <a:pt x="157" y="549"/>
                </a:cubicBezTo>
                <a:cubicBezTo>
                  <a:pt x="161" y="546"/>
                  <a:pt x="161" y="546"/>
                  <a:pt x="161" y="546"/>
                </a:cubicBezTo>
                <a:cubicBezTo>
                  <a:pt x="161" y="546"/>
                  <a:pt x="161" y="546"/>
                  <a:pt x="161" y="546"/>
                </a:cubicBezTo>
                <a:cubicBezTo>
                  <a:pt x="165" y="545"/>
                  <a:pt x="165" y="545"/>
                  <a:pt x="165" y="545"/>
                </a:cubicBezTo>
                <a:cubicBezTo>
                  <a:pt x="166" y="546"/>
                  <a:pt x="167" y="547"/>
                  <a:pt x="166" y="547"/>
                </a:cubicBezTo>
                <a:cubicBezTo>
                  <a:pt x="169" y="547"/>
                  <a:pt x="169" y="547"/>
                  <a:pt x="169" y="547"/>
                </a:cubicBezTo>
                <a:cubicBezTo>
                  <a:pt x="165" y="548"/>
                  <a:pt x="165" y="548"/>
                  <a:pt x="165" y="548"/>
                </a:cubicBezTo>
                <a:cubicBezTo>
                  <a:pt x="167" y="549"/>
                  <a:pt x="169" y="547"/>
                  <a:pt x="171" y="547"/>
                </a:cubicBezTo>
                <a:cubicBezTo>
                  <a:pt x="174" y="547"/>
                  <a:pt x="167" y="549"/>
                  <a:pt x="165" y="551"/>
                </a:cubicBezTo>
                <a:close/>
                <a:moveTo>
                  <a:pt x="290" y="522"/>
                </a:moveTo>
                <a:cubicBezTo>
                  <a:pt x="289" y="523"/>
                  <a:pt x="287" y="523"/>
                  <a:pt x="287" y="523"/>
                </a:cubicBezTo>
                <a:cubicBezTo>
                  <a:pt x="285" y="524"/>
                  <a:pt x="281" y="525"/>
                  <a:pt x="280" y="524"/>
                </a:cubicBezTo>
                <a:cubicBezTo>
                  <a:pt x="283" y="523"/>
                  <a:pt x="283" y="523"/>
                  <a:pt x="281" y="522"/>
                </a:cubicBezTo>
                <a:cubicBezTo>
                  <a:pt x="278" y="524"/>
                  <a:pt x="272" y="524"/>
                  <a:pt x="273" y="526"/>
                </a:cubicBezTo>
                <a:cubicBezTo>
                  <a:pt x="268" y="526"/>
                  <a:pt x="271" y="526"/>
                  <a:pt x="268" y="525"/>
                </a:cubicBezTo>
                <a:cubicBezTo>
                  <a:pt x="267" y="525"/>
                  <a:pt x="268" y="524"/>
                  <a:pt x="269" y="524"/>
                </a:cubicBezTo>
                <a:cubicBezTo>
                  <a:pt x="256" y="527"/>
                  <a:pt x="256" y="527"/>
                  <a:pt x="256" y="527"/>
                </a:cubicBezTo>
                <a:cubicBezTo>
                  <a:pt x="256" y="528"/>
                  <a:pt x="265" y="526"/>
                  <a:pt x="261" y="529"/>
                </a:cubicBezTo>
                <a:cubicBezTo>
                  <a:pt x="260" y="529"/>
                  <a:pt x="261" y="531"/>
                  <a:pt x="256" y="531"/>
                </a:cubicBezTo>
                <a:cubicBezTo>
                  <a:pt x="256" y="531"/>
                  <a:pt x="257" y="531"/>
                  <a:pt x="257" y="531"/>
                </a:cubicBezTo>
                <a:cubicBezTo>
                  <a:pt x="255" y="531"/>
                  <a:pt x="254" y="531"/>
                  <a:pt x="252" y="531"/>
                </a:cubicBezTo>
                <a:cubicBezTo>
                  <a:pt x="251" y="530"/>
                  <a:pt x="254" y="530"/>
                  <a:pt x="256" y="529"/>
                </a:cubicBezTo>
                <a:cubicBezTo>
                  <a:pt x="254" y="529"/>
                  <a:pt x="253" y="530"/>
                  <a:pt x="251" y="530"/>
                </a:cubicBezTo>
                <a:cubicBezTo>
                  <a:pt x="251" y="530"/>
                  <a:pt x="251" y="530"/>
                  <a:pt x="251" y="530"/>
                </a:cubicBezTo>
                <a:cubicBezTo>
                  <a:pt x="247" y="531"/>
                  <a:pt x="247" y="531"/>
                  <a:pt x="247" y="531"/>
                </a:cubicBezTo>
                <a:cubicBezTo>
                  <a:pt x="245" y="532"/>
                  <a:pt x="250" y="530"/>
                  <a:pt x="251" y="531"/>
                </a:cubicBezTo>
                <a:cubicBezTo>
                  <a:pt x="248" y="532"/>
                  <a:pt x="248" y="532"/>
                  <a:pt x="248" y="532"/>
                </a:cubicBezTo>
                <a:cubicBezTo>
                  <a:pt x="245" y="533"/>
                  <a:pt x="236" y="535"/>
                  <a:pt x="232" y="534"/>
                </a:cubicBezTo>
                <a:cubicBezTo>
                  <a:pt x="228" y="534"/>
                  <a:pt x="230" y="535"/>
                  <a:pt x="230" y="536"/>
                </a:cubicBezTo>
                <a:cubicBezTo>
                  <a:pt x="228" y="538"/>
                  <a:pt x="225" y="537"/>
                  <a:pt x="223" y="538"/>
                </a:cubicBezTo>
                <a:cubicBezTo>
                  <a:pt x="223" y="539"/>
                  <a:pt x="220" y="539"/>
                  <a:pt x="221" y="540"/>
                </a:cubicBezTo>
                <a:cubicBezTo>
                  <a:pt x="217" y="541"/>
                  <a:pt x="217" y="541"/>
                  <a:pt x="217" y="541"/>
                </a:cubicBezTo>
                <a:cubicBezTo>
                  <a:pt x="216" y="543"/>
                  <a:pt x="222" y="540"/>
                  <a:pt x="223" y="541"/>
                </a:cubicBezTo>
                <a:cubicBezTo>
                  <a:pt x="226" y="542"/>
                  <a:pt x="221" y="542"/>
                  <a:pt x="222" y="542"/>
                </a:cubicBezTo>
                <a:cubicBezTo>
                  <a:pt x="225" y="542"/>
                  <a:pt x="225" y="541"/>
                  <a:pt x="226" y="540"/>
                </a:cubicBezTo>
                <a:cubicBezTo>
                  <a:pt x="228" y="540"/>
                  <a:pt x="229" y="540"/>
                  <a:pt x="229" y="541"/>
                </a:cubicBezTo>
                <a:cubicBezTo>
                  <a:pt x="224" y="541"/>
                  <a:pt x="227" y="542"/>
                  <a:pt x="223" y="543"/>
                </a:cubicBezTo>
                <a:cubicBezTo>
                  <a:pt x="223" y="543"/>
                  <a:pt x="223" y="543"/>
                  <a:pt x="223" y="543"/>
                </a:cubicBezTo>
                <a:cubicBezTo>
                  <a:pt x="224" y="544"/>
                  <a:pt x="218" y="544"/>
                  <a:pt x="216" y="545"/>
                </a:cubicBezTo>
                <a:cubicBezTo>
                  <a:pt x="211" y="545"/>
                  <a:pt x="219" y="543"/>
                  <a:pt x="218" y="542"/>
                </a:cubicBezTo>
                <a:cubicBezTo>
                  <a:pt x="213" y="544"/>
                  <a:pt x="213" y="544"/>
                  <a:pt x="213" y="544"/>
                </a:cubicBezTo>
                <a:cubicBezTo>
                  <a:pt x="215" y="543"/>
                  <a:pt x="213" y="542"/>
                  <a:pt x="215" y="541"/>
                </a:cubicBezTo>
                <a:cubicBezTo>
                  <a:pt x="212" y="542"/>
                  <a:pt x="211" y="541"/>
                  <a:pt x="209" y="542"/>
                </a:cubicBezTo>
                <a:cubicBezTo>
                  <a:pt x="211" y="540"/>
                  <a:pt x="204" y="542"/>
                  <a:pt x="203" y="541"/>
                </a:cubicBezTo>
                <a:cubicBezTo>
                  <a:pt x="206" y="540"/>
                  <a:pt x="214" y="540"/>
                  <a:pt x="213" y="540"/>
                </a:cubicBezTo>
                <a:cubicBezTo>
                  <a:pt x="213" y="540"/>
                  <a:pt x="217" y="539"/>
                  <a:pt x="219" y="540"/>
                </a:cubicBezTo>
                <a:cubicBezTo>
                  <a:pt x="220" y="537"/>
                  <a:pt x="220" y="537"/>
                  <a:pt x="220" y="537"/>
                </a:cubicBezTo>
                <a:cubicBezTo>
                  <a:pt x="218" y="538"/>
                  <a:pt x="214" y="539"/>
                  <a:pt x="215" y="538"/>
                </a:cubicBezTo>
                <a:cubicBezTo>
                  <a:pt x="211" y="539"/>
                  <a:pt x="211" y="539"/>
                  <a:pt x="211" y="539"/>
                </a:cubicBezTo>
                <a:cubicBezTo>
                  <a:pt x="214" y="536"/>
                  <a:pt x="214" y="537"/>
                  <a:pt x="217" y="535"/>
                </a:cubicBezTo>
                <a:cubicBezTo>
                  <a:pt x="209" y="535"/>
                  <a:pt x="205" y="540"/>
                  <a:pt x="198" y="539"/>
                </a:cubicBezTo>
                <a:cubicBezTo>
                  <a:pt x="199" y="539"/>
                  <a:pt x="199" y="539"/>
                  <a:pt x="199" y="539"/>
                </a:cubicBezTo>
                <a:cubicBezTo>
                  <a:pt x="188" y="542"/>
                  <a:pt x="184" y="541"/>
                  <a:pt x="180" y="539"/>
                </a:cubicBezTo>
                <a:cubicBezTo>
                  <a:pt x="185" y="537"/>
                  <a:pt x="185" y="537"/>
                  <a:pt x="185" y="537"/>
                </a:cubicBezTo>
                <a:cubicBezTo>
                  <a:pt x="186" y="538"/>
                  <a:pt x="186" y="538"/>
                  <a:pt x="186" y="538"/>
                </a:cubicBezTo>
                <a:cubicBezTo>
                  <a:pt x="194" y="537"/>
                  <a:pt x="198" y="533"/>
                  <a:pt x="207" y="531"/>
                </a:cubicBezTo>
                <a:cubicBezTo>
                  <a:pt x="206" y="532"/>
                  <a:pt x="203" y="533"/>
                  <a:pt x="203" y="533"/>
                </a:cubicBezTo>
                <a:cubicBezTo>
                  <a:pt x="209" y="532"/>
                  <a:pt x="207" y="530"/>
                  <a:pt x="212" y="530"/>
                </a:cubicBezTo>
                <a:cubicBezTo>
                  <a:pt x="205" y="532"/>
                  <a:pt x="217" y="529"/>
                  <a:pt x="211" y="532"/>
                </a:cubicBezTo>
                <a:cubicBezTo>
                  <a:pt x="219" y="528"/>
                  <a:pt x="230" y="529"/>
                  <a:pt x="236" y="527"/>
                </a:cubicBezTo>
                <a:cubicBezTo>
                  <a:pt x="234" y="527"/>
                  <a:pt x="238" y="526"/>
                  <a:pt x="238" y="525"/>
                </a:cubicBezTo>
                <a:cubicBezTo>
                  <a:pt x="239" y="525"/>
                  <a:pt x="239" y="526"/>
                  <a:pt x="238" y="526"/>
                </a:cubicBezTo>
                <a:cubicBezTo>
                  <a:pt x="241" y="526"/>
                  <a:pt x="242" y="527"/>
                  <a:pt x="242" y="528"/>
                </a:cubicBezTo>
                <a:cubicBezTo>
                  <a:pt x="236" y="529"/>
                  <a:pt x="236" y="529"/>
                  <a:pt x="236" y="529"/>
                </a:cubicBezTo>
                <a:cubicBezTo>
                  <a:pt x="238" y="529"/>
                  <a:pt x="240" y="530"/>
                  <a:pt x="241" y="530"/>
                </a:cubicBezTo>
                <a:cubicBezTo>
                  <a:pt x="241" y="530"/>
                  <a:pt x="241" y="530"/>
                  <a:pt x="241" y="530"/>
                </a:cubicBezTo>
                <a:cubicBezTo>
                  <a:pt x="241" y="530"/>
                  <a:pt x="241" y="530"/>
                  <a:pt x="241" y="530"/>
                </a:cubicBezTo>
                <a:cubicBezTo>
                  <a:pt x="242" y="530"/>
                  <a:pt x="243" y="529"/>
                  <a:pt x="244" y="529"/>
                </a:cubicBezTo>
                <a:cubicBezTo>
                  <a:pt x="245" y="528"/>
                  <a:pt x="244" y="528"/>
                  <a:pt x="244" y="528"/>
                </a:cubicBezTo>
                <a:cubicBezTo>
                  <a:pt x="246" y="527"/>
                  <a:pt x="248" y="525"/>
                  <a:pt x="251" y="524"/>
                </a:cubicBezTo>
                <a:cubicBezTo>
                  <a:pt x="251" y="524"/>
                  <a:pt x="251" y="524"/>
                  <a:pt x="251" y="524"/>
                </a:cubicBezTo>
                <a:cubicBezTo>
                  <a:pt x="257" y="523"/>
                  <a:pt x="257" y="523"/>
                  <a:pt x="257" y="523"/>
                </a:cubicBezTo>
                <a:cubicBezTo>
                  <a:pt x="257" y="523"/>
                  <a:pt x="257" y="523"/>
                  <a:pt x="257" y="523"/>
                </a:cubicBezTo>
                <a:cubicBezTo>
                  <a:pt x="260" y="522"/>
                  <a:pt x="260" y="522"/>
                  <a:pt x="260" y="522"/>
                </a:cubicBezTo>
                <a:cubicBezTo>
                  <a:pt x="261" y="523"/>
                  <a:pt x="262" y="522"/>
                  <a:pt x="262" y="523"/>
                </a:cubicBezTo>
                <a:cubicBezTo>
                  <a:pt x="265" y="525"/>
                  <a:pt x="271" y="521"/>
                  <a:pt x="277" y="521"/>
                </a:cubicBezTo>
                <a:cubicBezTo>
                  <a:pt x="276" y="522"/>
                  <a:pt x="276" y="522"/>
                  <a:pt x="276" y="522"/>
                </a:cubicBezTo>
                <a:cubicBezTo>
                  <a:pt x="279" y="520"/>
                  <a:pt x="286" y="520"/>
                  <a:pt x="291" y="520"/>
                </a:cubicBezTo>
                <a:cubicBezTo>
                  <a:pt x="291" y="520"/>
                  <a:pt x="291" y="520"/>
                  <a:pt x="291" y="520"/>
                </a:cubicBezTo>
                <a:cubicBezTo>
                  <a:pt x="289" y="521"/>
                  <a:pt x="288" y="522"/>
                  <a:pt x="290" y="522"/>
                </a:cubicBezTo>
                <a:close/>
                <a:moveTo>
                  <a:pt x="291" y="513"/>
                </a:moveTo>
                <a:cubicBezTo>
                  <a:pt x="291" y="512"/>
                  <a:pt x="291" y="512"/>
                  <a:pt x="291" y="512"/>
                </a:cubicBezTo>
                <a:cubicBezTo>
                  <a:pt x="287" y="511"/>
                  <a:pt x="283" y="513"/>
                  <a:pt x="284" y="514"/>
                </a:cubicBezTo>
                <a:cubicBezTo>
                  <a:pt x="280" y="514"/>
                  <a:pt x="282" y="513"/>
                  <a:pt x="281" y="512"/>
                </a:cubicBezTo>
                <a:cubicBezTo>
                  <a:pt x="283" y="511"/>
                  <a:pt x="288" y="509"/>
                  <a:pt x="289" y="511"/>
                </a:cubicBezTo>
                <a:cubicBezTo>
                  <a:pt x="289" y="511"/>
                  <a:pt x="288" y="511"/>
                  <a:pt x="288" y="511"/>
                </a:cubicBezTo>
                <a:cubicBezTo>
                  <a:pt x="299" y="511"/>
                  <a:pt x="291" y="508"/>
                  <a:pt x="296" y="507"/>
                </a:cubicBezTo>
                <a:cubicBezTo>
                  <a:pt x="293" y="507"/>
                  <a:pt x="290" y="507"/>
                  <a:pt x="288" y="507"/>
                </a:cubicBezTo>
                <a:cubicBezTo>
                  <a:pt x="287" y="508"/>
                  <a:pt x="281" y="509"/>
                  <a:pt x="279" y="510"/>
                </a:cubicBezTo>
                <a:cubicBezTo>
                  <a:pt x="282" y="509"/>
                  <a:pt x="285" y="509"/>
                  <a:pt x="288" y="510"/>
                </a:cubicBezTo>
                <a:cubicBezTo>
                  <a:pt x="285" y="510"/>
                  <a:pt x="285" y="511"/>
                  <a:pt x="283" y="511"/>
                </a:cubicBezTo>
                <a:cubicBezTo>
                  <a:pt x="284" y="510"/>
                  <a:pt x="284" y="510"/>
                  <a:pt x="284" y="510"/>
                </a:cubicBezTo>
                <a:cubicBezTo>
                  <a:pt x="281" y="511"/>
                  <a:pt x="281" y="511"/>
                  <a:pt x="281" y="511"/>
                </a:cubicBezTo>
                <a:cubicBezTo>
                  <a:pt x="280" y="510"/>
                  <a:pt x="274" y="512"/>
                  <a:pt x="277" y="510"/>
                </a:cubicBezTo>
                <a:cubicBezTo>
                  <a:pt x="274" y="510"/>
                  <a:pt x="276" y="511"/>
                  <a:pt x="273" y="512"/>
                </a:cubicBezTo>
                <a:cubicBezTo>
                  <a:pt x="280" y="511"/>
                  <a:pt x="280" y="511"/>
                  <a:pt x="280" y="511"/>
                </a:cubicBezTo>
                <a:cubicBezTo>
                  <a:pt x="280" y="513"/>
                  <a:pt x="280" y="513"/>
                  <a:pt x="280" y="513"/>
                </a:cubicBezTo>
                <a:cubicBezTo>
                  <a:pt x="278" y="514"/>
                  <a:pt x="277" y="513"/>
                  <a:pt x="275" y="513"/>
                </a:cubicBezTo>
                <a:cubicBezTo>
                  <a:pt x="275" y="514"/>
                  <a:pt x="275" y="514"/>
                  <a:pt x="275" y="514"/>
                </a:cubicBezTo>
                <a:cubicBezTo>
                  <a:pt x="270" y="514"/>
                  <a:pt x="270" y="514"/>
                  <a:pt x="270" y="514"/>
                </a:cubicBezTo>
                <a:cubicBezTo>
                  <a:pt x="271" y="515"/>
                  <a:pt x="268" y="515"/>
                  <a:pt x="267" y="515"/>
                </a:cubicBezTo>
                <a:cubicBezTo>
                  <a:pt x="264" y="515"/>
                  <a:pt x="265" y="513"/>
                  <a:pt x="261" y="515"/>
                </a:cubicBezTo>
                <a:cubicBezTo>
                  <a:pt x="261" y="515"/>
                  <a:pt x="261" y="515"/>
                  <a:pt x="261" y="515"/>
                </a:cubicBezTo>
                <a:cubicBezTo>
                  <a:pt x="259" y="516"/>
                  <a:pt x="258" y="516"/>
                  <a:pt x="254" y="516"/>
                </a:cubicBezTo>
                <a:cubicBezTo>
                  <a:pt x="254" y="516"/>
                  <a:pt x="255" y="516"/>
                  <a:pt x="255" y="515"/>
                </a:cubicBezTo>
                <a:cubicBezTo>
                  <a:pt x="250" y="515"/>
                  <a:pt x="243" y="519"/>
                  <a:pt x="240" y="517"/>
                </a:cubicBezTo>
                <a:cubicBezTo>
                  <a:pt x="240" y="516"/>
                  <a:pt x="242" y="516"/>
                  <a:pt x="242" y="515"/>
                </a:cubicBezTo>
                <a:cubicBezTo>
                  <a:pt x="250" y="516"/>
                  <a:pt x="246" y="512"/>
                  <a:pt x="256" y="512"/>
                </a:cubicBezTo>
                <a:cubicBezTo>
                  <a:pt x="257" y="515"/>
                  <a:pt x="263" y="509"/>
                  <a:pt x="265" y="512"/>
                </a:cubicBezTo>
                <a:cubicBezTo>
                  <a:pt x="262" y="512"/>
                  <a:pt x="258" y="514"/>
                  <a:pt x="259" y="514"/>
                </a:cubicBezTo>
                <a:cubicBezTo>
                  <a:pt x="262" y="514"/>
                  <a:pt x="266" y="513"/>
                  <a:pt x="269" y="513"/>
                </a:cubicBezTo>
                <a:cubicBezTo>
                  <a:pt x="266" y="512"/>
                  <a:pt x="266" y="511"/>
                  <a:pt x="267" y="510"/>
                </a:cubicBezTo>
                <a:cubicBezTo>
                  <a:pt x="262" y="511"/>
                  <a:pt x="252" y="511"/>
                  <a:pt x="245" y="512"/>
                </a:cubicBezTo>
                <a:cubicBezTo>
                  <a:pt x="246" y="513"/>
                  <a:pt x="246" y="513"/>
                  <a:pt x="246" y="513"/>
                </a:cubicBezTo>
                <a:cubicBezTo>
                  <a:pt x="240" y="515"/>
                  <a:pt x="246" y="512"/>
                  <a:pt x="241" y="512"/>
                </a:cubicBezTo>
                <a:cubicBezTo>
                  <a:pt x="240" y="514"/>
                  <a:pt x="240" y="514"/>
                  <a:pt x="240" y="514"/>
                </a:cubicBezTo>
                <a:cubicBezTo>
                  <a:pt x="239" y="514"/>
                  <a:pt x="239" y="514"/>
                  <a:pt x="239" y="514"/>
                </a:cubicBezTo>
                <a:cubicBezTo>
                  <a:pt x="236" y="516"/>
                  <a:pt x="236" y="516"/>
                  <a:pt x="236" y="516"/>
                </a:cubicBezTo>
                <a:cubicBezTo>
                  <a:pt x="239" y="515"/>
                  <a:pt x="237" y="514"/>
                  <a:pt x="240" y="515"/>
                </a:cubicBezTo>
                <a:cubicBezTo>
                  <a:pt x="243" y="515"/>
                  <a:pt x="241" y="516"/>
                  <a:pt x="240" y="517"/>
                </a:cubicBezTo>
                <a:cubicBezTo>
                  <a:pt x="238" y="517"/>
                  <a:pt x="232" y="518"/>
                  <a:pt x="236" y="516"/>
                </a:cubicBezTo>
                <a:cubicBezTo>
                  <a:pt x="230" y="519"/>
                  <a:pt x="230" y="519"/>
                  <a:pt x="230" y="519"/>
                </a:cubicBezTo>
                <a:cubicBezTo>
                  <a:pt x="230" y="519"/>
                  <a:pt x="231" y="518"/>
                  <a:pt x="231" y="518"/>
                </a:cubicBezTo>
                <a:cubicBezTo>
                  <a:pt x="227" y="519"/>
                  <a:pt x="227" y="519"/>
                  <a:pt x="227" y="519"/>
                </a:cubicBezTo>
                <a:cubicBezTo>
                  <a:pt x="227" y="519"/>
                  <a:pt x="227" y="519"/>
                  <a:pt x="227" y="519"/>
                </a:cubicBezTo>
                <a:cubicBezTo>
                  <a:pt x="223" y="520"/>
                  <a:pt x="218" y="521"/>
                  <a:pt x="215" y="523"/>
                </a:cubicBezTo>
                <a:cubicBezTo>
                  <a:pt x="223" y="522"/>
                  <a:pt x="213" y="525"/>
                  <a:pt x="214" y="525"/>
                </a:cubicBezTo>
                <a:cubicBezTo>
                  <a:pt x="212" y="526"/>
                  <a:pt x="210" y="523"/>
                  <a:pt x="214" y="521"/>
                </a:cubicBezTo>
                <a:cubicBezTo>
                  <a:pt x="216" y="522"/>
                  <a:pt x="219" y="520"/>
                  <a:pt x="221" y="519"/>
                </a:cubicBezTo>
                <a:cubicBezTo>
                  <a:pt x="217" y="519"/>
                  <a:pt x="217" y="520"/>
                  <a:pt x="214" y="521"/>
                </a:cubicBezTo>
                <a:cubicBezTo>
                  <a:pt x="216" y="520"/>
                  <a:pt x="211" y="521"/>
                  <a:pt x="210" y="520"/>
                </a:cubicBezTo>
                <a:cubicBezTo>
                  <a:pt x="210" y="520"/>
                  <a:pt x="211" y="518"/>
                  <a:pt x="214" y="518"/>
                </a:cubicBezTo>
                <a:cubicBezTo>
                  <a:pt x="219" y="517"/>
                  <a:pt x="216" y="519"/>
                  <a:pt x="217" y="519"/>
                </a:cubicBezTo>
                <a:cubicBezTo>
                  <a:pt x="219" y="520"/>
                  <a:pt x="224" y="517"/>
                  <a:pt x="227" y="517"/>
                </a:cubicBezTo>
                <a:cubicBezTo>
                  <a:pt x="227" y="517"/>
                  <a:pt x="226" y="517"/>
                  <a:pt x="226" y="518"/>
                </a:cubicBezTo>
                <a:cubicBezTo>
                  <a:pt x="228" y="517"/>
                  <a:pt x="234" y="516"/>
                  <a:pt x="234" y="515"/>
                </a:cubicBezTo>
                <a:cubicBezTo>
                  <a:pt x="228" y="517"/>
                  <a:pt x="228" y="517"/>
                  <a:pt x="228" y="517"/>
                </a:cubicBezTo>
                <a:cubicBezTo>
                  <a:pt x="226" y="517"/>
                  <a:pt x="229" y="516"/>
                  <a:pt x="227" y="515"/>
                </a:cubicBezTo>
                <a:cubicBezTo>
                  <a:pt x="226" y="516"/>
                  <a:pt x="224" y="516"/>
                  <a:pt x="222" y="516"/>
                </a:cubicBezTo>
                <a:cubicBezTo>
                  <a:pt x="222" y="516"/>
                  <a:pt x="222" y="516"/>
                  <a:pt x="222" y="516"/>
                </a:cubicBezTo>
                <a:cubicBezTo>
                  <a:pt x="218" y="516"/>
                  <a:pt x="212" y="517"/>
                  <a:pt x="207" y="519"/>
                </a:cubicBezTo>
                <a:cubicBezTo>
                  <a:pt x="208" y="521"/>
                  <a:pt x="206" y="523"/>
                  <a:pt x="205" y="526"/>
                </a:cubicBezTo>
                <a:cubicBezTo>
                  <a:pt x="199" y="527"/>
                  <a:pt x="192" y="529"/>
                  <a:pt x="185" y="530"/>
                </a:cubicBezTo>
                <a:cubicBezTo>
                  <a:pt x="185" y="531"/>
                  <a:pt x="185" y="531"/>
                  <a:pt x="185" y="532"/>
                </a:cubicBezTo>
                <a:cubicBezTo>
                  <a:pt x="183" y="532"/>
                  <a:pt x="180" y="533"/>
                  <a:pt x="179" y="532"/>
                </a:cubicBezTo>
                <a:cubicBezTo>
                  <a:pt x="178" y="533"/>
                  <a:pt x="172" y="536"/>
                  <a:pt x="174" y="537"/>
                </a:cubicBezTo>
                <a:cubicBezTo>
                  <a:pt x="173" y="537"/>
                  <a:pt x="173" y="537"/>
                  <a:pt x="173" y="537"/>
                </a:cubicBezTo>
                <a:cubicBezTo>
                  <a:pt x="170" y="536"/>
                  <a:pt x="166" y="536"/>
                  <a:pt x="159" y="538"/>
                </a:cubicBezTo>
                <a:cubicBezTo>
                  <a:pt x="158" y="538"/>
                  <a:pt x="158" y="539"/>
                  <a:pt x="159" y="540"/>
                </a:cubicBezTo>
                <a:cubicBezTo>
                  <a:pt x="158" y="540"/>
                  <a:pt x="156" y="540"/>
                  <a:pt x="155" y="541"/>
                </a:cubicBezTo>
                <a:cubicBezTo>
                  <a:pt x="155" y="540"/>
                  <a:pt x="156" y="539"/>
                  <a:pt x="158" y="538"/>
                </a:cubicBezTo>
                <a:cubicBezTo>
                  <a:pt x="147" y="541"/>
                  <a:pt x="147" y="541"/>
                  <a:pt x="147" y="541"/>
                </a:cubicBezTo>
                <a:cubicBezTo>
                  <a:pt x="148" y="540"/>
                  <a:pt x="148" y="540"/>
                  <a:pt x="148" y="540"/>
                </a:cubicBezTo>
                <a:cubicBezTo>
                  <a:pt x="144" y="542"/>
                  <a:pt x="144" y="542"/>
                  <a:pt x="144" y="542"/>
                </a:cubicBezTo>
                <a:cubicBezTo>
                  <a:pt x="146" y="541"/>
                  <a:pt x="150" y="541"/>
                  <a:pt x="150" y="542"/>
                </a:cubicBezTo>
                <a:cubicBezTo>
                  <a:pt x="146" y="544"/>
                  <a:pt x="142" y="544"/>
                  <a:pt x="139" y="547"/>
                </a:cubicBezTo>
                <a:cubicBezTo>
                  <a:pt x="138" y="545"/>
                  <a:pt x="137" y="545"/>
                  <a:pt x="137" y="543"/>
                </a:cubicBezTo>
                <a:cubicBezTo>
                  <a:pt x="138" y="543"/>
                  <a:pt x="138" y="543"/>
                  <a:pt x="138" y="543"/>
                </a:cubicBezTo>
                <a:cubicBezTo>
                  <a:pt x="138" y="541"/>
                  <a:pt x="141" y="539"/>
                  <a:pt x="143" y="538"/>
                </a:cubicBezTo>
                <a:cubicBezTo>
                  <a:pt x="134" y="540"/>
                  <a:pt x="137" y="540"/>
                  <a:pt x="129" y="542"/>
                </a:cubicBezTo>
                <a:cubicBezTo>
                  <a:pt x="128" y="541"/>
                  <a:pt x="135" y="539"/>
                  <a:pt x="133" y="539"/>
                </a:cubicBezTo>
                <a:cubicBezTo>
                  <a:pt x="140" y="537"/>
                  <a:pt x="140" y="537"/>
                  <a:pt x="140" y="537"/>
                </a:cubicBezTo>
                <a:cubicBezTo>
                  <a:pt x="139" y="537"/>
                  <a:pt x="139" y="538"/>
                  <a:pt x="139" y="538"/>
                </a:cubicBezTo>
                <a:cubicBezTo>
                  <a:pt x="143" y="536"/>
                  <a:pt x="145" y="536"/>
                  <a:pt x="148" y="534"/>
                </a:cubicBezTo>
                <a:cubicBezTo>
                  <a:pt x="151" y="534"/>
                  <a:pt x="145" y="536"/>
                  <a:pt x="148" y="535"/>
                </a:cubicBezTo>
                <a:cubicBezTo>
                  <a:pt x="146" y="536"/>
                  <a:pt x="144" y="538"/>
                  <a:pt x="144" y="539"/>
                </a:cubicBezTo>
                <a:cubicBezTo>
                  <a:pt x="150" y="538"/>
                  <a:pt x="146" y="537"/>
                  <a:pt x="151" y="535"/>
                </a:cubicBezTo>
                <a:cubicBezTo>
                  <a:pt x="155" y="535"/>
                  <a:pt x="155" y="535"/>
                  <a:pt x="155" y="535"/>
                </a:cubicBezTo>
                <a:cubicBezTo>
                  <a:pt x="157" y="534"/>
                  <a:pt x="154" y="534"/>
                  <a:pt x="153" y="534"/>
                </a:cubicBezTo>
                <a:cubicBezTo>
                  <a:pt x="156" y="533"/>
                  <a:pt x="157" y="534"/>
                  <a:pt x="159" y="533"/>
                </a:cubicBezTo>
                <a:cubicBezTo>
                  <a:pt x="158" y="533"/>
                  <a:pt x="157" y="533"/>
                  <a:pt x="157" y="532"/>
                </a:cubicBezTo>
                <a:cubicBezTo>
                  <a:pt x="161" y="532"/>
                  <a:pt x="164" y="531"/>
                  <a:pt x="168" y="532"/>
                </a:cubicBezTo>
                <a:cubicBezTo>
                  <a:pt x="166" y="531"/>
                  <a:pt x="169" y="529"/>
                  <a:pt x="170" y="528"/>
                </a:cubicBezTo>
                <a:cubicBezTo>
                  <a:pt x="163" y="529"/>
                  <a:pt x="163" y="529"/>
                  <a:pt x="163" y="529"/>
                </a:cubicBezTo>
                <a:cubicBezTo>
                  <a:pt x="155" y="531"/>
                  <a:pt x="149" y="532"/>
                  <a:pt x="141" y="535"/>
                </a:cubicBezTo>
                <a:cubicBezTo>
                  <a:pt x="141" y="535"/>
                  <a:pt x="141" y="535"/>
                  <a:pt x="141" y="535"/>
                </a:cubicBezTo>
                <a:cubicBezTo>
                  <a:pt x="127" y="537"/>
                  <a:pt x="132" y="541"/>
                  <a:pt x="121" y="545"/>
                </a:cubicBezTo>
                <a:cubicBezTo>
                  <a:pt x="120" y="544"/>
                  <a:pt x="116" y="547"/>
                  <a:pt x="116" y="546"/>
                </a:cubicBezTo>
                <a:cubicBezTo>
                  <a:pt x="119" y="544"/>
                  <a:pt x="118" y="544"/>
                  <a:pt x="116" y="544"/>
                </a:cubicBezTo>
                <a:cubicBezTo>
                  <a:pt x="115" y="545"/>
                  <a:pt x="114" y="547"/>
                  <a:pt x="110" y="547"/>
                </a:cubicBezTo>
                <a:cubicBezTo>
                  <a:pt x="111" y="546"/>
                  <a:pt x="107" y="547"/>
                  <a:pt x="111" y="545"/>
                </a:cubicBezTo>
                <a:cubicBezTo>
                  <a:pt x="105" y="546"/>
                  <a:pt x="103" y="548"/>
                  <a:pt x="101" y="550"/>
                </a:cubicBezTo>
                <a:cubicBezTo>
                  <a:pt x="96" y="553"/>
                  <a:pt x="96" y="552"/>
                  <a:pt x="95" y="552"/>
                </a:cubicBezTo>
                <a:cubicBezTo>
                  <a:pt x="95" y="552"/>
                  <a:pt x="95" y="552"/>
                  <a:pt x="95" y="552"/>
                </a:cubicBezTo>
                <a:cubicBezTo>
                  <a:pt x="97" y="545"/>
                  <a:pt x="97" y="545"/>
                  <a:pt x="97" y="545"/>
                </a:cubicBezTo>
                <a:cubicBezTo>
                  <a:pt x="97" y="546"/>
                  <a:pt x="97" y="546"/>
                  <a:pt x="97" y="546"/>
                </a:cubicBezTo>
                <a:cubicBezTo>
                  <a:pt x="97" y="545"/>
                  <a:pt x="97" y="545"/>
                  <a:pt x="97" y="545"/>
                </a:cubicBezTo>
                <a:cubicBezTo>
                  <a:pt x="99" y="538"/>
                  <a:pt x="101" y="530"/>
                  <a:pt x="102" y="523"/>
                </a:cubicBezTo>
                <a:cubicBezTo>
                  <a:pt x="103" y="519"/>
                  <a:pt x="100" y="525"/>
                  <a:pt x="99" y="521"/>
                </a:cubicBezTo>
                <a:cubicBezTo>
                  <a:pt x="98" y="526"/>
                  <a:pt x="95" y="532"/>
                  <a:pt x="97" y="533"/>
                </a:cubicBezTo>
                <a:cubicBezTo>
                  <a:pt x="97" y="533"/>
                  <a:pt x="97" y="533"/>
                  <a:pt x="96" y="533"/>
                </a:cubicBezTo>
                <a:cubicBezTo>
                  <a:pt x="97" y="537"/>
                  <a:pt x="97" y="537"/>
                  <a:pt x="97" y="537"/>
                </a:cubicBezTo>
                <a:cubicBezTo>
                  <a:pt x="98" y="534"/>
                  <a:pt x="98" y="534"/>
                  <a:pt x="98" y="534"/>
                </a:cubicBezTo>
                <a:cubicBezTo>
                  <a:pt x="99" y="537"/>
                  <a:pt x="96" y="546"/>
                  <a:pt x="94" y="547"/>
                </a:cubicBezTo>
                <a:cubicBezTo>
                  <a:pt x="95" y="542"/>
                  <a:pt x="93" y="544"/>
                  <a:pt x="96" y="537"/>
                </a:cubicBezTo>
                <a:cubicBezTo>
                  <a:pt x="95" y="537"/>
                  <a:pt x="94" y="538"/>
                  <a:pt x="94" y="537"/>
                </a:cubicBezTo>
                <a:cubicBezTo>
                  <a:pt x="93" y="542"/>
                  <a:pt x="91" y="548"/>
                  <a:pt x="89" y="553"/>
                </a:cubicBezTo>
                <a:cubicBezTo>
                  <a:pt x="86" y="555"/>
                  <a:pt x="86" y="555"/>
                  <a:pt x="86" y="555"/>
                </a:cubicBezTo>
                <a:cubicBezTo>
                  <a:pt x="88" y="555"/>
                  <a:pt x="88" y="555"/>
                  <a:pt x="88" y="555"/>
                </a:cubicBezTo>
                <a:cubicBezTo>
                  <a:pt x="84" y="557"/>
                  <a:pt x="84" y="557"/>
                  <a:pt x="84" y="557"/>
                </a:cubicBezTo>
                <a:cubicBezTo>
                  <a:pt x="84" y="557"/>
                  <a:pt x="85" y="556"/>
                  <a:pt x="85" y="556"/>
                </a:cubicBezTo>
                <a:cubicBezTo>
                  <a:pt x="85" y="555"/>
                  <a:pt x="85" y="555"/>
                  <a:pt x="85" y="555"/>
                </a:cubicBezTo>
                <a:cubicBezTo>
                  <a:pt x="85" y="555"/>
                  <a:pt x="85" y="555"/>
                  <a:pt x="85" y="555"/>
                </a:cubicBezTo>
                <a:cubicBezTo>
                  <a:pt x="86" y="553"/>
                  <a:pt x="86" y="550"/>
                  <a:pt x="86" y="548"/>
                </a:cubicBezTo>
                <a:cubicBezTo>
                  <a:pt x="85" y="553"/>
                  <a:pt x="85" y="546"/>
                  <a:pt x="84" y="550"/>
                </a:cubicBezTo>
                <a:cubicBezTo>
                  <a:pt x="84" y="549"/>
                  <a:pt x="84" y="546"/>
                  <a:pt x="85" y="543"/>
                </a:cubicBezTo>
                <a:cubicBezTo>
                  <a:pt x="85" y="546"/>
                  <a:pt x="89" y="541"/>
                  <a:pt x="86" y="546"/>
                </a:cubicBezTo>
                <a:cubicBezTo>
                  <a:pt x="88" y="546"/>
                  <a:pt x="87" y="543"/>
                  <a:pt x="88" y="541"/>
                </a:cubicBezTo>
                <a:cubicBezTo>
                  <a:pt x="88" y="542"/>
                  <a:pt x="88" y="545"/>
                  <a:pt x="88" y="545"/>
                </a:cubicBezTo>
                <a:cubicBezTo>
                  <a:pt x="87" y="541"/>
                  <a:pt x="94" y="533"/>
                  <a:pt x="93" y="531"/>
                </a:cubicBezTo>
                <a:cubicBezTo>
                  <a:pt x="92" y="528"/>
                  <a:pt x="92" y="523"/>
                  <a:pt x="91" y="519"/>
                </a:cubicBezTo>
                <a:cubicBezTo>
                  <a:pt x="94" y="516"/>
                  <a:pt x="93" y="512"/>
                  <a:pt x="95" y="508"/>
                </a:cubicBezTo>
                <a:cubicBezTo>
                  <a:pt x="95" y="509"/>
                  <a:pt x="95" y="509"/>
                  <a:pt x="95" y="509"/>
                </a:cubicBezTo>
                <a:cubicBezTo>
                  <a:pt x="96" y="507"/>
                  <a:pt x="96" y="503"/>
                  <a:pt x="97" y="500"/>
                </a:cubicBezTo>
                <a:cubicBezTo>
                  <a:pt x="98" y="499"/>
                  <a:pt x="98" y="499"/>
                  <a:pt x="98" y="499"/>
                </a:cubicBezTo>
                <a:cubicBezTo>
                  <a:pt x="98" y="497"/>
                  <a:pt x="99" y="493"/>
                  <a:pt x="99" y="489"/>
                </a:cubicBezTo>
                <a:cubicBezTo>
                  <a:pt x="98" y="489"/>
                  <a:pt x="98" y="492"/>
                  <a:pt x="97" y="490"/>
                </a:cubicBezTo>
                <a:cubicBezTo>
                  <a:pt x="97" y="492"/>
                  <a:pt x="97" y="494"/>
                  <a:pt x="98" y="493"/>
                </a:cubicBezTo>
                <a:cubicBezTo>
                  <a:pt x="98" y="495"/>
                  <a:pt x="96" y="495"/>
                  <a:pt x="96" y="496"/>
                </a:cubicBezTo>
                <a:cubicBezTo>
                  <a:pt x="96" y="489"/>
                  <a:pt x="96" y="489"/>
                  <a:pt x="96" y="489"/>
                </a:cubicBezTo>
                <a:cubicBezTo>
                  <a:pt x="96" y="489"/>
                  <a:pt x="96" y="488"/>
                  <a:pt x="96" y="488"/>
                </a:cubicBezTo>
                <a:cubicBezTo>
                  <a:pt x="95" y="488"/>
                  <a:pt x="95" y="488"/>
                  <a:pt x="95" y="488"/>
                </a:cubicBezTo>
                <a:cubicBezTo>
                  <a:pt x="95" y="486"/>
                  <a:pt x="96" y="485"/>
                  <a:pt x="96" y="486"/>
                </a:cubicBezTo>
                <a:cubicBezTo>
                  <a:pt x="96" y="482"/>
                  <a:pt x="94" y="480"/>
                  <a:pt x="95" y="476"/>
                </a:cubicBezTo>
                <a:cubicBezTo>
                  <a:pt x="96" y="478"/>
                  <a:pt x="97" y="480"/>
                  <a:pt x="97" y="482"/>
                </a:cubicBezTo>
                <a:cubicBezTo>
                  <a:pt x="97" y="478"/>
                  <a:pt x="97" y="478"/>
                  <a:pt x="97" y="478"/>
                </a:cubicBezTo>
                <a:cubicBezTo>
                  <a:pt x="98" y="480"/>
                  <a:pt x="97" y="488"/>
                  <a:pt x="99" y="487"/>
                </a:cubicBezTo>
                <a:cubicBezTo>
                  <a:pt x="99" y="482"/>
                  <a:pt x="98" y="474"/>
                  <a:pt x="97" y="469"/>
                </a:cubicBezTo>
                <a:cubicBezTo>
                  <a:pt x="99" y="467"/>
                  <a:pt x="97" y="464"/>
                  <a:pt x="98" y="460"/>
                </a:cubicBezTo>
                <a:cubicBezTo>
                  <a:pt x="98" y="459"/>
                  <a:pt x="99" y="458"/>
                  <a:pt x="100" y="459"/>
                </a:cubicBezTo>
                <a:cubicBezTo>
                  <a:pt x="100" y="460"/>
                  <a:pt x="100" y="460"/>
                  <a:pt x="100" y="460"/>
                </a:cubicBezTo>
                <a:cubicBezTo>
                  <a:pt x="100" y="455"/>
                  <a:pt x="99" y="449"/>
                  <a:pt x="98" y="444"/>
                </a:cubicBezTo>
                <a:cubicBezTo>
                  <a:pt x="100" y="442"/>
                  <a:pt x="100" y="442"/>
                  <a:pt x="100" y="442"/>
                </a:cubicBezTo>
                <a:cubicBezTo>
                  <a:pt x="101" y="434"/>
                  <a:pt x="97" y="443"/>
                  <a:pt x="97" y="435"/>
                </a:cubicBezTo>
                <a:cubicBezTo>
                  <a:pt x="99" y="433"/>
                  <a:pt x="98" y="425"/>
                  <a:pt x="99" y="425"/>
                </a:cubicBezTo>
                <a:cubicBezTo>
                  <a:pt x="99" y="423"/>
                  <a:pt x="99" y="423"/>
                  <a:pt x="98" y="422"/>
                </a:cubicBezTo>
                <a:cubicBezTo>
                  <a:pt x="98" y="424"/>
                  <a:pt x="98" y="427"/>
                  <a:pt x="97" y="425"/>
                </a:cubicBezTo>
                <a:cubicBezTo>
                  <a:pt x="97" y="422"/>
                  <a:pt x="97" y="421"/>
                  <a:pt x="97" y="419"/>
                </a:cubicBezTo>
                <a:cubicBezTo>
                  <a:pt x="98" y="419"/>
                  <a:pt x="98" y="421"/>
                  <a:pt x="98" y="420"/>
                </a:cubicBezTo>
                <a:cubicBezTo>
                  <a:pt x="98" y="418"/>
                  <a:pt x="98" y="416"/>
                  <a:pt x="98" y="413"/>
                </a:cubicBezTo>
                <a:cubicBezTo>
                  <a:pt x="105" y="418"/>
                  <a:pt x="113" y="423"/>
                  <a:pt x="123" y="431"/>
                </a:cubicBezTo>
                <a:cubicBezTo>
                  <a:pt x="125" y="435"/>
                  <a:pt x="124" y="437"/>
                  <a:pt x="134" y="444"/>
                </a:cubicBezTo>
                <a:cubicBezTo>
                  <a:pt x="142" y="448"/>
                  <a:pt x="142" y="448"/>
                  <a:pt x="142" y="448"/>
                </a:cubicBezTo>
                <a:cubicBezTo>
                  <a:pt x="152" y="454"/>
                  <a:pt x="168" y="461"/>
                  <a:pt x="174" y="464"/>
                </a:cubicBezTo>
                <a:cubicBezTo>
                  <a:pt x="173" y="464"/>
                  <a:pt x="173" y="464"/>
                  <a:pt x="173" y="464"/>
                </a:cubicBezTo>
                <a:cubicBezTo>
                  <a:pt x="184" y="470"/>
                  <a:pt x="186" y="468"/>
                  <a:pt x="176" y="464"/>
                </a:cubicBezTo>
                <a:cubicBezTo>
                  <a:pt x="188" y="468"/>
                  <a:pt x="188" y="468"/>
                  <a:pt x="188" y="468"/>
                </a:cubicBezTo>
                <a:cubicBezTo>
                  <a:pt x="188" y="469"/>
                  <a:pt x="188" y="469"/>
                  <a:pt x="188" y="469"/>
                </a:cubicBezTo>
                <a:cubicBezTo>
                  <a:pt x="204" y="475"/>
                  <a:pt x="219" y="478"/>
                  <a:pt x="244" y="488"/>
                </a:cubicBezTo>
                <a:cubicBezTo>
                  <a:pt x="237" y="487"/>
                  <a:pt x="262" y="497"/>
                  <a:pt x="239" y="490"/>
                </a:cubicBezTo>
                <a:cubicBezTo>
                  <a:pt x="246" y="491"/>
                  <a:pt x="236" y="487"/>
                  <a:pt x="235" y="486"/>
                </a:cubicBezTo>
                <a:cubicBezTo>
                  <a:pt x="227" y="482"/>
                  <a:pt x="220" y="481"/>
                  <a:pt x="216" y="479"/>
                </a:cubicBezTo>
                <a:cubicBezTo>
                  <a:pt x="218" y="481"/>
                  <a:pt x="215" y="482"/>
                  <a:pt x="211" y="482"/>
                </a:cubicBezTo>
                <a:cubicBezTo>
                  <a:pt x="227" y="487"/>
                  <a:pt x="272" y="504"/>
                  <a:pt x="277" y="501"/>
                </a:cubicBezTo>
                <a:cubicBezTo>
                  <a:pt x="284" y="503"/>
                  <a:pt x="292" y="505"/>
                  <a:pt x="300" y="507"/>
                </a:cubicBezTo>
                <a:cubicBezTo>
                  <a:pt x="300" y="508"/>
                  <a:pt x="296" y="509"/>
                  <a:pt x="297" y="510"/>
                </a:cubicBezTo>
                <a:cubicBezTo>
                  <a:pt x="301" y="509"/>
                  <a:pt x="299" y="508"/>
                  <a:pt x="303" y="508"/>
                </a:cubicBezTo>
                <a:cubicBezTo>
                  <a:pt x="302" y="508"/>
                  <a:pt x="302" y="508"/>
                  <a:pt x="302" y="508"/>
                </a:cubicBezTo>
                <a:cubicBezTo>
                  <a:pt x="304" y="508"/>
                  <a:pt x="307" y="509"/>
                  <a:pt x="309" y="509"/>
                </a:cubicBezTo>
                <a:cubicBezTo>
                  <a:pt x="305" y="510"/>
                  <a:pt x="302" y="512"/>
                  <a:pt x="297" y="511"/>
                </a:cubicBezTo>
                <a:cubicBezTo>
                  <a:pt x="300" y="513"/>
                  <a:pt x="300" y="513"/>
                  <a:pt x="300" y="513"/>
                </a:cubicBezTo>
                <a:cubicBezTo>
                  <a:pt x="305" y="512"/>
                  <a:pt x="307" y="511"/>
                  <a:pt x="310" y="510"/>
                </a:cubicBezTo>
                <a:cubicBezTo>
                  <a:pt x="312" y="510"/>
                  <a:pt x="313" y="510"/>
                  <a:pt x="315" y="511"/>
                </a:cubicBezTo>
                <a:cubicBezTo>
                  <a:pt x="315" y="512"/>
                  <a:pt x="307" y="512"/>
                  <a:pt x="305" y="513"/>
                </a:cubicBezTo>
                <a:cubicBezTo>
                  <a:pt x="301" y="512"/>
                  <a:pt x="298" y="514"/>
                  <a:pt x="296" y="513"/>
                </a:cubicBezTo>
                <a:cubicBezTo>
                  <a:pt x="296" y="513"/>
                  <a:pt x="296" y="513"/>
                  <a:pt x="296" y="513"/>
                </a:cubicBezTo>
                <a:lnTo>
                  <a:pt x="291" y="513"/>
                </a:lnTo>
                <a:close/>
                <a:moveTo>
                  <a:pt x="343" y="505"/>
                </a:moveTo>
                <a:cubicBezTo>
                  <a:pt x="338" y="505"/>
                  <a:pt x="338" y="505"/>
                  <a:pt x="338" y="505"/>
                </a:cubicBezTo>
                <a:cubicBezTo>
                  <a:pt x="339" y="505"/>
                  <a:pt x="340" y="506"/>
                  <a:pt x="341" y="506"/>
                </a:cubicBezTo>
                <a:cubicBezTo>
                  <a:pt x="338" y="506"/>
                  <a:pt x="335" y="506"/>
                  <a:pt x="331" y="506"/>
                </a:cubicBezTo>
                <a:cubicBezTo>
                  <a:pt x="322" y="504"/>
                  <a:pt x="303" y="498"/>
                  <a:pt x="290" y="496"/>
                </a:cubicBezTo>
                <a:cubicBezTo>
                  <a:pt x="300" y="500"/>
                  <a:pt x="283" y="495"/>
                  <a:pt x="285" y="497"/>
                </a:cubicBezTo>
                <a:cubicBezTo>
                  <a:pt x="287" y="496"/>
                  <a:pt x="301" y="501"/>
                  <a:pt x="301" y="501"/>
                </a:cubicBezTo>
                <a:cubicBezTo>
                  <a:pt x="294" y="500"/>
                  <a:pt x="278" y="496"/>
                  <a:pt x="271" y="493"/>
                </a:cubicBezTo>
                <a:cubicBezTo>
                  <a:pt x="283" y="498"/>
                  <a:pt x="283" y="498"/>
                  <a:pt x="283" y="498"/>
                </a:cubicBezTo>
                <a:cubicBezTo>
                  <a:pt x="277" y="497"/>
                  <a:pt x="256" y="492"/>
                  <a:pt x="256" y="492"/>
                </a:cubicBezTo>
                <a:cubicBezTo>
                  <a:pt x="250" y="489"/>
                  <a:pt x="240" y="487"/>
                  <a:pt x="237" y="484"/>
                </a:cubicBezTo>
                <a:cubicBezTo>
                  <a:pt x="241" y="485"/>
                  <a:pt x="245" y="486"/>
                  <a:pt x="249" y="487"/>
                </a:cubicBezTo>
                <a:cubicBezTo>
                  <a:pt x="253" y="489"/>
                  <a:pt x="253" y="489"/>
                  <a:pt x="253" y="489"/>
                </a:cubicBezTo>
                <a:cubicBezTo>
                  <a:pt x="260" y="490"/>
                  <a:pt x="260" y="490"/>
                  <a:pt x="260" y="490"/>
                </a:cubicBezTo>
                <a:cubicBezTo>
                  <a:pt x="253" y="487"/>
                  <a:pt x="237" y="481"/>
                  <a:pt x="235" y="478"/>
                </a:cubicBezTo>
                <a:cubicBezTo>
                  <a:pt x="252" y="485"/>
                  <a:pt x="279" y="493"/>
                  <a:pt x="313" y="498"/>
                </a:cubicBezTo>
                <a:cubicBezTo>
                  <a:pt x="313" y="498"/>
                  <a:pt x="312" y="498"/>
                  <a:pt x="311" y="498"/>
                </a:cubicBezTo>
                <a:cubicBezTo>
                  <a:pt x="327" y="502"/>
                  <a:pt x="329" y="502"/>
                  <a:pt x="343" y="505"/>
                </a:cubicBezTo>
                <a:close/>
                <a:moveTo>
                  <a:pt x="348" y="518"/>
                </a:moveTo>
                <a:cubicBezTo>
                  <a:pt x="347" y="518"/>
                  <a:pt x="345" y="517"/>
                  <a:pt x="346" y="517"/>
                </a:cubicBezTo>
                <a:cubicBezTo>
                  <a:pt x="346" y="517"/>
                  <a:pt x="346" y="517"/>
                  <a:pt x="346" y="517"/>
                </a:cubicBezTo>
                <a:cubicBezTo>
                  <a:pt x="349" y="518"/>
                  <a:pt x="349" y="518"/>
                  <a:pt x="349" y="518"/>
                </a:cubicBezTo>
                <a:cubicBezTo>
                  <a:pt x="349" y="518"/>
                  <a:pt x="348" y="518"/>
                  <a:pt x="348" y="518"/>
                </a:cubicBezTo>
                <a:close/>
                <a:moveTo>
                  <a:pt x="389" y="522"/>
                </a:moveTo>
                <a:cubicBezTo>
                  <a:pt x="389" y="522"/>
                  <a:pt x="389" y="522"/>
                  <a:pt x="389" y="522"/>
                </a:cubicBezTo>
                <a:cubicBezTo>
                  <a:pt x="391" y="521"/>
                  <a:pt x="394" y="521"/>
                  <a:pt x="396" y="521"/>
                </a:cubicBezTo>
                <a:cubicBezTo>
                  <a:pt x="396" y="521"/>
                  <a:pt x="396" y="521"/>
                  <a:pt x="396" y="521"/>
                </a:cubicBezTo>
                <a:cubicBezTo>
                  <a:pt x="397" y="521"/>
                  <a:pt x="397" y="521"/>
                  <a:pt x="397" y="521"/>
                </a:cubicBezTo>
                <a:cubicBezTo>
                  <a:pt x="397" y="522"/>
                  <a:pt x="395" y="522"/>
                  <a:pt x="389" y="522"/>
                </a:cubicBezTo>
                <a:close/>
                <a:moveTo>
                  <a:pt x="367" y="510"/>
                </a:moveTo>
                <a:cubicBezTo>
                  <a:pt x="366" y="510"/>
                  <a:pt x="366" y="510"/>
                  <a:pt x="366" y="510"/>
                </a:cubicBezTo>
                <a:cubicBezTo>
                  <a:pt x="365" y="510"/>
                  <a:pt x="365" y="510"/>
                  <a:pt x="365" y="510"/>
                </a:cubicBezTo>
                <a:cubicBezTo>
                  <a:pt x="366" y="510"/>
                  <a:pt x="366" y="510"/>
                  <a:pt x="367" y="510"/>
                </a:cubicBezTo>
                <a:close/>
                <a:moveTo>
                  <a:pt x="347" y="523"/>
                </a:moveTo>
                <a:cubicBezTo>
                  <a:pt x="343" y="523"/>
                  <a:pt x="347" y="522"/>
                  <a:pt x="345" y="522"/>
                </a:cubicBezTo>
                <a:cubicBezTo>
                  <a:pt x="343" y="523"/>
                  <a:pt x="341" y="522"/>
                  <a:pt x="339" y="522"/>
                </a:cubicBezTo>
                <a:cubicBezTo>
                  <a:pt x="335" y="521"/>
                  <a:pt x="335" y="521"/>
                  <a:pt x="335" y="521"/>
                </a:cubicBezTo>
                <a:cubicBezTo>
                  <a:pt x="338" y="522"/>
                  <a:pt x="338" y="522"/>
                  <a:pt x="338" y="522"/>
                </a:cubicBezTo>
                <a:cubicBezTo>
                  <a:pt x="338" y="522"/>
                  <a:pt x="338" y="522"/>
                  <a:pt x="338" y="523"/>
                </a:cubicBezTo>
                <a:cubicBezTo>
                  <a:pt x="334" y="523"/>
                  <a:pt x="335" y="522"/>
                  <a:pt x="333" y="521"/>
                </a:cubicBezTo>
                <a:cubicBezTo>
                  <a:pt x="337" y="521"/>
                  <a:pt x="331" y="520"/>
                  <a:pt x="336" y="520"/>
                </a:cubicBezTo>
                <a:cubicBezTo>
                  <a:pt x="332" y="519"/>
                  <a:pt x="333" y="521"/>
                  <a:pt x="330" y="521"/>
                </a:cubicBezTo>
                <a:cubicBezTo>
                  <a:pt x="329" y="519"/>
                  <a:pt x="329" y="519"/>
                  <a:pt x="329" y="519"/>
                </a:cubicBezTo>
                <a:cubicBezTo>
                  <a:pt x="326" y="519"/>
                  <a:pt x="319" y="519"/>
                  <a:pt x="315" y="520"/>
                </a:cubicBezTo>
                <a:cubicBezTo>
                  <a:pt x="319" y="521"/>
                  <a:pt x="313" y="521"/>
                  <a:pt x="314" y="522"/>
                </a:cubicBezTo>
                <a:cubicBezTo>
                  <a:pt x="314" y="521"/>
                  <a:pt x="319" y="521"/>
                  <a:pt x="320" y="522"/>
                </a:cubicBezTo>
                <a:cubicBezTo>
                  <a:pt x="317" y="522"/>
                  <a:pt x="310" y="523"/>
                  <a:pt x="308" y="523"/>
                </a:cubicBezTo>
                <a:cubicBezTo>
                  <a:pt x="314" y="523"/>
                  <a:pt x="314" y="523"/>
                  <a:pt x="314" y="523"/>
                </a:cubicBezTo>
                <a:cubicBezTo>
                  <a:pt x="312" y="524"/>
                  <a:pt x="306" y="526"/>
                  <a:pt x="306" y="526"/>
                </a:cubicBezTo>
                <a:cubicBezTo>
                  <a:pt x="304" y="526"/>
                  <a:pt x="301" y="527"/>
                  <a:pt x="300" y="526"/>
                </a:cubicBezTo>
                <a:cubicBezTo>
                  <a:pt x="303" y="524"/>
                  <a:pt x="303" y="524"/>
                  <a:pt x="303" y="524"/>
                </a:cubicBezTo>
                <a:cubicBezTo>
                  <a:pt x="305" y="525"/>
                  <a:pt x="305" y="525"/>
                  <a:pt x="305" y="525"/>
                </a:cubicBezTo>
                <a:cubicBezTo>
                  <a:pt x="306" y="524"/>
                  <a:pt x="306" y="524"/>
                  <a:pt x="306" y="524"/>
                </a:cubicBezTo>
                <a:cubicBezTo>
                  <a:pt x="304" y="524"/>
                  <a:pt x="298" y="523"/>
                  <a:pt x="297" y="522"/>
                </a:cubicBezTo>
                <a:cubicBezTo>
                  <a:pt x="303" y="522"/>
                  <a:pt x="311" y="520"/>
                  <a:pt x="321" y="517"/>
                </a:cubicBezTo>
                <a:cubicBezTo>
                  <a:pt x="321" y="517"/>
                  <a:pt x="321" y="517"/>
                  <a:pt x="321" y="517"/>
                </a:cubicBezTo>
                <a:cubicBezTo>
                  <a:pt x="326" y="517"/>
                  <a:pt x="327" y="517"/>
                  <a:pt x="331" y="516"/>
                </a:cubicBezTo>
                <a:cubicBezTo>
                  <a:pt x="330" y="517"/>
                  <a:pt x="330" y="517"/>
                  <a:pt x="330" y="517"/>
                </a:cubicBezTo>
                <a:cubicBezTo>
                  <a:pt x="331" y="518"/>
                  <a:pt x="334" y="517"/>
                  <a:pt x="338" y="516"/>
                </a:cubicBezTo>
                <a:cubicBezTo>
                  <a:pt x="338" y="516"/>
                  <a:pt x="338" y="516"/>
                  <a:pt x="338" y="516"/>
                </a:cubicBezTo>
                <a:cubicBezTo>
                  <a:pt x="339" y="516"/>
                  <a:pt x="339" y="516"/>
                  <a:pt x="339" y="516"/>
                </a:cubicBezTo>
                <a:cubicBezTo>
                  <a:pt x="338" y="516"/>
                  <a:pt x="338" y="516"/>
                  <a:pt x="338" y="516"/>
                </a:cubicBezTo>
                <a:cubicBezTo>
                  <a:pt x="338" y="517"/>
                  <a:pt x="338" y="517"/>
                  <a:pt x="338" y="517"/>
                </a:cubicBezTo>
                <a:cubicBezTo>
                  <a:pt x="338" y="517"/>
                  <a:pt x="339" y="517"/>
                  <a:pt x="339" y="516"/>
                </a:cubicBezTo>
                <a:cubicBezTo>
                  <a:pt x="342" y="517"/>
                  <a:pt x="345" y="518"/>
                  <a:pt x="348" y="518"/>
                </a:cubicBezTo>
                <a:cubicBezTo>
                  <a:pt x="348" y="518"/>
                  <a:pt x="347" y="519"/>
                  <a:pt x="346" y="519"/>
                </a:cubicBezTo>
                <a:cubicBezTo>
                  <a:pt x="347" y="519"/>
                  <a:pt x="348" y="519"/>
                  <a:pt x="349" y="519"/>
                </a:cubicBezTo>
                <a:cubicBezTo>
                  <a:pt x="343" y="522"/>
                  <a:pt x="343" y="522"/>
                  <a:pt x="343" y="522"/>
                </a:cubicBezTo>
                <a:cubicBezTo>
                  <a:pt x="346" y="522"/>
                  <a:pt x="346" y="520"/>
                  <a:pt x="351" y="520"/>
                </a:cubicBezTo>
                <a:cubicBezTo>
                  <a:pt x="351" y="521"/>
                  <a:pt x="351" y="522"/>
                  <a:pt x="347" y="523"/>
                </a:cubicBezTo>
                <a:close/>
                <a:moveTo>
                  <a:pt x="489" y="514"/>
                </a:moveTo>
                <a:cubicBezTo>
                  <a:pt x="489" y="514"/>
                  <a:pt x="489" y="514"/>
                  <a:pt x="489" y="514"/>
                </a:cubicBezTo>
                <a:cubicBezTo>
                  <a:pt x="480" y="515"/>
                  <a:pt x="480" y="515"/>
                  <a:pt x="480" y="515"/>
                </a:cubicBezTo>
                <a:cubicBezTo>
                  <a:pt x="467" y="514"/>
                  <a:pt x="467" y="514"/>
                  <a:pt x="467" y="514"/>
                </a:cubicBezTo>
                <a:cubicBezTo>
                  <a:pt x="475" y="512"/>
                  <a:pt x="485" y="513"/>
                  <a:pt x="491" y="512"/>
                </a:cubicBezTo>
                <a:cubicBezTo>
                  <a:pt x="477" y="510"/>
                  <a:pt x="471" y="513"/>
                  <a:pt x="457" y="513"/>
                </a:cubicBezTo>
                <a:cubicBezTo>
                  <a:pt x="454" y="512"/>
                  <a:pt x="452" y="512"/>
                  <a:pt x="450" y="512"/>
                </a:cubicBezTo>
                <a:cubicBezTo>
                  <a:pt x="441" y="510"/>
                  <a:pt x="470" y="512"/>
                  <a:pt x="471" y="510"/>
                </a:cubicBezTo>
                <a:cubicBezTo>
                  <a:pt x="467" y="510"/>
                  <a:pt x="457" y="509"/>
                  <a:pt x="458" y="508"/>
                </a:cubicBezTo>
                <a:cubicBezTo>
                  <a:pt x="475" y="510"/>
                  <a:pt x="469" y="508"/>
                  <a:pt x="488" y="509"/>
                </a:cubicBezTo>
                <a:cubicBezTo>
                  <a:pt x="478" y="510"/>
                  <a:pt x="489" y="510"/>
                  <a:pt x="487" y="511"/>
                </a:cubicBezTo>
                <a:cubicBezTo>
                  <a:pt x="490" y="511"/>
                  <a:pt x="508" y="510"/>
                  <a:pt x="520" y="510"/>
                </a:cubicBezTo>
                <a:cubicBezTo>
                  <a:pt x="523" y="509"/>
                  <a:pt x="509" y="509"/>
                  <a:pt x="501" y="509"/>
                </a:cubicBezTo>
                <a:cubicBezTo>
                  <a:pt x="486" y="510"/>
                  <a:pt x="471" y="506"/>
                  <a:pt x="459" y="508"/>
                </a:cubicBezTo>
                <a:cubicBezTo>
                  <a:pt x="443" y="507"/>
                  <a:pt x="458" y="507"/>
                  <a:pt x="457" y="506"/>
                </a:cubicBezTo>
                <a:cubicBezTo>
                  <a:pt x="443" y="505"/>
                  <a:pt x="451" y="507"/>
                  <a:pt x="446" y="507"/>
                </a:cubicBezTo>
                <a:cubicBezTo>
                  <a:pt x="424" y="506"/>
                  <a:pt x="422" y="504"/>
                  <a:pt x="407" y="502"/>
                </a:cubicBezTo>
                <a:cubicBezTo>
                  <a:pt x="394" y="502"/>
                  <a:pt x="362" y="497"/>
                  <a:pt x="341" y="492"/>
                </a:cubicBezTo>
                <a:cubicBezTo>
                  <a:pt x="344" y="492"/>
                  <a:pt x="341" y="491"/>
                  <a:pt x="340" y="490"/>
                </a:cubicBezTo>
                <a:cubicBezTo>
                  <a:pt x="326" y="490"/>
                  <a:pt x="331" y="490"/>
                  <a:pt x="315" y="487"/>
                </a:cubicBezTo>
                <a:cubicBezTo>
                  <a:pt x="328" y="492"/>
                  <a:pt x="328" y="492"/>
                  <a:pt x="328" y="492"/>
                </a:cubicBezTo>
                <a:cubicBezTo>
                  <a:pt x="317" y="489"/>
                  <a:pt x="308" y="489"/>
                  <a:pt x="299" y="485"/>
                </a:cubicBezTo>
                <a:cubicBezTo>
                  <a:pt x="311" y="491"/>
                  <a:pt x="281" y="482"/>
                  <a:pt x="273" y="480"/>
                </a:cubicBezTo>
                <a:cubicBezTo>
                  <a:pt x="262" y="475"/>
                  <a:pt x="250" y="474"/>
                  <a:pt x="245" y="470"/>
                </a:cubicBezTo>
                <a:cubicBezTo>
                  <a:pt x="247" y="470"/>
                  <a:pt x="247" y="470"/>
                  <a:pt x="247" y="470"/>
                </a:cubicBezTo>
                <a:cubicBezTo>
                  <a:pt x="231" y="464"/>
                  <a:pt x="231" y="464"/>
                  <a:pt x="231" y="464"/>
                </a:cubicBezTo>
                <a:cubicBezTo>
                  <a:pt x="234" y="463"/>
                  <a:pt x="234" y="463"/>
                  <a:pt x="234" y="463"/>
                </a:cubicBezTo>
                <a:cubicBezTo>
                  <a:pt x="224" y="458"/>
                  <a:pt x="210" y="454"/>
                  <a:pt x="213" y="456"/>
                </a:cubicBezTo>
                <a:cubicBezTo>
                  <a:pt x="203" y="451"/>
                  <a:pt x="209" y="453"/>
                  <a:pt x="208" y="452"/>
                </a:cubicBezTo>
                <a:cubicBezTo>
                  <a:pt x="215" y="454"/>
                  <a:pt x="229" y="457"/>
                  <a:pt x="232" y="460"/>
                </a:cubicBezTo>
                <a:cubicBezTo>
                  <a:pt x="231" y="460"/>
                  <a:pt x="229" y="459"/>
                  <a:pt x="228" y="459"/>
                </a:cubicBezTo>
                <a:cubicBezTo>
                  <a:pt x="257" y="471"/>
                  <a:pt x="238" y="460"/>
                  <a:pt x="253" y="465"/>
                </a:cubicBezTo>
                <a:cubicBezTo>
                  <a:pt x="245" y="462"/>
                  <a:pt x="240" y="459"/>
                  <a:pt x="232" y="456"/>
                </a:cubicBezTo>
                <a:cubicBezTo>
                  <a:pt x="229" y="455"/>
                  <a:pt x="213" y="450"/>
                  <a:pt x="205" y="447"/>
                </a:cubicBezTo>
                <a:cubicBezTo>
                  <a:pt x="216" y="451"/>
                  <a:pt x="221" y="454"/>
                  <a:pt x="229" y="458"/>
                </a:cubicBezTo>
                <a:cubicBezTo>
                  <a:pt x="222" y="455"/>
                  <a:pt x="220" y="455"/>
                  <a:pt x="215" y="452"/>
                </a:cubicBezTo>
                <a:cubicBezTo>
                  <a:pt x="217" y="453"/>
                  <a:pt x="217" y="453"/>
                  <a:pt x="217" y="453"/>
                </a:cubicBezTo>
                <a:cubicBezTo>
                  <a:pt x="209" y="451"/>
                  <a:pt x="209" y="451"/>
                  <a:pt x="209" y="451"/>
                </a:cubicBezTo>
                <a:cubicBezTo>
                  <a:pt x="208" y="449"/>
                  <a:pt x="189" y="440"/>
                  <a:pt x="201" y="444"/>
                </a:cubicBezTo>
                <a:cubicBezTo>
                  <a:pt x="190" y="440"/>
                  <a:pt x="197" y="444"/>
                  <a:pt x="187" y="440"/>
                </a:cubicBezTo>
                <a:cubicBezTo>
                  <a:pt x="205" y="449"/>
                  <a:pt x="205" y="449"/>
                  <a:pt x="205" y="449"/>
                </a:cubicBezTo>
                <a:cubicBezTo>
                  <a:pt x="204" y="450"/>
                  <a:pt x="204" y="450"/>
                  <a:pt x="204" y="450"/>
                </a:cubicBezTo>
                <a:cubicBezTo>
                  <a:pt x="197" y="448"/>
                  <a:pt x="196" y="446"/>
                  <a:pt x="189" y="443"/>
                </a:cubicBezTo>
                <a:cubicBezTo>
                  <a:pt x="189" y="445"/>
                  <a:pt x="189" y="445"/>
                  <a:pt x="189" y="445"/>
                </a:cubicBezTo>
                <a:cubicBezTo>
                  <a:pt x="176" y="437"/>
                  <a:pt x="176" y="437"/>
                  <a:pt x="176" y="437"/>
                </a:cubicBezTo>
                <a:cubicBezTo>
                  <a:pt x="178" y="439"/>
                  <a:pt x="167" y="434"/>
                  <a:pt x="165" y="433"/>
                </a:cubicBezTo>
                <a:cubicBezTo>
                  <a:pt x="159" y="428"/>
                  <a:pt x="165" y="429"/>
                  <a:pt x="153" y="423"/>
                </a:cubicBezTo>
                <a:cubicBezTo>
                  <a:pt x="153" y="424"/>
                  <a:pt x="153" y="424"/>
                  <a:pt x="153" y="424"/>
                </a:cubicBezTo>
                <a:cubicBezTo>
                  <a:pt x="147" y="420"/>
                  <a:pt x="143" y="418"/>
                  <a:pt x="134" y="411"/>
                </a:cubicBezTo>
                <a:cubicBezTo>
                  <a:pt x="135" y="411"/>
                  <a:pt x="137" y="413"/>
                  <a:pt x="139" y="414"/>
                </a:cubicBezTo>
                <a:cubicBezTo>
                  <a:pt x="127" y="404"/>
                  <a:pt x="107" y="390"/>
                  <a:pt x="104" y="383"/>
                </a:cubicBezTo>
                <a:cubicBezTo>
                  <a:pt x="105" y="383"/>
                  <a:pt x="109" y="388"/>
                  <a:pt x="111" y="387"/>
                </a:cubicBezTo>
                <a:cubicBezTo>
                  <a:pt x="127" y="404"/>
                  <a:pt x="124" y="396"/>
                  <a:pt x="145" y="413"/>
                </a:cubicBezTo>
                <a:cubicBezTo>
                  <a:pt x="144" y="417"/>
                  <a:pt x="165" y="424"/>
                  <a:pt x="168" y="429"/>
                </a:cubicBezTo>
                <a:cubicBezTo>
                  <a:pt x="159" y="424"/>
                  <a:pt x="146" y="418"/>
                  <a:pt x="148" y="419"/>
                </a:cubicBezTo>
                <a:cubicBezTo>
                  <a:pt x="156" y="424"/>
                  <a:pt x="168" y="432"/>
                  <a:pt x="174" y="434"/>
                </a:cubicBezTo>
                <a:cubicBezTo>
                  <a:pt x="169" y="431"/>
                  <a:pt x="171" y="430"/>
                  <a:pt x="176" y="431"/>
                </a:cubicBezTo>
                <a:cubicBezTo>
                  <a:pt x="162" y="425"/>
                  <a:pt x="138" y="407"/>
                  <a:pt x="122" y="392"/>
                </a:cubicBezTo>
                <a:cubicBezTo>
                  <a:pt x="122" y="396"/>
                  <a:pt x="122" y="396"/>
                  <a:pt x="122" y="396"/>
                </a:cubicBezTo>
                <a:cubicBezTo>
                  <a:pt x="107" y="384"/>
                  <a:pt x="125" y="396"/>
                  <a:pt x="114" y="386"/>
                </a:cubicBezTo>
                <a:cubicBezTo>
                  <a:pt x="108" y="382"/>
                  <a:pt x="108" y="382"/>
                  <a:pt x="108" y="382"/>
                </a:cubicBezTo>
                <a:cubicBezTo>
                  <a:pt x="108" y="381"/>
                  <a:pt x="108" y="381"/>
                  <a:pt x="108" y="381"/>
                </a:cubicBezTo>
                <a:cubicBezTo>
                  <a:pt x="105" y="379"/>
                  <a:pt x="102" y="377"/>
                  <a:pt x="99" y="375"/>
                </a:cubicBezTo>
                <a:cubicBezTo>
                  <a:pt x="104" y="381"/>
                  <a:pt x="103" y="377"/>
                  <a:pt x="108" y="383"/>
                </a:cubicBezTo>
                <a:cubicBezTo>
                  <a:pt x="113" y="389"/>
                  <a:pt x="107" y="384"/>
                  <a:pt x="105" y="384"/>
                </a:cubicBezTo>
                <a:cubicBezTo>
                  <a:pt x="101" y="380"/>
                  <a:pt x="89" y="366"/>
                  <a:pt x="97" y="374"/>
                </a:cubicBezTo>
                <a:cubicBezTo>
                  <a:pt x="92" y="369"/>
                  <a:pt x="87" y="364"/>
                  <a:pt x="82" y="359"/>
                </a:cubicBezTo>
                <a:cubicBezTo>
                  <a:pt x="83" y="359"/>
                  <a:pt x="86" y="362"/>
                  <a:pt x="88" y="364"/>
                </a:cubicBezTo>
                <a:cubicBezTo>
                  <a:pt x="85" y="360"/>
                  <a:pt x="81" y="356"/>
                  <a:pt x="78" y="352"/>
                </a:cubicBezTo>
                <a:cubicBezTo>
                  <a:pt x="79" y="352"/>
                  <a:pt x="79" y="352"/>
                  <a:pt x="79" y="352"/>
                </a:cubicBezTo>
                <a:cubicBezTo>
                  <a:pt x="71" y="343"/>
                  <a:pt x="63" y="329"/>
                  <a:pt x="58" y="321"/>
                </a:cubicBezTo>
                <a:cubicBezTo>
                  <a:pt x="66" y="340"/>
                  <a:pt x="52" y="314"/>
                  <a:pt x="52" y="315"/>
                </a:cubicBezTo>
                <a:cubicBezTo>
                  <a:pt x="49" y="308"/>
                  <a:pt x="51" y="305"/>
                  <a:pt x="59" y="319"/>
                </a:cubicBezTo>
                <a:cubicBezTo>
                  <a:pt x="60" y="323"/>
                  <a:pt x="65" y="332"/>
                  <a:pt x="70" y="338"/>
                </a:cubicBezTo>
                <a:cubicBezTo>
                  <a:pt x="65" y="329"/>
                  <a:pt x="63" y="327"/>
                  <a:pt x="59" y="320"/>
                </a:cubicBezTo>
                <a:cubicBezTo>
                  <a:pt x="62" y="324"/>
                  <a:pt x="56" y="310"/>
                  <a:pt x="57" y="310"/>
                </a:cubicBezTo>
                <a:cubicBezTo>
                  <a:pt x="58" y="310"/>
                  <a:pt x="60" y="313"/>
                  <a:pt x="64" y="322"/>
                </a:cubicBezTo>
                <a:cubicBezTo>
                  <a:pt x="71" y="335"/>
                  <a:pt x="63" y="324"/>
                  <a:pt x="66" y="328"/>
                </a:cubicBezTo>
                <a:cubicBezTo>
                  <a:pt x="66" y="332"/>
                  <a:pt x="77" y="346"/>
                  <a:pt x="82" y="353"/>
                </a:cubicBezTo>
                <a:cubicBezTo>
                  <a:pt x="82" y="354"/>
                  <a:pt x="80" y="352"/>
                  <a:pt x="79" y="351"/>
                </a:cubicBezTo>
                <a:cubicBezTo>
                  <a:pt x="84" y="357"/>
                  <a:pt x="95" y="370"/>
                  <a:pt x="96" y="370"/>
                </a:cubicBezTo>
                <a:cubicBezTo>
                  <a:pt x="92" y="365"/>
                  <a:pt x="88" y="360"/>
                  <a:pt x="83" y="355"/>
                </a:cubicBezTo>
                <a:cubicBezTo>
                  <a:pt x="81" y="352"/>
                  <a:pt x="88" y="359"/>
                  <a:pt x="85" y="354"/>
                </a:cubicBezTo>
                <a:cubicBezTo>
                  <a:pt x="82" y="351"/>
                  <a:pt x="79" y="346"/>
                  <a:pt x="75" y="341"/>
                </a:cubicBezTo>
                <a:cubicBezTo>
                  <a:pt x="77" y="342"/>
                  <a:pt x="77" y="342"/>
                  <a:pt x="77" y="342"/>
                </a:cubicBezTo>
                <a:cubicBezTo>
                  <a:pt x="71" y="331"/>
                  <a:pt x="62" y="316"/>
                  <a:pt x="57" y="303"/>
                </a:cubicBezTo>
                <a:cubicBezTo>
                  <a:pt x="53" y="302"/>
                  <a:pt x="49" y="296"/>
                  <a:pt x="45" y="291"/>
                </a:cubicBezTo>
                <a:cubicBezTo>
                  <a:pt x="39" y="271"/>
                  <a:pt x="36" y="248"/>
                  <a:pt x="40" y="226"/>
                </a:cubicBezTo>
                <a:cubicBezTo>
                  <a:pt x="39" y="227"/>
                  <a:pt x="39" y="226"/>
                  <a:pt x="38" y="225"/>
                </a:cubicBezTo>
                <a:cubicBezTo>
                  <a:pt x="40" y="219"/>
                  <a:pt x="42" y="208"/>
                  <a:pt x="43" y="208"/>
                </a:cubicBezTo>
                <a:cubicBezTo>
                  <a:pt x="43" y="201"/>
                  <a:pt x="49" y="183"/>
                  <a:pt x="46" y="186"/>
                </a:cubicBezTo>
                <a:cubicBezTo>
                  <a:pt x="47" y="183"/>
                  <a:pt x="47" y="183"/>
                  <a:pt x="47" y="183"/>
                </a:cubicBezTo>
                <a:cubicBezTo>
                  <a:pt x="52" y="176"/>
                  <a:pt x="58" y="166"/>
                  <a:pt x="72" y="148"/>
                </a:cubicBezTo>
                <a:cubicBezTo>
                  <a:pt x="74" y="145"/>
                  <a:pt x="74" y="144"/>
                  <a:pt x="72" y="143"/>
                </a:cubicBezTo>
                <a:cubicBezTo>
                  <a:pt x="75" y="140"/>
                  <a:pt x="79" y="137"/>
                  <a:pt x="82" y="134"/>
                </a:cubicBezTo>
                <a:cubicBezTo>
                  <a:pt x="80" y="137"/>
                  <a:pt x="79" y="139"/>
                  <a:pt x="75" y="144"/>
                </a:cubicBezTo>
                <a:cubicBezTo>
                  <a:pt x="82" y="135"/>
                  <a:pt x="90" y="127"/>
                  <a:pt x="99" y="120"/>
                </a:cubicBezTo>
                <a:cubicBezTo>
                  <a:pt x="97" y="122"/>
                  <a:pt x="97" y="122"/>
                  <a:pt x="97" y="122"/>
                </a:cubicBezTo>
                <a:cubicBezTo>
                  <a:pt x="107" y="113"/>
                  <a:pt x="107" y="113"/>
                  <a:pt x="107" y="113"/>
                </a:cubicBezTo>
                <a:cubicBezTo>
                  <a:pt x="102" y="118"/>
                  <a:pt x="92" y="125"/>
                  <a:pt x="94" y="122"/>
                </a:cubicBezTo>
                <a:cubicBezTo>
                  <a:pt x="105" y="111"/>
                  <a:pt x="112" y="107"/>
                  <a:pt x="122" y="98"/>
                </a:cubicBezTo>
                <a:cubicBezTo>
                  <a:pt x="124" y="100"/>
                  <a:pt x="128" y="98"/>
                  <a:pt x="125" y="102"/>
                </a:cubicBezTo>
                <a:cubicBezTo>
                  <a:pt x="124" y="103"/>
                  <a:pt x="124" y="103"/>
                  <a:pt x="123" y="103"/>
                </a:cubicBezTo>
                <a:cubicBezTo>
                  <a:pt x="120" y="107"/>
                  <a:pt x="112" y="114"/>
                  <a:pt x="107" y="119"/>
                </a:cubicBezTo>
                <a:cubicBezTo>
                  <a:pt x="129" y="103"/>
                  <a:pt x="123" y="107"/>
                  <a:pt x="144" y="95"/>
                </a:cubicBezTo>
                <a:cubicBezTo>
                  <a:pt x="147" y="95"/>
                  <a:pt x="126" y="107"/>
                  <a:pt x="131" y="106"/>
                </a:cubicBezTo>
                <a:cubicBezTo>
                  <a:pt x="125" y="109"/>
                  <a:pt x="119" y="114"/>
                  <a:pt x="112" y="118"/>
                </a:cubicBezTo>
                <a:cubicBezTo>
                  <a:pt x="115" y="116"/>
                  <a:pt x="115" y="115"/>
                  <a:pt x="117" y="114"/>
                </a:cubicBezTo>
                <a:cubicBezTo>
                  <a:pt x="105" y="124"/>
                  <a:pt x="100" y="127"/>
                  <a:pt x="93" y="136"/>
                </a:cubicBezTo>
                <a:cubicBezTo>
                  <a:pt x="87" y="141"/>
                  <a:pt x="100" y="127"/>
                  <a:pt x="94" y="133"/>
                </a:cubicBezTo>
                <a:cubicBezTo>
                  <a:pt x="99" y="128"/>
                  <a:pt x="103" y="122"/>
                  <a:pt x="105" y="119"/>
                </a:cubicBezTo>
                <a:cubicBezTo>
                  <a:pt x="91" y="130"/>
                  <a:pt x="99" y="127"/>
                  <a:pt x="88" y="138"/>
                </a:cubicBezTo>
                <a:cubicBezTo>
                  <a:pt x="80" y="146"/>
                  <a:pt x="80" y="146"/>
                  <a:pt x="80" y="146"/>
                </a:cubicBezTo>
                <a:cubicBezTo>
                  <a:pt x="75" y="151"/>
                  <a:pt x="82" y="145"/>
                  <a:pt x="82" y="145"/>
                </a:cubicBezTo>
                <a:cubicBezTo>
                  <a:pt x="77" y="151"/>
                  <a:pt x="75" y="153"/>
                  <a:pt x="71" y="158"/>
                </a:cubicBezTo>
                <a:cubicBezTo>
                  <a:pt x="72" y="157"/>
                  <a:pt x="75" y="154"/>
                  <a:pt x="75" y="155"/>
                </a:cubicBezTo>
                <a:cubicBezTo>
                  <a:pt x="68" y="163"/>
                  <a:pt x="63" y="172"/>
                  <a:pt x="57" y="180"/>
                </a:cubicBezTo>
                <a:cubicBezTo>
                  <a:pt x="60" y="175"/>
                  <a:pt x="56" y="187"/>
                  <a:pt x="55" y="191"/>
                </a:cubicBezTo>
                <a:cubicBezTo>
                  <a:pt x="58" y="185"/>
                  <a:pt x="62" y="179"/>
                  <a:pt x="65" y="174"/>
                </a:cubicBezTo>
                <a:cubicBezTo>
                  <a:pt x="77" y="153"/>
                  <a:pt x="88" y="141"/>
                  <a:pt x="108" y="123"/>
                </a:cubicBezTo>
                <a:cubicBezTo>
                  <a:pt x="108" y="124"/>
                  <a:pt x="108" y="124"/>
                  <a:pt x="108" y="124"/>
                </a:cubicBezTo>
                <a:cubicBezTo>
                  <a:pt x="143" y="101"/>
                  <a:pt x="134" y="100"/>
                  <a:pt x="168" y="83"/>
                </a:cubicBezTo>
                <a:cubicBezTo>
                  <a:pt x="170" y="84"/>
                  <a:pt x="184" y="76"/>
                  <a:pt x="183" y="78"/>
                </a:cubicBezTo>
                <a:cubicBezTo>
                  <a:pt x="173" y="82"/>
                  <a:pt x="175" y="82"/>
                  <a:pt x="178" y="82"/>
                </a:cubicBezTo>
                <a:cubicBezTo>
                  <a:pt x="184" y="79"/>
                  <a:pt x="188" y="76"/>
                  <a:pt x="201" y="72"/>
                </a:cubicBezTo>
                <a:cubicBezTo>
                  <a:pt x="196" y="75"/>
                  <a:pt x="207" y="72"/>
                  <a:pt x="196" y="76"/>
                </a:cubicBezTo>
                <a:cubicBezTo>
                  <a:pt x="212" y="71"/>
                  <a:pt x="221" y="68"/>
                  <a:pt x="229" y="64"/>
                </a:cubicBezTo>
                <a:cubicBezTo>
                  <a:pt x="256" y="55"/>
                  <a:pt x="237" y="63"/>
                  <a:pt x="265" y="56"/>
                </a:cubicBezTo>
                <a:cubicBezTo>
                  <a:pt x="261" y="58"/>
                  <a:pt x="261" y="58"/>
                  <a:pt x="261" y="58"/>
                </a:cubicBezTo>
                <a:cubicBezTo>
                  <a:pt x="278" y="54"/>
                  <a:pt x="278" y="54"/>
                  <a:pt x="278" y="54"/>
                </a:cubicBezTo>
                <a:cubicBezTo>
                  <a:pt x="272" y="54"/>
                  <a:pt x="272" y="54"/>
                  <a:pt x="272" y="54"/>
                </a:cubicBezTo>
                <a:cubicBezTo>
                  <a:pt x="279" y="52"/>
                  <a:pt x="286" y="50"/>
                  <a:pt x="292" y="49"/>
                </a:cubicBezTo>
                <a:cubicBezTo>
                  <a:pt x="305" y="46"/>
                  <a:pt x="287" y="48"/>
                  <a:pt x="289" y="47"/>
                </a:cubicBezTo>
                <a:cubicBezTo>
                  <a:pt x="285" y="49"/>
                  <a:pt x="285" y="49"/>
                  <a:pt x="285" y="49"/>
                </a:cubicBezTo>
                <a:cubicBezTo>
                  <a:pt x="276" y="51"/>
                  <a:pt x="265" y="55"/>
                  <a:pt x="263" y="54"/>
                </a:cubicBezTo>
                <a:cubicBezTo>
                  <a:pt x="276" y="51"/>
                  <a:pt x="273" y="50"/>
                  <a:pt x="278" y="48"/>
                </a:cubicBezTo>
                <a:cubicBezTo>
                  <a:pt x="266" y="52"/>
                  <a:pt x="266" y="52"/>
                  <a:pt x="266" y="52"/>
                </a:cubicBezTo>
                <a:cubicBezTo>
                  <a:pt x="261" y="51"/>
                  <a:pt x="261" y="51"/>
                  <a:pt x="261" y="51"/>
                </a:cubicBezTo>
                <a:cubicBezTo>
                  <a:pt x="248" y="54"/>
                  <a:pt x="239" y="57"/>
                  <a:pt x="231" y="60"/>
                </a:cubicBezTo>
                <a:cubicBezTo>
                  <a:pt x="237" y="59"/>
                  <a:pt x="240" y="57"/>
                  <a:pt x="244" y="56"/>
                </a:cubicBezTo>
                <a:cubicBezTo>
                  <a:pt x="239" y="60"/>
                  <a:pt x="223" y="63"/>
                  <a:pt x="209" y="70"/>
                </a:cubicBezTo>
                <a:cubicBezTo>
                  <a:pt x="208" y="69"/>
                  <a:pt x="203" y="71"/>
                  <a:pt x="205" y="70"/>
                </a:cubicBezTo>
                <a:cubicBezTo>
                  <a:pt x="205" y="70"/>
                  <a:pt x="208" y="69"/>
                  <a:pt x="209" y="68"/>
                </a:cubicBezTo>
                <a:cubicBezTo>
                  <a:pt x="208" y="68"/>
                  <a:pt x="216" y="64"/>
                  <a:pt x="202" y="69"/>
                </a:cubicBezTo>
                <a:cubicBezTo>
                  <a:pt x="207" y="66"/>
                  <a:pt x="217" y="60"/>
                  <a:pt x="216" y="60"/>
                </a:cubicBezTo>
                <a:cubicBezTo>
                  <a:pt x="224" y="57"/>
                  <a:pt x="236" y="53"/>
                  <a:pt x="243" y="52"/>
                </a:cubicBezTo>
                <a:cubicBezTo>
                  <a:pt x="243" y="52"/>
                  <a:pt x="243" y="52"/>
                  <a:pt x="243" y="52"/>
                </a:cubicBezTo>
                <a:cubicBezTo>
                  <a:pt x="250" y="50"/>
                  <a:pt x="265" y="46"/>
                  <a:pt x="267" y="47"/>
                </a:cubicBezTo>
                <a:cubicBezTo>
                  <a:pt x="271" y="46"/>
                  <a:pt x="284" y="43"/>
                  <a:pt x="271" y="45"/>
                </a:cubicBezTo>
                <a:cubicBezTo>
                  <a:pt x="278" y="43"/>
                  <a:pt x="285" y="41"/>
                  <a:pt x="292" y="40"/>
                </a:cubicBezTo>
                <a:cubicBezTo>
                  <a:pt x="289" y="43"/>
                  <a:pt x="308" y="41"/>
                  <a:pt x="288" y="46"/>
                </a:cubicBezTo>
                <a:cubicBezTo>
                  <a:pt x="289" y="46"/>
                  <a:pt x="296" y="44"/>
                  <a:pt x="308" y="42"/>
                </a:cubicBezTo>
                <a:cubicBezTo>
                  <a:pt x="308" y="42"/>
                  <a:pt x="308" y="42"/>
                  <a:pt x="308" y="42"/>
                </a:cubicBezTo>
                <a:cubicBezTo>
                  <a:pt x="307" y="42"/>
                  <a:pt x="307" y="43"/>
                  <a:pt x="306" y="43"/>
                </a:cubicBezTo>
                <a:cubicBezTo>
                  <a:pt x="304" y="43"/>
                  <a:pt x="302" y="43"/>
                  <a:pt x="302" y="43"/>
                </a:cubicBezTo>
                <a:cubicBezTo>
                  <a:pt x="295" y="46"/>
                  <a:pt x="306" y="45"/>
                  <a:pt x="317" y="43"/>
                </a:cubicBezTo>
                <a:cubicBezTo>
                  <a:pt x="320" y="42"/>
                  <a:pt x="320" y="42"/>
                  <a:pt x="320" y="42"/>
                </a:cubicBezTo>
                <a:cubicBezTo>
                  <a:pt x="330" y="41"/>
                  <a:pt x="336" y="42"/>
                  <a:pt x="349" y="40"/>
                </a:cubicBezTo>
                <a:cubicBezTo>
                  <a:pt x="380" y="33"/>
                  <a:pt x="380" y="33"/>
                  <a:pt x="380" y="33"/>
                </a:cubicBezTo>
                <a:cubicBezTo>
                  <a:pt x="389" y="33"/>
                  <a:pt x="389" y="33"/>
                  <a:pt x="389" y="33"/>
                </a:cubicBezTo>
                <a:cubicBezTo>
                  <a:pt x="393" y="33"/>
                  <a:pt x="407" y="33"/>
                  <a:pt x="402" y="34"/>
                </a:cubicBezTo>
                <a:cubicBezTo>
                  <a:pt x="403" y="35"/>
                  <a:pt x="398" y="35"/>
                  <a:pt x="392" y="35"/>
                </a:cubicBezTo>
                <a:cubicBezTo>
                  <a:pt x="392" y="35"/>
                  <a:pt x="393" y="35"/>
                  <a:pt x="392" y="35"/>
                </a:cubicBezTo>
                <a:cubicBezTo>
                  <a:pt x="390" y="36"/>
                  <a:pt x="390" y="37"/>
                  <a:pt x="397" y="38"/>
                </a:cubicBezTo>
                <a:cubicBezTo>
                  <a:pt x="389" y="37"/>
                  <a:pt x="388" y="37"/>
                  <a:pt x="383" y="38"/>
                </a:cubicBezTo>
                <a:cubicBezTo>
                  <a:pt x="391" y="38"/>
                  <a:pt x="391" y="38"/>
                  <a:pt x="391" y="38"/>
                </a:cubicBezTo>
                <a:cubicBezTo>
                  <a:pt x="380" y="38"/>
                  <a:pt x="363" y="42"/>
                  <a:pt x="363" y="43"/>
                </a:cubicBezTo>
                <a:cubicBezTo>
                  <a:pt x="366" y="41"/>
                  <a:pt x="373" y="42"/>
                  <a:pt x="379" y="42"/>
                </a:cubicBezTo>
                <a:cubicBezTo>
                  <a:pt x="375" y="43"/>
                  <a:pt x="365" y="44"/>
                  <a:pt x="373" y="44"/>
                </a:cubicBezTo>
                <a:cubicBezTo>
                  <a:pt x="375" y="43"/>
                  <a:pt x="396" y="41"/>
                  <a:pt x="381" y="41"/>
                </a:cubicBezTo>
                <a:cubicBezTo>
                  <a:pt x="387" y="40"/>
                  <a:pt x="395" y="40"/>
                  <a:pt x="402" y="40"/>
                </a:cubicBezTo>
                <a:cubicBezTo>
                  <a:pt x="394" y="41"/>
                  <a:pt x="400" y="42"/>
                  <a:pt x="397" y="43"/>
                </a:cubicBezTo>
                <a:cubicBezTo>
                  <a:pt x="405" y="42"/>
                  <a:pt x="404" y="40"/>
                  <a:pt x="405" y="40"/>
                </a:cubicBezTo>
                <a:cubicBezTo>
                  <a:pt x="426" y="41"/>
                  <a:pt x="434" y="45"/>
                  <a:pt x="458" y="45"/>
                </a:cubicBezTo>
                <a:cubicBezTo>
                  <a:pt x="461" y="44"/>
                  <a:pt x="444" y="44"/>
                  <a:pt x="446" y="43"/>
                </a:cubicBezTo>
                <a:cubicBezTo>
                  <a:pt x="463" y="42"/>
                  <a:pt x="468" y="47"/>
                  <a:pt x="483" y="47"/>
                </a:cubicBezTo>
                <a:cubicBezTo>
                  <a:pt x="479" y="45"/>
                  <a:pt x="479" y="45"/>
                  <a:pt x="479" y="45"/>
                </a:cubicBezTo>
                <a:cubicBezTo>
                  <a:pt x="483" y="45"/>
                  <a:pt x="494" y="45"/>
                  <a:pt x="500" y="46"/>
                </a:cubicBezTo>
                <a:cubicBezTo>
                  <a:pt x="501" y="47"/>
                  <a:pt x="517" y="50"/>
                  <a:pt x="505" y="49"/>
                </a:cubicBezTo>
                <a:cubicBezTo>
                  <a:pt x="530" y="53"/>
                  <a:pt x="528" y="48"/>
                  <a:pt x="557" y="52"/>
                </a:cubicBezTo>
                <a:cubicBezTo>
                  <a:pt x="543" y="50"/>
                  <a:pt x="542" y="50"/>
                  <a:pt x="531" y="48"/>
                </a:cubicBezTo>
                <a:cubicBezTo>
                  <a:pt x="543" y="49"/>
                  <a:pt x="533" y="48"/>
                  <a:pt x="535" y="47"/>
                </a:cubicBezTo>
                <a:cubicBezTo>
                  <a:pt x="541" y="49"/>
                  <a:pt x="563" y="51"/>
                  <a:pt x="548" y="50"/>
                </a:cubicBezTo>
                <a:cubicBezTo>
                  <a:pt x="557" y="51"/>
                  <a:pt x="575" y="55"/>
                  <a:pt x="579" y="55"/>
                </a:cubicBezTo>
                <a:cubicBezTo>
                  <a:pt x="571" y="53"/>
                  <a:pt x="571" y="53"/>
                  <a:pt x="571" y="53"/>
                </a:cubicBezTo>
                <a:cubicBezTo>
                  <a:pt x="584" y="55"/>
                  <a:pt x="597" y="56"/>
                  <a:pt x="603" y="56"/>
                </a:cubicBezTo>
                <a:cubicBezTo>
                  <a:pt x="587" y="53"/>
                  <a:pt x="587" y="56"/>
                  <a:pt x="566" y="52"/>
                </a:cubicBezTo>
                <a:cubicBezTo>
                  <a:pt x="545" y="47"/>
                  <a:pt x="572" y="51"/>
                  <a:pt x="558" y="47"/>
                </a:cubicBezTo>
                <a:cubicBezTo>
                  <a:pt x="542" y="46"/>
                  <a:pt x="542" y="46"/>
                  <a:pt x="542" y="46"/>
                </a:cubicBezTo>
                <a:cubicBezTo>
                  <a:pt x="549" y="47"/>
                  <a:pt x="549" y="47"/>
                  <a:pt x="549" y="47"/>
                </a:cubicBezTo>
                <a:cubicBezTo>
                  <a:pt x="546" y="49"/>
                  <a:pt x="525" y="44"/>
                  <a:pt x="526" y="46"/>
                </a:cubicBezTo>
                <a:cubicBezTo>
                  <a:pt x="511" y="42"/>
                  <a:pt x="506" y="43"/>
                  <a:pt x="488" y="40"/>
                </a:cubicBezTo>
                <a:cubicBezTo>
                  <a:pt x="484" y="40"/>
                  <a:pt x="490" y="41"/>
                  <a:pt x="495" y="41"/>
                </a:cubicBezTo>
                <a:cubicBezTo>
                  <a:pt x="486" y="40"/>
                  <a:pt x="486" y="43"/>
                  <a:pt x="474" y="40"/>
                </a:cubicBezTo>
                <a:cubicBezTo>
                  <a:pt x="468" y="40"/>
                  <a:pt x="472" y="42"/>
                  <a:pt x="482" y="43"/>
                </a:cubicBezTo>
                <a:cubicBezTo>
                  <a:pt x="473" y="42"/>
                  <a:pt x="465" y="42"/>
                  <a:pt x="455" y="41"/>
                </a:cubicBezTo>
                <a:cubicBezTo>
                  <a:pt x="465" y="43"/>
                  <a:pt x="465" y="43"/>
                  <a:pt x="465" y="43"/>
                </a:cubicBezTo>
                <a:cubicBezTo>
                  <a:pt x="454" y="42"/>
                  <a:pt x="454" y="42"/>
                  <a:pt x="454" y="42"/>
                </a:cubicBezTo>
                <a:cubicBezTo>
                  <a:pt x="463" y="44"/>
                  <a:pt x="463" y="44"/>
                  <a:pt x="463" y="44"/>
                </a:cubicBezTo>
                <a:cubicBezTo>
                  <a:pt x="443" y="43"/>
                  <a:pt x="420" y="42"/>
                  <a:pt x="409" y="40"/>
                </a:cubicBezTo>
                <a:cubicBezTo>
                  <a:pt x="427" y="38"/>
                  <a:pt x="456" y="40"/>
                  <a:pt x="466" y="38"/>
                </a:cubicBezTo>
                <a:cubicBezTo>
                  <a:pt x="462" y="37"/>
                  <a:pt x="452" y="39"/>
                  <a:pt x="447" y="37"/>
                </a:cubicBezTo>
                <a:cubicBezTo>
                  <a:pt x="442" y="38"/>
                  <a:pt x="442" y="38"/>
                  <a:pt x="442" y="38"/>
                </a:cubicBezTo>
                <a:cubicBezTo>
                  <a:pt x="436" y="38"/>
                  <a:pt x="421" y="38"/>
                  <a:pt x="420" y="37"/>
                </a:cubicBezTo>
                <a:cubicBezTo>
                  <a:pt x="437" y="37"/>
                  <a:pt x="442" y="35"/>
                  <a:pt x="450" y="35"/>
                </a:cubicBezTo>
                <a:cubicBezTo>
                  <a:pt x="450" y="34"/>
                  <a:pt x="452" y="34"/>
                  <a:pt x="454" y="34"/>
                </a:cubicBezTo>
                <a:cubicBezTo>
                  <a:pt x="455" y="34"/>
                  <a:pt x="455" y="34"/>
                  <a:pt x="455" y="34"/>
                </a:cubicBezTo>
                <a:cubicBezTo>
                  <a:pt x="455" y="34"/>
                  <a:pt x="455" y="34"/>
                  <a:pt x="455" y="34"/>
                </a:cubicBezTo>
                <a:cubicBezTo>
                  <a:pt x="460" y="34"/>
                  <a:pt x="468" y="35"/>
                  <a:pt x="472" y="35"/>
                </a:cubicBezTo>
                <a:cubicBezTo>
                  <a:pt x="478" y="36"/>
                  <a:pt x="474" y="36"/>
                  <a:pt x="474" y="37"/>
                </a:cubicBezTo>
                <a:cubicBezTo>
                  <a:pt x="494" y="40"/>
                  <a:pt x="508" y="37"/>
                  <a:pt x="529" y="41"/>
                </a:cubicBezTo>
                <a:cubicBezTo>
                  <a:pt x="529" y="42"/>
                  <a:pt x="546" y="45"/>
                  <a:pt x="541" y="44"/>
                </a:cubicBezTo>
                <a:cubicBezTo>
                  <a:pt x="553" y="46"/>
                  <a:pt x="560" y="46"/>
                  <a:pt x="568" y="47"/>
                </a:cubicBezTo>
                <a:cubicBezTo>
                  <a:pt x="570" y="48"/>
                  <a:pt x="587" y="50"/>
                  <a:pt x="581" y="50"/>
                </a:cubicBezTo>
                <a:cubicBezTo>
                  <a:pt x="593" y="51"/>
                  <a:pt x="593" y="51"/>
                  <a:pt x="593" y="51"/>
                </a:cubicBezTo>
                <a:cubicBezTo>
                  <a:pt x="600" y="53"/>
                  <a:pt x="616" y="55"/>
                  <a:pt x="619" y="57"/>
                </a:cubicBezTo>
                <a:cubicBezTo>
                  <a:pt x="628" y="58"/>
                  <a:pt x="622" y="56"/>
                  <a:pt x="633" y="59"/>
                </a:cubicBezTo>
                <a:cubicBezTo>
                  <a:pt x="633" y="59"/>
                  <a:pt x="634" y="60"/>
                  <a:pt x="631" y="59"/>
                </a:cubicBezTo>
                <a:cubicBezTo>
                  <a:pt x="636" y="61"/>
                  <a:pt x="649" y="64"/>
                  <a:pt x="655" y="64"/>
                </a:cubicBezTo>
                <a:cubicBezTo>
                  <a:pt x="647" y="62"/>
                  <a:pt x="653" y="63"/>
                  <a:pt x="643" y="61"/>
                </a:cubicBezTo>
                <a:cubicBezTo>
                  <a:pt x="644" y="60"/>
                  <a:pt x="655" y="62"/>
                  <a:pt x="666" y="66"/>
                </a:cubicBezTo>
                <a:cubicBezTo>
                  <a:pt x="650" y="63"/>
                  <a:pt x="677" y="70"/>
                  <a:pt x="670" y="70"/>
                </a:cubicBezTo>
                <a:cubicBezTo>
                  <a:pt x="694" y="76"/>
                  <a:pt x="708" y="78"/>
                  <a:pt x="728" y="82"/>
                </a:cubicBezTo>
                <a:cubicBezTo>
                  <a:pt x="752" y="90"/>
                  <a:pt x="779" y="102"/>
                  <a:pt x="796" y="110"/>
                </a:cubicBezTo>
                <a:cubicBezTo>
                  <a:pt x="794" y="109"/>
                  <a:pt x="794" y="109"/>
                  <a:pt x="794" y="109"/>
                </a:cubicBezTo>
                <a:cubicBezTo>
                  <a:pt x="804" y="113"/>
                  <a:pt x="804" y="113"/>
                  <a:pt x="804" y="113"/>
                </a:cubicBezTo>
                <a:cubicBezTo>
                  <a:pt x="810" y="116"/>
                  <a:pt x="803" y="115"/>
                  <a:pt x="812" y="120"/>
                </a:cubicBezTo>
                <a:cubicBezTo>
                  <a:pt x="808" y="119"/>
                  <a:pt x="797" y="111"/>
                  <a:pt x="787" y="107"/>
                </a:cubicBezTo>
                <a:cubicBezTo>
                  <a:pt x="802" y="117"/>
                  <a:pt x="772" y="102"/>
                  <a:pt x="782" y="108"/>
                </a:cubicBezTo>
                <a:cubicBezTo>
                  <a:pt x="790" y="108"/>
                  <a:pt x="815" y="125"/>
                  <a:pt x="828" y="133"/>
                </a:cubicBezTo>
                <a:cubicBezTo>
                  <a:pt x="839" y="143"/>
                  <a:pt x="822" y="130"/>
                  <a:pt x="827" y="135"/>
                </a:cubicBezTo>
                <a:cubicBezTo>
                  <a:pt x="832" y="137"/>
                  <a:pt x="832" y="137"/>
                  <a:pt x="832" y="137"/>
                </a:cubicBezTo>
                <a:cubicBezTo>
                  <a:pt x="836" y="141"/>
                  <a:pt x="837" y="142"/>
                  <a:pt x="837" y="143"/>
                </a:cubicBezTo>
                <a:cubicBezTo>
                  <a:pt x="848" y="153"/>
                  <a:pt x="860" y="166"/>
                  <a:pt x="868" y="176"/>
                </a:cubicBezTo>
                <a:cubicBezTo>
                  <a:pt x="858" y="163"/>
                  <a:pt x="873" y="179"/>
                  <a:pt x="863" y="166"/>
                </a:cubicBezTo>
                <a:cubicBezTo>
                  <a:pt x="867" y="169"/>
                  <a:pt x="874" y="178"/>
                  <a:pt x="878" y="188"/>
                </a:cubicBezTo>
                <a:cubicBezTo>
                  <a:pt x="873" y="179"/>
                  <a:pt x="883" y="200"/>
                  <a:pt x="873" y="181"/>
                </a:cubicBezTo>
                <a:cubicBezTo>
                  <a:pt x="873" y="184"/>
                  <a:pt x="878" y="190"/>
                  <a:pt x="882" y="199"/>
                </a:cubicBezTo>
                <a:cubicBezTo>
                  <a:pt x="881" y="197"/>
                  <a:pt x="879" y="194"/>
                  <a:pt x="877" y="192"/>
                </a:cubicBezTo>
                <a:cubicBezTo>
                  <a:pt x="885" y="206"/>
                  <a:pt x="888" y="232"/>
                  <a:pt x="889" y="236"/>
                </a:cubicBezTo>
                <a:cubicBezTo>
                  <a:pt x="891" y="247"/>
                  <a:pt x="891" y="264"/>
                  <a:pt x="889" y="277"/>
                </a:cubicBezTo>
                <a:cubicBezTo>
                  <a:pt x="885" y="290"/>
                  <a:pt x="880" y="305"/>
                  <a:pt x="873" y="318"/>
                </a:cubicBezTo>
                <a:cubicBezTo>
                  <a:pt x="873" y="315"/>
                  <a:pt x="873" y="315"/>
                  <a:pt x="873" y="315"/>
                </a:cubicBezTo>
                <a:cubicBezTo>
                  <a:pt x="869" y="323"/>
                  <a:pt x="863" y="335"/>
                  <a:pt x="855" y="345"/>
                </a:cubicBezTo>
                <a:cubicBezTo>
                  <a:pt x="853" y="347"/>
                  <a:pt x="853" y="347"/>
                  <a:pt x="853" y="347"/>
                </a:cubicBezTo>
                <a:cubicBezTo>
                  <a:pt x="848" y="354"/>
                  <a:pt x="837" y="367"/>
                  <a:pt x="828" y="377"/>
                </a:cubicBezTo>
                <a:cubicBezTo>
                  <a:pt x="828" y="378"/>
                  <a:pt x="837" y="368"/>
                  <a:pt x="833" y="373"/>
                </a:cubicBezTo>
                <a:cubicBezTo>
                  <a:pt x="838" y="368"/>
                  <a:pt x="842" y="364"/>
                  <a:pt x="839" y="365"/>
                </a:cubicBezTo>
                <a:cubicBezTo>
                  <a:pt x="844" y="360"/>
                  <a:pt x="845" y="361"/>
                  <a:pt x="849" y="357"/>
                </a:cubicBezTo>
                <a:cubicBezTo>
                  <a:pt x="843" y="364"/>
                  <a:pt x="838" y="371"/>
                  <a:pt x="832" y="377"/>
                </a:cubicBezTo>
                <a:cubicBezTo>
                  <a:pt x="831" y="379"/>
                  <a:pt x="830" y="379"/>
                  <a:pt x="830" y="379"/>
                </a:cubicBezTo>
                <a:cubicBezTo>
                  <a:pt x="829" y="381"/>
                  <a:pt x="829" y="381"/>
                  <a:pt x="829" y="381"/>
                </a:cubicBezTo>
                <a:cubicBezTo>
                  <a:pt x="825" y="386"/>
                  <a:pt x="823" y="387"/>
                  <a:pt x="823" y="386"/>
                </a:cubicBezTo>
                <a:cubicBezTo>
                  <a:pt x="813" y="397"/>
                  <a:pt x="810" y="402"/>
                  <a:pt x="798" y="411"/>
                </a:cubicBezTo>
                <a:cubicBezTo>
                  <a:pt x="803" y="406"/>
                  <a:pt x="805" y="403"/>
                  <a:pt x="814" y="395"/>
                </a:cubicBezTo>
                <a:cubicBezTo>
                  <a:pt x="809" y="399"/>
                  <a:pt x="805" y="403"/>
                  <a:pt x="800" y="407"/>
                </a:cubicBezTo>
                <a:cubicBezTo>
                  <a:pt x="806" y="401"/>
                  <a:pt x="828" y="380"/>
                  <a:pt x="823" y="382"/>
                </a:cubicBezTo>
                <a:cubicBezTo>
                  <a:pt x="810" y="397"/>
                  <a:pt x="789" y="416"/>
                  <a:pt x="775" y="427"/>
                </a:cubicBezTo>
                <a:cubicBezTo>
                  <a:pt x="767" y="430"/>
                  <a:pt x="757" y="439"/>
                  <a:pt x="744" y="446"/>
                </a:cubicBezTo>
                <a:cubicBezTo>
                  <a:pt x="742" y="447"/>
                  <a:pt x="738" y="448"/>
                  <a:pt x="740" y="447"/>
                </a:cubicBezTo>
                <a:cubicBezTo>
                  <a:pt x="743" y="444"/>
                  <a:pt x="743" y="444"/>
                  <a:pt x="743" y="444"/>
                </a:cubicBezTo>
                <a:cubicBezTo>
                  <a:pt x="726" y="454"/>
                  <a:pt x="706" y="464"/>
                  <a:pt x="691" y="471"/>
                </a:cubicBezTo>
                <a:cubicBezTo>
                  <a:pt x="682" y="473"/>
                  <a:pt x="682" y="473"/>
                  <a:pt x="682" y="473"/>
                </a:cubicBezTo>
                <a:cubicBezTo>
                  <a:pt x="654" y="482"/>
                  <a:pt x="688" y="474"/>
                  <a:pt x="659" y="484"/>
                </a:cubicBezTo>
                <a:cubicBezTo>
                  <a:pt x="652" y="485"/>
                  <a:pt x="623" y="492"/>
                  <a:pt x="621" y="491"/>
                </a:cubicBezTo>
                <a:cubicBezTo>
                  <a:pt x="616" y="492"/>
                  <a:pt x="613" y="492"/>
                  <a:pt x="613" y="493"/>
                </a:cubicBezTo>
                <a:cubicBezTo>
                  <a:pt x="618" y="493"/>
                  <a:pt x="629" y="490"/>
                  <a:pt x="623" y="493"/>
                </a:cubicBezTo>
                <a:cubicBezTo>
                  <a:pt x="613" y="495"/>
                  <a:pt x="608" y="495"/>
                  <a:pt x="600" y="496"/>
                </a:cubicBezTo>
                <a:cubicBezTo>
                  <a:pt x="600" y="496"/>
                  <a:pt x="606" y="494"/>
                  <a:pt x="603" y="495"/>
                </a:cubicBezTo>
                <a:cubicBezTo>
                  <a:pt x="583" y="499"/>
                  <a:pt x="546" y="500"/>
                  <a:pt x="527" y="501"/>
                </a:cubicBezTo>
                <a:cubicBezTo>
                  <a:pt x="534" y="501"/>
                  <a:pt x="535" y="500"/>
                  <a:pt x="544" y="501"/>
                </a:cubicBezTo>
                <a:cubicBezTo>
                  <a:pt x="544" y="502"/>
                  <a:pt x="539" y="502"/>
                  <a:pt x="537" y="502"/>
                </a:cubicBezTo>
                <a:cubicBezTo>
                  <a:pt x="538" y="503"/>
                  <a:pt x="547" y="501"/>
                  <a:pt x="557" y="502"/>
                </a:cubicBezTo>
                <a:cubicBezTo>
                  <a:pt x="551" y="503"/>
                  <a:pt x="546" y="503"/>
                  <a:pt x="540" y="504"/>
                </a:cubicBezTo>
                <a:cubicBezTo>
                  <a:pt x="549" y="505"/>
                  <a:pt x="549" y="505"/>
                  <a:pt x="549" y="505"/>
                </a:cubicBezTo>
                <a:cubicBezTo>
                  <a:pt x="537" y="506"/>
                  <a:pt x="524" y="507"/>
                  <a:pt x="511" y="507"/>
                </a:cubicBezTo>
                <a:cubicBezTo>
                  <a:pt x="517" y="507"/>
                  <a:pt x="522" y="508"/>
                  <a:pt x="527" y="508"/>
                </a:cubicBezTo>
                <a:cubicBezTo>
                  <a:pt x="526" y="509"/>
                  <a:pt x="523" y="510"/>
                  <a:pt x="531" y="511"/>
                </a:cubicBezTo>
                <a:cubicBezTo>
                  <a:pt x="510" y="512"/>
                  <a:pt x="512" y="516"/>
                  <a:pt x="489" y="514"/>
                </a:cubicBezTo>
                <a:close/>
              </a:path>
            </a:pathLst>
          </a:custGeom>
          <a:solidFill>
            <a:srgbClr val="C8DCE5"/>
          </a:solidFill>
          <a:ln>
            <a:noFill/>
          </a:ln>
        </p:spPr>
        <p:txBody>
          <a:bodyPr vert="horz" wrap="square" lIns="91440" tIns="45720" rIns="91440" bIns="45720" numCol="1" anchor="t" anchorCtr="0" compatLnSpc="1">
            <a:prstTxWarp prst="textNoShape">
              <a:avLst/>
            </a:prstTxWarp>
          </a:bodyPr>
          <a:lstStyle/>
          <a:p>
            <a:endParaRPr lang="zh-CN" altLang="en-US">
              <a:solidFill>
                <a:srgbClr val="D6A6B1"/>
              </a:solidFill>
              <a:cs typeface="+mn-ea"/>
              <a:sym typeface="+mn-lt"/>
            </a:endParaRPr>
          </a:p>
        </p:txBody>
      </p:sp>
      <p:sp>
        <p:nvSpPr>
          <p:cNvPr id="17" name="原创设计师QQ：178119980 喵小姐"/>
          <p:cNvSpPr/>
          <p:nvPr/>
        </p:nvSpPr>
        <p:spPr>
          <a:xfrm>
            <a:off x="8305698" y="3526620"/>
            <a:ext cx="2145322" cy="1412694"/>
          </a:xfrm>
          <a:prstGeom prst="rect">
            <a:avLst/>
          </a:prstGeom>
        </p:spPr>
        <p:txBody>
          <a:bodyPr wrap="square">
            <a:spAutoFit/>
          </a:bodyPr>
          <a:lstStyle/>
          <a:p>
            <a:pPr algn="ctr">
              <a:lnSpc>
                <a:spcPct val="130000"/>
              </a:lnSpc>
            </a:pPr>
            <a:r>
              <a:rPr lang="zh-CN" altLang="en-US" sz="2400" b="1" dirty="0">
                <a:solidFill>
                  <a:srgbClr val="D6A6B1"/>
                </a:solidFill>
                <a:latin typeface="方正喵呜体" panose="02010600010101010101" pitchFamily="2" charset="-122"/>
                <a:ea typeface="方正喵呜体" panose="02010600010101010101" pitchFamily="2" charset="-122"/>
              </a:rPr>
              <a:t>添加</a:t>
            </a:r>
            <a:r>
              <a:rPr lang="zh-CN" altLang="en-US" sz="2400" b="1" dirty="0" smtClean="0">
                <a:solidFill>
                  <a:srgbClr val="D6A6B1"/>
                </a:solidFill>
                <a:latin typeface="方正喵呜体" panose="02010600010101010101" pitchFamily="2" charset="-122"/>
                <a:ea typeface="方正喵呜体" panose="02010600010101010101" pitchFamily="2" charset="-122"/>
              </a:rPr>
              <a:t>标题</a:t>
            </a:r>
            <a:endParaRPr lang="en-US" altLang="zh-CN" sz="2400" b="1" dirty="0" smtClean="0">
              <a:solidFill>
                <a:srgbClr val="D6A6B1"/>
              </a:solidFill>
              <a:latin typeface="方正喵呜体" panose="02010600010101010101" pitchFamily="2" charset="-122"/>
              <a:ea typeface="方正喵呜体" panose="02010600010101010101" pitchFamily="2" charset="-122"/>
            </a:endParaRPr>
          </a:p>
          <a:p>
            <a:pPr algn="ctr">
              <a:lnSpc>
                <a:spcPct val="130000"/>
              </a:lnSpc>
            </a:pPr>
            <a:r>
              <a:rPr lang="zh-CN" altLang="en-US" sz="1400" dirty="0" smtClean="0">
                <a:solidFill>
                  <a:srgbClr val="D6A6B1"/>
                </a:solidFill>
                <a:latin typeface="方正喵呜体" panose="02010600010101010101" pitchFamily="2" charset="-122"/>
                <a:ea typeface="方正喵呜体" panose="02010600010101010101" pitchFamily="2" charset="-122"/>
              </a:rPr>
              <a:t>添加</a:t>
            </a:r>
            <a:r>
              <a:rPr lang="zh-CN" altLang="en-US" sz="1400" dirty="0">
                <a:solidFill>
                  <a:srgbClr val="D6A6B1"/>
                </a:solidFill>
                <a:latin typeface="方正喵呜体" panose="02010600010101010101" pitchFamily="2" charset="-122"/>
                <a:ea typeface="方正喵呜体" panose="02010600010101010101" pitchFamily="2" charset="-122"/>
              </a:rPr>
              <a:t>您的小标题添加您的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小标题添加</a:t>
            </a:r>
            <a:r>
              <a:rPr lang="zh-CN" altLang="en-US" sz="1400" dirty="0">
                <a:solidFill>
                  <a:srgbClr val="D6A6B1"/>
                </a:solidFill>
                <a:latin typeface="方正喵呜体" panose="02010600010101010101" pitchFamily="2" charset="-122"/>
                <a:ea typeface="方正喵呜体" panose="02010600010101010101" pitchFamily="2" charset="-122"/>
              </a:rPr>
              <a:t>您的</a:t>
            </a:r>
            <a:r>
              <a:rPr lang="zh-CN" altLang="en-US" sz="1400" dirty="0" smtClean="0">
                <a:solidFill>
                  <a:srgbClr val="D6A6B1"/>
                </a:solidFill>
                <a:latin typeface="方正喵呜体" panose="02010600010101010101" pitchFamily="2" charset="-122"/>
                <a:ea typeface="方正喵呜体" panose="02010600010101010101" pitchFamily="2" charset="-122"/>
              </a:rPr>
              <a:t>小标题</a:t>
            </a:r>
            <a:endParaRPr lang="en-US" altLang="zh-CN" sz="1400" dirty="0">
              <a:solidFill>
                <a:srgbClr val="D6A6B1"/>
              </a:solidFill>
              <a:latin typeface="方正喵呜体" panose="02010600010101010101" pitchFamily="2" charset="-122"/>
              <a:ea typeface="方正喵呜体" panose="02010600010101010101" pitchFamily="2" charset="-122"/>
            </a:endParaRPr>
          </a:p>
        </p:txBody>
      </p:sp>
    </p:spTree>
    <p:extLst>
      <p:ext uri="{BB962C8B-B14F-4D97-AF65-F5344CB8AC3E}">
        <p14:creationId xmlns:p14="http://schemas.microsoft.com/office/powerpoint/2010/main" val="95939385"/>
      </p:ext>
    </p:extLst>
  </p:cSld>
  <p:clrMapOvr>
    <a:masterClrMapping/>
  </p:clrMapOvr>
  <p:transition advTm="460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1000"/>
                                        <p:tgtEl>
                                          <p:spTgt spid="2"/>
                                        </p:tgtEl>
                                      </p:cBhvr>
                                    </p:animEffect>
                                    <p:anim calcmode="lin" valueType="num">
                                      <p:cBhvr>
                                        <p:cTn id="33" dur="1000" fill="hold"/>
                                        <p:tgtEl>
                                          <p:spTgt spid="2"/>
                                        </p:tgtEl>
                                        <p:attrNameLst>
                                          <p:attrName>ppt_x</p:attrName>
                                        </p:attrNameLst>
                                      </p:cBhvr>
                                      <p:tavLst>
                                        <p:tav tm="0">
                                          <p:val>
                                            <p:strVal val="#ppt_x"/>
                                          </p:val>
                                        </p:tav>
                                        <p:tav tm="100000">
                                          <p:val>
                                            <p:strVal val="#ppt_x"/>
                                          </p:val>
                                        </p:tav>
                                      </p:tavLst>
                                    </p:anim>
                                    <p:anim calcmode="lin" valueType="num">
                                      <p:cBhvr>
                                        <p:cTn id="34" dur="1000" fill="hold"/>
                                        <p:tgtEl>
                                          <p:spTgt spid="2"/>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3"/>
                                        </p:tgtEl>
                                        <p:attrNameLst>
                                          <p:attrName>ppt_y</p:attrName>
                                        </p:attrNameLst>
                                      </p:cBhvr>
                                      <p:tavLst>
                                        <p:tav tm="0">
                                          <p:val>
                                            <p:strVal val="#ppt_y"/>
                                          </p:val>
                                        </p:tav>
                                        <p:tav tm="100000">
                                          <p:val>
                                            <p:strVal val="#ppt_y"/>
                                          </p:val>
                                        </p:tav>
                                      </p:tavLst>
                                    </p:anim>
                                    <p:anim calcmode="lin" valueType="num">
                                      <p:cBhvr>
                                        <p:cTn id="40"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3"/>
                                        </p:tgtEl>
                                      </p:cBhvr>
                                    </p:animEffect>
                                  </p:childTnLst>
                                </p:cTn>
                              </p:par>
                            </p:childTnLst>
                          </p:cTn>
                        </p:par>
                        <p:par>
                          <p:cTn id="43" fill="hold">
                            <p:stCondLst>
                              <p:cond delay="30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5"/>
                                        </p:tgtEl>
                                        <p:attrNameLst>
                                          <p:attrName>ppt_y</p:attrName>
                                        </p:attrNameLst>
                                      </p:cBhvr>
                                      <p:tavLst>
                                        <p:tav tm="0">
                                          <p:val>
                                            <p:strVal val="#ppt_y"/>
                                          </p:val>
                                        </p:tav>
                                        <p:tav tm="100000">
                                          <p:val>
                                            <p:strVal val="#ppt_y"/>
                                          </p:val>
                                        </p:tav>
                                      </p:tavLst>
                                    </p:anim>
                                    <p:anim calcmode="lin" valueType="num">
                                      <p:cBhvr>
                                        <p:cTn id="4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5"/>
                                        </p:tgtEl>
                                      </p:cBhvr>
                                    </p:animEffect>
                                  </p:childTnLst>
                                </p:cTn>
                              </p:par>
                            </p:childTnLst>
                          </p:cTn>
                        </p:par>
                        <p:par>
                          <p:cTn id="51" fill="hold">
                            <p:stCondLst>
                              <p:cond delay="51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7"/>
                                        </p:tgtEl>
                                        <p:attrNameLst>
                                          <p:attrName>style.visibility</p:attrName>
                                        </p:attrNameLst>
                                      </p:cBhvr>
                                      <p:to>
                                        <p:strVal val="visible"/>
                                      </p:to>
                                    </p:set>
                                    <p:anim calcmode="lin" valueType="num">
                                      <p:cBhvr>
                                        <p:cTn id="54"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7"/>
                                        </p:tgtEl>
                                        <p:attrNameLst>
                                          <p:attrName>ppt_y</p:attrName>
                                        </p:attrNameLst>
                                      </p:cBhvr>
                                      <p:tavLst>
                                        <p:tav tm="0">
                                          <p:val>
                                            <p:strVal val="#ppt_y"/>
                                          </p:val>
                                        </p:tav>
                                        <p:tav tm="100000">
                                          <p:val>
                                            <p:strVal val="#ppt_y"/>
                                          </p:val>
                                        </p:tav>
                                      </p:tavLst>
                                    </p:anim>
                                    <p:anim calcmode="lin" valueType="num">
                                      <p:cBhvr>
                                        <p:cTn id="56"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23" grpId="0"/>
      <p:bldP spid="13" grpId="0"/>
      <p:bldP spid="15"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18FA9559-3D3D-4BF4-B4B0-944982483DE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水彩卡通"/>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0.0"/>
</p:tagLst>
</file>

<file path=ppt/tags/tag15.xml><?xml version="1.0" encoding="utf-8"?>
<p:tagLst xmlns:a="http://schemas.openxmlformats.org/drawingml/2006/main" xmlns:r="http://schemas.openxmlformats.org/officeDocument/2006/relationships" xmlns:p="http://schemas.openxmlformats.org/presentationml/2006/main">
  <p:tag name="PA" val="v4.0.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4.0.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961</TotalTime>
  <Words>1068</Words>
  <Application>Microsoft Office PowerPoint</Application>
  <PresentationFormat>宽屏</PresentationFormat>
  <Paragraphs>136</Paragraphs>
  <Slides>23</Slides>
  <Notes>23</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方正琥珀简体</vt:lpstr>
      <vt:lpstr>Arial</vt:lpstr>
      <vt:lpstr>宋体</vt:lpstr>
      <vt:lpstr>方正超粗黑简体</vt:lpstr>
      <vt:lpstr>萝莉体 第二版</vt:lpstr>
      <vt:lpstr>Calibri</vt:lpstr>
      <vt:lpstr>微软雅黑</vt:lpstr>
      <vt:lpstr>Kozuka Gothic Pr6N L</vt:lpstr>
      <vt:lpstr>方正喵呜体</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水彩卡通</dc:title>
  <cp:lastModifiedBy>user</cp:lastModifiedBy>
  <cp:revision>52</cp:revision>
  <dcterms:created xsi:type="dcterms:W3CDTF">2015-10-21T03:12:21Z</dcterms:created>
  <dcterms:modified xsi:type="dcterms:W3CDTF">2018-01-01T04:40:55Z</dcterms:modified>
</cp:coreProperties>
</file>