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6"/>
  </p:notesMasterIdLst>
  <p:sldIdLst>
    <p:sldId id="399" r:id="rId2"/>
    <p:sldId id="400" r:id="rId3"/>
    <p:sldId id="401" r:id="rId4"/>
    <p:sldId id="444" r:id="rId5"/>
    <p:sldId id="429" r:id="rId6"/>
    <p:sldId id="427" r:id="rId7"/>
    <p:sldId id="445" r:id="rId8"/>
    <p:sldId id="402" r:id="rId9"/>
    <p:sldId id="439" r:id="rId10"/>
    <p:sldId id="383" r:id="rId11"/>
    <p:sldId id="440" r:id="rId12"/>
    <p:sldId id="441" r:id="rId13"/>
    <p:sldId id="403" r:id="rId14"/>
    <p:sldId id="442" r:id="rId15"/>
    <p:sldId id="412" r:id="rId16"/>
    <p:sldId id="443" r:id="rId17"/>
    <p:sldId id="426" r:id="rId18"/>
    <p:sldId id="433" r:id="rId19"/>
    <p:sldId id="404" r:id="rId20"/>
    <p:sldId id="280" r:id="rId21"/>
    <p:sldId id="432" r:id="rId22"/>
    <p:sldId id="435" r:id="rId23"/>
    <p:sldId id="446" r:id="rId24"/>
    <p:sldId id="438"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4660"/>
  </p:normalViewPr>
  <p:slideViewPr>
    <p:cSldViewPr snapToGrid="0">
      <p:cViewPr varScale="1">
        <p:scale>
          <a:sx n="146" d="100"/>
          <a:sy n="146" d="100"/>
        </p:scale>
        <p:origin x="462" y="108"/>
      </p:cViewPr>
      <p:guideLst>
        <p:guide orient="horz" pos="1620"/>
        <p:guide pos="2880"/>
      </p:guideLst>
    </p:cSldViewPr>
  </p:slideViewPr>
  <p:notesTextViewPr>
    <p:cViewPr>
      <p:scale>
        <a:sx n="1" d="1"/>
        <a:sy n="1" d="1"/>
      </p:scale>
      <p:origin x="0" y="0"/>
    </p:cViewPr>
  </p:notesTextViewPr>
  <p:sorterViewPr>
    <p:cViewPr>
      <p:scale>
        <a:sx n="48" d="100"/>
        <a:sy n="48"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tr-TR"/>
          </a:p>
        </c:rich>
      </c:tx>
      <c:overlay val="1"/>
    </c:title>
    <c:autoTitleDeleted val="0"/>
    <c:plotArea>
      <c:layout>
        <c:manualLayout>
          <c:layoutTarget val="inner"/>
          <c:xMode val="edge"/>
          <c:yMode val="edge"/>
          <c:x val="7.1984800000000002E-2"/>
          <c:y val="5.4327400000000539E-2"/>
          <c:w val="0.9060319999999995"/>
          <c:h val="0.85404200000000063"/>
        </c:manualLayout>
      </c:layout>
      <c:lineChart>
        <c:grouping val="standard"/>
        <c:varyColors val="0"/>
        <c:ser>
          <c:idx val="0"/>
          <c:order val="0"/>
          <c:spPr>
            <a:ln w="12700" cap="flat">
              <a:solidFill>
                <a:schemeClr val="accent1"/>
              </a:solidFill>
              <a:prstDash val="solid"/>
              <a:miter lim="400000"/>
            </a:ln>
            <a:effectLst/>
          </c:spPr>
          <c:marker>
            <c:symbol val="circle"/>
            <c:size val="8"/>
            <c:spPr>
              <a:solidFill>
                <a:srgbClr val="FFFFFF"/>
              </a:solidFill>
              <a:ln w="12700" cap="flat">
                <a:solidFill>
                  <a:schemeClr val="accent1"/>
                </a:solidFill>
                <a:prstDash val="solid"/>
                <a:miter lim="400000"/>
              </a:ln>
              <a:effectLst/>
            </c:spPr>
          </c:marker>
          <c:val>
            <c:numRef>
              <c:f>Sheet1!$B$2:$G$2</c:f>
              <c:numCache>
                <c:formatCode>General</c:formatCode>
                <c:ptCount val="6"/>
                <c:pt idx="0">
                  <c:v>17</c:v>
                </c:pt>
                <c:pt idx="1">
                  <c:v>26</c:v>
                </c:pt>
                <c:pt idx="2">
                  <c:v>53</c:v>
                </c:pt>
                <c:pt idx="3">
                  <c:v>96</c:v>
                </c:pt>
                <c:pt idx="4">
                  <c:v>76</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0-3293-4AD9-8348-B3A6AD680B78}"/>
            </c:ext>
          </c:extLst>
        </c:ser>
        <c:ser>
          <c:idx val="1"/>
          <c:order val="1"/>
          <c:spPr>
            <a:ln w="12700" cap="flat">
              <a:solidFill>
                <a:schemeClr val="accent2"/>
              </a:solidFill>
              <a:prstDash val="solid"/>
              <a:miter lim="400000"/>
            </a:ln>
            <a:effectLst/>
          </c:spPr>
          <c:marker>
            <c:symbol val="circle"/>
            <c:size val="8"/>
            <c:spPr>
              <a:solidFill>
                <a:srgbClr val="FFFFFF"/>
              </a:solidFill>
              <a:ln w="12700" cap="flat">
                <a:solidFill>
                  <a:schemeClr val="accent2"/>
                </a:solidFill>
                <a:prstDash val="solid"/>
                <a:miter lim="400000"/>
              </a:ln>
              <a:effectLst/>
            </c:spPr>
          </c:marker>
          <c:val>
            <c:numRef>
              <c:f>Sheet1!$B$3:$G$3</c:f>
              <c:numCache>
                <c:formatCode>General</c:formatCode>
                <c:ptCount val="6"/>
                <c:pt idx="0">
                  <c:v>55</c:v>
                </c:pt>
                <c:pt idx="1">
                  <c:v>43</c:v>
                </c:pt>
                <c:pt idx="2">
                  <c:v>70</c:v>
                </c:pt>
                <c:pt idx="3">
                  <c:v>58</c:v>
                </c:pt>
                <c:pt idx="4">
                  <c:v>43</c:v>
                </c:pt>
                <c:pt idx="5">
                  <c:v>23</c:v>
                </c:pt>
              </c:numCache>
            </c:numRef>
          </c:val>
          <c:smooth val="0"/>
          <c:extLst>
            <c:ext xmlns:c15="http://schemas.microsoft.com/office/drawing/2012/chart" uri="{02D57815-91ED-43cb-92C2-25804820EDAC}">
              <c15:filteredSeriesTitle>
                <c15:tx>
                  <c:strRef>
                    <c:extLs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1-3293-4AD9-8348-B3A6AD680B78}"/>
            </c:ext>
          </c:extLst>
        </c:ser>
        <c:ser>
          <c:idx val="2"/>
          <c:order val="2"/>
          <c:spPr>
            <a:ln w="12700" cap="flat">
              <a:solidFill>
                <a:schemeClr val="accent3"/>
              </a:solidFill>
              <a:prstDash val="solid"/>
              <a:miter lim="400000"/>
            </a:ln>
            <a:effectLst/>
          </c:spPr>
          <c:marker>
            <c:symbol val="circle"/>
            <c:size val="8"/>
            <c:spPr>
              <a:solidFill>
                <a:srgbClr val="FFFFFF"/>
              </a:solidFill>
              <a:ln w="12700" cap="flat">
                <a:solidFill>
                  <a:schemeClr val="accent3"/>
                </a:solidFill>
                <a:prstDash val="solid"/>
                <a:miter lim="400000"/>
              </a:ln>
              <a:effectLst/>
            </c:spPr>
          </c:marker>
          <c:val>
            <c:numRef>
              <c:f>Sheet1!$B$4:$G$4</c:f>
              <c:numCache>
                <c:formatCode>General</c:formatCode>
                <c:ptCount val="6"/>
                <c:pt idx="0">
                  <c:v>45</c:v>
                </c:pt>
                <c:pt idx="1">
                  <c:v>87</c:v>
                </c:pt>
                <c:pt idx="2">
                  <c:v>43</c:v>
                </c:pt>
                <c:pt idx="3">
                  <c:v>56</c:v>
                </c:pt>
                <c:pt idx="4">
                  <c:v>89</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2-3293-4AD9-8348-B3A6AD680B78}"/>
            </c:ext>
          </c:extLst>
        </c:ser>
        <c:ser>
          <c:idx val="3"/>
          <c:order val="3"/>
          <c:spPr>
            <a:ln w="12700" cap="flat">
              <a:solidFill>
                <a:schemeClr val="accent4"/>
              </a:solidFill>
              <a:prstDash val="solid"/>
              <a:miter lim="400000"/>
            </a:ln>
            <a:effectLst/>
          </c:spPr>
          <c:marker>
            <c:symbol val="circle"/>
            <c:size val="8"/>
            <c:spPr>
              <a:solidFill>
                <a:srgbClr val="FFFFFF"/>
              </a:solidFill>
              <a:ln w="12700" cap="flat">
                <a:solidFill>
                  <a:schemeClr val="accent4"/>
                </a:solidFill>
                <a:prstDash val="solid"/>
                <a:miter lim="400000"/>
              </a:ln>
              <a:effectLst/>
            </c:spPr>
          </c:marker>
          <c:val>
            <c:numRef>
              <c:f>Sheet1!$B$5:$G$5</c:f>
              <c:numCache>
                <c:formatCode>General</c:formatCode>
                <c:ptCount val="6"/>
                <c:pt idx="0">
                  <c:v>20</c:v>
                </c:pt>
                <c:pt idx="1">
                  <c:v>41</c:v>
                </c:pt>
                <c:pt idx="2">
                  <c:v>45</c:v>
                </c:pt>
                <c:pt idx="3">
                  <c:v>78</c:v>
                </c:pt>
                <c:pt idx="4">
                  <c:v>23</c:v>
                </c:pt>
                <c:pt idx="5">
                  <c:v>78</c:v>
                </c:pt>
              </c:numCache>
            </c:numRef>
          </c:val>
          <c:smooth val="0"/>
          <c:extLst>
            <c:ext xmlns:c15="http://schemas.microsoft.com/office/drawing/2012/chart" uri="{02D57815-91ED-43cb-92C2-25804820EDAC}">
              <c15:filteredSeriesTitle>
                <c15:tx>
                  <c:strRef>
                    <c:extLs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3-3293-4AD9-8348-B3A6AD680B78}"/>
            </c:ext>
          </c:extLst>
        </c:ser>
        <c:dLbls>
          <c:showLegendKey val="0"/>
          <c:showVal val="0"/>
          <c:showCatName val="0"/>
          <c:showSerName val="0"/>
          <c:showPercent val="0"/>
          <c:showBubbleSize val="0"/>
        </c:dLbls>
        <c:marker val="1"/>
        <c:smooth val="0"/>
        <c:axId val="217679744"/>
        <c:axId val="217800704"/>
      </c:lineChart>
      <c:catAx>
        <c:axId val="217679744"/>
        <c:scaling>
          <c:orientation val="minMax"/>
        </c:scaling>
        <c:delete val="0"/>
        <c:axPos val="b"/>
        <c:numFmt formatCode="General" sourceLinked="1"/>
        <c:majorTickMark val="none"/>
        <c:minorTickMark val="none"/>
        <c:tickLblPos val="low"/>
        <c:spPr>
          <a:ln w="12700" cap="flat">
            <a:solidFill>
              <a:schemeClr val="bg1">
                <a:lumMod val="65000"/>
              </a:schemeClr>
            </a:solidFill>
            <a:prstDash val="solid"/>
            <a:miter lim="400000"/>
          </a:ln>
        </c:spPr>
        <c:txPr>
          <a:bodyPr rot="0"/>
          <a:lstStyle/>
          <a:p>
            <a:pPr>
              <a:defRPr>
                <a:solidFill>
                  <a:schemeClr val="bg1">
                    <a:lumMod val="65000"/>
                  </a:schemeClr>
                </a:solidFill>
              </a:defRPr>
            </a:pPr>
            <a:endParaRPr lang="zh-CN"/>
          </a:p>
        </c:txPr>
        <c:crossAx val="217800704"/>
        <c:crosses val="autoZero"/>
        <c:auto val="1"/>
        <c:lblAlgn val="ctr"/>
        <c:lblOffset val="100"/>
        <c:noMultiLvlLbl val="1"/>
      </c:catAx>
      <c:valAx>
        <c:axId val="217800704"/>
        <c:scaling>
          <c:orientation val="minMax"/>
        </c:scaling>
        <c:delete val="0"/>
        <c:axPos val="l"/>
        <c:majorGridlines>
          <c:spPr>
            <a:ln w="12700" cap="flat">
              <a:solidFill>
                <a:schemeClr val="bg1">
                  <a:lumMod val="65000"/>
                </a:schemeClr>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a:solidFill>
                  <a:schemeClr val="bg1">
                    <a:lumMod val="65000"/>
                  </a:schemeClr>
                </a:solidFill>
              </a:defRPr>
            </a:pPr>
            <a:endParaRPr lang="zh-CN"/>
          </a:p>
        </c:txPr>
        <c:crossAx val="217679744"/>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0B6987-C615-493E-A58C-819B30F31541}" type="datetimeFigureOut">
              <a:rPr lang="zh-CN" altLang="en-US" smtClean="0"/>
              <a:pPr/>
              <a:t>2017/12/19 Tuesday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1195B-83DD-40CD-B552-C649BE2EA051}" type="slidenum">
              <a:rPr lang="zh-CN" altLang="en-US" smtClean="0"/>
              <a:pPr/>
              <a:t>‹#›</a:t>
            </a:fld>
            <a:endParaRPr lang="zh-CN" altLang="en-US"/>
          </a:p>
        </p:txBody>
      </p:sp>
    </p:spTree>
    <p:extLst>
      <p:ext uri="{BB962C8B-B14F-4D97-AF65-F5344CB8AC3E}">
        <p14:creationId xmlns:p14="http://schemas.microsoft.com/office/powerpoint/2010/main" val="27999774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1</a:t>
            </a:fld>
            <a:endParaRPr lang="zh-CN" altLang="en-US"/>
          </a:p>
        </p:txBody>
      </p:sp>
    </p:spTree>
    <p:extLst>
      <p:ext uri="{BB962C8B-B14F-4D97-AF65-F5344CB8AC3E}">
        <p14:creationId xmlns:p14="http://schemas.microsoft.com/office/powerpoint/2010/main" val="384323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531922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14</a:t>
            </a:fld>
            <a:endParaRPr lang="zh-CN" altLang="en-US"/>
          </a:p>
        </p:txBody>
      </p:sp>
    </p:spTree>
    <p:extLst>
      <p:ext uri="{BB962C8B-B14F-4D97-AF65-F5344CB8AC3E}">
        <p14:creationId xmlns:p14="http://schemas.microsoft.com/office/powerpoint/2010/main" val="1663110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15</a:t>
            </a:fld>
            <a:endParaRPr lang="zh-CN" altLang="en-US"/>
          </a:p>
        </p:txBody>
      </p:sp>
    </p:spTree>
    <p:extLst>
      <p:ext uri="{BB962C8B-B14F-4D97-AF65-F5344CB8AC3E}">
        <p14:creationId xmlns:p14="http://schemas.microsoft.com/office/powerpoint/2010/main" val="777625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16</a:t>
            </a:fld>
            <a:endParaRPr lang="zh-CN" altLang="en-US"/>
          </a:p>
        </p:txBody>
      </p:sp>
    </p:spTree>
    <p:extLst>
      <p:ext uri="{BB962C8B-B14F-4D97-AF65-F5344CB8AC3E}">
        <p14:creationId xmlns:p14="http://schemas.microsoft.com/office/powerpoint/2010/main" val="3589313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17</a:t>
            </a:fld>
            <a:endParaRPr lang="zh-CN" altLang="en-US"/>
          </a:p>
        </p:txBody>
      </p:sp>
    </p:spTree>
    <p:extLst>
      <p:ext uri="{BB962C8B-B14F-4D97-AF65-F5344CB8AC3E}">
        <p14:creationId xmlns:p14="http://schemas.microsoft.com/office/powerpoint/2010/main" val="369242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305231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3232169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746852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21</a:t>
            </a:fld>
            <a:endParaRPr lang="en-GB"/>
          </a:p>
        </p:txBody>
      </p:sp>
    </p:spTree>
    <p:extLst>
      <p:ext uri="{BB962C8B-B14F-4D97-AF65-F5344CB8AC3E}">
        <p14:creationId xmlns:p14="http://schemas.microsoft.com/office/powerpoint/2010/main" val="1471307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23</a:t>
            </a:fld>
            <a:endParaRPr lang="zh-CN" altLang="en-US"/>
          </a:p>
        </p:txBody>
      </p:sp>
    </p:spTree>
    <p:extLst>
      <p:ext uri="{BB962C8B-B14F-4D97-AF65-F5344CB8AC3E}">
        <p14:creationId xmlns:p14="http://schemas.microsoft.com/office/powerpoint/2010/main" val="243475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265711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pPr/>
              <a:t>24</a:t>
            </a:fld>
            <a:endParaRPr lang="zh-CN" altLang="en-US"/>
          </a:p>
        </p:txBody>
      </p:sp>
    </p:spTree>
    <p:extLst>
      <p:ext uri="{BB962C8B-B14F-4D97-AF65-F5344CB8AC3E}">
        <p14:creationId xmlns:p14="http://schemas.microsoft.com/office/powerpoint/2010/main" val="2136699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1023859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5</a:t>
            </a:fld>
            <a:endParaRPr lang="zh-CN" altLang="en-US"/>
          </a:p>
        </p:txBody>
      </p:sp>
    </p:spTree>
    <p:extLst>
      <p:ext uri="{BB962C8B-B14F-4D97-AF65-F5344CB8AC3E}">
        <p14:creationId xmlns:p14="http://schemas.microsoft.com/office/powerpoint/2010/main" val="939219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6</a:t>
            </a:fld>
            <a:endParaRPr lang="zh-CN" altLang="en-US"/>
          </a:p>
        </p:txBody>
      </p:sp>
    </p:spTree>
    <p:extLst>
      <p:ext uri="{BB962C8B-B14F-4D97-AF65-F5344CB8AC3E}">
        <p14:creationId xmlns:p14="http://schemas.microsoft.com/office/powerpoint/2010/main" val="2172797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358727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9</a:t>
            </a:fld>
            <a:endParaRPr lang="zh-CN" altLang="en-US"/>
          </a:p>
        </p:txBody>
      </p:sp>
    </p:spTree>
    <p:extLst>
      <p:ext uri="{BB962C8B-B14F-4D97-AF65-F5344CB8AC3E}">
        <p14:creationId xmlns:p14="http://schemas.microsoft.com/office/powerpoint/2010/main" val="4055090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3ADE9D-3568-4C27-8D47-57A7CA452ACD}" type="slidenum">
              <a:rPr lang="zh-CN" altLang="en-US" smtClean="0"/>
              <a:pPr/>
              <a:t>10</a:t>
            </a:fld>
            <a:endParaRPr lang="zh-CN" altLang="en-US"/>
          </a:p>
        </p:txBody>
      </p:sp>
    </p:spTree>
    <p:extLst>
      <p:ext uri="{BB962C8B-B14F-4D97-AF65-F5344CB8AC3E}">
        <p14:creationId xmlns:p14="http://schemas.microsoft.com/office/powerpoint/2010/main" val="2113872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3651422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4284744397"/>
      </p:ext>
    </p:extLst>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2174142817"/>
      </p:ext>
    </p:extLst>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3174703216"/>
      </p:ext>
    </p:extLst>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05D4144-F7C0-41D9-B056-36A5BA14CB44}"/>
              </a:ext>
            </a:extLst>
          </p:cNvPr>
          <p:cNvPicPr>
            <a:picLocks noChangeAspect="1"/>
          </p:cNvPicPr>
          <p:nvPr userDrawn="1"/>
        </p:nvPicPr>
        <p:blipFill>
          <a:blip r:embed="rId2"/>
          <a:stretch>
            <a:fillRect/>
          </a:stretch>
        </p:blipFill>
        <p:spPr>
          <a:xfrm rot="5400000">
            <a:off x="1993756" y="-1994389"/>
            <a:ext cx="5143012" cy="9140423"/>
          </a:xfrm>
          <a:prstGeom prst="rect">
            <a:avLst/>
          </a:prstGeom>
        </p:spPr>
      </p:pic>
      <p:sp>
        <p:nvSpPr>
          <p:cNvPr id="10" name="矩形 9">
            <a:extLst>
              <a:ext uri="{FF2B5EF4-FFF2-40B4-BE49-F238E27FC236}">
                <a16:creationId xmlns:a16="http://schemas.microsoft.com/office/drawing/2014/main" id="{217A5115-E0DF-4CA7-B98D-AE669A625DC6}"/>
              </a:ext>
            </a:extLst>
          </p:cNvPr>
          <p:cNvSpPr/>
          <p:nvPr userDrawn="1"/>
        </p:nvSpPr>
        <p:spPr>
          <a:xfrm>
            <a:off x="0" y="350687"/>
            <a:ext cx="9144000" cy="452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B16CC50B-97C3-4EFD-966D-3952C8BC245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5910502"/>
      </p:ext>
    </p:extLst>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666D9AC-7BC2-4683-8D12-12A0A3215046}"/>
              </a:ext>
            </a:extLst>
          </p:cNvPr>
          <p:cNvPicPr>
            <a:picLocks noChangeAspect="1"/>
          </p:cNvPicPr>
          <p:nvPr userDrawn="1"/>
        </p:nvPicPr>
        <p:blipFill>
          <a:blip r:embed="rId2"/>
          <a:stretch>
            <a:fillRect/>
          </a:stretch>
        </p:blipFill>
        <p:spPr>
          <a:xfrm rot="5400000">
            <a:off x="1993756" y="-1994389"/>
            <a:ext cx="5143012" cy="9140423"/>
          </a:xfrm>
          <a:prstGeom prst="rect">
            <a:avLst/>
          </a:prstGeom>
        </p:spPr>
      </p:pic>
      <p:sp>
        <p:nvSpPr>
          <p:cNvPr id="10" name="矩形 9">
            <a:extLst>
              <a:ext uri="{FF2B5EF4-FFF2-40B4-BE49-F238E27FC236}">
                <a16:creationId xmlns:a16="http://schemas.microsoft.com/office/drawing/2014/main" id="{9A345E73-5B03-4E3E-9AE8-5F4934098341}"/>
              </a:ext>
            </a:extLst>
          </p:cNvPr>
          <p:cNvSpPr/>
          <p:nvPr userDrawn="1"/>
        </p:nvSpPr>
        <p:spPr>
          <a:xfrm>
            <a:off x="0" y="350687"/>
            <a:ext cx="9144000" cy="452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B16CC50B-97C3-4EFD-966D-3952C8BC245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自我评价</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6649835"/>
      </p:ext>
    </p:extLst>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881B014-D727-4CA2-B8B3-8EEA4F4DE547}"/>
              </a:ext>
            </a:extLst>
          </p:cNvPr>
          <p:cNvPicPr>
            <a:picLocks noChangeAspect="1"/>
          </p:cNvPicPr>
          <p:nvPr userDrawn="1"/>
        </p:nvPicPr>
        <p:blipFill>
          <a:blip r:embed="rId2"/>
          <a:stretch>
            <a:fillRect/>
          </a:stretch>
        </p:blipFill>
        <p:spPr>
          <a:xfrm rot="5400000">
            <a:off x="1993756" y="-1994389"/>
            <a:ext cx="5143012" cy="9140423"/>
          </a:xfrm>
          <a:prstGeom prst="rect">
            <a:avLst/>
          </a:prstGeom>
        </p:spPr>
      </p:pic>
      <p:sp>
        <p:nvSpPr>
          <p:cNvPr id="10" name="矩形 9">
            <a:extLst>
              <a:ext uri="{FF2B5EF4-FFF2-40B4-BE49-F238E27FC236}">
                <a16:creationId xmlns:a16="http://schemas.microsoft.com/office/drawing/2014/main" id="{2F784773-68F3-456F-8402-5DE2EE282A77}"/>
              </a:ext>
            </a:extLst>
          </p:cNvPr>
          <p:cNvSpPr/>
          <p:nvPr userDrawn="1"/>
        </p:nvSpPr>
        <p:spPr>
          <a:xfrm>
            <a:off x="0" y="350687"/>
            <a:ext cx="9144000" cy="452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B16CC50B-97C3-4EFD-966D-3952C8BC245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工作体会</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4001563"/>
      </p:ext>
    </p:extLst>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42FF3EE-57B6-4FCE-BB3A-ABB2A66F6332}"/>
              </a:ext>
            </a:extLst>
          </p:cNvPr>
          <p:cNvPicPr>
            <a:picLocks noChangeAspect="1"/>
          </p:cNvPicPr>
          <p:nvPr userDrawn="1"/>
        </p:nvPicPr>
        <p:blipFill>
          <a:blip r:embed="rId2"/>
          <a:stretch>
            <a:fillRect/>
          </a:stretch>
        </p:blipFill>
        <p:spPr>
          <a:xfrm rot="5400000">
            <a:off x="1993756" y="-1994389"/>
            <a:ext cx="5143012" cy="9140423"/>
          </a:xfrm>
          <a:prstGeom prst="rect">
            <a:avLst/>
          </a:prstGeom>
        </p:spPr>
      </p:pic>
      <p:sp>
        <p:nvSpPr>
          <p:cNvPr id="10" name="矩形 9">
            <a:extLst>
              <a:ext uri="{FF2B5EF4-FFF2-40B4-BE49-F238E27FC236}">
                <a16:creationId xmlns:a16="http://schemas.microsoft.com/office/drawing/2014/main" id="{A9DBCF6C-692E-4F6A-ABC4-5376EAD54424}"/>
              </a:ext>
            </a:extLst>
          </p:cNvPr>
          <p:cNvSpPr/>
          <p:nvPr userDrawn="1"/>
        </p:nvSpPr>
        <p:spPr>
          <a:xfrm>
            <a:off x="0" y="350687"/>
            <a:ext cx="9144000" cy="452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B16CC50B-97C3-4EFD-966D-3952C8BC245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763922" y="340296"/>
            <a:ext cx="1574798" cy="315475"/>
          </a:xfrm>
          <a:prstGeom prst="rect">
            <a:avLst/>
          </a:prstGeom>
          <a:noFill/>
        </p:spPr>
        <p:txBody>
          <a:bodyPr wrap="none" lIns="68584" tIns="34292" rIns="68584" bIns="34292" rtlCol="0">
            <a:spAutoFit/>
          </a:bodyPr>
          <a:lstStyle/>
          <a:p>
            <a:pPr algn="ctr"/>
            <a:r>
              <a:rPr lang="zh-CN" altLang="en-US" sz="1600" b="0" dirty="0">
                <a:solidFill>
                  <a:schemeClr val="bg1">
                    <a:lumMod val="65000"/>
                  </a:schemeClr>
                </a:solidFill>
                <a:latin typeface="微软雅黑" panose="020B0503020204020204" pitchFamily="34" charset="-122"/>
                <a:ea typeface="微软雅黑" panose="020B0503020204020204" pitchFamily="34" charset="-122"/>
              </a:rPr>
              <a:t>工作规划和展望</a:t>
            </a:r>
            <a:endParaRPr lang="en-US" altLang="zh-CN" sz="1600" b="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8477572"/>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1352806589"/>
      </p:ext>
    </p:extLst>
  </p:cSld>
  <p:clrMapOvr>
    <a:masterClrMapping/>
  </p:clrMapOvr>
  <p:transition spd="slow"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3570950689"/>
      </p:ext>
    </p:extLst>
  </p:cSld>
  <p:clrMapOvr>
    <a:masterClrMapping/>
  </p:clrMapOvr>
  <p:transition spd="slow"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1640353229"/>
      </p:ext>
    </p:extLst>
  </p:cSld>
  <p:clrMapOvr>
    <a:masterClrMapping/>
  </p:clrMapOvr>
  <p:transition spd="slow"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4211237772"/>
      </p:ext>
    </p:extLst>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3311572121"/>
      </p:ext>
    </p:extLst>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4490945"/>
      </p:ext>
    </p:extLst>
  </p:cSld>
  <p:clrMapOvr>
    <a:masterClrMapping/>
  </p:clrMapOvr>
  <p:transition spd="slow" advClick="0" advTm="0">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949011"/>
      </p:ext>
    </p:extLst>
  </p:cSld>
  <p:clrMapOvr>
    <a:masterClrMapping/>
  </p:clrMapOvr>
  <p:transition spd="slow" advClick="0" advTm="0">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9385611"/>
      </p:ext>
    </p:extLst>
  </p:cSld>
  <p:clrMapOvr>
    <a:masterClrMapping/>
  </p:clrMapOvr>
  <p:transition advClick="0" advTm="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8565424"/>
      </p:ext>
    </p:extLst>
  </p:cSld>
  <p:clrMapOvr>
    <a:masterClrMapping/>
  </p:clrMapOvr>
  <p:transition advClick="0" advTm="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artisticPastelsSmooth/>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7" name="图片 4"/>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42889" y="184605"/>
            <a:ext cx="1112837" cy="50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5"/>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1931"/>
            <a:ext cx="1008063" cy="6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11091" y="-19884"/>
            <a:ext cx="2523768" cy="980923"/>
          </a:xfrm>
          <a:prstGeom prst="rect">
            <a:avLst/>
          </a:prstGeom>
        </p:spPr>
      </p:pic>
    </p:spTree>
    <p:extLst>
      <p:ext uri="{BB962C8B-B14F-4D97-AF65-F5344CB8AC3E}">
        <p14:creationId xmlns:p14="http://schemas.microsoft.com/office/powerpoint/2010/main" val="402888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81157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0966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03614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547"/>
            <a:ext cx="3250704" cy="395759"/>
          </a:xfrm>
        </p:spPr>
        <p:txBody>
          <a:bodyPr>
            <a:normAutofit/>
          </a:bodyPr>
          <a:lstStyle>
            <a:lvl1pPr algn="l">
              <a:defRPr sz="2000"/>
            </a:lvl1pPr>
          </a:lstStyle>
          <a:p>
            <a:r>
              <a:rPr lang="zh-CN" altLang="en-US"/>
              <a:t>单击此处编辑母版标题样式</a:t>
            </a:r>
          </a:p>
        </p:txBody>
      </p:sp>
      <p:sp>
        <p:nvSpPr>
          <p:cNvPr id="7" name="矩形 6"/>
          <p:cNvSpPr/>
          <p:nvPr userDrawn="1"/>
        </p:nvSpPr>
        <p:spPr>
          <a:xfrm>
            <a:off x="360040" y="195546"/>
            <a:ext cx="360040" cy="36015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624"/>
            <a:ext cx="290264" cy="29035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722"/>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82384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9249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415655338"/>
      </p:ext>
    </p:extLst>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604861252"/>
      </p:ext>
    </p:extLst>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3674967186"/>
      </p:ext>
    </p:extLst>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2960765214"/>
      </p:ext>
    </p:extLst>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843A5-E55D-4A40-B5C2-476537EC4AD4}" type="datetimeFigureOut">
              <a:rPr lang="zh-CN" altLang="en-US" smtClean="0"/>
              <a:pPr/>
              <a:t>2017/12/19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2293255693"/>
      </p:ext>
    </p:extLst>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719937903"/>
      </p:ext>
    </p:extLst>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2017/12/19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1233457589"/>
      </p:ext>
    </p:extLst>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03E843A5-E55D-4A40-B5C2-476537EC4AD4}" type="datetimeFigureOut">
              <a:rPr lang="zh-CN" altLang="en-US" smtClean="0"/>
              <a:pPr/>
              <a:t>2017/12/19 Tuesday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4D845EF-EAA8-4820-87FA-4DECC3938AA1}" type="slidenum">
              <a:rPr lang="zh-CN" altLang="en-US" smtClean="0"/>
              <a:pPr/>
              <a:t>‹#›</a:t>
            </a:fld>
            <a:endParaRPr lang="zh-CN" altLang="en-US"/>
          </a:p>
        </p:txBody>
      </p:sp>
    </p:spTree>
    <p:extLst>
      <p:ext uri="{BB962C8B-B14F-4D97-AF65-F5344CB8AC3E}">
        <p14:creationId xmlns:p14="http://schemas.microsoft.com/office/powerpoint/2010/main" val="139376482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69" r:id="rId16"/>
    <p:sldLayoutId id="2147483670" r:id="rId17"/>
    <p:sldLayoutId id="2147483671" r:id="rId18"/>
    <p:sldLayoutId id="2147483672" r:id="rId19"/>
    <p:sldLayoutId id="2147483688" r:id="rId20"/>
    <p:sldLayoutId id="2147483691" r:id="rId21"/>
    <p:sldLayoutId id="2147483692" r:id="rId22"/>
    <p:sldLayoutId id="2147483694" r:id="rId23"/>
    <p:sldLayoutId id="2147483695" r:id="rId24"/>
    <p:sldLayoutId id="2147483696" r:id="rId25"/>
    <p:sldLayoutId id="2147483697" r:id="rId26"/>
    <p:sldLayoutId id="2147483698" r:id="rId27"/>
    <p:sldLayoutId id="2147483699" r:id="rId28"/>
    <p:sldLayoutId id="2147483700" r:id="rId29"/>
  </p:sldLayoutIdLst>
  <p:transition spd="slow" advClick="0" advTm="0">
    <p:random/>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image" Target="../media/image11.jpg"/><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10.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notesSlide" Target="../notesSlides/notesSlide8.xml"/><Relationship Id="rId5" Type="http://schemas.openxmlformats.org/officeDocument/2006/relationships/tags" Target="../tags/tag12.xml"/><Relationship Id="rId10" Type="http://schemas.openxmlformats.org/officeDocument/2006/relationships/slideLayout" Target="../slideLayouts/slideLayout13.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png"/><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audio" Target="../media/audio1.wav"/><Relationship Id="rId7"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png"/><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pn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9C2AEC89-D032-4347-934D-03FFC661C6AE}"/>
              </a:ext>
            </a:extLst>
          </p:cNvPr>
          <p:cNvPicPr>
            <a:picLocks noChangeAspect="1"/>
          </p:cNvPicPr>
          <p:nvPr/>
        </p:nvPicPr>
        <p:blipFill>
          <a:blip r:embed="rId5"/>
          <a:stretch>
            <a:fillRect/>
          </a:stretch>
        </p:blipFill>
        <p:spPr>
          <a:xfrm rot="5400000">
            <a:off x="1993756" y="-1994389"/>
            <a:ext cx="5143012" cy="9140423"/>
          </a:xfrm>
          <a:prstGeom prst="rect">
            <a:avLst/>
          </a:prstGeom>
        </p:spPr>
      </p:pic>
      <p:pic>
        <p:nvPicPr>
          <p:cNvPr id="9" name="月亮门 moon gate">
            <a:hlinkClick r:id="" action="ppaction://media"/>
            <a:extLst>
              <a:ext uri="{FF2B5EF4-FFF2-40B4-BE49-F238E27FC236}">
                <a16:creationId xmlns:a16="http://schemas.microsoft.com/office/drawing/2014/main" id="{CE8199BA-BC30-4B07-B57D-A1C39D28D2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1307" y="1293579"/>
            <a:ext cx="574307" cy="609600"/>
          </a:xfrm>
          <a:prstGeom prst="rect">
            <a:avLst/>
          </a:prstGeom>
        </p:spPr>
      </p:pic>
      <p:sp>
        <p:nvSpPr>
          <p:cNvPr id="10" name="Rectangle 20">
            <a:extLst>
              <a:ext uri="{FF2B5EF4-FFF2-40B4-BE49-F238E27FC236}">
                <a16:creationId xmlns:a16="http://schemas.microsoft.com/office/drawing/2014/main" id="{B1B21266-AE44-447C-A670-3661FE467DFA}"/>
              </a:ext>
            </a:extLst>
          </p:cNvPr>
          <p:cNvSpPr>
            <a:spLocks noChangeArrowheads="1"/>
          </p:cNvSpPr>
          <p:nvPr/>
        </p:nvSpPr>
        <p:spPr bwMode="auto">
          <a:xfrm>
            <a:off x="3575790" y="3055871"/>
            <a:ext cx="39357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汇报人</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猪七爷     时间</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:2019x</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月</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x</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日</a:t>
            </a:r>
          </a:p>
        </p:txBody>
      </p:sp>
      <p:sp>
        <p:nvSpPr>
          <p:cNvPr id="11" name="矩形 259">
            <a:extLst>
              <a:ext uri="{FF2B5EF4-FFF2-40B4-BE49-F238E27FC236}">
                <a16:creationId xmlns:a16="http://schemas.microsoft.com/office/drawing/2014/main" id="{BB86E9C3-D94B-4EE7-863A-F1BD495FE21D}"/>
              </a:ext>
            </a:extLst>
          </p:cNvPr>
          <p:cNvSpPr>
            <a:spLocks noChangeArrowheads="1"/>
          </p:cNvSpPr>
          <p:nvPr/>
        </p:nvSpPr>
        <p:spPr bwMode="auto">
          <a:xfrm>
            <a:off x="2097419" y="1863680"/>
            <a:ext cx="5860909"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cap="all" dirty="0">
                <a:solidFill>
                  <a:schemeClr val="tx1">
                    <a:lumMod val="75000"/>
                    <a:lumOff val="25000"/>
                  </a:schemeClr>
                </a:solidFill>
                <a:latin typeface="Arial" panose="020B0604020202020204" pitchFamily="34" charset="0"/>
                <a:cs typeface="Arial" panose="020B0604020202020204" pitchFamily="34" charset="0"/>
              </a:rPr>
              <a:t>商务报告 </a:t>
            </a:r>
            <a:r>
              <a:rPr lang="en-US" altLang="zh-CN" cap="all" dirty="0">
                <a:solidFill>
                  <a:schemeClr val="tx1">
                    <a:lumMod val="75000"/>
                    <a:lumOff val="25000"/>
                  </a:schemeClr>
                </a:solidFill>
                <a:latin typeface="Arial" panose="020B0604020202020204" pitchFamily="34" charset="0"/>
                <a:cs typeface="Arial" panose="020B0604020202020204" pitchFamily="34" charset="0"/>
              </a:rPr>
              <a:t>POWERPOINT</a:t>
            </a:r>
            <a:endParaRPr lang="zh-CN" altLang="en-US" sz="3600" cap="all"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2" name="矩形 259">
            <a:extLst>
              <a:ext uri="{FF2B5EF4-FFF2-40B4-BE49-F238E27FC236}">
                <a16:creationId xmlns:a16="http://schemas.microsoft.com/office/drawing/2014/main" id="{2C574844-5995-4A5C-8DCE-FF6D0E0AF9BB}"/>
              </a:ext>
            </a:extLst>
          </p:cNvPr>
          <p:cNvSpPr>
            <a:spLocks noChangeArrowheads="1"/>
          </p:cNvSpPr>
          <p:nvPr/>
        </p:nvSpPr>
        <p:spPr bwMode="auto">
          <a:xfrm>
            <a:off x="2845565" y="2673346"/>
            <a:ext cx="485279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75000"/>
                    <a:lumOff val="25000"/>
                  </a:schemeClr>
                </a:solidFill>
                <a:cs typeface="Arial" panose="020B0604020202020204" pitchFamily="34" charset="0"/>
              </a:rPr>
              <a:t>ANNUAL REPORT POWERPOINT</a:t>
            </a:r>
          </a:p>
        </p:txBody>
      </p:sp>
      <p:sp>
        <p:nvSpPr>
          <p:cNvPr id="13" name="矩形 259">
            <a:extLst>
              <a:ext uri="{FF2B5EF4-FFF2-40B4-BE49-F238E27FC236}">
                <a16:creationId xmlns:a16="http://schemas.microsoft.com/office/drawing/2014/main" id="{7F9D9557-E089-43EB-A162-0B5E65F21F4E}"/>
              </a:ext>
            </a:extLst>
          </p:cNvPr>
          <p:cNvSpPr>
            <a:spLocks noChangeArrowheads="1"/>
          </p:cNvSpPr>
          <p:nvPr/>
        </p:nvSpPr>
        <p:spPr bwMode="auto">
          <a:xfrm>
            <a:off x="6415973" y="603219"/>
            <a:ext cx="2061936"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5400" cap="all" dirty="0">
                <a:solidFill>
                  <a:schemeClr val="tx1">
                    <a:lumMod val="75000"/>
                    <a:lumOff val="25000"/>
                  </a:schemeClr>
                </a:solidFill>
                <a:latin typeface="Agency FB" panose="020B0503020202020204" pitchFamily="34" charset="0"/>
                <a:cs typeface="Arial" panose="020B0604020202020204" pitchFamily="34" charset="0"/>
              </a:rPr>
              <a:t>LOGO</a:t>
            </a:r>
            <a:endParaRPr lang="zh-CN" altLang="en-US" sz="5400" cap="all" dirty="0">
              <a:solidFill>
                <a:schemeClr val="tx1">
                  <a:lumMod val="75000"/>
                  <a:lumOff val="25000"/>
                </a:schemeClr>
              </a:solidFill>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15301667"/>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50" presetClass="entr" presetSubtype="0" decel="10000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 calcmode="lin" valueType="num">
                                          <p:cBhvr>
                                            <p:cTn id="9" dur="1000" fill="hold"/>
                                            <p:tgtEl>
                                              <p:spTgt spid="14"/>
                                            </p:tgtEl>
                                            <p:attrNameLst>
                                              <p:attrName>ppt_w</p:attrName>
                                            </p:attrNameLst>
                                          </p:cBhvr>
                                          <p:tavLst>
                                            <p:tav tm="0">
                                              <p:val>
                                                <p:strVal val="#ppt_w+.3"/>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Effect transition="in" filter="fade">
                                          <p:cBhvr>
                                            <p:cTn id="11" dur="1000"/>
                                            <p:tgtEl>
                                              <p:spTgt spid="14"/>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 calcmode="lin" valueType="num">
                                          <p:cBhvr>
                                            <p:cTn id="2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1"/>
                                            </p:tgtEl>
                                          </p:cBhvr>
                                        </p:animEffect>
                                      </p:childTnLst>
                                    </p:cTn>
                                  </p:par>
                                </p:childTnLst>
                              </p:cTn>
                            </p:par>
                            <p:par>
                              <p:cTn id="32" fill="hold">
                                <p:stCondLst>
                                  <p:cond delay="33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1"/>
                                            </p:tgtEl>
                                          </p:cBhvr>
                                        </p:animEffect>
                                        <p:animScale>
                                          <p:cBhvr>
                                            <p:cTn id="35" dur="250" autoRev="1" fill="hold"/>
                                            <p:tgtEl>
                                              <p:spTgt spid="11"/>
                                            </p:tgtEl>
                                          </p:cBhvr>
                                          <p:by x="105000" y="105000"/>
                                        </p:animScale>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par>
                              <p:cTn id="44" fill="hold">
                                <p:stCondLst>
                                  <p:cond delay="5350"/>
                                </p:stCondLst>
                                <p:childTnLst>
                                  <p:par>
                                    <p:cTn id="45" presetID="26" presetClass="emph" presetSubtype="0" fill="hold" grpId="1" nodeType="afterEffect">
                                      <p:stCondLst>
                                        <p:cond delay="0"/>
                                      </p:stCondLst>
                                      <p:iterate type="lt">
                                        <p:tmPct val="0"/>
                                      </p:iterate>
                                      <p:childTnLst>
                                        <p:animEffect transition="out" filter="fade">
                                          <p:cBhvr>
                                            <p:cTn id="46" dur="500" tmFilter="0, 0; .2, .5; .8, .5; 1, 0"/>
                                            <p:tgtEl>
                                              <p:spTgt spid="12"/>
                                            </p:tgtEl>
                                          </p:cBhvr>
                                        </p:animEffect>
                                        <p:animScale>
                                          <p:cBhvr>
                                            <p:cTn id="47" dur="250" autoRev="1" fill="hold"/>
                                            <p:tgtEl>
                                              <p:spTgt spid="12"/>
                                            </p:tgtEl>
                                          </p:cBhvr>
                                          <p:by x="105000" y="105000"/>
                                        </p:animScale>
                                      </p:childTnLst>
                                    </p:cTn>
                                  </p:par>
                                </p:childTnLst>
                              </p:cTn>
                            </p:par>
                            <p:par>
                              <p:cTn id="48" fill="hold">
                                <p:stCondLst>
                                  <p:cond delay="5850"/>
                                </p:stCondLst>
                                <p:childTnLst>
                                  <p:par>
                                    <p:cTn id="49" presetID="2" presetClass="entr" presetSubtype="4" fill="hold" grpId="0" nodeType="afterEffect" p14:presetBounceEnd="60000">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14:bounceEnd="60000">
                                          <p:cBhvr additive="base">
                                            <p:cTn id="51"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53" repeatCount="indefinite" fill="hold" display="0">
                      <p:stCondLst>
                        <p:cond delay="indefinite"/>
                      </p:stCondLst>
                      <p:endCondLst>
                        <p:cond evt="onStopAudio" delay="0">
                          <p:tgtEl>
                            <p:sldTgt/>
                          </p:tgtEl>
                        </p:cond>
                      </p:endCondLst>
                    </p:cTn>
                    <p:tgtEl>
                      <p:spTgt spid="9"/>
                    </p:tgtEl>
                  </p:cMediaNode>
                </p:audio>
              </p:childTnLst>
            </p:cTn>
          </p:par>
        </p:tnLst>
        <p:bldLst>
          <p:bldP spid="10" grpId="0"/>
          <p:bldP spid="11" grpId="0"/>
          <p:bldP spid="11" grpId="1"/>
          <p:bldP spid="12" grpId="0"/>
          <p:bldP spid="12" grpId="1"/>
          <p:bldP spid="13" grpId="0"/>
          <p:bldP spid="1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50" presetClass="entr" presetSubtype="0" decel="10000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 calcmode="lin" valueType="num">
                                          <p:cBhvr>
                                            <p:cTn id="9" dur="1000" fill="hold"/>
                                            <p:tgtEl>
                                              <p:spTgt spid="14"/>
                                            </p:tgtEl>
                                            <p:attrNameLst>
                                              <p:attrName>ppt_w</p:attrName>
                                            </p:attrNameLst>
                                          </p:cBhvr>
                                          <p:tavLst>
                                            <p:tav tm="0">
                                              <p:val>
                                                <p:strVal val="#ppt_w+.3"/>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Effect transition="in" filter="fade">
                                          <p:cBhvr>
                                            <p:cTn id="11" dur="1000"/>
                                            <p:tgtEl>
                                              <p:spTgt spid="14"/>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3"/>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1"/>
                                            </p:tgtEl>
                                            <p:attrNameLst>
                                              <p:attrName>ppt_y</p:attrName>
                                            </p:attrNameLst>
                                          </p:cBhvr>
                                          <p:tavLst>
                                            <p:tav tm="0">
                                              <p:val>
                                                <p:strVal val="#ppt_y"/>
                                              </p:val>
                                            </p:tav>
                                            <p:tav tm="100000">
                                              <p:val>
                                                <p:strVal val="#ppt_y"/>
                                              </p:val>
                                            </p:tav>
                                          </p:tavLst>
                                        </p:anim>
                                        <p:anim calcmode="lin" valueType="num">
                                          <p:cBhvr>
                                            <p:cTn id="2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1"/>
                                            </p:tgtEl>
                                          </p:cBhvr>
                                        </p:animEffect>
                                      </p:childTnLst>
                                    </p:cTn>
                                  </p:par>
                                </p:childTnLst>
                              </p:cTn>
                            </p:par>
                            <p:par>
                              <p:cTn id="32" fill="hold">
                                <p:stCondLst>
                                  <p:cond delay="330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1"/>
                                            </p:tgtEl>
                                          </p:cBhvr>
                                        </p:animEffect>
                                        <p:animScale>
                                          <p:cBhvr>
                                            <p:cTn id="35" dur="250" autoRev="1" fill="hold"/>
                                            <p:tgtEl>
                                              <p:spTgt spid="11"/>
                                            </p:tgtEl>
                                          </p:cBhvr>
                                          <p:by x="105000" y="105000"/>
                                        </p:animScale>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 calcmode="lin" valueType="num">
                                          <p:cBhvr>
                                            <p:cTn id="4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2"/>
                                            </p:tgtEl>
                                          </p:cBhvr>
                                        </p:animEffect>
                                      </p:childTnLst>
                                    </p:cTn>
                                  </p:par>
                                </p:childTnLst>
                              </p:cTn>
                            </p:par>
                            <p:par>
                              <p:cTn id="44" fill="hold">
                                <p:stCondLst>
                                  <p:cond delay="5350"/>
                                </p:stCondLst>
                                <p:childTnLst>
                                  <p:par>
                                    <p:cTn id="45" presetID="26" presetClass="emph" presetSubtype="0" fill="hold" grpId="1" nodeType="afterEffect">
                                      <p:stCondLst>
                                        <p:cond delay="0"/>
                                      </p:stCondLst>
                                      <p:iterate type="lt">
                                        <p:tmPct val="0"/>
                                      </p:iterate>
                                      <p:childTnLst>
                                        <p:animEffect transition="out" filter="fade">
                                          <p:cBhvr>
                                            <p:cTn id="46" dur="500" tmFilter="0, 0; .2, .5; .8, .5; 1, 0"/>
                                            <p:tgtEl>
                                              <p:spTgt spid="12"/>
                                            </p:tgtEl>
                                          </p:cBhvr>
                                        </p:animEffect>
                                        <p:animScale>
                                          <p:cBhvr>
                                            <p:cTn id="47" dur="250" autoRev="1" fill="hold"/>
                                            <p:tgtEl>
                                              <p:spTgt spid="12"/>
                                            </p:tgtEl>
                                          </p:cBhvr>
                                          <p:by x="105000" y="105000"/>
                                        </p:animScale>
                                      </p:childTnLst>
                                    </p:cTn>
                                  </p:par>
                                </p:childTnLst>
                              </p:cTn>
                            </p:par>
                            <p:par>
                              <p:cTn id="48" fill="hold">
                                <p:stCondLst>
                                  <p:cond delay="5850"/>
                                </p:stCondLst>
                                <p:childTnLst>
                                  <p:par>
                                    <p:cTn id="49" presetID="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53" repeatCount="indefinite" fill="hold" display="0">
                      <p:stCondLst>
                        <p:cond delay="indefinite"/>
                      </p:stCondLst>
                      <p:endCondLst>
                        <p:cond evt="onStopAudio" delay="0">
                          <p:tgtEl>
                            <p:sldTgt/>
                          </p:tgtEl>
                        </p:cond>
                      </p:endCondLst>
                    </p:cTn>
                    <p:tgtEl>
                      <p:spTgt spid="9"/>
                    </p:tgtEl>
                  </p:cMediaNode>
                </p:audio>
              </p:childTnLst>
            </p:cTn>
          </p:par>
        </p:tnLst>
        <p:bldLst>
          <p:bldP spid="10" grpId="0"/>
          <p:bldP spid="11" grpId="0"/>
          <p:bldP spid="11" grpId="1"/>
          <p:bldP spid="12" grpId="0"/>
          <p:bldP spid="12" grpId="1"/>
          <p:bldP spid="13" grpId="0"/>
          <p:bldP spid="13"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PA_淘宝店chenying0907 4"/>
          <p:cNvGrpSpPr/>
          <p:nvPr>
            <p:custDataLst>
              <p:tags r:id="rId1"/>
            </p:custDataLst>
          </p:nvPr>
        </p:nvGrpSpPr>
        <p:grpSpPr>
          <a:xfrm>
            <a:off x="2885699" y="1664175"/>
            <a:ext cx="3372604" cy="2352116"/>
            <a:chOff x="3847207" y="2218004"/>
            <a:chExt cx="4497587" cy="3135731"/>
          </a:xfrm>
        </p:grpSpPr>
        <p:pic>
          <p:nvPicPr>
            <p:cNvPr id="13" name="淘宝店chenying0907 12"/>
            <p:cNvPicPr>
              <a:picLocks noChangeAspect="1"/>
            </p:cNvPicPr>
            <p:nvPr/>
          </p:nvPicPr>
          <p:blipFill rotWithShape="1">
            <a:blip r:embed="rId12" cstate="print">
              <a:extLst>
                <a:ext uri="{28A0092B-C50C-407E-A947-70E740481C1C}">
                  <a14:useLocalDpi xmlns:a14="http://schemas.microsoft.com/office/drawing/2010/main" val="0"/>
                </a:ext>
              </a:extLst>
            </a:blip>
            <a:srcRect t="13878" b="16402"/>
            <a:stretch/>
          </p:blipFill>
          <p:spPr>
            <a:xfrm>
              <a:off x="3847207" y="2218004"/>
              <a:ext cx="4497587" cy="3135731"/>
            </a:xfrm>
            <a:prstGeom prst="rect">
              <a:avLst/>
            </a:prstGeom>
          </p:spPr>
        </p:pic>
        <p:pic>
          <p:nvPicPr>
            <p:cNvPr id="2" name="淘宝店chenying0907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27332" y="2581662"/>
              <a:ext cx="3273158" cy="2033884"/>
            </a:xfrm>
            <a:prstGeom prst="rect">
              <a:avLst/>
            </a:prstGeom>
            <a:blipFill>
              <a:blip r:embed="rId14"/>
              <a:stretch>
                <a:fillRect/>
              </a:stretch>
            </a:blipFill>
          </p:spPr>
        </p:pic>
      </p:grpSp>
      <p:sp>
        <p:nvSpPr>
          <p:cNvPr id="6" name="PA_淘宝店chenying0907: 圆角 5"/>
          <p:cNvSpPr/>
          <p:nvPr>
            <p:custDataLst>
              <p:tags r:id="rId2"/>
            </p:custDataLst>
          </p:nvPr>
        </p:nvSpPr>
        <p:spPr>
          <a:xfrm>
            <a:off x="833438" y="1860929"/>
            <a:ext cx="1338712" cy="35927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en-US" altLang="zh-CN" sz="2100" dirty="0">
                <a:latin typeface="Impact" panose="020B0806030902050204" pitchFamily="34" charset="0"/>
              </a:rPr>
              <a:t>2016</a:t>
            </a:r>
            <a:endParaRPr lang="zh-CN" altLang="en-US" sz="2100" dirty="0">
              <a:latin typeface="Impact" panose="020B0806030902050204" pitchFamily="34" charset="0"/>
            </a:endParaRPr>
          </a:p>
        </p:txBody>
      </p:sp>
      <p:sp>
        <p:nvSpPr>
          <p:cNvPr id="18" name="PA_淘宝店chenying0907: 圆角 17"/>
          <p:cNvSpPr/>
          <p:nvPr>
            <p:custDataLst>
              <p:tags r:id="rId3"/>
            </p:custDataLst>
          </p:nvPr>
        </p:nvSpPr>
        <p:spPr>
          <a:xfrm>
            <a:off x="6386701" y="1826226"/>
            <a:ext cx="1338712" cy="35927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en-US" altLang="zh-CN" sz="2100" dirty="0">
                <a:latin typeface="Impact" panose="020B0806030902050204" pitchFamily="34" charset="0"/>
              </a:rPr>
              <a:t>2017</a:t>
            </a:r>
            <a:endParaRPr lang="zh-CN" altLang="en-US" sz="2100" dirty="0">
              <a:latin typeface="Impact" panose="020B0806030902050204" pitchFamily="34" charset="0"/>
            </a:endParaRPr>
          </a:p>
        </p:txBody>
      </p:sp>
      <p:sp>
        <p:nvSpPr>
          <p:cNvPr id="20" name="PA_淘宝店chenying0907 19"/>
          <p:cNvSpPr/>
          <p:nvPr>
            <p:custDataLst>
              <p:tags r:id="rId4"/>
            </p:custDataLst>
          </p:nvPr>
        </p:nvSpPr>
        <p:spPr>
          <a:xfrm>
            <a:off x="633228" y="2775149"/>
            <a:ext cx="2425922" cy="429273"/>
          </a:xfrm>
          <a:prstGeom prst="rect">
            <a:avLst/>
          </a:prstGeom>
        </p:spPr>
        <p:txBody>
          <a:bodyPr wrap="square" lIns="68568" tIns="34284" rIns="68568" bIns="34284">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PA_淘宝店chenying0907 20"/>
          <p:cNvSpPr/>
          <p:nvPr>
            <p:custDataLst>
              <p:tags r:id="rId5"/>
            </p:custDataLst>
          </p:nvPr>
        </p:nvSpPr>
        <p:spPr>
          <a:xfrm>
            <a:off x="633227" y="2428855"/>
            <a:ext cx="1862442" cy="290799"/>
          </a:xfrm>
          <a:prstGeom prst="rect">
            <a:avLst/>
          </a:prstGeom>
        </p:spPr>
        <p:txBody>
          <a:bodyPr wrap="square" lIns="68568" tIns="34284" rIns="68568" bIns="34284">
            <a:spAutoFit/>
          </a:bodyPr>
          <a:lstStyle/>
          <a:p>
            <a:pPr algn="ctr" defTabSz="685754">
              <a:lnSpc>
                <a:spcPct val="80000"/>
              </a:lnSpc>
              <a:defRPr/>
            </a:pPr>
            <a:r>
              <a:rPr lang="zh-CN" altLang="en-US" dirty="0">
                <a:solidFill>
                  <a:schemeClr val="tx1">
                    <a:lumMod val="65000"/>
                    <a:lumOff val="35000"/>
                  </a:schemeClr>
                </a:solidFill>
                <a:latin typeface="微软雅黑" pitchFamily="34" charset="-122"/>
                <a:ea typeface="微软雅黑" pitchFamily="34" charset="-122"/>
                <a:cs typeface="+mn-ea"/>
                <a:sym typeface="+mn-lt"/>
              </a:rPr>
              <a:t>单击添加标题</a:t>
            </a:r>
            <a:endParaRPr lang="en-US" altLang="zh-CN"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2" name="PA_淘宝店chenying0907 21"/>
          <p:cNvSpPr/>
          <p:nvPr>
            <p:custDataLst>
              <p:tags r:id="rId6"/>
            </p:custDataLst>
          </p:nvPr>
        </p:nvSpPr>
        <p:spPr>
          <a:xfrm>
            <a:off x="620916" y="3318201"/>
            <a:ext cx="2425922" cy="429273"/>
          </a:xfrm>
          <a:prstGeom prst="rect">
            <a:avLst/>
          </a:prstGeom>
        </p:spPr>
        <p:txBody>
          <a:bodyPr wrap="square" lIns="68568" tIns="34284" rIns="68568" bIns="34284">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PA_淘宝店chenying0907 22"/>
          <p:cNvSpPr/>
          <p:nvPr>
            <p:custDataLst>
              <p:tags r:id="rId7"/>
            </p:custDataLst>
          </p:nvPr>
        </p:nvSpPr>
        <p:spPr>
          <a:xfrm>
            <a:off x="6386702" y="2762734"/>
            <a:ext cx="2283719" cy="609292"/>
          </a:xfrm>
          <a:prstGeom prst="rect">
            <a:avLst/>
          </a:prstGeom>
        </p:spPr>
        <p:txBody>
          <a:bodyPr wrap="square" lIns="68568" tIns="34284" rIns="68568" bIns="34284">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4" name="PA_淘宝店chenying0907 23"/>
          <p:cNvSpPr/>
          <p:nvPr>
            <p:custDataLst>
              <p:tags r:id="rId8"/>
            </p:custDataLst>
          </p:nvPr>
        </p:nvSpPr>
        <p:spPr>
          <a:xfrm>
            <a:off x="6386702" y="2416440"/>
            <a:ext cx="1862442" cy="290799"/>
          </a:xfrm>
          <a:prstGeom prst="rect">
            <a:avLst/>
          </a:prstGeom>
        </p:spPr>
        <p:txBody>
          <a:bodyPr wrap="square" lIns="68568" tIns="34284" rIns="68568" bIns="34284">
            <a:spAutoFit/>
          </a:bodyPr>
          <a:lstStyle/>
          <a:p>
            <a:pPr algn="ctr" defTabSz="685754">
              <a:lnSpc>
                <a:spcPct val="80000"/>
              </a:lnSpc>
              <a:defRPr/>
            </a:pPr>
            <a:r>
              <a:rPr lang="zh-CN" altLang="en-US" dirty="0">
                <a:solidFill>
                  <a:schemeClr val="tx1">
                    <a:lumMod val="65000"/>
                    <a:lumOff val="35000"/>
                  </a:schemeClr>
                </a:solidFill>
                <a:latin typeface="微软雅黑" pitchFamily="34" charset="-122"/>
                <a:ea typeface="微软雅黑" pitchFamily="34" charset="-122"/>
                <a:cs typeface="+mn-ea"/>
                <a:sym typeface="+mn-lt"/>
              </a:rPr>
              <a:t>单击添加标题</a:t>
            </a:r>
            <a:endParaRPr lang="en-US" altLang="zh-CN" dirty="0">
              <a:solidFill>
                <a:schemeClr val="tx1">
                  <a:lumMod val="65000"/>
                  <a:lumOff val="35000"/>
                </a:schemeClr>
              </a:solidFill>
              <a:latin typeface="微软雅黑" pitchFamily="34" charset="-122"/>
              <a:ea typeface="微软雅黑" pitchFamily="34" charset="-122"/>
              <a:cs typeface="+mn-ea"/>
              <a:sym typeface="+mn-lt"/>
            </a:endParaRPr>
          </a:p>
        </p:txBody>
      </p:sp>
      <p:sp>
        <p:nvSpPr>
          <p:cNvPr id="25" name="PA_淘宝店chenying0907 24"/>
          <p:cNvSpPr/>
          <p:nvPr>
            <p:custDataLst>
              <p:tags r:id="rId9"/>
            </p:custDataLst>
          </p:nvPr>
        </p:nvSpPr>
        <p:spPr>
          <a:xfrm>
            <a:off x="6374389" y="3305786"/>
            <a:ext cx="2296029" cy="609292"/>
          </a:xfrm>
          <a:prstGeom prst="rect">
            <a:avLst/>
          </a:prstGeom>
        </p:spPr>
        <p:txBody>
          <a:bodyPr wrap="square" lIns="68568" tIns="34284" rIns="68568" bIns="34284">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662934674"/>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20" grpId="0" animBg="1" autoUpdateAnimBg="0"/>
      <p:bldP spid="21" grpId="0"/>
      <p:bldP spid="22" grpId="0" animBg="1" autoUpdateAnimBg="0"/>
      <p:bldP spid="23" grpId="0" animBg="1" autoUpdateAnimBg="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3493634" y="1294104"/>
            <a:ext cx="2156731" cy="3258796"/>
            <a:chOff x="4762500" y="1445060"/>
            <a:chExt cx="3109850" cy="4698946"/>
          </a:xfrm>
        </p:grpSpPr>
        <p:grpSp>
          <p:nvGrpSpPr>
            <p:cNvPr id="54" name="Group 7"/>
            <p:cNvGrpSpPr/>
            <p:nvPr/>
          </p:nvGrpSpPr>
          <p:grpSpPr>
            <a:xfrm>
              <a:off x="5074795" y="4242054"/>
              <a:ext cx="2042413" cy="1901952"/>
              <a:chOff x="5074795" y="3502152"/>
              <a:chExt cx="2042413" cy="1901952"/>
            </a:xfrm>
          </p:grpSpPr>
          <p:sp>
            <p:nvSpPr>
              <p:cNvPr id="61" name="Oval 1"/>
              <p:cNvSpPr/>
              <p:nvPr/>
            </p:nvSpPr>
            <p:spPr>
              <a:xfrm>
                <a:off x="5510784" y="3502152"/>
                <a:ext cx="1170432" cy="1170432"/>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2" name="Freeform: Shape 5"/>
              <p:cNvSpPr/>
              <p:nvPr/>
            </p:nvSpPr>
            <p:spPr>
              <a:xfrm>
                <a:off x="5074795" y="4599432"/>
                <a:ext cx="2042413" cy="804672"/>
              </a:xfrm>
              <a:custGeom>
                <a:avLst/>
                <a:gdLst>
                  <a:gd name="connsiteX0" fmla="*/ 1021206 w 2042413"/>
                  <a:gd name="connsiteY0" fmla="*/ 0 h 804672"/>
                  <a:gd name="connsiteX1" fmla="*/ 2025490 w 2042413"/>
                  <a:gd name="connsiteY1" fmla="*/ 738858 h 804672"/>
                  <a:gd name="connsiteX2" fmla="*/ 2042413 w 2042413"/>
                  <a:gd name="connsiteY2" fmla="*/ 804672 h 804672"/>
                  <a:gd name="connsiteX3" fmla="*/ 0 w 2042413"/>
                  <a:gd name="connsiteY3" fmla="*/ 804672 h 804672"/>
                  <a:gd name="connsiteX4" fmla="*/ 16922 w 2042413"/>
                  <a:gd name="connsiteY4" fmla="*/ 738858 h 804672"/>
                  <a:gd name="connsiteX5" fmla="*/ 1021206 w 2042413"/>
                  <a:gd name="connsiteY5" fmla="*/ 0 h 8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413" h="804672">
                    <a:moveTo>
                      <a:pt x="1021206" y="0"/>
                    </a:moveTo>
                    <a:cubicBezTo>
                      <a:pt x="1493075" y="0"/>
                      <a:pt x="1892351" y="310801"/>
                      <a:pt x="2025490" y="738858"/>
                    </a:cubicBezTo>
                    <a:lnTo>
                      <a:pt x="2042413" y="804672"/>
                    </a:lnTo>
                    <a:lnTo>
                      <a:pt x="0" y="804672"/>
                    </a:lnTo>
                    <a:lnTo>
                      <a:pt x="16922" y="738858"/>
                    </a:lnTo>
                    <a:cubicBezTo>
                      <a:pt x="150062" y="310801"/>
                      <a:pt x="549338" y="0"/>
                      <a:pt x="1021206" y="0"/>
                    </a:cubicBez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55" name="Freeform: Shape 20"/>
            <p:cNvSpPr/>
            <p:nvPr/>
          </p:nvSpPr>
          <p:spPr>
            <a:xfrm>
              <a:off x="6171566" y="1639412"/>
              <a:ext cx="1700784" cy="247957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6" name="Freeform: Shape 21"/>
            <p:cNvSpPr/>
            <p:nvPr/>
          </p:nvSpPr>
          <p:spPr>
            <a:xfrm flipH="1">
              <a:off x="4762500" y="2313742"/>
              <a:ext cx="1238250" cy="180524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7" name="Freeform: Shape 22"/>
            <p:cNvSpPr/>
            <p:nvPr/>
          </p:nvSpPr>
          <p:spPr>
            <a:xfrm flipH="1">
              <a:off x="5200650" y="1445060"/>
              <a:ext cx="800100" cy="116646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8" name="Freeform: Shape 8"/>
            <p:cNvSpPr>
              <a:spLocks/>
            </p:cNvSpPr>
            <p:nvPr/>
          </p:nvSpPr>
          <p:spPr bwMode="auto">
            <a:xfrm>
              <a:off x="5387346" y="1677575"/>
              <a:ext cx="426708" cy="3507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cs typeface="+mn-ea"/>
                <a:sym typeface="+mn-lt"/>
              </a:endParaRPr>
            </a:p>
          </p:txBody>
        </p:sp>
        <p:sp>
          <p:nvSpPr>
            <p:cNvPr id="59" name="Freeform: Shape 9"/>
            <p:cNvSpPr>
              <a:spLocks noChangeAspect="1"/>
            </p:cNvSpPr>
            <p:nvPr/>
          </p:nvSpPr>
          <p:spPr bwMode="auto">
            <a:xfrm>
              <a:off x="6645682" y="2096205"/>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cs typeface="+mn-ea"/>
                <a:sym typeface="+mn-lt"/>
              </a:endParaRPr>
            </a:p>
          </p:txBody>
        </p:sp>
        <p:sp>
          <p:nvSpPr>
            <p:cNvPr id="60" name="Freeform: Shape 10"/>
            <p:cNvSpPr>
              <a:spLocks/>
            </p:cNvSpPr>
            <p:nvPr/>
          </p:nvSpPr>
          <p:spPr bwMode="auto">
            <a:xfrm>
              <a:off x="5111128" y="2632193"/>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cs typeface="+mn-ea"/>
                <a:sym typeface="+mn-lt"/>
              </a:endParaRPr>
            </a:p>
          </p:txBody>
        </p:sp>
      </p:grpSp>
      <p:grpSp>
        <p:nvGrpSpPr>
          <p:cNvPr id="5" name="Group 23"/>
          <p:cNvGrpSpPr/>
          <p:nvPr/>
        </p:nvGrpSpPr>
        <p:grpSpPr>
          <a:xfrm>
            <a:off x="643890" y="1348772"/>
            <a:ext cx="7856220" cy="3131096"/>
            <a:chOff x="839416" y="1630469"/>
            <a:chExt cx="10474960" cy="4174795"/>
          </a:xfrm>
        </p:grpSpPr>
        <p:grpSp>
          <p:nvGrpSpPr>
            <p:cNvPr id="6" name="Group 24"/>
            <p:cNvGrpSpPr/>
            <p:nvPr/>
          </p:nvGrpSpPr>
          <p:grpSpPr>
            <a:xfrm>
              <a:off x="839416" y="1630469"/>
              <a:ext cx="3194126" cy="4174795"/>
              <a:chOff x="1688669" y="1630469"/>
              <a:chExt cx="3194126" cy="4174795"/>
            </a:xfrm>
          </p:grpSpPr>
          <p:grpSp>
            <p:nvGrpSpPr>
              <p:cNvPr id="39" name="Group 57"/>
              <p:cNvGrpSpPr/>
              <p:nvPr/>
            </p:nvGrpSpPr>
            <p:grpSpPr>
              <a:xfrm>
                <a:off x="4392937" y="1653267"/>
                <a:ext cx="489858" cy="489858"/>
                <a:chOff x="1427243" y="1987229"/>
                <a:chExt cx="1016000" cy="1016000"/>
              </a:xfrm>
              <a:effectLst/>
            </p:grpSpPr>
            <p:sp>
              <p:nvSpPr>
                <p:cNvPr id="52" name="Oval 70"/>
                <p:cNvSpPr/>
                <p:nvPr/>
              </p:nvSpPr>
              <p:spPr>
                <a:xfrm>
                  <a:off x="1427243" y="1987229"/>
                  <a:ext cx="1016000" cy="10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53" name="Freeform: Shape 71"/>
                <p:cNvSpPr>
                  <a:spLocks/>
                </p:cNvSpPr>
                <p:nvPr/>
              </p:nvSpPr>
              <p:spPr bwMode="auto">
                <a:xfrm>
                  <a:off x="1748604" y="2300569"/>
                  <a:ext cx="373276"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anchor="ctr"/>
                <a:lstStyle/>
                <a:p>
                  <a:pPr algn="ctr"/>
                  <a:endParaRPr>
                    <a:cs typeface="+mn-ea"/>
                    <a:sym typeface="+mn-lt"/>
                  </a:endParaRPr>
                </a:p>
              </p:txBody>
            </p:sp>
          </p:grpSp>
          <p:grpSp>
            <p:nvGrpSpPr>
              <p:cNvPr id="40" name="Group 58"/>
              <p:cNvGrpSpPr/>
              <p:nvPr/>
            </p:nvGrpSpPr>
            <p:grpSpPr>
              <a:xfrm>
                <a:off x="4392937" y="3392284"/>
                <a:ext cx="489858" cy="489858"/>
                <a:chOff x="1427243" y="3314803"/>
                <a:chExt cx="1016000" cy="1016000"/>
              </a:xfrm>
              <a:effectLst/>
            </p:grpSpPr>
            <p:sp>
              <p:nvSpPr>
                <p:cNvPr id="50" name="Oval 68"/>
                <p:cNvSpPr/>
                <p:nvPr/>
              </p:nvSpPr>
              <p:spPr>
                <a:xfrm>
                  <a:off x="1427243" y="3314803"/>
                  <a:ext cx="1016000" cy="10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51" name="Freeform: Shape 69"/>
                <p:cNvSpPr>
                  <a:spLocks/>
                </p:cNvSpPr>
                <p:nvPr/>
              </p:nvSpPr>
              <p:spPr bwMode="auto">
                <a:xfrm>
                  <a:off x="1754561" y="3643499"/>
                  <a:ext cx="327256" cy="373276"/>
                </a:xfrm>
                <a:custGeom>
                  <a:avLst/>
                  <a:gdLst>
                    <a:gd name="T0" fmla="*/ 145512959 w 21600"/>
                    <a:gd name="T1" fmla="*/ 203073433 h 21600"/>
                    <a:gd name="T2" fmla="*/ 145802623 w 21600"/>
                    <a:gd name="T3" fmla="*/ 194761133 h 21600"/>
                    <a:gd name="T4" fmla="*/ 145802623 w 21600"/>
                    <a:gd name="T5" fmla="*/ 125373600 h 21600"/>
                    <a:gd name="T6" fmla="*/ 104926995 w 21600"/>
                    <a:gd name="T7" fmla="*/ 39943277 h 21600"/>
                    <a:gd name="T8" fmla="*/ 105749513 w 21600"/>
                    <a:gd name="T9" fmla="*/ 31392540 h 21600"/>
                    <a:gd name="T10" fmla="*/ 84532065 w 21600"/>
                    <a:gd name="T11" fmla="*/ 0 h 21600"/>
                    <a:gd name="T12" fmla="*/ 63314533 w 21600"/>
                    <a:gd name="T13" fmla="*/ 31392540 h 21600"/>
                    <a:gd name="T14" fmla="*/ 64145452 w 21600"/>
                    <a:gd name="T15" fmla="*/ 39996478 h 21600"/>
                    <a:gd name="T16" fmla="*/ 23363023 w 21600"/>
                    <a:gd name="T17" fmla="*/ 125385918 h 21600"/>
                    <a:gd name="T18" fmla="*/ 23363023 w 21600"/>
                    <a:gd name="T19" fmla="*/ 194761133 h 21600"/>
                    <a:gd name="T20" fmla="*/ 23645246 w 21600"/>
                    <a:gd name="T21" fmla="*/ 203100602 h 21600"/>
                    <a:gd name="T22" fmla="*/ 0 w 21600"/>
                    <a:gd name="T23" fmla="*/ 236998693 h 21600"/>
                    <a:gd name="T24" fmla="*/ 9272957 w 21600"/>
                    <a:gd name="T25" fmla="*/ 250706436 h 21600"/>
                    <a:gd name="T26" fmla="*/ 63534281 w 21600"/>
                    <a:gd name="T27" fmla="*/ 250706436 h 21600"/>
                    <a:gd name="T28" fmla="*/ 63314533 w 21600"/>
                    <a:gd name="T29" fmla="*/ 254962705 h 21600"/>
                    <a:gd name="T30" fmla="*/ 84532065 w 21600"/>
                    <a:gd name="T31" fmla="*/ 286355233 h 21600"/>
                    <a:gd name="T32" fmla="*/ 105749513 w 21600"/>
                    <a:gd name="T33" fmla="*/ 254962705 h 21600"/>
                    <a:gd name="T34" fmla="*/ 105529766 w 21600"/>
                    <a:gd name="T35" fmla="*/ 250706436 h 21600"/>
                    <a:gd name="T36" fmla="*/ 159908522 w 21600"/>
                    <a:gd name="T37" fmla="*/ 250706436 h 21600"/>
                    <a:gd name="T38" fmla="*/ 169173962 w 21600"/>
                    <a:gd name="T39" fmla="*/ 236998693 h 21600"/>
                    <a:gd name="T40" fmla="*/ 145512959 w 21600"/>
                    <a:gd name="T41" fmla="*/ 203073433 h 21600"/>
                    <a:gd name="T42" fmla="*/ 72721479 w 21600"/>
                    <a:gd name="T43" fmla="*/ 31392540 h 21600"/>
                    <a:gd name="T44" fmla="*/ 84532065 w 21600"/>
                    <a:gd name="T45" fmla="*/ 13920288 h 21600"/>
                    <a:gd name="T46" fmla="*/ 96343451 w 21600"/>
                    <a:gd name="T47" fmla="*/ 31392540 h 21600"/>
                    <a:gd name="T48" fmla="*/ 95802281 w 21600"/>
                    <a:gd name="T49" fmla="*/ 36338135 h 21600"/>
                    <a:gd name="T50" fmla="*/ 84587024 w 21600"/>
                    <a:gd name="T51" fmla="*/ 34799986 h 21600"/>
                    <a:gd name="T52" fmla="*/ 73269292 w 21600"/>
                    <a:gd name="T53" fmla="*/ 36364156 h 21600"/>
                    <a:gd name="T54" fmla="*/ 72721479 w 21600"/>
                    <a:gd name="T55" fmla="*/ 31392540 h 21600"/>
                    <a:gd name="T56" fmla="*/ 72721479 w 21600"/>
                    <a:gd name="T57" fmla="*/ 31392540 h 216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600" h="21600">
                      <a:moveTo>
                        <a:pt x="18579" y="15318"/>
                      </a:moveTo>
                      <a:cubicBezTo>
                        <a:pt x="18603" y="15119"/>
                        <a:pt x="18616" y="14912"/>
                        <a:pt x="18616" y="14691"/>
                      </a:cubicBezTo>
                      <a:lnTo>
                        <a:pt x="18616" y="9457"/>
                      </a:lnTo>
                      <a:cubicBezTo>
                        <a:pt x="18616" y="6480"/>
                        <a:pt x="16437" y="3949"/>
                        <a:pt x="13397" y="3013"/>
                      </a:cubicBezTo>
                      <a:cubicBezTo>
                        <a:pt x="13464" y="2807"/>
                        <a:pt x="13502" y="2592"/>
                        <a:pt x="13502" y="2368"/>
                      </a:cubicBezTo>
                      <a:cubicBezTo>
                        <a:pt x="13502" y="1061"/>
                        <a:pt x="12289" y="0"/>
                        <a:pt x="10793" y="0"/>
                      </a:cubicBezTo>
                      <a:cubicBezTo>
                        <a:pt x="9297" y="0"/>
                        <a:pt x="8084" y="1060"/>
                        <a:pt x="8084" y="2368"/>
                      </a:cubicBezTo>
                      <a:cubicBezTo>
                        <a:pt x="8084" y="2593"/>
                        <a:pt x="8122" y="2810"/>
                        <a:pt x="8190" y="3017"/>
                      </a:cubicBezTo>
                      <a:cubicBezTo>
                        <a:pt x="5156" y="3956"/>
                        <a:pt x="2983" y="6484"/>
                        <a:pt x="2983" y="9458"/>
                      </a:cubicBezTo>
                      <a:lnTo>
                        <a:pt x="2983" y="14691"/>
                      </a:lnTo>
                      <a:cubicBezTo>
                        <a:pt x="2983" y="14912"/>
                        <a:pt x="2996" y="15121"/>
                        <a:pt x="3019" y="15320"/>
                      </a:cubicBezTo>
                      <a:lnTo>
                        <a:pt x="0" y="17877"/>
                      </a:lnTo>
                      <a:cubicBezTo>
                        <a:pt x="0" y="18448"/>
                        <a:pt x="530" y="18911"/>
                        <a:pt x="1184" y="18911"/>
                      </a:cubicBezTo>
                      <a:lnTo>
                        <a:pt x="8112" y="18911"/>
                      </a:lnTo>
                      <a:cubicBezTo>
                        <a:pt x="8096" y="19017"/>
                        <a:pt x="8084" y="19123"/>
                        <a:pt x="8084" y="19232"/>
                      </a:cubicBezTo>
                      <a:cubicBezTo>
                        <a:pt x="8084" y="20540"/>
                        <a:pt x="9297" y="21600"/>
                        <a:pt x="10793" y="21600"/>
                      </a:cubicBezTo>
                      <a:cubicBezTo>
                        <a:pt x="12289" y="21600"/>
                        <a:pt x="13502" y="20540"/>
                        <a:pt x="13502" y="19232"/>
                      </a:cubicBezTo>
                      <a:cubicBezTo>
                        <a:pt x="13502" y="19123"/>
                        <a:pt x="13490" y="19016"/>
                        <a:pt x="13474" y="18911"/>
                      </a:cubicBezTo>
                      <a:lnTo>
                        <a:pt x="20417" y="18911"/>
                      </a:lnTo>
                      <a:cubicBezTo>
                        <a:pt x="21070" y="18911"/>
                        <a:pt x="21600" y="18448"/>
                        <a:pt x="21600" y="17877"/>
                      </a:cubicBezTo>
                      <a:lnTo>
                        <a:pt x="18579" y="15318"/>
                      </a:lnTo>
                      <a:close/>
                      <a:moveTo>
                        <a:pt x="9285" y="2368"/>
                      </a:moveTo>
                      <a:cubicBezTo>
                        <a:pt x="9285" y="1641"/>
                        <a:pt x="9962" y="1050"/>
                        <a:pt x="10793" y="1050"/>
                      </a:cubicBezTo>
                      <a:cubicBezTo>
                        <a:pt x="11624" y="1050"/>
                        <a:pt x="12301" y="1641"/>
                        <a:pt x="12301" y="2368"/>
                      </a:cubicBezTo>
                      <a:cubicBezTo>
                        <a:pt x="12301" y="2498"/>
                        <a:pt x="12272" y="2622"/>
                        <a:pt x="12232" y="2741"/>
                      </a:cubicBezTo>
                      <a:cubicBezTo>
                        <a:pt x="11767" y="2666"/>
                        <a:pt x="11289" y="2625"/>
                        <a:pt x="10800" y="2625"/>
                      </a:cubicBezTo>
                      <a:cubicBezTo>
                        <a:pt x="10306" y="2625"/>
                        <a:pt x="9824" y="2666"/>
                        <a:pt x="9355" y="2743"/>
                      </a:cubicBezTo>
                      <a:cubicBezTo>
                        <a:pt x="9314" y="2623"/>
                        <a:pt x="9285" y="2499"/>
                        <a:pt x="9285" y="2368"/>
                      </a:cubicBezTo>
                      <a:close/>
                      <a:moveTo>
                        <a:pt x="9285" y="2368"/>
                      </a:moveTo>
                    </a:path>
                  </a:pathLst>
                </a:custGeom>
                <a:solidFill>
                  <a:srgbClr val="FFFFFF"/>
                </a:solidFill>
                <a:ln>
                  <a:noFill/>
                </a:ln>
              </p:spPr>
              <p:txBody>
                <a:bodyPr anchor="ctr"/>
                <a:lstStyle/>
                <a:p>
                  <a:pPr algn="ctr"/>
                  <a:endParaRPr>
                    <a:cs typeface="+mn-ea"/>
                    <a:sym typeface="+mn-lt"/>
                  </a:endParaRPr>
                </a:p>
              </p:txBody>
            </p:sp>
          </p:grpSp>
          <p:grpSp>
            <p:nvGrpSpPr>
              <p:cNvPr id="41" name="Group 59"/>
              <p:cNvGrpSpPr/>
              <p:nvPr/>
            </p:nvGrpSpPr>
            <p:grpSpPr>
              <a:xfrm>
                <a:off x="4392937" y="5074916"/>
                <a:ext cx="489858" cy="489858"/>
                <a:chOff x="1427243" y="4599335"/>
                <a:chExt cx="1016000" cy="1016000"/>
              </a:xfrm>
              <a:effectLst/>
            </p:grpSpPr>
            <p:sp>
              <p:nvSpPr>
                <p:cNvPr id="48" name="Oval 66"/>
                <p:cNvSpPr/>
                <p:nvPr/>
              </p:nvSpPr>
              <p:spPr>
                <a:xfrm>
                  <a:off x="1427243" y="4599335"/>
                  <a:ext cx="1016000" cy="10160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sp>
              <p:nvSpPr>
                <p:cNvPr id="49" name="Freeform: Shape 67"/>
                <p:cNvSpPr>
                  <a:spLocks/>
                </p:cNvSpPr>
                <p:nvPr/>
              </p:nvSpPr>
              <p:spPr bwMode="auto">
                <a:xfrm>
                  <a:off x="1761388" y="4912675"/>
                  <a:ext cx="347709" cy="373276"/>
                </a:xfrm>
                <a:custGeom>
                  <a:avLst/>
                  <a:gdLst>
                    <a:gd name="T0" fmla="*/ 201595705 w 21600"/>
                    <a:gd name="T1" fmla="*/ 190811269 h 21600"/>
                    <a:gd name="T2" fmla="*/ 187592182 w 21600"/>
                    <a:gd name="T3" fmla="*/ 208164918 h 21600"/>
                    <a:gd name="T4" fmla="*/ 187752038 w 21600"/>
                    <a:gd name="T5" fmla="*/ 210192294 h 21600"/>
                    <a:gd name="T6" fmla="*/ 161460495 w 21600"/>
                    <a:gd name="T7" fmla="*/ 231219137 h 21600"/>
                    <a:gd name="T8" fmla="*/ 128262652 w 21600"/>
                    <a:gd name="T9" fmla="*/ 238391082 h 21600"/>
                    <a:gd name="T10" fmla="*/ 119149403 w 21600"/>
                    <a:gd name="T11" fmla="*/ 185693870 h 21600"/>
                    <a:gd name="T12" fmla="*/ 117292923 w 21600"/>
                    <a:gd name="T13" fmla="*/ 120030070 h 21600"/>
                    <a:gd name="T14" fmla="*/ 154692970 w 21600"/>
                    <a:gd name="T15" fmla="*/ 120030070 h 21600"/>
                    <a:gd name="T16" fmla="*/ 169246679 w 21600"/>
                    <a:gd name="T17" fmla="*/ 116013538 h 21600"/>
                    <a:gd name="T18" fmla="*/ 178309081 w 21600"/>
                    <a:gd name="T19" fmla="*/ 121846296 h 21600"/>
                    <a:gd name="T20" fmla="*/ 189438676 w 21600"/>
                    <a:gd name="T21" fmla="*/ 108059450 h 21600"/>
                    <a:gd name="T22" fmla="*/ 178309081 w 21600"/>
                    <a:gd name="T23" fmla="*/ 94259126 h 21600"/>
                    <a:gd name="T24" fmla="*/ 168947157 w 21600"/>
                    <a:gd name="T25" fmla="*/ 100649045 h 21600"/>
                    <a:gd name="T26" fmla="*/ 116743727 w 21600"/>
                    <a:gd name="T27" fmla="*/ 100649045 h 21600"/>
                    <a:gd name="T28" fmla="*/ 115795006 w 21600"/>
                    <a:gd name="T29" fmla="*/ 67360039 h 21600"/>
                    <a:gd name="T30" fmla="*/ 135378766 w 21600"/>
                    <a:gd name="T31" fmla="*/ 34455253 h 21600"/>
                    <a:gd name="T32" fmla="*/ 107580421 w 21600"/>
                    <a:gd name="T33" fmla="*/ 0 h 21600"/>
                    <a:gd name="T34" fmla="*/ 79792072 w 21600"/>
                    <a:gd name="T35" fmla="*/ 34455253 h 21600"/>
                    <a:gd name="T36" fmla="*/ 99795237 w 21600"/>
                    <a:gd name="T37" fmla="*/ 67505810 h 21600"/>
                    <a:gd name="T38" fmla="*/ 98846616 w 21600"/>
                    <a:gd name="T39" fmla="*/ 100649045 h 21600"/>
                    <a:gd name="T40" fmla="*/ 46543272 w 21600"/>
                    <a:gd name="T41" fmla="*/ 100649045 h 21600"/>
                    <a:gd name="T42" fmla="*/ 37181348 w 21600"/>
                    <a:gd name="T43" fmla="*/ 94271445 h 21600"/>
                    <a:gd name="T44" fmla="*/ 26051763 w 21600"/>
                    <a:gd name="T45" fmla="*/ 108059450 h 21600"/>
                    <a:gd name="T46" fmla="*/ 37181348 w 21600"/>
                    <a:gd name="T47" fmla="*/ 121846296 h 21600"/>
                    <a:gd name="T48" fmla="*/ 46294607 w 21600"/>
                    <a:gd name="T49" fmla="*/ 115934434 h 21600"/>
                    <a:gd name="T50" fmla="*/ 60897374 w 21600"/>
                    <a:gd name="T51" fmla="*/ 120030070 h 21600"/>
                    <a:gd name="T52" fmla="*/ 98307316 w 21600"/>
                    <a:gd name="T53" fmla="*/ 120030070 h 21600"/>
                    <a:gd name="T54" fmla="*/ 96440941 w 21600"/>
                    <a:gd name="T55" fmla="*/ 185706188 h 21600"/>
                    <a:gd name="T56" fmla="*/ 87507319 w 21600"/>
                    <a:gd name="T57" fmla="*/ 237382914 h 21600"/>
                    <a:gd name="T58" fmla="*/ 47661734 w 21600"/>
                    <a:gd name="T59" fmla="*/ 226048548 h 21600"/>
                    <a:gd name="T60" fmla="*/ 27788349 w 21600"/>
                    <a:gd name="T61" fmla="*/ 210828560 h 21600"/>
                    <a:gd name="T62" fmla="*/ 28008047 w 21600"/>
                    <a:gd name="T63" fmla="*/ 208177236 h 21600"/>
                    <a:gd name="T64" fmla="*/ 14004523 w 21600"/>
                    <a:gd name="T65" fmla="*/ 190811269 h 21600"/>
                    <a:gd name="T66" fmla="*/ 0 w 21600"/>
                    <a:gd name="T67" fmla="*/ 208177236 h 21600"/>
                    <a:gd name="T68" fmla="*/ 14004523 w 21600"/>
                    <a:gd name="T69" fmla="*/ 225530885 h 21600"/>
                    <a:gd name="T70" fmla="*/ 17118241 w 21600"/>
                    <a:gd name="T71" fmla="*/ 225067560 h 21600"/>
                    <a:gd name="T72" fmla="*/ 39067705 w 21600"/>
                    <a:gd name="T73" fmla="*/ 245456871 h 21600"/>
                    <a:gd name="T74" fmla="*/ 82057973 w 21600"/>
                    <a:gd name="T75" fmla="*/ 270977155 h 21600"/>
                    <a:gd name="T76" fmla="*/ 108229521 w 21600"/>
                    <a:gd name="T77" fmla="*/ 286355233 h 21600"/>
                    <a:gd name="T78" fmla="*/ 133132946 w 21600"/>
                    <a:gd name="T79" fmla="*/ 271308186 h 21600"/>
                    <a:gd name="T80" fmla="*/ 176652419 w 21600"/>
                    <a:gd name="T81" fmla="*/ 245456871 h 21600"/>
                    <a:gd name="T82" fmla="*/ 198492083 w 21600"/>
                    <a:gd name="T83" fmla="*/ 225067560 h 21600"/>
                    <a:gd name="T84" fmla="*/ 201595705 w 21600"/>
                    <a:gd name="T85" fmla="*/ 225530885 h 21600"/>
                    <a:gd name="T86" fmla="*/ 215600229 w 21600"/>
                    <a:gd name="T87" fmla="*/ 208177236 h 21600"/>
                    <a:gd name="T88" fmla="*/ 201595705 w 21600"/>
                    <a:gd name="T89" fmla="*/ 190811269 h 21600"/>
                    <a:gd name="T90" fmla="*/ 92817999 w 21600"/>
                    <a:gd name="T91" fmla="*/ 34455253 h 21600"/>
                    <a:gd name="T92" fmla="*/ 107580421 w 21600"/>
                    <a:gd name="T93" fmla="*/ 16147786 h 21600"/>
                    <a:gd name="T94" fmla="*/ 122352929 w 21600"/>
                    <a:gd name="T95" fmla="*/ 34455253 h 21600"/>
                    <a:gd name="T96" fmla="*/ 107580421 w 21600"/>
                    <a:gd name="T97" fmla="*/ 52750402 h 21600"/>
                    <a:gd name="T98" fmla="*/ 92817999 w 21600"/>
                    <a:gd name="T99" fmla="*/ 34455253 h 21600"/>
                    <a:gd name="T100" fmla="*/ 92817999 w 21600"/>
                    <a:gd name="T101" fmla="*/ 34455253 h 21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600" h="21600">
                      <a:moveTo>
                        <a:pt x="20197" y="14393"/>
                      </a:moveTo>
                      <a:cubicBezTo>
                        <a:pt x="19422" y="14393"/>
                        <a:pt x="18794" y="14979"/>
                        <a:pt x="18794" y="15702"/>
                      </a:cubicBezTo>
                      <a:cubicBezTo>
                        <a:pt x="18794" y="15755"/>
                        <a:pt x="18804" y="15804"/>
                        <a:pt x="18810" y="15855"/>
                      </a:cubicBezTo>
                      <a:cubicBezTo>
                        <a:pt x="18191" y="16270"/>
                        <a:pt x="17267" y="16825"/>
                        <a:pt x="16176" y="17441"/>
                      </a:cubicBezTo>
                      <a:cubicBezTo>
                        <a:pt x="15167" y="18013"/>
                        <a:pt x="14017" y="18040"/>
                        <a:pt x="12850" y="17982"/>
                      </a:cubicBezTo>
                      <a:lnTo>
                        <a:pt x="11937" y="14007"/>
                      </a:lnTo>
                      <a:cubicBezTo>
                        <a:pt x="11937" y="14007"/>
                        <a:pt x="11842" y="11487"/>
                        <a:pt x="11751" y="9054"/>
                      </a:cubicBezTo>
                      <a:lnTo>
                        <a:pt x="15498" y="9054"/>
                      </a:lnTo>
                      <a:lnTo>
                        <a:pt x="16956" y="8751"/>
                      </a:lnTo>
                      <a:cubicBezTo>
                        <a:pt x="17159" y="9017"/>
                        <a:pt x="17489" y="9191"/>
                        <a:pt x="17864" y="9191"/>
                      </a:cubicBezTo>
                      <a:cubicBezTo>
                        <a:pt x="18479" y="9191"/>
                        <a:pt x="18979" y="8725"/>
                        <a:pt x="18979" y="8151"/>
                      </a:cubicBezTo>
                      <a:cubicBezTo>
                        <a:pt x="18979" y="7576"/>
                        <a:pt x="18479" y="7110"/>
                        <a:pt x="17864" y="7110"/>
                      </a:cubicBezTo>
                      <a:cubicBezTo>
                        <a:pt x="17469" y="7110"/>
                        <a:pt x="17124" y="7303"/>
                        <a:pt x="16926" y="7592"/>
                      </a:cubicBezTo>
                      <a:lnTo>
                        <a:pt x="11696" y="7592"/>
                      </a:lnTo>
                      <a:cubicBezTo>
                        <a:pt x="11656" y="6536"/>
                        <a:pt x="11622" y="5616"/>
                        <a:pt x="11601" y="5081"/>
                      </a:cubicBezTo>
                      <a:cubicBezTo>
                        <a:pt x="12737" y="4753"/>
                        <a:pt x="13563" y="3766"/>
                        <a:pt x="13563" y="2599"/>
                      </a:cubicBezTo>
                      <a:cubicBezTo>
                        <a:pt x="13563" y="1163"/>
                        <a:pt x="12316" y="0"/>
                        <a:pt x="10778" y="0"/>
                      </a:cubicBezTo>
                      <a:cubicBezTo>
                        <a:pt x="9240" y="0"/>
                        <a:pt x="7994" y="1163"/>
                        <a:pt x="7994" y="2599"/>
                      </a:cubicBezTo>
                      <a:cubicBezTo>
                        <a:pt x="7994" y="3781"/>
                        <a:pt x="8840" y="4777"/>
                        <a:pt x="9998" y="5092"/>
                      </a:cubicBezTo>
                      <a:cubicBezTo>
                        <a:pt x="9978" y="5628"/>
                        <a:pt x="9943" y="6543"/>
                        <a:pt x="9903" y="7592"/>
                      </a:cubicBezTo>
                      <a:lnTo>
                        <a:pt x="4663" y="7592"/>
                      </a:lnTo>
                      <a:cubicBezTo>
                        <a:pt x="4465" y="7303"/>
                        <a:pt x="4120" y="7111"/>
                        <a:pt x="3725" y="7111"/>
                      </a:cubicBezTo>
                      <a:cubicBezTo>
                        <a:pt x="3109" y="7111"/>
                        <a:pt x="2610" y="7576"/>
                        <a:pt x="2610" y="8151"/>
                      </a:cubicBezTo>
                      <a:cubicBezTo>
                        <a:pt x="2610" y="8725"/>
                        <a:pt x="3109" y="9191"/>
                        <a:pt x="3725" y="9191"/>
                      </a:cubicBezTo>
                      <a:cubicBezTo>
                        <a:pt x="4104" y="9191"/>
                        <a:pt x="4437" y="9014"/>
                        <a:pt x="4638" y="8745"/>
                      </a:cubicBezTo>
                      <a:lnTo>
                        <a:pt x="6101" y="9054"/>
                      </a:lnTo>
                      <a:lnTo>
                        <a:pt x="9849" y="9054"/>
                      </a:lnTo>
                      <a:cubicBezTo>
                        <a:pt x="9758" y="11487"/>
                        <a:pt x="9662" y="14008"/>
                        <a:pt x="9662" y="14008"/>
                      </a:cubicBezTo>
                      <a:lnTo>
                        <a:pt x="8767" y="17906"/>
                      </a:lnTo>
                      <a:cubicBezTo>
                        <a:pt x="7327" y="17896"/>
                        <a:pt x="5923" y="17761"/>
                        <a:pt x="4775" y="17051"/>
                      </a:cubicBezTo>
                      <a:cubicBezTo>
                        <a:pt x="3962" y="16551"/>
                        <a:pt x="3276" y="16270"/>
                        <a:pt x="2784" y="15903"/>
                      </a:cubicBezTo>
                      <a:cubicBezTo>
                        <a:pt x="2795" y="15837"/>
                        <a:pt x="2806" y="15771"/>
                        <a:pt x="2806" y="15703"/>
                      </a:cubicBezTo>
                      <a:cubicBezTo>
                        <a:pt x="2806" y="14980"/>
                        <a:pt x="2178" y="14393"/>
                        <a:pt x="1403" y="14393"/>
                      </a:cubicBezTo>
                      <a:cubicBezTo>
                        <a:pt x="628" y="14393"/>
                        <a:pt x="0" y="14980"/>
                        <a:pt x="0" y="15703"/>
                      </a:cubicBezTo>
                      <a:cubicBezTo>
                        <a:pt x="0" y="16426"/>
                        <a:pt x="628" y="17012"/>
                        <a:pt x="1403" y="17012"/>
                      </a:cubicBezTo>
                      <a:cubicBezTo>
                        <a:pt x="1510" y="17012"/>
                        <a:pt x="1614" y="16998"/>
                        <a:pt x="1715" y="16977"/>
                      </a:cubicBezTo>
                      <a:cubicBezTo>
                        <a:pt x="2247" y="17399"/>
                        <a:pt x="3003" y="17955"/>
                        <a:pt x="3914" y="18515"/>
                      </a:cubicBezTo>
                      <a:cubicBezTo>
                        <a:pt x="5121" y="19253"/>
                        <a:pt x="6602" y="20007"/>
                        <a:pt x="8221" y="20440"/>
                      </a:cubicBezTo>
                      <a:cubicBezTo>
                        <a:pt x="8477" y="20583"/>
                        <a:pt x="10318" y="21600"/>
                        <a:pt x="10843" y="21600"/>
                      </a:cubicBezTo>
                      <a:cubicBezTo>
                        <a:pt x="11346" y="21600"/>
                        <a:pt x="12980" y="20671"/>
                        <a:pt x="13338" y="20465"/>
                      </a:cubicBezTo>
                      <a:cubicBezTo>
                        <a:pt x="14974" y="20035"/>
                        <a:pt x="16475" y="19266"/>
                        <a:pt x="17698" y="18515"/>
                      </a:cubicBezTo>
                      <a:cubicBezTo>
                        <a:pt x="18603" y="17955"/>
                        <a:pt x="19354" y="17398"/>
                        <a:pt x="19886" y="16977"/>
                      </a:cubicBezTo>
                      <a:cubicBezTo>
                        <a:pt x="19986" y="16999"/>
                        <a:pt x="20090" y="17012"/>
                        <a:pt x="20197" y="17012"/>
                      </a:cubicBezTo>
                      <a:cubicBezTo>
                        <a:pt x="20972" y="17012"/>
                        <a:pt x="21600" y="16426"/>
                        <a:pt x="21600" y="15703"/>
                      </a:cubicBezTo>
                      <a:cubicBezTo>
                        <a:pt x="21600" y="14979"/>
                        <a:pt x="20972" y="14393"/>
                        <a:pt x="20197" y="14393"/>
                      </a:cubicBezTo>
                      <a:close/>
                      <a:moveTo>
                        <a:pt x="9299" y="2599"/>
                      </a:moveTo>
                      <a:cubicBezTo>
                        <a:pt x="9299" y="1837"/>
                        <a:pt x="9963" y="1218"/>
                        <a:pt x="10778" y="1218"/>
                      </a:cubicBezTo>
                      <a:cubicBezTo>
                        <a:pt x="11594" y="1218"/>
                        <a:pt x="12258" y="1837"/>
                        <a:pt x="12258" y="2599"/>
                      </a:cubicBezTo>
                      <a:cubicBezTo>
                        <a:pt x="12258" y="3360"/>
                        <a:pt x="11595" y="3979"/>
                        <a:pt x="10778" y="3979"/>
                      </a:cubicBezTo>
                      <a:cubicBezTo>
                        <a:pt x="9963" y="3979"/>
                        <a:pt x="9299" y="3360"/>
                        <a:pt x="9299" y="2599"/>
                      </a:cubicBezTo>
                      <a:close/>
                      <a:moveTo>
                        <a:pt x="9299" y="2599"/>
                      </a:moveTo>
                    </a:path>
                  </a:pathLst>
                </a:custGeom>
                <a:solidFill>
                  <a:srgbClr val="FFFFFF"/>
                </a:solidFill>
                <a:ln>
                  <a:noFill/>
                </a:ln>
              </p:spPr>
              <p:txBody>
                <a:bodyPr anchor="ctr"/>
                <a:lstStyle/>
                <a:p>
                  <a:pPr algn="ctr"/>
                  <a:endParaRPr>
                    <a:cs typeface="+mn-ea"/>
                    <a:sym typeface="+mn-lt"/>
                  </a:endParaRPr>
                </a:p>
              </p:txBody>
            </p:sp>
          </p:grpSp>
          <p:sp>
            <p:nvSpPr>
              <p:cNvPr id="42" name="Rectangle 60"/>
              <p:cNvSpPr/>
              <p:nvPr/>
            </p:nvSpPr>
            <p:spPr>
              <a:xfrm>
                <a:off x="1688669" y="1630469"/>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1"/>
                    </a:solidFill>
                    <a:cs typeface="+mn-ea"/>
                    <a:sym typeface="+mn-lt"/>
                  </a:rPr>
                  <a:t>标题文本预设</a:t>
                </a:r>
              </a:p>
            </p:txBody>
          </p:sp>
          <p:sp>
            <p:nvSpPr>
              <p:cNvPr id="43" name="Rectangle 61"/>
              <p:cNvSpPr/>
              <p:nvPr/>
            </p:nvSpPr>
            <p:spPr>
              <a:xfrm>
                <a:off x="1688669" y="1876690"/>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44" name="Rectangle 62"/>
              <p:cNvSpPr/>
              <p:nvPr/>
            </p:nvSpPr>
            <p:spPr>
              <a:xfrm>
                <a:off x="1688669" y="3419006"/>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3"/>
                    </a:solidFill>
                    <a:cs typeface="+mn-ea"/>
                    <a:sym typeface="+mn-lt"/>
                  </a:rPr>
                  <a:t>标题文本预设</a:t>
                </a:r>
              </a:p>
            </p:txBody>
          </p:sp>
          <p:sp>
            <p:nvSpPr>
              <p:cNvPr id="45" name="Rectangle 63"/>
              <p:cNvSpPr/>
              <p:nvPr/>
            </p:nvSpPr>
            <p:spPr>
              <a:xfrm>
                <a:off x="1688669" y="3665227"/>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46" name="Rectangle 64"/>
              <p:cNvSpPr/>
              <p:nvPr/>
            </p:nvSpPr>
            <p:spPr>
              <a:xfrm>
                <a:off x="1688669" y="5023032"/>
                <a:ext cx="2587220" cy="246221"/>
              </a:xfrm>
              <a:prstGeom prst="rect">
                <a:avLst/>
              </a:prstGeom>
            </p:spPr>
            <p:txBody>
              <a:bodyPr wrap="none" lIns="144000" tIns="0" rIns="144000" bIns="0">
                <a:normAutofit fontScale="92500" lnSpcReduction="20000"/>
              </a:bodyPr>
              <a:lstStyle/>
              <a:p>
                <a:pPr algn="r"/>
                <a:r>
                  <a:rPr lang="zh-CN" altLang="en-US" sz="1600" b="1">
                    <a:solidFill>
                      <a:schemeClr val="accent5"/>
                    </a:solidFill>
                    <a:cs typeface="+mn-ea"/>
                    <a:sym typeface="+mn-lt"/>
                  </a:rPr>
                  <a:t>标题文本预设</a:t>
                </a:r>
              </a:p>
            </p:txBody>
          </p:sp>
          <p:sp>
            <p:nvSpPr>
              <p:cNvPr id="47" name="Rectangle 65"/>
              <p:cNvSpPr/>
              <p:nvPr/>
            </p:nvSpPr>
            <p:spPr>
              <a:xfrm>
                <a:off x="1688669" y="5269253"/>
                <a:ext cx="2587220" cy="536011"/>
              </a:xfrm>
              <a:prstGeom prst="rect">
                <a:avLst/>
              </a:prstGeom>
            </p:spPr>
            <p:txBody>
              <a:bodyPr wrap="square" lIns="144000" tIns="0" rIns="144000" bIns="0">
                <a:normAutofit fontScale="70000" lnSpcReduction="20000"/>
              </a:bodyPr>
              <a:lstStyle/>
              <a:p>
                <a:pPr algn="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grpSp>
        <p:grpSp>
          <p:nvGrpSpPr>
            <p:cNvPr id="7" name="Group 25"/>
            <p:cNvGrpSpPr/>
            <p:nvPr/>
          </p:nvGrpSpPr>
          <p:grpSpPr>
            <a:xfrm>
              <a:off x="8184232" y="1630469"/>
              <a:ext cx="3130144" cy="4174795"/>
              <a:chOff x="8150432" y="1630469"/>
              <a:chExt cx="3130144" cy="4174795"/>
            </a:xfrm>
          </p:grpSpPr>
          <p:grpSp>
            <p:nvGrpSpPr>
              <p:cNvPr id="8" name="Group 26"/>
              <p:cNvGrpSpPr/>
              <p:nvPr/>
            </p:nvGrpSpPr>
            <p:grpSpPr>
              <a:xfrm>
                <a:off x="8150432" y="3392284"/>
                <a:ext cx="489858" cy="489858"/>
                <a:chOff x="6262908" y="3314803"/>
                <a:chExt cx="1016000" cy="1016000"/>
              </a:xfrm>
              <a:effectLst/>
            </p:grpSpPr>
            <p:sp>
              <p:nvSpPr>
                <p:cNvPr id="32" name="Oval 50"/>
                <p:cNvSpPr/>
                <p:nvPr/>
              </p:nvSpPr>
              <p:spPr>
                <a:xfrm>
                  <a:off x="6262908" y="3314803"/>
                  <a:ext cx="1016000" cy="10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33" name="Group 51"/>
                <p:cNvGrpSpPr>
                  <a:grpSpLocks/>
                </p:cNvGrpSpPr>
                <p:nvPr/>
              </p:nvGrpSpPr>
              <p:grpSpPr bwMode="auto">
                <a:xfrm>
                  <a:off x="6582682" y="3643500"/>
                  <a:ext cx="373277" cy="373278"/>
                  <a:chOff x="0" y="0"/>
                  <a:chExt cx="577" cy="574"/>
                </a:xfrm>
                <a:solidFill>
                  <a:srgbClr val="FFFFFF"/>
                </a:solidFill>
              </p:grpSpPr>
              <p:sp>
                <p:nvSpPr>
                  <p:cNvPr id="34" name="Freeform: Shape 52"/>
                  <p:cNvSpPr>
                    <a:spLocks/>
                  </p:cNvSpPr>
                  <p:nvPr/>
                </p:nvSpPr>
                <p:spPr bwMode="auto">
                  <a:xfrm>
                    <a:off x="368" y="368"/>
                    <a:ext cx="205"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8447" y="8564"/>
                        </a:moveTo>
                        <a:lnTo>
                          <a:pt x="6893" y="0"/>
                        </a:lnTo>
                        <a:lnTo>
                          <a:pt x="0" y="6909"/>
                        </a:lnTo>
                        <a:lnTo>
                          <a:pt x="8514" y="18507"/>
                        </a:lnTo>
                        <a:cubicBezTo>
                          <a:pt x="10541" y="16972"/>
                          <a:pt x="14706" y="18290"/>
                          <a:pt x="18327" y="21600"/>
                        </a:cubicBezTo>
                        <a:lnTo>
                          <a:pt x="21600" y="18319"/>
                        </a:lnTo>
                        <a:cubicBezTo>
                          <a:pt x="18344" y="14739"/>
                          <a:pt x="17015" y="10625"/>
                          <a:pt x="18447" y="8564"/>
                        </a:cubicBezTo>
                        <a:close/>
                        <a:moveTo>
                          <a:pt x="14477" y="14461"/>
                        </a:moveTo>
                        <a:cubicBezTo>
                          <a:pt x="13723" y="15214"/>
                          <a:pt x="12501" y="15214"/>
                          <a:pt x="11748" y="14461"/>
                        </a:cubicBezTo>
                        <a:cubicBezTo>
                          <a:pt x="10995" y="13705"/>
                          <a:pt x="10995" y="12479"/>
                          <a:pt x="11749" y="11725"/>
                        </a:cubicBezTo>
                        <a:cubicBezTo>
                          <a:pt x="12502" y="10969"/>
                          <a:pt x="13724" y="10969"/>
                          <a:pt x="14477" y="11725"/>
                        </a:cubicBezTo>
                        <a:cubicBezTo>
                          <a:pt x="15230" y="12479"/>
                          <a:pt x="15230" y="13705"/>
                          <a:pt x="14477" y="14461"/>
                        </a:cubicBezTo>
                        <a:close/>
                        <a:moveTo>
                          <a:pt x="14477" y="1446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5" name="Freeform: Shape 53"/>
                  <p:cNvSpPr>
                    <a:spLocks/>
                  </p:cNvSpPr>
                  <p:nvPr/>
                </p:nvSpPr>
                <p:spPr bwMode="auto">
                  <a:xfrm>
                    <a:off x="328" y="304"/>
                    <a:ext cx="107" cy="13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4544" y="0"/>
                        </a:moveTo>
                        <a:lnTo>
                          <a:pt x="13967" y="562"/>
                        </a:lnTo>
                        <a:cubicBezTo>
                          <a:pt x="14018" y="3961"/>
                          <a:pt x="12593" y="7264"/>
                          <a:pt x="9866" y="9922"/>
                        </a:cubicBezTo>
                        <a:lnTo>
                          <a:pt x="24" y="19504"/>
                        </a:lnTo>
                        <a:cubicBezTo>
                          <a:pt x="18" y="19554"/>
                          <a:pt x="6" y="19602"/>
                          <a:pt x="0" y="19652"/>
                        </a:cubicBezTo>
                        <a:lnTo>
                          <a:pt x="2371" y="21600"/>
                        </a:lnTo>
                        <a:lnTo>
                          <a:pt x="21600" y="5798"/>
                        </a:lnTo>
                        <a:lnTo>
                          <a:pt x="14544" y="0"/>
                        </a:lnTo>
                        <a:close/>
                        <a:moveTo>
                          <a:pt x="14544"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6" name="Freeform: Shape 54"/>
                  <p:cNvSpPr>
                    <a:spLocks/>
                  </p:cNvSpPr>
                  <p:nvPr/>
                </p:nvSpPr>
                <p:spPr bwMode="auto">
                  <a:xfrm>
                    <a:off x="0" y="0"/>
                    <a:ext cx="297" cy="289"/>
                  </a:xfrm>
                  <a:custGeom>
                    <a:avLst/>
                    <a:gdLst>
                      <a:gd name="T0" fmla="*/ 0 w 21222"/>
                      <a:gd name="T1" fmla="*/ 0 h 21211"/>
                      <a:gd name="T2" fmla="*/ 0 w 21222"/>
                      <a:gd name="T3" fmla="*/ 0 h 21211"/>
                      <a:gd name="T4" fmla="*/ 0 w 21222"/>
                      <a:gd name="T5" fmla="*/ 0 h 21211"/>
                      <a:gd name="T6" fmla="*/ 0 w 21222"/>
                      <a:gd name="T7" fmla="*/ 0 h 21211"/>
                      <a:gd name="T8" fmla="*/ 0 w 21222"/>
                      <a:gd name="T9" fmla="*/ 0 h 21211"/>
                      <a:gd name="T10" fmla="*/ 0 w 21222"/>
                      <a:gd name="T11" fmla="*/ 0 h 21211"/>
                      <a:gd name="T12" fmla="*/ 0 w 21222"/>
                      <a:gd name="T13" fmla="*/ 0 h 21211"/>
                      <a:gd name="T14" fmla="*/ 0 w 21222"/>
                      <a:gd name="T15" fmla="*/ 0 h 21211"/>
                      <a:gd name="T16" fmla="*/ 0 w 21222"/>
                      <a:gd name="T17" fmla="*/ 0 h 2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222" h="21211">
                        <a:moveTo>
                          <a:pt x="15153" y="21211"/>
                        </a:moveTo>
                        <a:lnTo>
                          <a:pt x="17409" y="18463"/>
                        </a:lnTo>
                        <a:cubicBezTo>
                          <a:pt x="18368" y="17292"/>
                          <a:pt x="19694" y="16530"/>
                          <a:pt x="21146" y="16293"/>
                        </a:cubicBezTo>
                        <a:lnTo>
                          <a:pt x="21222" y="16201"/>
                        </a:lnTo>
                        <a:lnTo>
                          <a:pt x="6603" y="1165"/>
                        </a:lnTo>
                        <a:cubicBezTo>
                          <a:pt x="5093" y="-389"/>
                          <a:pt x="2643" y="-389"/>
                          <a:pt x="1133" y="1165"/>
                        </a:cubicBezTo>
                        <a:cubicBezTo>
                          <a:pt x="-378" y="2718"/>
                          <a:pt x="-378" y="5237"/>
                          <a:pt x="1133" y="6791"/>
                        </a:cubicBezTo>
                        <a:lnTo>
                          <a:pt x="15153" y="21211"/>
                        </a:lnTo>
                        <a:close/>
                        <a:moveTo>
                          <a:pt x="15153" y="2121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7" name="Freeform: Shape 55"/>
                  <p:cNvSpPr>
                    <a:spLocks/>
                  </p:cNvSpPr>
                  <p:nvPr/>
                </p:nvSpPr>
                <p:spPr bwMode="auto">
                  <a:xfrm>
                    <a:off x="0" y="328"/>
                    <a:ext cx="298" cy="246"/>
                  </a:xfrm>
                  <a:custGeom>
                    <a:avLst/>
                    <a:gdLst>
                      <a:gd name="T0" fmla="*/ 0 w 21116"/>
                      <a:gd name="T1" fmla="*/ 0 h 21374"/>
                      <a:gd name="T2" fmla="*/ 0 w 21116"/>
                      <a:gd name="T3" fmla="*/ 0 h 21374"/>
                      <a:gd name="T4" fmla="*/ 0 w 21116"/>
                      <a:gd name="T5" fmla="*/ 0 h 21374"/>
                      <a:gd name="T6" fmla="*/ 0 w 21116"/>
                      <a:gd name="T7" fmla="*/ 0 h 21374"/>
                      <a:gd name="T8" fmla="*/ 0 w 21116"/>
                      <a:gd name="T9" fmla="*/ 0 h 21374"/>
                      <a:gd name="T10" fmla="*/ 0 w 21116"/>
                      <a:gd name="T11" fmla="*/ 0 h 21374"/>
                      <a:gd name="T12" fmla="*/ 0 w 21116"/>
                      <a:gd name="T13" fmla="*/ 0 h 21374"/>
                      <a:gd name="T14" fmla="*/ 0 w 21116"/>
                      <a:gd name="T15" fmla="*/ 0 h 21374"/>
                      <a:gd name="T16" fmla="*/ 0 w 21116"/>
                      <a:gd name="T17" fmla="*/ 0 h 213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116" h="21374">
                        <a:moveTo>
                          <a:pt x="17024" y="721"/>
                        </a:moveTo>
                        <a:cubicBezTo>
                          <a:pt x="16543" y="427"/>
                          <a:pt x="16052" y="191"/>
                          <a:pt x="15571" y="0"/>
                        </a:cubicBezTo>
                        <a:cubicBezTo>
                          <a:pt x="13915" y="235"/>
                          <a:pt x="7378" y="2037"/>
                          <a:pt x="6834" y="8291"/>
                        </a:cubicBezTo>
                        <a:cubicBezTo>
                          <a:pt x="6063" y="17146"/>
                          <a:pt x="1254" y="15657"/>
                          <a:pt x="153" y="15771"/>
                        </a:cubicBezTo>
                        <a:cubicBezTo>
                          <a:pt x="-484" y="15837"/>
                          <a:pt x="743" y="21126"/>
                          <a:pt x="6046" y="21364"/>
                        </a:cubicBezTo>
                        <a:cubicBezTo>
                          <a:pt x="11298" y="21600"/>
                          <a:pt x="20647" y="17485"/>
                          <a:pt x="21032" y="7006"/>
                        </a:cubicBezTo>
                        <a:lnTo>
                          <a:pt x="21116" y="6884"/>
                        </a:lnTo>
                        <a:cubicBezTo>
                          <a:pt x="20449" y="3612"/>
                          <a:pt x="18811" y="1844"/>
                          <a:pt x="17024" y="721"/>
                        </a:cubicBezTo>
                        <a:close/>
                        <a:moveTo>
                          <a:pt x="17024" y="72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8" name="Freeform: Shape 56"/>
                  <p:cNvSpPr>
                    <a:spLocks/>
                  </p:cNvSpPr>
                  <p:nvPr/>
                </p:nvSpPr>
                <p:spPr bwMode="auto">
                  <a:xfrm>
                    <a:off x="240" y="0"/>
                    <a:ext cx="337" cy="385"/>
                  </a:xfrm>
                  <a:custGeom>
                    <a:avLst/>
                    <a:gdLst>
                      <a:gd name="T0" fmla="*/ 0 w 21345"/>
                      <a:gd name="T1" fmla="*/ 0 h 21376"/>
                      <a:gd name="T2" fmla="*/ 0 w 21345"/>
                      <a:gd name="T3" fmla="*/ 0 h 21376"/>
                      <a:gd name="T4" fmla="*/ 0 w 21345"/>
                      <a:gd name="T5" fmla="*/ 0 h 21376"/>
                      <a:gd name="T6" fmla="*/ 0 w 21345"/>
                      <a:gd name="T7" fmla="*/ 0 h 21376"/>
                      <a:gd name="T8" fmla="*/ 0 w 21345"/>
                      <a:gd name="T9" fmla="*/ 0 h 21376"/>
                      <a:gd name="T10" fmla="*/ 0 w 21345"/>
                      <a:gd name="T11" fmla="*/ 0 h 21376"/>
                      <a:gd name="T12" fmla="*/ 0 w 21345"/>
                      <a:gd name="T13" fmla="*/ 0 h 21376"/>
                      <a:gd name="T14" fmla="*/ 0 w 21345"/>
                      <a:gd name="T15" fmla="*/ 0 h 21376"/>
                      <a:gd name="T16" fmla="*/ 0 w 21345"/>
                      <a:gd name="T17" fmla="*/ 0 h 21376"/>
                      <a:gd name="T18" fmla="*/ 0 w 21345"/>
                      <a:gd name="T19" fmla="*/ 0 h 21376"/>
                      <a:gd name="T20" fmla="*/ 0 w 21345"/>
                      <a:gd name="T21" fmla="*/ 0 h 21376"/>
                      <a:gd name="T22" fmla="*/ 0 w 21345"/>
                      <a:gd name="T23" fmla="*/ 0 h 213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345" h="21376">
                        <a:moveTo>
                          <a:pt x="7963" y="16438"/>
                        </a:moveTo>
                        <a:lnTo>
                          <a:pt x="20844" y="3060"/>
                        </a:lnTo>
                        <a:cubicBezTo>
                          <a:pt x="21600" y="2274"/>
                          <a:pt x="21488" y="1102"/>
                          <a:pt x="20592" y="438"/>
                        </a:cubicBezTo>
                        <a:cubicBezTo>
                          <a:pt x="19696" y="-224"/>
                          <a:pt x="18359" y="-125"/>
                          <a:pt x="17602" y="661"/>
                        </a:cubicBezTo>
                        <a:lnTo>
                          <a:pt x="4720" y="14039"/>
                        </a:lnTo>
                        <a:cubicBezTo>
                          <a:pt x="3698" y="14005"/>
                          <a:pt x="2666" y="14368"/>
                          <a:pt x="1957" y="15106"/>
                        </a:cubicBezTo>
                        <a:lnTo>
                          <a:pt x="0" y="17139"/>
                        </a:lnTo>
                        <a:cubicBezTo>
                          <a:pt x="266" y="17232"/>
                          <a:pt x="533" y="17334"/>
                          <a:pt x="800" y="17450"/>
                        </a:cubicBezTo>
                        <a:cubicBezTo>
                          <a:pt x="2456" y="18154"/>
                          <a:pt x="4079" y="19406"/>
                          <a:pt x="4942" y="21376"/>
                        </a:cubicBezTo>
                        <a:lnTo>
                          <a:pt x="7225" y="19005"/>
                        </a:lnTo>
                        <a:cubicBezTo>
                          <a:pt x="7936" y="18266"/>
                          <a:pt x="8172" y="17316"/>
                          <a:pt x="7963" y="16438"/>
                        </a:cubicBezTo>
                        <a:close/>
                        <a:moveTo>
                          <a:pt x="7963" y="1643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grpSp>
            <p:nvGrpSpPr>
              <p:cNvPr id="9" name="Group 27"/>
              <p:cNvGrpSpPr/>
              <p:nvPr/>
            </p:nvGrpSpPr>
            <p:grpSpPr>
              <a:xfrm>
                <a:off x="8150432" y="1653267"/>
                <a:ext cx="489858" cy="489858"/>
                <a:chOff x="6262908" y="1987229"/>
                <a:chExt cx="1016000" cy="1016000"/>
              </a:xfrm>
              <a:effectLst/>
            </p:grpSpPr>
            <p:sp>
              <p:nvSpPr>
                <p:cNvPr id="22" name="Oval 40"/>
                <p:cNvSpPr/>
                <p:nvPr/>
              </p:nvSpPr>
              <p:spPr>
                <a:xfrm>
                  <a:off x="6262908" y="1987229"/>
                  <a:ext cx="1016000" cy="10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23" name="Group 41"/>
                <p:cNvGrpSpPr>
                  <a:grpSpLocks/>
                </p:cNvGrpSpPr>
                <p:nvPr/>
              </p:nvGrpSpPr>
              <p:grpSpPr bwMode="auto">
                <a:xfrm>
                  <a:off x="6581713" y="2281761"/>
                  <a:ext cx="378392" cy="370722"/>
                  <a:chOff x="0" y="0"/>
                  <a:chExt cx="581" cy="573"/>
                </a:xfrm>
                <a:solidFill>
                  <a:srgbClr val="FFFFFF"/>
                </a:solidFill>
              </p:grpSpPr>
              <p:sp>
                <p:nvSpPr>
                  <p:cNvPr id="24" name="Freeform: Shape 42"/>
                  <p:cNvSpPr>
                    <a:spLocks/>
                  </p:cNvSpPr>
                  <p:nvPr/>
                </p:nvSpPr>
                <p:spPr bwMode="auto">
                  <a:xfrm>
                    <a:off x="256" y="0"/>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5" name="Freeform: Shape 43"/>
                  <p:cNvSpPr>
                    <a:spLocks/>
                  </p:cNvSpPr>
                  <p:nvPr/>
                </p:nvSpPr>
                <p:spPr bwMode="auto">
                  <a:xfrm>
                    <a:off x="256" y="392"/>
                    <a:ext cx="72" cy="1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799" y="0"/>
                        </a:moveTo>
                        <a:cubicBezTo>
                          <a:pt x="4833" y="0"/>
                          <a:pt x="0" y="1476"/>
                          <a:pt x="0" y="3295"/>
                        </a:cubicBezTo>
                        <a:lnTo>
                          <a:pt x="0" y="18305"/>
                        </a:lnTo>
                        <a:cubicBezTo>
                          <a:pt x="0" y="20125"/>
                          <a:pt x="4833" y="21600"/>
                          <a:pt x="10799" y="21600"/>
                        </a:cubicBezTo>
                        <a:cubicBezTo>
                          <a:pt x="16762" y="21600"/>
                          <a:pt x="21600" y="20125"/>
                          <a:pt x="21600" y="18305"/>
                        </a:cubicBezTo>
                        <a:lnTo>
                          <a:pt x="21600" y="3295"/>
                        </a:lnTo>
                        <a:cubicBezTo>
                          <a:pt x="21600" y="1476"/>
                          <a:pt x="16762" y="0"/>
                          <a:pt x="10799" y="0"/>
                        </a:cubicBezTo>
                        <a:close/>
                        <a:moveTo>
                          <a:pt x="10799"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6" name="Freeform: Shape 44"/>
                  <p:cNvSpPr>
                    <a:spLocks/>
                  </p:cNvSpPr>
                  <p:nvPr/>
                </p:nvSpPr>
                <p:spPr bwMode="auto">
                  <a:xfrm>
                    <a:off x="40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305" y="0"/>
                        </a:moveTo>
                        <a:lnTo>
                          <a:pt x="3295" y="0"/>
                        </a:lnTo>
                        <a:cubicBezTo>
                          <a:pt x="1475" y="0"/>
                          <a:pt x="0" y="4834"/>
                          <a:pt x="0" y="10798"/>
                        </a:cubicBezTo>
                        <a:cubicBezTo>
                          <a:pt x="0" y="16762"/>
                          <a:pt x="1475" y="21600"/>
                          <a:pt x="3295" y="21600"/>
                        </a:cubicBezTo>
                        <a:lnTo>
                          <a:pt x="18305" y="21600"/>
                        </a:lnTo>
                        <a:cubicBezTo>
                          <a:pt x="20124" y="21600"/>
                          <a:pt x="21600" y="16762"/>
                          <a:pt x="21600" y="10798"/>
                        </a:cubicBezTo>
                        <a:cubicBezTo>
                          <a:pt x="21600" y="4834"/>
                          <a:pt x="20124" y="0"/>
                          <a:pt x="18305" y="0"/>
                        </a:cubicBezTo>
                        <a:close/>
                        <a:moveTo>
                          <a:pt x="18305"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7" name="Freeform: Shape 45"/>
                  <p:cNvSpPr>
                    <a:spLocks/>
                  </p:cNvSpPr>
                  <p:nvPr/>
                </p:nvSpPr>
                <p:spPr bwMode="auto">
                  <a:xfrm>
                    <a:off x="0" y="248"/>
                    <a:ext cx="181" cy="7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798"/>
                        </a:moveTo>
                        <a:cubicBezTo>
                          <a:pt x="21600" y="4834"/>
                          <a:pt x="20124" y="0"/>
                          <a:pt x="18304" y="0"/>
                        </a:cubicBezTo>
                        <a:lnTo>
                          <a:pt x="3295" y="0"/>
                        </a:lnTo>
                        <a:cubicBezTo>
                          <a:pt x="1475" y="0"/>
                          <a:pt x="0" y="4834"/>
                          <a:pt x="0" y="10798"/>
                        </a:cubicBezTo>
                        <a:cubicBezTo>
                          <a:pt x="0" y="16762"/>
                          <a:pt x="1475" y="21600"/>
                          <a:pt x="3295" y="21600"/>
                        </a:cubicBezTo>
                        <a:lnTo>
                          <a:pt x="18304" y="21600"/>
                        </a:lnTo>
                        <a:cubicBezTo>
                          <a:pt x="20124" y="21600"/>
                          <a:pt x="21600" y="16764"/>
                          <a:pt x="21600" y="10798"/>
                        </a:cubicBezTo>
                        <a:close/>
                        <a:moveTo>
                          <a:pt x="21600" y="1079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8" name="Freeform: Shape 46"/>
                  <p:cNvSpPr>
                    <a:spLocks/>
                  </p:cNvSpPr>
                  <p:nvPr/>
                </p:nvSpPr>
                <p:spPr bwMode="auto">
                  <a:xfrm>
                    <a:off x="352" y="64"/>
                    <a:ext cx="153" cy="153"/>
                  </a:xfrm>
                  <a:custGeom>
                    <a:avLst/>
                    <a:gdLst>
                      <a:gd name="T0" fmla="*/ 0 w 20488"/>
                      <a:gd name="T1" fmla="*/ 0 h 20489"/>
                      <a:gd name="T2" fmla="*/ 0 w 20488"/>
                      <a:gd name="T3" fmla="*/ 0 h 20489"/>
                      <a:gd name="T4" fmla="*/ 0 w 20488"/>
                      <a:gd name="T5" fmla="*/ 0 h 20489"/>
                      <a:gd name="T6" fmla="*/ 0 w 20488"/>
                      <a:gd name="T7" fmla="*/ 0 h 20489"/>
                      <a:gd name="T8" fmla="*/ 0 w 20488"/>
                      <a:gd name="T9" fmla="*/ 0 h 20489"/>
                      <a:gd name="T10" fmla="*/ 0 w 20488"/>
                      <a:gd name="T11" fmla="*/ 0 h 20489"/>
                      <a:gd name="T12" fmla="*/ 0 w 20488"/>
                      <a:gd name="T13" fmla="*/ 0 h 20489"/>
                      <a:gd name="T14" fmla="*/ 0 w 20488"/>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8" h="20489">
                        <a:moveTo>
                          <a:pt x="7697" y="19601"/>
                        </a:moveTo>
                        <a:lnTo>
                          <a:pt x="19601" y="7697"/>
                        </a:lnTo>
                        <a:cubicBezTo>
                          <a:pt x="21044" y="6253"/>
                          <a:pt x="20690" y="3557"/>
                          <a:pt x="18809" y="1678"/>
                        </a:cubicBezTo>
                        <a:cubicBezTo>
                          <a:pt x="16928" y="-203"/>
                          <a:pt x="14234" y="-555"/>
                          <a:pt x="12792" y="887"/>
                        </a:cubicBezTo>
                        <a:lnTo>
                          <a:pt x="888" y="12791"/>
                        </a:lnTo>
                        <a:cubicBezTo>
                          <a:pt x="-556" y="14235"/>
                          <a:pt x="-202" y="16928"/>
                          <a:pt x="1679" y="18809"/>
                        </a:cubicBezTo>
                        <a:cubicBezTo>
                          <a:pt x="3558" y="20690"/>
                          <a:pt x="6252" y="21045"/>
                          <a:pt x="7697" y="19601"/>
                        </a:cubicBezTo>
                        <a:close/>
                        <a:moveTo>
                          <a:pt x="7697" y="19601"/>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9" name="Freeform: Shape 47"/>
                  <p:cNvSpPr>
                    <a:spLocks/>
                  </p:cNvSpPr>
                  <p:nvPr/>
                </p:nvSpPr>
                <p:spPr bwMode="auto">
                  <a:xfrm>
                    <a:off x="72" y="344"/>
                    <a:ext cx="153" cy="153"/>
                  </a:xfrm>
                  <a:custGeom>
                    <a:avLst/>
                    <a:gdLst>
                      <a:gd name="T0" fmla="*/ 0 w 20489"/>
                      <a:gd name="T1" fmla="*/ 0 h 20488"/>
                      <a:gd name="T2" fmla="*/ 0 w 20489"/>
                      <a:gd name="T3" fmla="*/ 0 h 20488"/>
                      <a:gd name="T4" fmla="*/ 0 w 20489"/>
                      <a:gd name="T5" fmla="*/ 0 h 20488"/>
                      <a:gd name="T6" fmla="*/ 0 w 20489"/>
                      <a:gd name="T7" fmla="*/ 0 h 20488"/>
                      <a:gd name="T8" fmla="*/ 0 w 20489"/>
                      <a:gd name="T9" fmla="*/ 0 h 20488"/>
                      <a:gd name="T10" fmla="*/ 0 w 20489"/>
                      <a:gd name="T11" fmla="*/ 0 h 20488"/>
                      <a:gd name="T12" fmla="*/ 0 w 20489"/>
                      <a:gd name="T13" fmla="*/ 0 h 20488"/>
                      <a:gd name="T14" fmla="*/ 0 w 20489"/>
                      <a:gd name="T15" fmla="*/ 0 h 204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8">
                        <a:moveTo>
                          <a:pt x="12792" y="888"/>
                        </a:moveTo>
                        <a:lnTo>
                          <a:pt x="888" y="12792"/>
                        </a:lnTo>
                        <a:cubicBezTo>
                          <a:pt x="-556" y="14236"/>
                          <a:pt x="-202" y="16929"/>
                          <a:pt x="1679" y="18809"/>
                        </a:cubicBezTo>
                        <a:cubicBezTo>
                          <a:pt x="3558" y="20689"/>
                          <a:pt x="6253" y="21044"/>
                          <a:pt x="7697" y="19601"/>
                        </a:cubicBezTo>
                        <a:lnTo>
                          <a:pt x="19601" y="7697"/>
                        </a:lnTo>
                        <a:cubicBezTo>
                          <a:pt x="21044" y="6254"/>
                          <a:pt x="20690" y="3559"/>
                          <a:pt x="18810" y="1679"/>
                        </a:cubicBezTo>
                        <a:cubicBezTo>
                          <a:pt x="16929" y="-203"/>
                          <a:pt x="14235" y="-556"/>
                          <a:pt x="12792" y="888"/>
                        </a:cubicBezTo>
                        <a:close/>
                        <a:moveTo>
                          <a:pt x="12792" y="88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0" name="Freeform: Shape 48"/>
                  <p:cNvSpPr>
                    <a:spLocks/>
                  </p:cNvSpPr>
                  <p:nvPr/>
                </p:nvSpPr>
                <p:spPr bwMode="auto">
                  <a:xfrm>
                    <a:off x="352" y="344"/>
                    <a:ext cx="153" cy="153"/>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7696" y="888"/>
                        </a:moveTo>
                        <a:cubicBezTo>
                          <a:pt x="6251" y="-556"/>
                          <a:pt x="3559" y="-202"/>
                          <a:pt x="1679" y="1678"/>
                        </a:cubicBezTo>
                        <a:cubicBezTo>
                          <a:pt x="-201" y="3558"/>
                          <a:pt x="-556" y="6251"/>
                          <a:pt x="888" y="7697"/>
                        </a:cubicBezTo>
                        <a:lnTo>
                          <a:pt x="12792" y="19601"/>
                        </a:lnTo>
                        <a:cubicBezTo>
                          <a:pt x="14236" y="21044"/>
                          <a:pt x="16932" y="20690"/>
                          <a:pt x="18811" y="18810"/>
                        </a:cubicBezTo>
                        <a:cubicBezTo>
                          <a:pt x="20691" y="16929"/>
                          <a:pt x="21044" y="14236"/>
                          <a:pt x="19601" y="12793"/>
                        </a:cubicBezTo>
                        <a:lnTo>
                          <a:pt x="7696" y="888"/>
                        </a:lnTo>
                        <a:close/>
                        <a:moveTo>
                          <a:pt x="7696" y="888"/>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31" name="Freeform: Shape 49"/>
                  <p:cNvSpPr>
                    <a:spLocks/>
                  </p:cNvSpPr>
                  <p:nvPr/>
                </p:nvSpPr>
                <p:spPr bwMode="auto">
                  <a:xfrm>
                    <a:off x="71" y="71"/>
                    <a:ext cx="154" cy="154"/>
                  </a:xfrm>
                  <a:custGeom>
                    <a:avLst/>
                    <a:gdLst>
                      <a:gd name="T0" fmla="*/ 0 w 20489"/>
                      <a:gd name="T1" fmla="*/ 0 h 20489"/>
                      <a:gd name="T2" fmla="*/ 0 w 20489"/>
                      <a:gd name="T3" fmla="*/ 0 h 20489"/>
                      <a:gd name="T4" fmla="*/ 0 w 20489"/>
                      <a:gd name="T5" fmla="*/ 0 h 20489"/>
                      <a:gd name="T6" fmla="*/ 0 w 20489"/>
                      <a:gd name="T7" fmla="*/ 0 h 20489"/>
                      <a:gd name="T8" fmla="*/ 0 w 20489"/>
                      <a:gd name="T9" fmla="*/ 0 h 20489"/>
                      <a:gd name="T10" fmla="*/ 0 w 20489"/>
                      <a:gd name="T11" fmla="*/ 0 h 20489"/>
                      <a:gd name="T12" fmla="*/ 0 w 20489"/>
                      <a:gd name="T13" fmla="*/ 0 h 20489"/>
                      <a:gd name="T14" fmla="*/ 0 w 20489"/>
                      <a:gd name="T15" fmla="*/ 0 h 20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0489" h="20489">
                        <a:moveTo>
                          <a:pt x="12792" y="19602"/>
                        </a:moveTo>
                        <a:cubicBezTo>
                          <a:pt x="14235" y="21045"/>
                          <a:pt x="16930" y="20691"/>
                          <a:pt x="18811" y="18810"/>
                        </a:cubicBezTo>
                        <a:cubicBezTo>
                          <a:pt x="20691" y="16930"/>
                          <a:pt x="21044" y="14236"/>
                          <a:pt x="19601" y="12793"/>
                        </a:cubicBezTo>
                        <a:lnTo>
                          <a:pt x="7696" y="888"/>
                        </a:lnTo>
                        <a:cubicBezTo>
                          <a:pt x="6252" y="-555"/>
                          <a:pt x="3560" y="-202"/>
                          <a:pt x="1679" y="1679"/>
                        </a:cubicBezTo>
                        <a:cubicBezTo>
                          <a:pt x="-201" y="3559"/>
                          <a:pt x="-556" y="6254"/>
                          <a:pt x="887" y="7697"/>
                        </a:cubicBezTo>
                        <a:lnTo>
                          <a:pt x="12792" y="19602"/>
                        </a:lnTo>
                        <a:close/>
                        <a:moveTo>
                          <a:pt x="12792" y="19602"/>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grpSp>
            <p:nvGrpSpPr>
              <p:cNvPr id="10" name="Group 28"/>
              <p:cNvGrpSpPr/>
              <p:nvPr/>
            </p:nvGrpSpPr>
            <p:grpSpPr>
              <a:xfrm>
                <a:off x="8150432" y="5074916"/>
                <a:ext cx="489858" cy="489858"/>
                <a:chOff x="6262908" y="4599335"/>
                <a:chExt cx="1016000" cy="1016000"/>
              </a:xfrm>
              <a:effectLst/>
            </p:grpSpPr>
            <p:sp>
              <p:nvSpPr>
                <p:cNvPr id="17" name="Oval 35"/>
                <p:cNvSpPr/>
                <p:nvPr/>
              </p:nvSpPr>
              <p:spPr>
                <a:xfrm>
                  <a:off x="6262908" y="4599335"/>
                  <a:ext cx="1016000" cy="10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cs typeface="+mn-ea"/>
                    <a:sym typeface="+mn-lt"/>
                  </a:endParaRPr>
                </a:p>
              </p:txBody>
            </p:sp>
            <p:grpSp>
              <p:nvGrpSpPr>
                <p:cNvPr id="18" name="Group 36"/>
                <p:cNvGrpSpPr>
                  <a:grpSpLocks/>
                </p:cNvGrpSpPr>
                <p:nvPr/>
              </p:nvGrpSpPr>
              <p:grpSpPr bwMode="auto">
                <a:xfrm>
                  <a:off x="6591562" y="4912675"/>
                  <a:ext cx="373277" cy="373276"/>
                  <a:chOff x="0" y="0"/>
                  <a:chExt cx="571" cy="576"/>
                </a:xfrm>
                <a:solidFill>
                  <a:srgbClr val="FFFFFF"/>
                </a:solidFill>
              </p:grpSpPr>
              <p:sp>
                <p:nvSpPr>
                  <p:cNvPr id="19" name="Freeform: Shape 37"/>
                  <p:cNvSpPr>
                    <a:spLocks/>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0" name="Freeform: Shape 38"/>
                  <p:cNvSpPr>
                    <a:spLocks/>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21" name="Freeform: Shape 39"/>
                  <p:cNvSpPr>
                    <a:spLocks/>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sp>
            <p:nvSpPr>
              <p:cNvPr id="11" name="Rectangle 29"/>
              <p:cNvSpPr/>
              <p:nvPr/>
            </p:nvSpPr>
            <p:spPr>
              <a:xfrm>
                <a:off x="8693356" y="1630469"/>
                <a:ext cx="2587220" cy="246221"/>
              </a:xfrm>
              <a:prstGeom prst="rect">
                <a:avLst/>
              </a:prstGeom>
            </p:spPr>
            <p:txBody>
              <a:bodyPr wrap="none" lIns="144000" tIns="0" rIns="144000" bIns="0">
                <a:normAutofit fontScale="92500" lnSpcReduction="20000"/>
              </a:bodyPr>
              <a:lstStyle/>
              <a:p>
                <a:r>
                  <a:rPr lang="zh-CN" altLang="en-US" sz="1600" b="1">
                    <a:solidFill>
                      <a:schemeClr val="accent2"/>
                    </a:solidFill>
                    <a:cs typeface="+mn-ea"/>
                    <a:sym typeface="+mn-lt"/>
                  </a:rPr>
                  <a:t>标题文本预设</a:t>
                </a:r>
              </a:p>
            </p:txBody>
          </p:sp>
          <p:sp>
            <p:nvSpPr>
              <p:cNvPr id="12" name="Rectangle 30"/>
              <p:cNvSpPr/>
              <p:nvPr/>
            </p:nvSpPr>
            <p:spPr>
              <a:xfrm>
                <a:off x="8693356" y="1876690"/>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13" name="Rectangle 31"/>
              <p:cNvSpPr/>
              <p:nvPr/>
            </p:nvSpPr>
            <p:spPr>
              <a:xfrm>
                <a:off x="8693356" y="3419006"/>
                <a:ext cx="2587220" cy="246221"/>
              </a:xfrm>
              <a:prstGeom prst="rect">
                <a:avLst/>
              </a:prstGeom>
            </p:spPr>
            <p:txBody>
              <a:bodyPr wrap="none" lIns="144000" tIns="0" rIns="144000" bIns="0">
                <a:normAutofit fontScale="92500" lnSpcReduction="20000"/>
              </a:bodyPr>
              <a:lstStyle/>
              <a:p>
                <a:r>
                  <a:rPr lang="zh-CN" altLang="en-US" sz="1600" b="1">
                    <a:solidFill>
                      <a:schemeClr val="accent4"/>
                    </a:solidFill>
                    <a:cs typeface="+mn-ea"/>
                    <a:sym typeface="+mn-lt"/>
                  </a:rPr>
                  <a:t>标题文本预设</a:t>
                </a:r>
              </a:p>
            </p:txBody>
          </p:sp>
          <p:sp>
            <p:nvSpPr>
              <p:cNvPr id="14" name="Rectangle 32"/>
              <p:cNvSpPr/>
              <p:nvPr/>
            </p:nvSpPr>
            <p:spPr>
              <a:xfrm>
                <a:off x="8693356" y="3665227"/>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sp>
            <p:nvSpPr>
              <p:cNvPr id="15" name="Rectangle 33"/>
              <p:cNvSpPr/>
              <p:nvPr/>
            </p:nvSpPr>
            <p:spPr>
              <a:xfrm>
                <a:off x="8693356" y="5023032"/>
                <a:ext cx="2587220" cy="246221"/>
              </a:xfrm>
              <a:prstGeom prst="rect">
                <a:avLst/>
              </a:prstGeom>
            </p:spPr>
            <p:txBody>
              <a:bodyPr wrap="none" lIns="144000" tIns="0" rIns="144000" bIns="0">
                <a:normAutofit fontScale="92500" lnSpcReduction="20000"/>
              </a:bodyPr>
              <a:lstStyle/>
              <a:p>
                <a:r>
                  <a:rPr lang="zh-CN" altLang="en-US" sz="1600" b="1">
                    <a:solidFill>
                      <a:schemeClr val="accent6"/>
                    </a:solidFill>
                    <a:cs typeface="+mn-ea"/>
                    <a:sym typeface="+mn-lt"/>
                  </a:rPr>
                  <a:t>标题文本预设</a:t>
                </a:r>
              </a:p>
            </p:txBody>
          </p:sp>
          <p:sp>
            <p:nvSpPr>
              <p:cNvPr id="16" name="Rectangle 34"/>
              <p:cNvSpPr/>
              <p:nvPr/>
            </p:nvSpPr>
            <p:spPr>
              <a:xfrm>
                <a:off x="8693356" y="5269253"/>
                <a:ext cx="2587220" cy="536011"/>
              </a:xfrm>
              <a:prstGeom prst="rect">
                <a:avLst/>
              </a:prstGeom>
            </p:spPr>
            <p:txBody>
              <a:bodyPr wrap="square" lIns="144000" tIns="0" rIns="144000" bIns="0">
                <a:normAutofit fontScale="70000" lnSpcReduction="20000"/>
              </a:bodyPr>
              <a:lstStyle/>
              <a:p>
                <a:pPr>
                  <a:lnSpc>
                    <a:spcPct val="120000"/>
                  </a:lnSpc>
                </a:pPr>
                <a:r>
                  <a:rPr lang="zh-CN" altLang="en-US" sz="1100">
                    <a:solidFill>
                      <a:schemeClr val="dk1">
                        <a:lumMod val="100000"/>
                      </a:schemeClr>
                    </a:solidFill>
                    <a:cs typeface="+mn-ea"/>
                    <a:sym typeface="+mn-lt"/>
                  </a:rPr>
                  <a:t>此部分内容作为文字排版占位显示</a:t>
                </a:r>
                <a:br>
                  <a:rPr lang="zh-CN" altLang="en-US" sz="1100">
                    <a:solidFill>
                      <a:schemeClr val="dk1">
                        <a:lumMod val="100000"/>
                      </a:schemeClr>
                    </a:solidFill>
                    <a:cs typeface="+mn-ea"/>
                    <a:sym typeface="+mn-lt"/>
                  </a:rPr>
                </a:br>
                <a:r>
                  <a:rPr lang="zh-CN" altLang="en-US" sz="1100">
                    <a:solidFill>
                      <a:schemeClr val="dk1">
                        <a:lumMod val="100000"/>
                      </a:schemeClr>
                    </a:solidFill>
                    <a:cs typeface="+mn-ea"/>
                    <a:sym typeface="+mn-lt"/>
                  </a:rPr>
                  <a:t>（建议使用主题字体）</a:t>
                </a:r>
              </a:p>
            </p:txBody>
          </p:sp>
        </p:grpSp>
      </p:grpSp>
    </p:spTree>
    <p:extLst>
      <p:ext uri="{BB962C8B-B14F-4D97-AF65-F5344CB8AC3E}">
        <p14:creationId xmlns:p14="http://schemas.microsoft.com/office/powerpoint/2010/main" val="3505295679"/>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3929" y="1924272"/>
            <a:ext cx="1110239" cy="1709720"/>
            <a:chOff x="3923928" y="1923678"/>
            <a:chExt cx="1110239" cy="1709192"/>
          </a:xfrm>
        </p:grpSpPr>
        <p:sp>
          <p:nvSpPr>
            <p:cNvPr id="3" name="圆角矩形 2"/>
            <p:cNvSpPr/>
            <p:nvPr/>
          </p:nvSpPr>
          <p:spPr>
            <a:xfrm>
              <a:off x="3923928" y="1923678"/>
              <a:ext cx="1110239" cy="144016"/>
            </a:xfrm>
            <a:prstGeom prst="roundRect">
              <a:avLst>
                <a:gd name="adj" fmla="val 3430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圆角矩形 3"/>
            <p:cNvSpPr/>
            <p:nvPr/>
          </p:nvSpPr>
          <p:spPr>
            <a:xfrm>
              <a:off x="3923928" y="3515179"/>
              <a:ext cx="1110239" cy="117691"/>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3"/>
            <p:cNvSpPr/>
            <p:nvPr/>
          </p:nvSpPr>
          <p:spPr>
            <a:xfrm>
              <a:off x="4066960" y="2009705"/>
              <a:ext cx="824838" cy="1548487"/>
            </a:xfrm>
            <a:custGeom>
              <a:avLst/>
              <a:gdLst>
                <a:gd name="connsiteX0" fmla="*/ 0 w 1656184"/>
                <a:gd name="connsiteY0" fmla="*/ 0 h 2861320"/>
                <a:gd name="connsiteX1" fmla="*/ 1656184 w 1656184"/>
                <a:gd name="connsiteY1" fmla="*/ 0 h 2861320"/>
                <a:gd name="connsiteX2" fmla="*/ 1656184 w 1656184"/>
                <a:gd name="connsiteY2" fmla="*/ 2861320 h 2861320"/>
                <a:gd name="connsiteX3" fmla="*/ 0 w 1656184"/>
                <a:gd name="connsiteY3" fmla="*/ 2861320 h 2861320"/>
                <a:gd name="connsiteX4" fmla="*/ 0 w 1656184"/>
                <a:gd name="connsiteY4" fmla="*/ 0 h 2861320"/>
                <a:gd name="connsiteX0-1" fmla="*/ 0 w 1659979"/>
                <a:gd name="connsiteY0-2" fmla="*/ 0 h 2861320"/>
                <a:gd name="connsiteX1-3" fmla="*/ 1656184 w 1659979"/>
                <a:gd name="connsiteY1-4" fmla="*/ 0 h 2861320"/>
                <a:gd name="connsiteX2-5" fmla="*/ 1659979 w 1659979"/>
                <a:gd name="connsiteY2-6" fmla="*/ 1502271 h 2861320"/>
                <a:gd name="connsiteX3-7" fmla="*/ 1656184 w 1659979"/>
                <a:gd name="connsiteY3-8" fmla="*/ 2861320 h 2861320"/>
                <a:gd name="connsiteX4-9" fmla="*/ 0 w 1659979"/>
                <a:gd name="connsiteY4-10" fmla="*/ 2861320 h 2861320"/>
                <a:gd name="connsiteX5" fmla="*/ 0 w 1659979"/>
                <a:gd name="connsiteY5" fmla="*/ 0 h 2861320"/>
                <a:gd name="connsiteX0-11" fmla="*/ 6896 w 1666875"/>
                <a:gd name="connsiteY0-12" fmla="*/ 0 h 2861320"/>
                <a:gd name="connsiteX1-13" fmla="*/ 1663080 w 1666875"/>
                <a:gd name="connsiteY1-14" fmla="*/ 0 h 2861320"/>
                <a:gd name="connsiteX2-15" fmla="*/ 1666875 w 1666875"/>
                <a:gd name="connsiteY2-16" fmla="*/ 1502271 h 2861320"/>
                <a:gd name="connsiteX3-17" fmla="*/ 1663080 w 1666875"/>
                <a:gd name="connsiteY3-18" fmla="*/ 2861320 h 2861320"/>
                <a:gd name="connsiteX4-19" fmla="*/ 6896 w 1666875"/>
                <a:gd name="connsiteY4-20" fmla="*/ 2861320 h 2861320"/>
                <a:gd name="connsiteX5-21" fmla="*/ 0 w 1666875"/>
                <a:gd name="connsiteY5-22" fmla="*/ 1568946 h 2861320"/>
                <a:gd name="connsiteX6" fmla="*/ 6896 w 1666875"/>
                <a:gd name="connsiteY6" fmla="*/ 0 h 2861320"/>
                <a:gd name="connsiteX0-23" fmla="*/ 9 w 1659988"/>
                <a:gd name="connsiteY0-24" fmla="*/ 0 h 2861320"/>
                <a:gd name="connsiteX1-25" fmla="*/ 1656193 w 1659988"/>
                <a:gd name="connsiteY1-26" fmla="*/ 0 h 2861320"/>
                <a:gd name="connsiteX2-27" fmla="*/ 1659988 w 1659988"/>
                <a:gd name="connsiteY2-28" fmla="*/ 1502271 h 2861320"/>
                <a:gd name="connsiteX3-29" fmla="*/ 1656193 w 1659988"/>
                <a:gd name="connsiteY3-30" fmla="*/ 2861320 h 2861320"/>
                <a:gd name="connsiteX4-31" fmla="*/ 9 w 1659988"/>
                <a:gd name="connsiteY4-32" fmla="*/ 2861320 h 2861320"/>
                <a:gd name="connsiteX5-33" fmla="*/ 450313 w 1659988"/>
                <a:gd name="connsiteY5-34" fmla="*/ 1454646 h 2861320"/>
                <a:gd name="connsiteX6-35" fmla="*/ 9 w 1659988"/>
                <a:gd name="connsiteY6-36" fmla="*/ 0 h 2861320"/>
                <a:gd name="connsiteX0-37" fmla="*/ 9 w 1656193"/>
                <a:gd name="connsiteY0-38" fmla="*/ 0 h 2861320"/>
                <a:gd name="connsiteX1-39" fmla="*/ 1656193 w 1656193"/>
                <a:gd name="connsiteY1-40" fmla="*/ 0 h 2861320"/>
                <a:gd name="connsiteX2-41" fmla="*/ 936088 w 1656193"/>
                <a:gd name="connsiteY2-42" fmla="*/ 1464171 h 2861320"/>
                <a:gd name="connsiteX3-43" fmla="*/ 1656193 w 1656193"/>
                <a:gd name="connsiteY3-44" fmla="*/ 2861320 h 2861320"/>
                <a:gd name="connsiteX4-45" fmla="*/ 9 w 1656193"/>
                <a:gd name="connsiteY4-46" fmla="*/ 2861320 h 2861320"/>
                <a:gd name="connsiteX5-47" fmla="*/ 450313 w 1656193"/>
                <a:gd name="connsiteY5-48" fmla="*/ 1454646 h 2861320"/>
                <a:gd name="connsiteX6-49" fmla="*/ 9 w 1656193"/>
                <a:gd name="connsiteY6-50" fmla="*/ 0 h 2861320"/>
                <a:gd name="connsiteX0-51" fmla="*/ 6 w 1656190"/>
                <a:gd name="connsiteY0-52" fmla="*/ 0 h 2861320"/>
                <a:gd name="connsiteX1-53" fmla="*/ 1656190 w 1656190"/>
                <a:gd name="connsiteY1-54" fmla="*/ 0 h 2861320"/>
                <a:gd name="connsiteX2-55" fmla="*/ 936085 w 1656190"/>
                <a:gd name="connsiteY2-56" fmla="*/ 1464171 h 2861320"/>
                <a:gd name="connsiteX3-57" fmla="*/ 1656190 w 1656190"/>
                <a:gd name="connsiteY3-58" fmla="*/ 2861320 h 2861320"/>
                <a:gd name="connsiteX4-59" fmla="*/ 6 w 1656190"/>
                <a:gd name="connsiteY4-60" fmla="*/ 2861320 h 2861320"/>
                <a:gd name="connsiteX5-61" fmla="*/ 717010 w 1656190"/>
                <a:gd name="connsiteY5-62" fmla="*/ 1491444 h 2861320"/>
                <a:gd name="connsiteX6-63" fmla="*/ 6 w 1656190"/>
                <a:gd name="connsiteY6-64" fmla="*/ 0 h 2861320"/>
                <a:gd name="connsiteX0-65" fmla="*/ 6 w 1656190"/>
                <a:gd name="connsiteY0-66" fmla="*/ 0 h 2861320"/>
                <a:gd name="connsiteX1-67" fmla="*/ 1656190 w 1656190"/>
                <a:gd name="connsiteY1-68" fmla="*/ 0 h 2861320"/>
                <a:gd name="connsiteX2-69" fmla="*/ 917035 w 1656190"/>
                <a:gd name="connsiteY2-70" fmla="*/ 1464171 h 2861320"/>
                <a:gd name="connsiteX3-71" fmla="*/ 1656190 w 1656190"/>
                <a:gd name="connsiteY3-72" fmla="*/ 2861320 h 2861320"/>
                <a:gd name="connsiteX4-73" fmla="*/ 6 w 1656190"/>
                <a:gd name="connsiteY4-74" fmla="*/ 2861320 h 2861320"/>
                <a:gd name="connsiteX5-75" fmla="*/ 717010 w 1656190"/>
                <a:gd name="connsiteY5-76" fmla="*/ 1491444 h 2861320"/>
                <a:gd name="connsiteX6-77" fmla="*/ 6 w 1656190"/>
                <a:gd name="connsiteY6-78" fmla="*/ 0 h 2861320"/>
                <a:gd name="connsiteX0-79" fmla="*/ 6 w 1673805"/>
                <a:gd name="connsiteY0-80" fmla="*/ 0 h 2861320"/>
                <a:gd name="connsiteX1-81" fmla="*/ 1656190 w 1673805"/>
                <a:gd name="connsiteY1-82" fmla="*/ 0 h 2861320"/>
                <a:gd name="connsiteX2-83" fmla="*/ 917035 w 1673805"/>
                <a:gd name="connsiteY2-84" fmla="*/ 1464171 h 2861320"/>
                <a:gd name="connsiteX3-85" fmla="*/ 1656190 w 1673805"/>
                <a:gd name="connsiteY3-86" fmla="*/ 2861320 h 2861320"/>
                <a:gd name="connsiteX4-87" fmla="*/ 6 w 1673805"/>
                <a:gd name="connsiteY4-88" fmla="*/ 2861320 h 2861320"/>
                <a:gd name="connsiteX5-89" fmla="*/ 717010 w 1673805"/>
                <a:gd name="connsiteY5-90" fmla="*/ 1491444 h 2861320"/>
                <a:gd name="connsiteX6-91" fmla="*/ 6 w 1673805"/>
                <a:gd name="connsiteY6-92" fmla="*/ 0 h 2861320"/>
                <a:gd name="connsiteX0-93" fmla="*/ 6 w 1673805"/>
                <a:gd name="connsiteY0-94" fmla="*/ 0 h 2861320"/>
                <a:gd name="connsiteX1-95" fmla="*/ 1656190 w 1673805"/>
                <a:gd name="connsiteY1-96" fmla="*/ 0 h 2861320"/>
                <a:gd name="connsiteX2-97" fmla="*/ 917035 w 1673805"/>
                <a:gd name="connsiteY2-98" fmla="*/ 1464171 h 2861320"/>
                <a:gd name="connsiteX3-99" fmla="*/ 1656190 w 1673805"/>
                <a:gd name="connsiteY3-100" fmla="*/ 2861320 h 2861320"/>
                <a:gd name="connsiteX4-101" fmla="*/ 6 w 1673805"/>
                <a:gd name="connsiteY4-102" fmla="*/ 2861320 h 2861320"/>
                <a:gd name="connsiteX5-103" fmla="*/ 717010 w 1673805"/>
                <a:gd name="connsiteY5-104" fmla="*/ 1491444 h 2861320"/>
                <a:gd name="connsiteX6-105" fmla="*/ 6 w 1673805"/>
                <a:gd name="connsiteY6-106" fmla="*/ 0 h 2861320"/>
                <a:gd name="connsiteX0-107" fmla="*/ 6 w 1668422"/>
                <a:gd name="connsiteY0-108" fmla="*/ 0 h 2861320"/>
                <a:gd name="connsiteX1-109" fmla="*/ 1656190 w 1668422"/>
                <a:gd name="connsiteY1-110" fmla="*/ 0 h 2861320"/>
                <a:gd name="connsiteX2-111" fmla="*/ 917035 w 1668422"/>
                <a:gd name="connsiteY2-112" fmla="*/ 1464171 h 2861320"/>
                <a:gd name="connsiteX3-113" fmla="*/ 1656190 w 1668422"/>
                <a:gd name="connsiteY3-114" fmla="*/ 2861320 h 2861320"/>
                <a:gd name="connsiteX4-115" fmla="*/ 6 w 1668422"/>
                <a:gd name="connsiteY4-116" fmla="*/ 2861320 h 2861320"/>
                <a:gd name="connsiteX5-117" fmla="*/ 717010 w 1668422"/>
                <a:gd name="connsiteY5-118" fmla="*/ 1491444 h 2861320"/>
                <a:gd name="connsiteX6-119" fmla="*/ 6 w 1668422"/>
                <a:gd name="connsiteY6-120" fmla="*/ 0 h 2861320"/>
                <a:gd name="connsiteX0-121" fmla="*/ 6 w 1662495"/>
                <a:gd name="connsiteY0-122" fmla="*/ 0 h 2861320"/>
                <a:gd name="connsiteX1-123" fmla="*/ 1656190 w 1662495"/>
                <a:gd name="connsiteY1-124" fmla="*/ 0 h 2861320"/>
                <a:gd name="connsiteX2-125" fmla="*/ 917035 w 1662495"/>
                <a:gd name="connsiteY2-126" fmla="*/ 1464171 h 2861320"/>
                <a:gd name="connsiteX3-127" fmla="*/ 1656190 w 1662495"/>
                <a:gd name="connsiteY3-128" fmla="*/ 2861320 h 2861320"/>
                <a:gd name="connsiteX4-129" fmla="*/ 6 w 1662495"/>
                <a:gd name="connsiteY4-130" fmla="*/ 2861320 h 2861320"/>
                <a:gd name="connsiteX5-131" fmla="*/ 717010 w 1662495"/>
                <a:gd name="connsiteY5-132" fmla="*/ 1491444 h 2861320"/>
                <a:gd name="connsiteX6-133" fmla="*/ 6 w 1662495"/>
                <a:gd name="connsiteY6-134" fmla="*/ 0 h 2861320"/>
                <a:gd name="connsiteX0-135" fmla="*/ 6 w 1662495"/>
                <a:gd name="connsiteY0-136" fmla="*/ 0 h 2861320"/>
                <a:gd name="connsiteX1-137" fmla="*/ 1656190 w 1662495"/>
                <a:gd name="connsiteY1-138" fmla="*/ 0 h 2861320"/>
                <a:gd name="connsiteX2-139" fmla="*/ 917035 w 1662495"/>
                <a:gd name="connsiteY2-140" fmla="*/ 1464171 h 2861320"/>
                <a:gd name="connsiteX3-141" fmla="*/ 1656190 w 1662495"/>
                <a:gd name="connsiteY3-142" fmla="*/ 2861320 h 2861320"/>
                <a:gd name="connsiteX4-143" fmla="*/ 6 w 1662495"/>
                <a:gd name="connsiteY4-144" fmla="*/ 2861320 h 2861320"/>
                <a:gd name="connsiteX5-145" fmla="*/ 717010 w 1662495"/>
                <a:gd name="connsiteY5-146" fmla="*/ 1491444 h 2861320"/>
                <a:gd name="connsiteX6-147" fmla="*/ 6 w 1662495"/>
                <a:gd name="connsiteY6-148" fmla="*/ 0 h 2861320"/>
                <a:gd name="connsiteX0-149" fmla="*/ 452 w 1662941"/>
                <a:gd name="connsiteY0-150" fmla="*/ 0 h 2861320"/>
                <a:gd name="connsiteX1-151" fmla="*/ 1656636 w 1662941"/>
                <a:gd name="connsiteY1-152" fmla="*/ 0 h 2861320"/>
                <a:gd name="connsiteX2-153" fmla="*/ 917481 w 1662941"/>
                <a:gd name="connsiteY2-154" fmla="*/ 1464171 h 2861320"/>
                <a:gd name="connsiteX3-155" fmla="*/ 1656636 w 1662941"/>
                <a:gd name="connsiteY3-156" fmla="*/ 2861320 h 2861320"/>
                <a:gd name="connsiteX4-157" fmla="*/ 452 w 1662941"/>
                <a:gd name="connsiteY4-158" fmla="*/ 2861320 h 2861320"/>
                <a:gd name="connsiteX5-159" fmla="*/ 717456 w 1662941"/>
                <a:gd name="connsiteY5-160" fmla="*/ 1491444 h 2861320"/>
                <a:gd name="connsiteX6-161" fmla="*/ 452 w 1662941"/>
                <a:gd name="connsiteY6-162" fmla="*/ 0 h 2861320"/>
                <a:gd name="connsiteX0-163" fmla="*/ 452 w 1658369"/>
                <a:gd name="connsiteY0-164" fmla="*/ 0 h 2861320"/>
                <a:gd name="connsiteX1-165" fmla="*/ 1656636 w 1658369"/>
                <a:gd name="connsiteY1-166" fmla="*/ 0 h 2861320"/>
                <a:gd name="connsiteX2-167" fmla="*/ 917481 w 1658369"/>
                <a:gd name="connsiteY2-168" fmla="*/ 1464171 h 2861320"/>
                <a:gd name="connsiteX3-169" fmla="*/ 1656636 w 1658369"/>
                <a:gd name="connsiteY3-170" fmla="*/ 2861320 h 2861320"/>
                <a:gd name="connsiteX4-171" fmla="*/ 452 w 1658369"/>
                <a:gd name="connsiteY4-172" fmla="*/ 2861320 h 2861320"/>
                <a:gd name="connsiteX5-173" fmla="*/ 717456 w 1658369"/>
                <a:gd name="connsiteY5-174" fmla="*/ 1491444 h 2861320"/>
                <a:gd name="connsiteX6-175" fmla="*/ 452 w 1658369"/>
                <a:gd name="connsiteY6-176" fmla="*/ 0 h 2861320"/>
                <a:gd name="connsiteX0-177" fmla="*/ 452 w 1658421"/>
                <a:gd name="connsiteY0-178" fmla="*/ 0 h 2861320"/>
                <a:gd name="connsiteX1-179" fmla="*/ 1656636 w 1658421"/>
                <a:gd name="connsiteY1-180" fmla="*/ 0 h 2861320"/>
                <a:gd name="connsiteX2-181" fmla="*/ 941293 w 1658421"/>
                <a:gd name="connsiteY2-182" fmla="*/ 1495711 h 2861320"/>
                <a:gd name="connsiteX3-183" fmla="*/ 1656636 w 1658421"/>
                <a:gd name="connsiteY3-184" fmla="*/ 2861320 h 2861320"/>
                <a:gd name="connsiteX4-185" fmla="*/ 452 w 1658421"/>
                <a:gd name="connsiteY4-186" fmla="*/ 2861320 h 2861320"/>
                <a:gd name="connsiteX5-187" fmla="*/ 717456 w 1658421"/>
                <a:gd name="connsiteY5-188" fmla="*/ 1491444 h 2861320"/>
                <a:gd name="connsiteX6-189" fmla="*/ 452 w 1658421"/>
                <a:gd name="connsiteY6-190" fmla="*/ 0 h 2861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658421" h="2861320">
                  <a:moveTo>
                    <a:pt x="452" y="0"/>
                  </a:moveTo>
                  <a:lnTo>
                    <a:pt x="1656636" y="0"/>
                  </a:lnTo>
                  <a:cubicBezTo>
                    <a:pt x="1699936" y="1363719"/>
                    <a:pt x="941293" y="1018824"/>
                    <a:pt x="941293" y="1495711"/>
                  </a:cubicBezTo>
                  <a:cubicBezTo>
                    <a:pt x="941293" y="1972598"/>
                    <a:pt x="1676124" y="1577110"/>
                    <a:pt x="1656636" y="2861320"/>
                  </a:cubicBezTo>
                  <a:lnTo>
                    <a:pt x="452" y="2861320"/>
                  </a:lnTo>
                  <a:cubicBezTo>
                    <a:pt x="-20897" y="1568421"/>
                    <a:pt x="719755" y="1922235"/>
                    <a:pt x="717456" y="1491444"/>
                  </a:cubicBezTo>
                  <a:cubicBezTo>
                    <a:pt x="719755" y="968462"/>
                    <a:pt x="17203" y="1490226"/>
                    <a:pt x="452" y="0"/>
                  </a:cubicBezTo>
                  <a:close/>
                </a:path>
              </a:pathLst>
            </a:custGeom>
            <a:noFill/>
            <a:ln w="508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5"/>
            <p:cNvSpPr/>
            <p:nvPr/>
          </p:nvSpPr>
          <p:spPr>
            <a:xfrm>
              <a:off x="4170169" y="2381463"/>
              <a:ext cx="632441" cy="685946"/>
            </a:xfrm>
            <a:custGeom>
              <a:avLst/>
              <a:gdLst>
                <a:gd name="connsiteX0" fmla="*/ 632441 w 632441"/>
                <a:gd name="connsiteY0" fmla="*/ 0 h 543071"/>
                <a:gd name="connsiteX1" fmla="*/ 333986 w 632441"/>
                <a:gd name="connsiteY1" fmla="*/ 369832 h 543071"/>
                <a:gd name="connsiteX2" fmla="*/ 333634 w 632441"/>
                <a:gd name="connsiteY2" fmla="*/ 522943 h 543071"/>
                <a:gd name="connsiteX3" fmla="*/ 333734 w 632441"/>
                <a:gd name="connsiteY3" fmla="*/ 543071 h 543071"/>
                <a:gd name="connsiteX4" fmla="*/ 299188 w 632441"/>
                <a:gd name="connsiteY4" fmla="*/ 543071 h 543071"/>
                <a:gd name="connsiteX5" fmla="*/ 298455 w 632441"/>
                <a:gd name="connsiteY5" fmla="*/ 366986 h 543071"/>
                <a:gd name="connsiteX6" fmla="*/ 0 w 632441"/>
                <a:gd name="connsiteY6" fmla="*/ 5690 h 543071"/>
                <a:gd name="connsiteX7" fmla="*/ 632441 w 632441"/>
                <a:gd name="connsiteY7" fmla="*/ 0 h 543071"/>
                <a:gd name="connsiteX0-1" fmla="*/ 632441 w 632441"/>
                <a:gd name="connsiteY0-2" fmla="*/ 0 h 543071"/>
                <a:gd name="connsiteX1-3" fmla="*/ 333986 w 632441"/>
                <a:gd name="connsiteY1-4" fmla="*/ 369832 h 543071"/>
                <a:gd name="connsiteX2-5" fmla="*/ 335156 w 632441"/>
                <a:gd name="connsiteY2-6" fmla="*/ 392694 h 543071"/>
                <a:gd name="connsiteX3-7" fmla="*/ 333634 w 632441"/>
                <a:gd name="connsiteY3-8" fmla="*/ 522943 h 543071"/>
                <a:gd name="connsiteX4-9" fmla="*/ 333734 w 632441"/>
                <a:gd name="connsiteY4-10" fmla="*/ 543071 h 543071"/>
                <a:gd name="connsiteX5-11" fmla="*/ 299188 w 632441"/>
                <a:gd name="connsiteY5-12" fmla="*/ 543071 h 543071"/>
                <a:gd name="connsiteX6-13" fmla="*/ 298455 w 632441"/>
                <a:gd name="connsiteY6-14" fmla="*/ 366986 h 543071"/>
                <a:gd name="connsiteX7-15" fmla="*/ 0 w 632441"/>
                <a:gd name="connsiteY7-16" fmla="*/ 5690 h 543071"/>
                <a:gd name="connsiteX8" fmla="*/ 632441 w 632441"/>
                <a:gd name="connsiteY8" fmla="*/ 0 h 543071"/>
                <a:gd name="connsiteX0-17" fmla="*/ 632441 w 632441"/>
                <a:gd name="connsiteY0-18" fmla="*/ 0 h 543071"/>
                <a:gd name="connsiteX1-19" fmla="*/ 333986 w 632441"/>
                <a:gd name="connsiteY1-20" fmla="*/ 369832 h 543071"/>
                <a:gd name="connsiteX2-21" fmla="*/ 333634 w 632441"/>
                <a:gd name="connsiteY2-22" fmla="*/ 522943 h 543071"/>
                <a:gd name="connsiteX3-23" fmla="*/ 333734 w 632441"/>
                <a:gd name="connsiteY3-24" fmla="*/ 543071 h 543071"/>
                <a:gd name="connsiteX4-25" fmla="*/ 299188 w 632441"/>
                <a:gd name="connsiteY4-26" fmla="*/ 543071 h 543071"/>
                <a:gd name="connsiteX5-27" fmla="*/ 298455 w 632441"/>
                <a:gd name="connsiteY5-28" fmla="*/ 366986 h 543071"/>
                <a:gd name="connsiteX6-29" fmla="*/ 0 w 632441"/>
                <a:gd name="connsiteY6-30" fmla="*/ 5690 h 543071"/>
                <a:gd name="connsiteX7-31" fmla="*/ 632441 w 632441"/>
                <a:gd name="connsiteY7-32" fmla="*/ 0 h 543071"/>
                <a:gd name="connsiteX0-33" fmla="*/ 632441 w 632441"/>
                <a:gd name="connsiteY0-34" fmla="*/ 0 h 543071"/>
                <a:gd name="connsiteX1-35" fmla="*/ 333986 w 632441"/>
                <a:gd name="connsiteY1-36" fmla="*/ 369832 h 543071"/>
                <a:gd name="connsiteX2-37" fmla="*/ 333734 w 632441"/>
                <a:gd name="connsiteY2-38" fmla="*/ 543071 h 543071"/>
                <a:gd name="connsiteX3-39" fmla="*/ 299188 w 632441"/>
                <a:gd name="connsiteY3-40" fmla="*/ 543071 h 543071"/>
                <a:gd name="connsiteX4-41" fmla="*/ 298455 w 632441"/>
                <a:gd name="connsiteY4-42" fmla="*/ 366986 h 543071"/>
                <a:gd name="connsiteX5-43" fmla="*/ 0 w 632441"/>
                <a:gd name="connsiteY5-44" fmla="*/ 5690 h 543071"/>
                <a:gd name="connsiteX6-45" fmla="*/ 632441 w 632441"/>
                <a:gd name="connsiteY6-46" fmla="*/ 0 h 543071"/>
                <a:gd name="connsiteX0-47" fmla="*/ 632441 w 632441"/>
                <a:gd name="connsiteY0-48" fmla="*/ 0 h 543073"/>
                <a:gd name="connsiteX1-49" fmla="*/ 333986 w 632441"/>
                <a:gd name="connsiteY1-50" fmla="*/ 369832 h 543073"/>
                <a:gd name="connsiteX2-51" fmla="*/ 299188 w 632441"/>
                <a:gd name="connsiteY2-52" fmla="*/ 543071 h 543073"/>
                <a:gd name="connsiteX3-53" fmla="*/ 298455 w 632441"/>
                <a:gd name="connsiteY3-54" fmla="*/ 366986 h 543073"/>
                <a:gd name="connsiteX4-55" fmla="*/ 0 w 632441"/>
                <a:gd name="connsiteY4-56" fmla="*/ 5690 h 543073"/>
                <a:gd name="connsiteX5-57" fmla="*/ 632441 w 632441"/>
                <a:gd name="connsiteY5-58" fmla="*/ 0 h 543073"/>
                <a:gd name="connsiteX0-59" fmla="*/ 632441 w 632441"/>
                <a:gd name="connsiteY0-60" fmla="*/ 0 h 674040"/>
                <a:gd name="connsiteX1-61" fmla="*/ 333986 w 632441"/>
                <a:gd name="connsiteY1-62" fmla="*/ 369832 h 674040"/>
                <a:gd name="connsiteX2-63" fmla="*/ 315856 w 632441"/>
                <a:gd name="connsiteY2-64" fmla="*/ 674040 h 674040"/>
                <a:gd name="connsiteX3-65" fmla="*/ 298455 w 632441"/>
                <a:gd name="connsiteY3-66" fmla="*/ 366986 h 674040"/>
                <a:gd name="connsiteX4-67" fmla="*/ 0 w 632441"/>
                <a:gd name="connsiteY4-68" fmla="*/ 5690 h 674040"/>
                <a:gd name="connsiteX5-69" fmla="*/ 632441 w 632441"/>
                <a:gd name="connsiteY5-70" fmla="*/ 0 h 674040"/>
                <a:gd name="connsiteX0-71" fmla="*/ 632441 w 632441"/>
                <a:gd name="connsiteY0-72" fmla="*/ 0 h 674040"/>
                <a:gd name="connsiteX1-73" fmla="*/ 333986 w 632441"/>
                <a:gd name="connsiteY1-74" fmla="*/ 369832 h 674040"/>
                <a:gd name="connsiteX2-75" fmla="*/ 315856 w 632441"/>
                <a:gd name="connsiteY2-76" fmla="*/ 674040 h 674040"/>
                <a:gd name="connsiteX3-77" fmla="*/ 298455 w 632441"/>
                <a:gd name="connsiteY3-78" fmla="*/ 366986 h 674040"/>
                <a:gd name="connsiteX4-79" fmla="*/ 0 w 632441"/>
                <a:gd name="connsiteY4-80" fmla="*/ 5690 h 674040"/>
                <a:gd name="connsiteX5-81" fmla="*/ 632441 w 632441"/>
                <a:gd name="connsiteY5-82" fmla="*/ 0 h 674040"/>
                <a:gd name="connsiteX0-83" fmla="*/ 632441 w 632441"/>
                <a:gd name="connsiteY0-84" fmla="*/ 0 h 685946"/>
                <a:gd name="connsiteX1-85" fmla="*/ 333986 w 632441"/>
                <a:gd name="connsiteY1-86" fmla="*/ 369832 h 685946"/>
                <a:gd name="connsiteX2-87" fmla="*/ 313475 w 632441"/>
                <a:gd name="connsiteY2-88" fmla="*/ 685946 h 685946"/>
                <a:gd name="connsiteX3-89" fmla="*/ 298455 w 632441"/>
                <a:gd name="connsiteY3-90" fmla="*/ 366986 h 685946"/>
                <a:gd name="connsiteX4-91" fmla="*/ 0 w 632441"/>
                <a:gd name="connsiteY4-92" fmla="*/ 5690 h 685946"/>
                <a:gd name="connsiteX5-93" fmla="*/ 632441 w 632441"/>
                <a:gd name="connsiteY5-94" fmla="*/ 0 h 6859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32441" h="685946">
                  <a:moveTo>
                    <a:pt x="632441" y="0"/>
                  </a:moveTo>
                  <a:cubicBezTo>
                    <a:pt x="600464" y="200089"/>
                    <a:pt x="330829" y="237547"/>
                    <a:pt x="333986" y="369832"/>
                  </a:cubicBezTo>
                  <a:cubicBezTo>
                    <a:pt x="321306" y="496063"/>
                    <a:pt x="319397" y="686420"/>
                    <a:pt x="313475" y="685946"/>
                  </a:cubicBezTo>
                  <a:cubicBezTo>
                    <a:pt x="313231" y="627251"/>
                    <a:pt x="298699" y="425681"/>
                    <a:pt x="298455" y="366986"/>
                  </a:cubicBezTo>
                  <a:cubicBezTo>
                    <a:pt x="281875" y="201037"/>
                    <a:pt x="40268" y="217158"/>
                    <a:pt x="0" y="5690"/>
                  </a:cubicBezTo>
                  <a:lnTo>
                    <a:pt x="63244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a:off x="4170169" y="3169892"/>
              <a:ext cx="627704" cy="306839"/>
            </a:xfrm>
            <a:custGeom>
              <a:avLst/>
              <a:gdLst>
                <a:gd name="connsiteX0" fmla="*/ 299518 w 627704"/>
                <a:gd name="connsiteY0" fmla="*/ 0 h 472931"/>
                <a:gd name="connsiteX1" fmla="*/ 334127 w 627704"/>
                <a:gd name="connsiteY1" fmla="*/ 0 h 472931"/>
                <a:gd name="connsiteX2" fmla="*/ 334430 w 627704"/>
                <a:gd name="connsiteY2" fmla="*/ 61317 h 472931"/>
                <a:gd name="connsiteX3" fmla="*/ 336354 w 627704"/>
                <a:gd name="connsiteY3" fmla="*/ 316465 h 472931"/>
                <a:gd name="connsiteX4" fmla="*/ 627704 w 627704"/>
                <a:gd name="connsiteY4" fmla="*/ 472931 h 472931"/>
                <a:gd name="connsiteX5" fmla="*/ 0 w 627704"/>
                <a:gd name="connsiteY5" fmla="*/ 472931 h 472931"/>
                <a:gd name="connsiteX6" fmla="*/ 300824 w 627704"/>
                <a:gd name="connsiteY6" fmla="*/ 313619 h 472931"/>
                <a:gd name="connsiteX7" fmla="*/ 299639 w 627704"/>
                <a:gd name="connsiteY7" fmla="*/ 29134 h 472931"/>
                <a:gd name="connsiteX8" fmla="*/ 299518 w 627704"/>
                <a:gd name="connsiteY8" fmla="*/ 0 h 472931"/>
                <a:gd name="connsiteX0-1" fmla="*/ 299518 w 627704"/>
                <a:gd name="connsiteY0-2" fmla="*/ 0 h 472931"/>
                <a:gd name="connsiteX1-3" fmla="*/ 334430 w 627704"/>
                <a:gd name="connsiteY1-4" fmla="*/ 61317 h 472931"/>
                <a:gd name="connsiteX2-5" fmla="*/ 336354 w 627704"/>
                <a:gd name="connsiteY2-6" fmla="*/ 316465 h 472931"/>
                <a:gd name="connsiteX3-7" fmla="*/ 627704 w 627704"/>
                <a:gd name="connsiteY3-8" fmla="*/ 472931 h 472931"/>
                <a:gd name="connsiteX4-9" fmla="*/ 0 w 627704"/>
                <a:gd name="connsiteY4-10" fmla="*/ 472931 h 472931"/>
                <a:gd name="connsiteX5-11" fmla="*/ 300824 w 627704"/>
                <a:gd name="connsiteY5-12" fmla="*/ 313619 h 472931"/>
                <a:gd name="connsiteX6-13" fmla="*/ 299639 w 627704"/>
                <a:gd name="connsiteY6-14" fmla="*/ 29134 h 472931"/>
                <a:gd name="connsiteX7-15" fmla="*/ 299518 w 627704"/>
                <a:gd name="connsiteY7-16" fmla="*/ 0 h 472931"/>
                <a:gd name="connsiteX0-17" fmla="*/ 299639 w 627704"/>
                <a:gd name="connsiteY0-18" fmla="*/ 21027 h 464824"/>
                <a:gd name="connsiteX1-19" fmla="*/ 334430 w 627704"/>
                <a:gd name="connsiteY1-20" fmla="*/ 53210 h 464824"/>
                <a:gd name="connsiteX2-21" fmla="*/ 336354 w 627704"/>
                <a:gd name="connsiteY2-22" fmla="*/ 308358 h 464824"/>
                <a:gd name="connsiteX3-23" fmla="*/ 627704 w 627704"/>
                <a:gd name="connsiteY3-24" fmla="*/ 464824 h 464824"/>
                <a:gd name="connsiteX4-25" fmla="*/ 0 w 627704"/>
                <a:gd name="connsiteY4-26" fmla="*/ 464824 h 464824"/>
                <a:gd name="connsiteX5-27" fmla="*/ 300824 w 627704"/>
                <a:gd name="connsiteY5-28" fmla="*/ 305512 h 464824"/>
                <a:gd name="connsiteX6-29" fmla="*/ 299639 w 627704"/>
                <a:gd name="connsiteY6-30" fmla="*/ 21027 h 464824"/>
                <a:gd name="connsiteX0-31" fmla="*/ 300824 w 627704"/>
                <a:gd name="connsiteY0-32" fmla="*/ 252303 h 411615"/>
                <a:gd name="connsiteX1-33" fmla="*/ 334430 w 627704"/>
                <a:gd name="connsiteY1-34" fmla="*/ 1 h 411615"/>
                <a:gd name="connsiteX2-35" fmla="*/ 336354 w 627704"/>
                <a:gd name="connsiteY2-36" fmla="*/ 255149 h 411615"/>
                <a:gd name="connsiteX3-37" fmla="*/ 627704 w 627704"/>
                <a:gd name="connsiteY3-38" fmla="*/ 411615 h 411615"/>
                <a:gd name="connsiteX4-39" fmla="*/ 0 w 627704"/>
                <a:gd name="connsiteY4-40" fmla="*/ 411615 h 411615"/>
                <a:gd name="connsiteX5-41" fmla="*/ 300824 w 627704"/>
                <a:gd name="connsiteY5-42" fmla="*/ 252303 h 411615"/>
                <a:gd name="connsiteX0-43" fmla="*/ 300824 w 627704"/>
                <a:gd name="connsiteY0-44" fmla="*/ 126099 h 285411"/>
                <a:gd name="connsiteX1-45" fmla="*/ 317761 w 627704"/>
                <a:gd name="connsiteY1-46" fmla="*/ 3 h 285411"/>
                <a:gd name="connsiteX2-47" fmla="*/ 336354 w 627704"/>
                <a:gd name="connsiteY2-48" fmla="*/ 128945 h 285411"/>
                <a:gd name="connsiteX3-49" fmla="*/ 627704 w 627704"/>
                <a:gd name="connsiteY3-50" fmla="*/ 285411 h 285411"/>
                <a:gd name="connsiteX4-51" fmla="*/ 0 w 627704"/>
                <a:gd name="connsiteY4-52" fmla="*/ 285411 h 285411"/>
                <a:gd name="connsiteX5-53" fmla="*/ 300824 w 627704"/>
                <a:gd name="connsiteY5-54" fmla="*/ 126099 h 285411"/>
                <a:gd name="connsiteX0-55" fmla="*/ 300824 w 627704"/>
                <a:gd name="connsiteY0-56" fmla="*/ 126099 h 285411"/>
                <a:gd name="connsiteX1-57" fmla="*/ 317761 w 627704"/>
                <a:gd name="connsiteY1-58" fmla="*/ 3 h 285411"/>
                <a:gd name="connsiteX2-59" fmla="*/ 336354 w 627704"/>
                <a:gd name="connsiteY2-60" fmla="*/ 128945 h 285411"/>
                <a:gd name="connsiteX3-61" fmla="*/ 627704 w 627704"/>
                <a:gd name="connsiteY3-62" fmla="*/ 285411 h 285411"/>
                <a:gd name="connsiteX4-63" fmla="*/ 0 w 627704"/>
                <a:gd name="connsiteY4-64" fmla="*/ 285411 h 285411"/>
                <a:gd name="connsiteX5-65" fmla="*/ 300824 w 627704"/>
                <a:gd name="connsiteY5-66" fmla="*/ 126099 h 285411"/>
                <a:gd name="connsiteX0-67" fmla="*/ 300824 w 627704"/>
                <a:gd name="connsiteY0-68" fmla="*/ 126099 h 285411"/>
                <a:gd name="connsiteX1-69" fmla="*/ 317761 w 627704"/>
                <a:gd name="connsiteY1-70" fmla="*/ 3 h 285411"/>
                <a:gd name="connsiteX2-71" fmla="*/ 336354 w 627704"/>
                <a:gd name="connsiteY2-72" fmla="*/ 128945 h 285411"/>
                <a:gd name="connsiteX3-73" fmla="*/ 627704 w 627704"/>
                <a:gd name="connsiteY3-74" fmla="*/ 285411 h 285411"/>
                <a:gd name="connsiteX4-75" fmla="*/ 0 w 627704"/>
                <a:gd name="connsiteY4-76" fmla="*/ 285411 h 285411"/>
                <a:gd name="connsiteX5-77" fmla="*/ 300824 w 627704"/>
                <a:gd name="connsiteY5-78" fmla="*/ 126099 h 285411"/>
                <a:gd name="connsiteX0-79" fmla="*/ 300824 w 627704"/>
                <a:gd name="connsiteY0-80" fmla="*/ 126099 h 285411"/>
                <a:gd name="connsiteX1-81" fmla="*/ 317761 w 627704"/>
                <a:gd name="connsiteY1-82" fmla="*/ 3 h 285411"/>
                <a:gd name="connsiteX2-83" fmla="*/ 336354 w 627704"/>
                <a:gd name="connsiteY2-84" fmla="*/ 128945 h 285411"/>
                <a:gd name="connsiteX3-85" fmla="*/ 627704 w 627704"/>
                <a:gd name="connsiteY3-86" fmla="*/ 285411 h 285411"/>
                <a:gd name="connsiteX4-87" fmla="*/ 0 w 627704"/>
                <a:gd name="connsiteY4-88" fmla="*/ 285411 h 285411"/>
                <a:gd name="connsiteX5-89" fmla="*/ 300824 w 627704"/>
                <a:gd name="connsiteY5-90" fmla="*/ 126099 h 285411"/>
                <a:gd name="connsiteX0-91" fmla="*/ 300824 w 627704"/>
                <a:gd name="connsiteY0-92" fmla="*/ 126099 h 285411"/>
                <a:gd name="connsiteX1-93" fmla="*/ 317761 w 627704"/>
                <a:gd name="connsiteY1-94" fmla="*/ 3 h 285411"/>
                <a:gd name="connsiteX2-95" fmla="*/ 336354 w 627704"/>
                <a:gd name="connsiteY2-96" fmla="*/ 128945 h 285411"/>
                <a:gd name="connsiteX3-97" fmla="*/ 627704 w 627704"/>
                <a:gd name="connsiteY3-98" fmla="*/ 285411 h 285411"/>
                <a:gd name="connsiteX4-99" fmla="*/ 0 w 627704"/>
                <a:gd name="connsiteY4-100" fmla="*/ 285411 h 285411"/>
                <a:gd name="connsiteX5-101" fmla="*/ 300824 w 627704"/>
                <a:gd name="connsiteY5-102" fmla="*/ 126099 h 285411"/>
                <a:gd name="connsiteX0-103" fmla="*/ 300824 w 627704"/>
                <a:gd name="connsiteY0-104" fmla="*/ 126099 h 285411"/>
                <a:gd name="connsiteX1-105" fmla="*/ 317761 w 627704"/>
                <a:gd name="connsiteY1-106" fmla="*/ 3 h 285411"/>
                <a:gd name="connsiteX2-107" fmla="*/ 336354 w 627704"/>
                <a:gd name="connsiteY2-108" fmla="*/ 128945 h 285411"/>
                <a:gd name="connsiteX3-109" fmla="*/ 627704 w 627704"/>
                <a:gd name="connsiteY3-110" fmla="*/ 285411 h 285411"/>
                <a:gd name="connsiteX4-111" fmla="*/ 0 w 627704"/>
                <a:gd name="connsiteY4-112" fmla="*/ 285411 h 285411"/>
                <a:gd name="connsiteX5-113" fmla="*/ 300824 w 627704"/>
                <a:gd name="connsiteY5-114" fmla="*/ 126099 h 285411"/>
                <a:gd name="connsiteX0-115" fmla="*/ 300824 w 627704"/>
                <a:gd name="connsiteY0-116" fmla="*/ 126099 h 285411"/>
                <a:gd name="connsiteX1-117" fmla="*/ 317761 w 627704"/>
                <a:gd name="connsiteY1-118" fmla="*/ 3 h 285411"/>
                <a:gd name="connsiteX2-119" fmla="*/ 336354 w 627704"/>
                <a:gd name="connsiteY2-120" fmla="*/ 121801 h 285411"/>
                <a:gd name="connsiteX3-121" fmla="*/ 627704 w 627704"/>
                <a:gd name="connsiteY3-122" fmla="*/ 285411 h 285411"/>
                <a:gd name="connsiteX4-123" fmla="*/ 0 w 627704"/>
                <a:gd name="connsiteY4-124" fmla="*/ 285411 h 285411"/>
                <a:gd name="connsiteX5-125" fmla="*/ 300824 w 627704"/>
                <a:gd name="connsiteY5-126" fmla="*/ 126099 h 285411"/>
                <a:gd name="connsiteX0-127" fmla="*/ 300824 w 627704"/>
                <a:gd name="connsiteY0-128" fmla="*/ 126099 h 285411"/>
                <a:gd name="connsiteX1-129" fmla="*/ 317761 w 627704"/>
                <a:gd name="connsiteY1-130" fmla="*/ 3 h 285411"/>
                <a:gd name="connsiteX2-131" fmla="*/ 333973 w 627704"/>
                <a:gd name="connsiteY2-132" fmla="*/ 128944 h 285411"/>
                <a:gd name="connsiteX3-133" fmla="*/ 627704 w 627704"/>
                <a:gd name="connsiteY3-134" fmla="*/ 285411 h 285411"/>
                <a:gd name="connsiteX4-135" fmla="*/ 0 w 627704"/>
                <a:gd name="connsiteY4-136" fmla="*/ 285411 h 285411"/>
                <a:gd name="connsiteX5-137" fmla="*/ 300824 w 627704"/>
                <a:gd name="connsiteY5-138" fmla="*/ 126099 h 285411"/>
                <a:gd name="connsiteX0-139" fmla="*/ 300824 w 627704"/>
                <a:gd name="connsiteY0-140" fmla="*/ 126099 h 285411"/>
                <a:gd name="connsiteX1-141" fmla="*/ 317761 w 627704"/>
                <a:gd name="connsiteY1-142" fmla="*/ 3 h 285411"/>
                <a:gd name="connsiteX2-143" fmla="*/ 333973 w 627704"/>
                <a:gd name="connsiteY2-144" fmla="*/ 128944 h 285411"/>
                <a:gd name="connsiteX3-145" fmla="*/ 627704 w 627704"/>
                <a:gd name="connsiteY3-146" fmla="*/ 285411 h 285411"/>
                <a:gd name="connsiteX4-147" fmla="*/ 0 w 627704"/>
                <a:gd name="connsiteY4-148" fmla="*/ 285411 h 285411"/>
                <a:gd name="connsiteX5-149" fmla="*/ 300824 w 627704"/>
                <a:gd name="connsiteY5-150" fmla="*/ 126099 h 285411"/>
                <a:gd name="connsiteX0-151" fmla="*/ 300824 w 627704"/>
                <a:gd name="connsiteY0-152" fmla="*/ 138003 h 297315"/>
                <a:gd name="connsiteX1-153" fmla="*/ 343955 w 627704"/>
                <a:gd name="connsiteY1-154" fmla="*/ 1 h 297315"/>
                <a:gd name="connsiteX2-155" fmla="*/ 333973 w 627704"/>
                <a:gd name="connsiteY2-156" fmla="*/ 140848 h 297315"/>
                <a:gd name="connsiteX3-157" fmla="*/ 627704 w 627704"/>
                <a:gd name="connsiteY3-158" fmla="*/ 297315 h 297315"/>
                <a:gd name="connsiteX4-159" fmla="*/ 0 w 627704"/>
                <a:gd name="connsiteY4-160" fmla="*/ 297315 h 297315"/>
                <a:gd name="connsiteX5-161" fmla="*/ 300824 w 627704"/>
                <a:gd name="connsiteY5-162" fmla="*/ 138003 h 297315"/>
                <a:gd name="connsiteX0-163" fmla="*/ 300824 w 627704"/>
                <a:gd name="connsiteY0-164" fmla="*/ 142765 h 302077"/>
                <a:gd name="connsiteX1-165" fmla="*/ 320143 w 627704"/>
                <a:gd name="connsiteY1-166" fmla="*/ 1 h 302077"/>
                <a:gd name="connsiteX2-167" fmla="*/ 333973 w 627704"/>
                <a:gd name="connsiteY2-168" fmla="*/ 145610 h 302077"/>
                <a:gd name="connsiteX3-169" fmla="*/ 627704 w 627704"/>
                <a:gd name="connsiteY3-170" fmla="*/ 302077 h 302077"/>
                <a:gd name="connsiteX4-171" fmla="*/ 0 w 627704"/>
                <a:gd name="connsiteY4-172" fmla="*/ 302077 h 302077"/>
                <a:gd name="connsiteX5-173" fmla="*/ 300824 w 627704"/>
                <a:gd name="connsiteY5-174" fmla="*/ 142765 h 302077"/>
                <a:gd name="connsiteX0-175" fmla="*/ 300824 w 627704"/>
                <a:gd name="connsiteY0-176" fmla="*/ 172055 h 331367"/>
                <a:gd name="connsiteX1-177" fmla="*/ 320143 w 627704"/>
                <a:gd name="connsiteY1-178" fmla="*/ 29291 h 331367"/>
                <a:gd name="connsiteX2-179" fmla="*/ 333973 w 627704"/>
                <a:gd name="connsiteY2-180" fmla="*/ 174900 h 331367"/>
                <a:gd name="connsiteX3-181" fmla="*/ 627704 w 627704"/>
                <a:gd name="connsiteY3-182" fmla="*/ 331367 h 331367"/>
                <a:gd name="connsiteX4-183" fmla="*/ 0 w 627704"/>
                <a:gd name="connsiteY4-184" fmla="*/ 331367 h 331367"/>
                <a:gd name="connsiteX5-185" fmla="*/ 300824 w 627704"/>
                <a:gd name="connsiteY5-186" fmla="*/ 172055 h 331367"/>
                <a:gd name="connsiteX0-187" fmla="*/ 300824 w 627704"/>
                <a:gd name="connsiteY0-188" fmla="*/ 143382 h 302694"/>
                <a:gd name="connsiteX1-189" fmla="*/ 320143 w 627704"/>
                <a:gd name="connsiteY1-190" fmla="*/ 618 h 302694"/>
                <a:gd name="connsiteX2-191" fmla="*/ 333973 w 627704"/>
                <a:gd name="connsiteY2-192" fmla="*/ 146227 h 302694"/>
                <a:gd name="connsiteX3-193" fmla="*/ 627704 w 627704"/>
                <a:gd name="connsiteY3-194" fmla="*/ 302694 h 302694"/>
                <a:gd name="connsiteX4-195" fmla="*/ 0 w 627704"/>
                <a:gd name="connsiteY4-196" fmla="*/ 302694 h 302694"/>
                <a:gd name="connsiteX5-197" fmla="*/ 300824 w 627704"/>
                <a:gd name="connsiteY5-198" fmla="*/ 143382 h 302694"/>
                <a:gd name="connsiteX0-199" fmla="*/ 300824 w 627704"/>
                <a:gd name="connsiteY0-200" fmla="*/ 143382 h 302694"/>
                <a:gd name="connsiteX1-201" fmla="*/ 320143 w 627704"/>
                <a:gd name="connsiteY1-202" fmla="*/ 618 h 302694"/>
                <a:gd name="connsiteX2-203" fmla="*/ 333973 w 627704"/>
                <a:gd name="connsiteY2-204" fmla="*/ 146227 h 302694"/>
                <a:gd name="connsiteX3-205" fmla="*/ 627704 w 627704"/>
                <a:gd name="connsiteY3-206" fmla="*/ 302694 h 302694"/>
                <a:gd name="connsiteX4-207" fmla="*/ 0 w 627704"/>
                <a:gd name="connsiteY4-208" fmla="*/ 302694 h 302694"/>
                <a:gd name="connsiteX5-209" fmla="*/ 300824 w 627704"/>
                <a:gd name="connsiteY5-210" fmla="*/ 143382 h 302694"/>
                <a:gd name="connsiteX0-211" fmla="*/ 300824 w 627704"/>
                <a:gd name="connsiteY0-212" fmla="*/ 143382 h 302694"/>
                <a:gd name="connsiteX1-213" fmla="*/ 320143 w 627704"/>
                <a:gd name="connsiteY1-214" fmla="*/ 618 h 302694"/>
                <a:gd name="connsiteX2-215" fmla="*/ 333973 w 627704"/>
                <a:gd name="connsiteY2-216" fmla="*/ 146227 h 302694"/>
                <a:gd name="connsiteX3-217" fmla="*/ 627704 w 627704"/>
                <a:gd name="connsiteY3-218" fmla="*/ 302694 h 302694"/>
                <a:gd name="connsiteX4-219" fmla="*/ 0 w 627704"/>
                <a:gd name="connsiteY4-220" fmla="*/ 302694 h 302694"/>
                <a:gd name="connsiteX5-221" fmla="*/ 300824 w 627704"/>
                <a:gd name="connsiteY5-222" fmla="*/ 143382 h 302694"/>
                <a:gd name="connsiteX0-223" fmla="*/ 300824 w 627704"/>
                <a:gd name="connsiteY0-224" fmla="*/ 142764 h 302076"/>
                <a:gd name="connsiteX1-225" fmla="*/ 320143 w 627704"/>
                <a:gd name="connsiteY1-226" fmla="*/ 0 h 302076"/>
                <a:gd name="connsiteX2-227" fmla="*/ 333973 w 627704"/>
                <a:gd name="connsiteY2-228" fmla="*/ 145609 h 302076"/>
                <a:gd name="connsiteX3-229" fmla="*/ 627704 w 627704"/>
                <a:gd name="connsiteY3-230" fmla="*/ 302076 h 302076"/>
                <a:gd name="connsiteX4-231" fmla="*/ 0 w 627704"/>
                <a:gd name="connsiteY4-232" fmla="*/ 302076 h 302076"/>
                <a:gd name="connsiteX5-233" fmla="*/ 300824 w 627704"/>
                <a:gd name="connsiteY5-234" fmla="*/ 142764 h 302076"/>
                <a:gd name="connsiteX0-235" fmla="*/ 300824 w 627704"/>
                <a:gd name="connsiteY0-236" fmla="*/ 142764 h 302076"/>
                <a:gd name="connsiteX1-237" fmla="*/ 320143 w 627704"/>
                <a:gd name="connsiteY1-238" fmla="*/ 0 h 302076"/>
                <a:gd name="connsiteX2-239" fmla="*/ 333973 w 627704"/>
                <a:gd name="connsiteY2-240" fmla="*/ 145609 h 302076"/>
                <a:gd name="connsiteX3-241" fmla="*/ 627704 w 627704"/>
                <a:gd name="connsiteY3-242" fmla="*/ 302076 h 302076"/>
                <a:gd name="connsiteX4-243" fmla="*/ 0 w 627704"/>
                <a:gd name="connsiteY4-244" fmla="*/ 302076 h 302076"/>
                <a:gd name="connsiteX5-245" fmla="*/ 300824 w 627704"/>
                <a:gd name="connsiteY5-246" fmla="*/ 142764 h 302076"/>
                <a:gd name="connsiteX0-247" fmla="*/ 300824 w 627704"/>
                <a:gd name="connsiteY0-248" fmla="*/ 142764 h 302076"/>
                <a:gd name="connsiteX1-249" fmla="*/ 320143 w 627704"/>
                <a:gd name="connsiteY1-250" fmla="*/ 0 h 302076"/>
                <a:gd name="connsiteX2-251" fmla="*/ 333973 w 627704"/>
                <a:gd name="connsiteY2-252" fmla="*/ 145609 h 302076"/>
                <a:gd name="connsiteX3-253" fmla="*/ 627704 w 627704"/>
                <a:gd name="connsiteY3-254" fmla="*/ 302076 h 302076"/>
                <a:gd name="connsiteX4-255" fmla="*/ 0 w 627704"/>
                <a:gd name="connsiteY4-256" fmla="*/ 302076 h 302076"/>
                <a:gd name="connsiteX5-257" fmla="*/ 300824 w 627704"/>
                <a:gd name="connsiteY5-258" fmla="*/ 142764 h 302076"/>
                <a:gd name="connsiteX0-259" fmla="*/ 300824 w 627704"/>
                <a:gd name="connsiteY0-260" fmla="*/ 142764 h 302076"/>
                <a:gd name="connsiteX1-261" fmla="*/ 320143 w 627704"/>
                <a:gd name="connsiteY1-262" fmla="*/ 0 h 302076"/>
                <a:gd name="connsiteX2-263" fmla="*/ 333973 w 627704"/>
                <a:gd name="connsiteY2-264" fmla="*/ 145609 h 302076"/>
                <a:gd name="connsiteX3-265" fmla="*/ 627704 w 627704"/>
                <a:gd name="connsiteY3-266" fmla="*/ 302076 h 302076"/>
                <a:gd name="connsiteX4-267" fmla="*/ 0 w 627704"/>
                <a:gd name="connsiteY4-268" fmla="*/ 302076 h 302076"/>
                <a:gd name="connsiteX5-269" fmla="*/ 300824 w 627704"/>
                <a:gd name="connsiteY5-270" fmla="*/ 142764 h 302076"/>
                <a:gd name="connsiteX0-271" fmla="*/ 300824 w 627704"/>
                <a:gd name="connsiteY0-272" fmla="*/ 147527 h 306839"/>
                <a:gd name="connsiteX1-273" fmla="*/ 317762 w 627704"/>
                <a:gd name="connsiteY1-274" fmla="*/ 0 h 306839"/>
                <a:gd name="connsiteX2-275" fmla="*/ 333973 w 627704"/>
                <a:gd name="connsiteY2-276" fmla="*/ 150372 h 306839"/>
                <a:gd name="connsiteX3-277" fmla="*/ 627704 w 627704"/>
                <a:gd name="connsiteY3-278" fmla="*/ 306839 h 306839"/>
                <a:gd name="connsiteX4-279" fmla="*/ 0 w 627704"/>
                <a:gd name="connsiteY4-280" fmla="*/ 306839 h 306839"/>
                <a:gd name="connsiteX5-281" fmla="*/ 300824 w 627704"/>
                <a:gd name="connsiteY5-282" fmla="*/ 147527 h 3068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27704" h="306839">
                  <a:moveTo>
                    <a:pt x="300824" y="147527"/>
                  </a:moveTo>
                  <a:cubicBezTo>
                    <a:pt x="313700" y="82894"/>
                    <a:pt x="309879" y="73867"/>
                    <a:pt x="317762" y="0"/>
                  </a:cubicBezTo>
                  <a:cubicBezTo>
                    <a:pt x="323264" y="73770"/>
                    <a:pt x="319488" y="92517"/>
                    <a:pt x="333973" y="150372"/>
                  </a:cubicBezTo>
                  <a:cubicBezTo>
                    <a:pt x="350128" y="207289"/>
                    <a:pt x="530587" y="254684"/>
                    <a:pt x="627704" y="306839"/>
                  </a:cubicBezTo>
                  <a:lnTo>
                    <a:pt x="0" y="306839"/>
                  </a:lnTo>
                  <a:cubicBezTo>
                    <a:pt x="100275" y="253735"/>
                    <a:pt x="255318" y="233968"/>
                    <a:pt x="300824" y="14752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8" name="肘形连接符 7"/>
          <p:cNvCxnSpPr/>
          <p:nvPr/>
        </p:nvCxnSpPr>
        <p:spPr>
          <a:xfrm flipV="1">
            <a:off x="4572000" y="2221702"/>
            <a:ext cx="2088232" cy="1160521"/>
          </a:xfrm>
          <a:prstGeom prst="bentConnector3">
            <a:avLst>
              <a:gd name="adj1" fmla="val 27650"/>
            </a:avLst>
          </a:prstGeom>
          <a:ln w="12700">
            <a:solidFill>
              <a:schemeClr val="accent2"/>
            </a:solidFill>
            <a:prstDash val="sysDash"/>
            <a:tailEnd type="oval" w="med" len="med"/>
          </a:ln>
        </p:spPr>
        <p:style>
          <a:lnRef idx="1">
            <a:schemeClr val="accent1"/>
          </a:lnRef>
          <a:fillRef idx="0">
            <a:schemeClr val="accent1"/>
          </a:fillRef>
          <a:effectRef idx="0">
            <a:schemeClr val="accent1"/>
          </a:effectRef>
          <a:fontRef idx="minor">
            <a:schemeClr val="tx1"/>
          </a:fontRef>
        </p:style>
      </p:cxnSp>
      <p:cxnSp>
        <p:nvCxnSpPr>
          <p:cNvPr id="9" name="肘形连接符 8"/>
          <p:cNvCxnSpPr/>
          <p:nvPr/>
        </p:nvCxnSpPr>
        <p:spPr>
          <a:xfrm rot="10800000" flipV="1">
            <a:off x="2275607" y="2476561"/>
            <a:ext cx="2251431" cy="930564"/>
          </a:xfrm>
          <a:prstGeom prst="bentConnector3">
            <a:avLst>
              <a:gd name="adj1" fmla="val 30539"/>
            </a:avLst>
          </a:prstGeom>
          <a:ln w="12700">
            <a:solidFill>
              <a:schemeClr val="accent1"/>
            </a:solidFill>
            <a:prstDash val="sysDash"/>
            <a:tailEnd type="oval" w="med" len="med"/>
          </a:ln>
        </p:spPr>
        <p:style>
          <a:lnRef idx="1">
            <a:schemeClr val="accent1"/>
          </a:lnRef>
          <a:fillRef idx="0">
            <a:schemeClr val="accent1"/>
          </a:fillRef>
          <a:effectRef idx="0">
            <a:schemeClr val="accent1"/>
          </a:effectRef>
          <a:fontRef idx="minor">
            <a:schemeClr val="tx1"/>
          </a:fontRef>
        </p:style>
      </p:cxnSp>
      <p:sp>
        <p:nvSpPr>
          <p:cNvPr id="10" name="TextBox 24"/>
          <p:cNvSpPr txBox="1">
            <a:spLocks noChangeArrowheads="1"/>
          </p:cNvSpPr>
          <p:nvPr/>
        </p:nvSpPr>
        <p:spPr bwMode="auto">
          <a:xfrm>
            <a:off x="5293630" y="2323000"/>
            <a:ext cx="1728191" cy="10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点击添加具体说明</a:t>
            </a:r>
            <a:endParaRPr lang="en-US" altLang="zh-CN" dirty="0">
              <a:ea typeface="+mn-ea"/>
              <a:sym typeface="+mn-lt"/>
            </a:endParaRPr>
          </a:p>
          <a:p>
            <a:r>
              <a:rPr lang="zh-CN" altLang="en-US" dirty="0">
                <a:ea typeface="+mn-ea"/>
                <a:sym typeface="+mn-lt"/>
              </a:rPr>
              <a:t>点击添加具体说明</a:t>
            </a:r>
            <a:endParaRPr lang="en-US" altLang="zh-CN" dirty="0">
              <a:ea typeface="+mn-ea"/>
              <a:sym typeface="+mn-lt"/>
            </a:endParaRPr>
          </a:p>
          <a:p>
            <a:r>
              <a:rPr lang="zh-CN" altLang="en-US" dirty="0">
                <a:ea typeface="+mn-ea"/>
                <a:sym typeface="+mn-lt"/>
              </a:rPr>
              <a:t>点击添加具体说明</a:t>
            </a:r>
            <a:endParaRPr lang="en-US" altLang="zh-CN" dirty="0">
              <a:ea typeface="+mn-ea"/>
              <a:sym typeface="+mn-lt"/>
            </a:endParaRPr>
          </a:p>
        </p:txBody>
      </p:sp>
      <p:sp>
        <p:nvSpPr>
          <p:cNvPr id="11" name="TextBox 24"/>
          <p:cNvSpPr txBox="1">
            <a:spLocks noChangeArrowheads="1"/>
          </p:cNvSpPr>
          <p:nvPr/>
        </p:nvSpPr>
        <p:spPr bwMode="auto">
          <a:xfrm>
            <a:off x="2195400" y="2349818"/>
            <a:ext cx="1728191" cy="10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点击添加具体说明</a:t>
            </a:r>
            <a:endParaRPr lang="en-US" altLang="zh-CN" dirty="0">
              <a:ea typeface="+mn-ea"/>
              <a:sym typeface="+mn-lt"/>
            </a:endParaRPr>
          </a:p>
          <a:p>
            <a:r>
              <a:rPr lang="zh-CN" altLang="en-US" dirty="0">
                <a:ea typeface="+mn-ea"/>
                <a:sym typeface="+mn-lt"/>
              </a:rPr>
              <a:t>点击添加具体说明</a:t>
            </a:r>
            <a:endParaRPr lang="en-US" altLang="zh-CN" dirty="0">
              <a:ea typeface="+mn-ea"/>
              <a:sym typeface="+mn-lt"/>
            </a:endParaRPr>
          </a:p>
          <a:p>
            <a:r>
              <a:rPr lang="zh-CN" altLang="en-US" dirty="0">
                <a:ea typeface="+mn-ea"/>
                <a:sym typeface="+mn-lt"/>
              </a:rPr>
              <a:t>点击添加具体说明</a:t>
            </a:r>
            <a:endParaRPr lang="en-US" altLang="zh-CN" dirty="0">
              <a:ea typeface="+mn-ea"/>
              <a:sym typeface="+mn-lt"/>
            </a:endParaRPr>
          </a:p>
        </p:txBody>
      </p:sp>
      <p:sp>
        <p:nvSpPr>
          <p:cNvPr id="14"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03</a:t>
            </a:r>
            <a:endParaRPr kumimoji="0" lang="zh-CN" sz="1800" u="none" strike="noStrike" cap="none" normalizeH="0" baseline="0" dirty="0">
              <a:ln>
                <a:noFill/>
              </a:ln>
              <a:solidFill>
                <a:schemeClr val="bg1"/>
              </a:solidFill>
              <a:effectLst/>
              <a:cs typeface="+mn-ea"/>
              <a:sym typeface="+mn-lt"/>
            </a:endParaRPr>
          </a:p>
        </p:txBody>
      </p:sp>
    </p:spTree>
    <p:extLst>
      <p:ext uri="{BB962C8B-B14F-4D97-AF65-F5344CB8AC3E}">
        <p14:creationId xmlns:p14="http://schemas.microsoft.com/office/powerpoint/2010/main" val="71637209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F36E8A75-BA3C-4013-832E-5A1FE6F852B2}"/>
              </a:ext>
            </a:extLst>
          </p:cNvPr>
          <p:cNvPicPr>
            <a:picLocks noChangeAspect="1"/>
          </p:cNvPicPr>
          <p:nvPr/>
        </p:nvPicPr>
        <p:blipFill>
          <a:blip r:embed="rId6"/>
          <a:stretch>
            <a:fillRect/>
          </a:stretch>
        </p:blipFill>
        <p:spPr>
          <a:xfrm rot="5400000">
            <a:off x="1993756" y="-1994389"/>
            <a:ext cx="5143012" cy="9140423"/>
          </a:xfrm>
          <a:prstGeom prst="rect">
            <a:avLst/>
          </a:prstGeom>
        </p:spPr>
      </p:pic>
      <p:sp>
        <p:nvSpPr>
          <p:cNvPr id="8" name="矩形 7"/>
          <p:cNvSpPr/>
          <p:nvPr/>
        </p:nvSpPr>
        <p:spPr>
          <a:xfrm>
            <a:off x="4377326" y="1885950"/>
            <a:ext cx="3177687" cy="492443"/>
          </a:xfrm>
          <a:prstGeom prst="rect">
            <a:avLst/>
          </a:prstGeom>
        </p:spPr>
        <p:txBody>
          <a:bodyPr wrap="square" lIns="0" tIns="0" rIns="0" bIns="0">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246440" y="2502670"/>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771269" y="2502670"/>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4246440" y="2769015"/>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771269" y="2769015"/>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12C3B35B-27B2-4003-835A-12EC14E60B82}"/>
              </a:ext>
            </a:extLst>
          </p:cNvPr>
          <p:cNvGrpSpPr/>
          <p:nvPr/>
        </p:nvGrpSpPr>
        <p:grpSpPr>
          <a:xfrm>
            <a:off x="2177088" y="1676510"/>
            <a:ext cx="2465220" cy="1313994"/>
            <a:chOff x="1386700" y="2098781"/>
            <a:chExt cx="2465220" cy="1313994"/>
          </a:xfrm>
        </p:grpSpPr>
        <p:sp>
          <p:nvSpPr>
            <p:cNvPr id="15" name="圆角矩形 13">
              <a:extLst>
                <a:ext uri="{FF2B5EF4-FFF2-40B4-BE49-F238E27FC236}">
                  <a16:creationId xmlns:a16="http://schemas.microsoft.com/office/drawing/2014/main" id="{7421BF77-4A1E-4E64-9028-76FB70F69A96}"/>
                </a:ext>
              </a:extLst>
            </p:cNvPr>
            <p:cNvSpPr/>
            <p:nvPr/>
          </p:nvSpPr>
          <p:spPr>
            <a:xfrm>
              <a:off x="1900116" y="2216613"/>
              <a:ext cx="1370835" cy="1196162"/>
            </a:xfrm>
            <a:prstGeom prst="roundRect">
              <a:avLst>
                <a:gd name="adj" fmla="val 953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050" name="文本框 2"/>
            <p:cNvSpPr txBox="1">
              <a:spLocks noChangeArrowheads="1"/>
            </p:cNvSpPr>
            <p:nvPr>
              <p:custDataLst>
                <p:tags r:id="rId2"/>
              </p:custDataLst>
            </p:nvPr>
          </p:nvSpPr>
          <p:spPr bwMode="auto">
            <a:xfrm>
              <a:off x="1955204" y="2098781"/>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03</a:t>
              </a:r>
              <a:endParaRPr lang="zh-CN" altLang="en-US"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3"/>
              </p:custDataLst>
            </p:nvPr>
          </p:nvSpPr>
          <p:spPr bwMode="auto">
            <a:xfrm>
              <a:off x="1386700" y="3051629"/>
              <a:ext cx="2465220" cy="276999"/>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Tree>
    <p:custDataLst>
      <p:tags r:id="rId1"/>
    </p:custDataLst>
    <p:extLst>
      <p:ext uri="{BB962C8B-B14F-4D97-AF65-F5344CB8AC3E}">
        <p14:creationId xmlns:p14="http://schemas.microsoft.com/office/powerpoint/2010/main" val="2520608199"/>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406249" y="1686651"/>
            <a:ext cx="2219743" cy="1802568"/>
          </a:xfrm>
          <a:custGeom>
            <a:avLst/>
            <a:gdLst>
              <a:gd name="connsiteX0" fmla="*/ 654595 w 2483336"/>
              <a:gd name="connsiteY0" fmla="*/ 0 h 2037930"/>
              <a:gd name="connsiteX1" fmla="*/ 654595 w 2483336"/>
              <a:gd name="connsiteY1" fmla="*/ 180132 h 2037930"/>
              <a:gd name="connsiteX2" fmla="*/ 1568937 w 2483336"/>
              <a:gd name="connsiteY2" fmla="*/ 180132 h 2037930"/>
              <a:gd name="connsiteX3" fmla="*/ 1645137 w 2483336"/>
              <a:gd name="connsiteY3" fmla="*/ 180132 h 2037930"/>
              <a:gd name="connsiteX4" fmla="*/ 1645137 w 2483336"/>
              <a:gd name="connsiteY4" fmla="*/ 185195 h 2037930"/>
              <a:gd name="connsiteX5" fmla="*/ 1721122 w 2483336"/>
              <a:gd name="connsiteY5" fmla="*/ 196549 h 2037930"/>
              <a:gd name="connsiteX6" fmla="*/ 2483336 w 2483336"/>
              <a:gd name="connsiteY6" fmla="*/ 1125818 h 2037930"/>
              <a:gd name="connsiteX7" fmla="*/ 1817699 w 2483336"/>
              <a:gd name="connsiteY7" fmla="*/ 2030577 h 2037930"/>
              <a:gd name="connsiteX8" fmla="*/ 1789102 w 2483336"/>
              <a:gd name="connsiteY8" fmla="*/ 2037930 h 2037930"/>
              <a:gd name="connsiteX9" fmla="*/ 1834501 w 2483336"/>
              <a:gd name="connsiteY9" fmla="*/ 2023838 h 2037930"/>
              <a:gd name="connsiteX10" fmla="*/ 2217899 w 2483336"/>
              <a:gd name="connsiteY10" fmla="*/ 1445423 h 2037930"/>
              <a:gd name="connsiteX11" fmla="*/ 1716666 w 2483336"/>
              <a:gd name="connsiteY11" fmla="*/ 830431 h 2037930"/>
              <a:gd name="connsiteX12" fmla="*/ 1599617 w 2483336"/>
              <a:gd name="connsiteY12" fmla="*/ 818631 h 2037930"/>
              <a:gd name="connsiteX13" fmla="*/ 1580691 w 2483336"/>
              <a:gd name="connsiteY13" fmla="*/ 818631 h 2037930"/>
              <a:gd name="connsiteX14" fmla="*/ 1568937 w 2483336"/>
              <a:gd name="connsiteY14" fmla="*/ 819816 h 2037930"/>
              <a:gd name="connsiteX15" fmla="*/ 1568937 w 2483336"/>
              <a:gd name="connsiteY15" fmla="*/ 818631 h 2037930"/>
              <a:gd name="connsiteX16" fmla="*/ 654595 w 2483336"/>
              <a:gd name="connsiteY16" fmla="*/ 818631 h 2037930"/>
              <a:gd name="connsiteX17" fmla="*/ 654595 w 2483336"/>
              <a:gd name="connsiteY17" fmla="*/ 957943 h 2037930"/>
              <a:gd name="connsiteX18" fmla="*/ 0 w 2483336"/>
              <a:gd name="connsiteY18" fmla="*/ 478971 h 20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83336" h="2037930">
                <a:moveTo>
                  <a:pt x="654595" y="0"/>
                </a:moveTo>
                <a:lnTo>
                  <a:pt x="654595" y="180132"/>
                </a:lnTo>
                <a:lnTo>
                  <a:pt x="1568937" y="180132"/>
                </a:lnTo>
                <a:lnTo>
                  <a:pt x="1645137" y="180132"/>
                </a:lnTo>
                <a:lnTo>
                  <a:pt x="1645137" y="185195"/>
                </a:lnTo>
                <a:lnTo>
                  <a:pt x="1721122" y="196549"/>
                </a:lnTo>
                <a:cubicBezTo>
                  <a:pt x="2155696" y="282643"/>
                  <a:pt x="2483336" y="665969"/>
                  <a:pt x="2483336" y="1125818"/>
                </a:cubicBezTo>
                <a:cubicBezTo>
                  <a:pt x="2483336" y="1550924"/>
                  <a:pt x="2203336" y="1910632"/>
                  <a:pt x="1817699" y="2030577"/>
                </a:cubicBezTo>
                <a:lnTo>
                  <a:pt x="1789102" y="2037930"/>
                </a:lnTo>
                <a:lnTo>
                  <a:pt x="1834501" y="2023838"/>
                </a:lnTo>
                <a:cubicBezTo>
                  <a:pt x="2059808" y="1928541"/>
                  <a:pt x="2217899" y="1705444"/>
                  <a:pt x="2217899" y="1445423"/>
                </a:cubicBezTo>
                <a:cubicBezTo>
                  <a:pt x="2217899" y="1142065"/>
                  <a:pt x="2002720" y="888966"/>
                  <a:pt x="1716666" y="830431"/>
                </a:cubicBezTo>
                <a:lnTo>
                  <a:pt x="1599617" y="818631"/>
                </a:lnTo>
                <a:lnTo>
                  <a:pt x="1580691" y="818631"/>
                </a:lnTo>
                <a:lnTo>
                  <a:pt x="1568937" y="819816"/>
                </a:lnTo>
                <a:lnTo>
                  <a:pt x="1568937" y="818631"/>
                </a:lnTo>
                <a:lnTo>
                  <a:pt x="654595" y="818631"/>
                </a:lnTo>
                <a:lnTo>
                  <a:pt x="654595" y="957943"/>
                </a:lnTo>
                <a:lnTo>
                  <a:pt x="0" y="47897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4490585" y="2550557"/>
            <a:ext cx="801969" cy="802217"/>
            <a:chOff x="6662284" y="3464169"/>
            <a:chExt cx="897202" cy="897202"/>
          </a:xfrm>
        </p:grpSpPr>
        <p:sp>
          <p:nvSpPr>
            <p:cNvPr id="4" name="椭圆 3"/>
            <p:cNvSpPr/>
            <p:nvPr/>
          </p:nvSpPr>
          <p:spPr>
            <a:xfrm>
              <a:off x="6662284" y="3464169"/>
              <a:ext cx="897202" cy="897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KSO_Shape"/>
            <p:cNvSpPr/>
            <p:nvPr/>
          </p:nvSpPr>
          <p:spPr>
            <a:xfrm>
              <a:off x="6975411" y="3576884"/>
              <a:ext cx="270948" cy="671772"/>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cs typeface="+mn-ea"/>
                <a:sym typeface="+mn-lt"/>
              </a:endParaRPr>
            </a:p>
          </p:txBody>
        </p:sp>
      </p:grpSp>
      <p:sp>
        <p:nvSpPr>
          <p:cNvPr id="6" name="文本框 5"/>
          <p:cNvSpPr txBox="1"/>
          <p:nvPr/>
        </p:nvSpPr>
        <p:spPr>
          <a:xfrm>
            <a:off x="3942303" y="1986898"/>
            <a:ext cx="1478465"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sp>
        <p:nvSpPr>
          <p:cNvPr id="7" name="任意多边形 6"/>
          <p:cNvSpPr/>
          <p:nvPr/>
        </p:nvSpPr>
        <p:spPr>
          <a:xfrm flipH="1" flipV="1">
            <a:off x="3068045" y="2539614"/>
            <a:ext cx="2219743" cy="1802568"/>
          </a:xfrm>
          <a:custGeom>
            <a:avLst/>
            <a:gdLst>
              <a:gd name="connsiteX0" fmla="*/ 654595 w 2483336"/>
              <a:gd name="connsiteY0" fmla="*/ 0 h 2037930"/>
              <a:gd name="connsiteX1" fmla="*/ 654595 w 2483336"/>
              <a:gd name="connsiteY1" fmla="*/ 180132 h 2037930"/>
              <a:gd name="connsiteX2" fmla="*/ 1568937 w 2483336"/>
              <a:gd name="connsiteY2" fmla="*/ 180132 h 2037930"/>
              <a:gd name="connsiteX3" fmla="*/ 1645137 w 2483336"/>
              <a:gd name="connsiteY3" fmla="*/ 180132 h 2037930"/>
              <a:gd name="connsiteX4" fmla="*/ 1645137 w 2483336"/>
              <a:gd name="connsiteY4" fmla="*/ 185195 h 2037930"/>
              <a:gd name="connsiteX5" fmla="*/ 1721122 w 2483336"/>
              <a:gd name="connsiteY5" fmla="*/ 196549 h 2037930"/>
              <a:gd name="connsiteX6" fmla="*/ 2483336 w 2483336"/>
              <a:gd name="connsiteY6" fmla="*/ 1125818 h 2037930"/>
              <a:gd name="connsiteX7" fmla="*/ 1817699 w 2483336"/>
              <a:gd name="connsiteY7" fmla="*/ 2030577 h 2037930"/>
              <a:gd name="connsiteX8" fmla="*/ 1789102 w 2483336"/>
              <a:gd name="connsiteY8" fmla="*/ 2037930 h 2037930"/>
              <a:gd name="connsiteX9" fmla="*/ 1834501 w 2483336"/>
              <a:gd name="connsiteY9" fmla="*/ 2023838 h 2037930"/>
              <a:gd name="connsiteX10" fmla="*/ 2217899 w 2483336"/>
              <a:gd name="connsiteY10" fmla="*/ 1445423 h 2037930"/>
              <a:gd name="connsiteX11" fmla="*/ 1716666 w 2483336"/>
              <a:gd name="connsiteY11" fmla="*/ 830431 h 2037930"/>
              <a:gd name="connsiteX12" fmla="*/ 1599617 w 2483336"/>
              <a:gd name="connsiteY12" fmla="*/ 818631 h 2037930"/>
              <a:gd name="connsiteX13" fmla="*/ 1580691 w 2483336"/>
              <a:gd name="connsiteY13" fmla="*/ 818631 h 2037930"/>
              <a:gd name="connsiteX14" fmla="*/ 1568937 w 2483336"/>
              <a:gd name="connsiteY14" fmla="*/ 819816 h 2037930"/>
              <a:gd name="connsiteX15" fmla="*/ 1568937 w 2483336"/>
              <a:gd name="connsiteY15" fmla="*/ 818631 h 2037930"/>
              <a:gd name="connsiteX16" fmla="*/ 654595 w 2483336"/>
              <a:gd name="connsiteY16" fmla="*/ 818631 h 2037930"/>
              <a:gd name="connsiteX17" fmla="*/ 654595 w 2483336"/>
              <a:gd name="connsiteY17" fmla="*/ 957943 h 2037930"/>
              <a:gd name="connsiteX18" fmla="*/ 0 w 2483336"/>
              <a:gd name="connsiteY18" fmla="*/ 478971 h 20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83336" h="2037930">
                <a:moveTo>
                  <a:pt x="654595" y="0"/>
                </a:moveTo>
                <a:lnTo>
                  <a:pt x="654595" y="180132"/>
                </a:lnTo>
                <a:lnTo>
                  <a:pt x="1568937" y="180132"/>
                </a:lnTo>
                <a:lnTo>
                  <a:pt x="1645137" y="180132"/>
                </a:lnTo>
                <a:lnTo>
                  <a:pt x="1645137" y="185195"/>
                </a:lnTo>
                <a:lnTo>
                  <a:pt x="1721122" y="196549"/>
                </a:lnTo>
                <a:cubicBezTo>
                  <a:pt x="2155696" y="282643"/>
                  <a:pt x="2483336" y="665969"/>
                  <a:pt x="2483336" y="1125818"/>
                </a:cubicBezTo>
                <a:cubicBezTo>
                  <a:pt x="2483336" y="1550924"/>
                  <a:pt x="2203336" y="1910632"/>
                  <a:pt x="1817699" y="2030577"/>
                </a:cubicBezTo>
                <a:lnTo>
                  <a:pt x="1789102" y="2037930"/>
                </a:lnTo>
                <a:lnTo>
                  <a:pt x="1834501" y="2023838"/>
                </a:lnTo>
                <a:cubicBezTo>
                  <a:pt x="2059808" y="1928541"/>
                  <a:pt x="2217899" y="1705444"/>
                  <a:pt x="2217899" y="1445423"/>
                </a:cubicBezTo>
                <a:cubicBezTo>
                  <a:pt x="2217899" y="1142065"/>
                  <a:pt x="2002720" y="888966"/>
                  <a:pt x="1716666" y="830431"/>
                </a:cubicBezTo>
                <a:lnTo>
                  <a:pt x="1599617" y="818631"/>
                </a:lnTo>
                <a:lnTo>
                  <a:pt x="1580691" y="818631"/>
                </a:lnTo>
                <a:lnTo>
                  <a:pt x="1568937" y="819816"/>
                </a:lnTo>
                <a:lnTo>
                  <a:pt x="1568937" y="818631"/>
                </a:lnTo>
                <a:lnTo>
                  <a:pt x="654595" y="818631"/>
                </a:lnTo>
                <a:lnTo>
                  <a:pt x="654595" y="957943"/>
                </a:lnTo>
                <a:lnTo>
                  <a:pt x="0" y="4789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3406249" y="2643477"/>
            <a:ext cx="801969" cy="802217"/>
            <a:chOff x="4993748" y="3557061"/>
            <a:chExt cx="897202" cy="897202"/>
          </a:xfrm>
        </p:grpSpPr>
        <p:sp>
          <p:nvSpPr>
            <p:cNvPr id="9" name="椭圆 8"/>
            <p:cNvSpPr/>
            <p:nvPr/>
          </p:nvSpPr>
          <p:spPr>
            <a:xfrm flipH="1">
              <a:off x="4993748" y="3557061"/>
              <a:ext cx="897202" cy="897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KSO_Shape"/>
            <p:cNvSpPr/>
            <p:nvPr/>
          </p:nvSpPr>
          <p:spPr>
            <a:xfrm>
              <a:off x="5265137" y="3628373"/>
              <a:ext cx="354423" cy="754577"/>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cs typeface="+mn-ea"/>
                <a:sym typeface="+mn-lt"/>
              </a:endParaRPr>
            </a:p>
          </p:txBody>
        </p:sp>
      </p:grpSp>
      <p:sp>
        <p:nvSpPr>
          <p:cNvPr id="11" name="文本框 10"/>
          <p:cNvSpPr txBox="1"/>
          <p:nvPr/>
        </p:nvSpPr>
        <p:spPr>
          <a:xfrm>
            <a:off x="3575172" y="3751094"/>
            <a:ext cx="1478465"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cs typeface="+mn-ea"/>
                <a:sym typeface="+mn-lt"/>
              </a:rPr>
              <a:t>添加标题</a:t>
            </a:r>
          </a:p>
        </p:txBody>
      </p:sp>
      <p:sp>
        <p:nvSpPr>
          <p:cNvPr id="13" name="文本框 12"/>
          <p:cNvSpPr txBox="1"/>
          <p:nvPr/>
        </p:nvSpPr>
        <p:spPr>
          <a:xfrm>
            <a:off x="5328084" y="3673383"/>
            <a:ext cx="2633813"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latin typeface="微软雅黑" panose="020B0503020204020204" pitchFamily="34" charset="-122"/>
                <a:sym typeface="+mn-lt"/>
              </a:rPr>
              <a:t>点此添加文本点此添加文本点此添加文本点此添加文本点此添加文本点此添加文本点此添加文本点此添加文本</a:t>
            </a:r>
          </a:p>
        </p:txBody>
      </p:sp>
      <p:sp>
        <p:nvSpPr>
          <p:cNvPr id="16" name="文本框 15"/>
          <p:cNvSpPr txBox="1"/>
          <p:nvPr/>
        </p:nvSpPr>
        <p:spPr>
          <a:xfrm>
            <a:off x="744692" y="1837179"/>
            <a:ext cx="2633813" cy="6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pPr algn="r"/>
            <a:r>
              <a:rPr lang="zh-CN" altLang="en-US" sz="900" dirty="0">
                <a:latin typeface="微软雅黑" panose="020B0503020204020204" pitchFamily="34" charset="-122"/>
                <a:sym typeface="+mn-lt"/>
              </a:rPr>
              <a:t>点此添加文本点此添加文本点此添加文本点此添加文本点此添加文本点此添加文本点此添加文本点此添加文本</a:t>
            </a:r>
          </a:p>
        </p:txBody>
      </p:sp>
      <p:sp>
        <p:nvSpPr>
          <p:cNvPr id="17"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01</a:t>
            </a:r>
            <a:endParaRPr kumimoji="0" lang="zh-CN" sz="1800" u="none" strike="noStrike" cap="none" normalizeH="0" baseline="0" dirty="0">
              <a:ln>
                <a:noFill/>
              </a:ln>
              <a:solidFill>
                <a:schemeClr val="bg1"/>
              </a:solidFill>
              <a:effectLst/>
              <a:cs typeface="+mn-ea"/>
              <a:sym typeface="+mn-lt"/>
            </a:endParaRPr>
          </a:p>
        </p:txBody>
      </p:sp>
    </p:spTree>
    <p:extLst>
      <p:ext uri="{BB962C8B-B14F-4D97-AF65-F5344CB8AC3E}">
        <p14:creationId xmlns:p14="http://schemas.microsoft.com/office/powerpoint/2010/main" val="1334556876"/>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p:tgtEl>
                                          <p:spTgt spid="13"/>
                                        </p:tgtEl>
                                        <p:attrNameLst>
                                          <p:attrName>ppt_x</p:attrName>
                                        </p:attrNameLst>
                                      </p:cBhvr>
                                      <p:tavLst>
                                        <p:tav tm="0">
                                          <p:val>
                                            <p:strVal val="#ppt_x-#ppt_w*1.125000"/>
                                          </p:val>
                                        </p:tav>
                                        <p:tav tm="100000">
                                          <p:val>
                                            <p:strVal val="#ppt_x"/>
                                          </p:val>
                                        </p:tav>
                                      </p:tavLst>
                                    </p:anim>
                                    <p:animEffect transition="in" filter="wipe(right)">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animBg="1"/>
      <p:bldP spid="11" grpId="0"/>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1003" y="1205869"/>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1</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1</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1</a:t>
            </a:r>
            <a:r>
              <a:rPr lang="zh-CN" altLang="en-US" sz="1200" dirty="0">
                <a:solidFill>
                  <a:schemeClr val="bg1"/>
                </a:solidFill>
                <a:latin typeface="微软雅黑" pitchFamily="34" charset="-122"/>
                <a:ea typeface="微软雅黑" pitchFamily="34" charset="-122"/>
              </a:rPr>
              <a:t>的文字说明</a:t>
            </a:r>
          </a:p>
        </p:txBody>
      </p:sp>
      <p:sp>
        <p:nvSpPr>
          <p:cNvPr id="4" name="矩形 3"/>
          <p:cNvSpPr/>
          <p:nvPr/>
        </p:nvSpPr>
        <p:spPr>
          <a:xfrm>
            <a:off x="3227141" y="1208549"/>
            <a:ext cx="2725663" cy="1584665"/>
          </a:xfrm>
          <a:prstGeom prst="rect">
            <a:avLst/>
          </a:prstGeom>
          <a:blipFill>
            <a:blip r:embed="rId4"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9" y="1205869"/>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7" name="矩形 6"/>
          <p:cNvSpPr/>
          <p:nvPr/>
        </p:nvSpPr>
        <p:spPr>
          <a:xfrm>
            <a:off x="511003" y="2783686"/>
            <a:ext cx="2725663" cy="1584665"/>
          </a:xfrm>
          <a:prstGeom prst="rect">
            <a:avLst/>
          </a:prstGeom>
          <a:blipFill>
            <a:blip r:embed="rId5"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1" y="2786366"/>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2</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2</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9" name="矩形 8"/>
          <p:cNvSpPr/>
          <p:nvPr/>
        </p:nvSpPr>
        <p:spPr>
          <a:xfrm>
            <a:off x="5943279" y="2783686"/>
            <a:ext cx="2725663" cy="1584665"/>
          </a:xfrm>
          <a:prstGeom prst="rect">
            <a:avLst/>
          </a:prstGeom>
          <a:blipFill>
            <a:blip r:embed="rId6"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8" y="2786140"/>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4</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4</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4</a:t>
            </a:r>
            <a:r>
              <a:rPr lang="zh-CN" altLang="en-US" sz="1200" dirty="0">
                <a:solidFill>
                  <a:schemeClr val="bg1"/>
                </a:solidFill>
                <a:latin typeface="微软雅黑" pitchFamily="34" charset="-122"/>
                <a:ea typeface="微软雅黑" pitchFamily="34" charset="-122"/>
              </a:rPr>
              <a:t>的文字说明</a:t>
            </a:r>
          </a:p>
        </p:txBody>
      </p:sp>
      <p:sp>
        <p:nvSpPr>
          <p:cNvPr id="11" name="矩形 10"/>
          <p:cNvSpPr/>
          <p:nvPr/>
        </p:nvSpPr>
        <p:spPr>
          <a:xfrm>
            <a:off x="3234656" y="2783275"/>
            <a:ext cx="2725663" cy="1584665"/>
          </a:xfrm>
          <a:prstGeom prst="rect">
            <a:avLst/>
          </a:prstGeom>
          <a:blipFill>
            <a:blip r:embed="rId7" cstate="print"/>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4" y="2788635"/>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6</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6</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6</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13" name="矩形 12"/>
          <p:cNvSpPr/>
          <p:nvPr/>
        </p:nvSpPr>
        <p:spPr>
          <a:xfrm>
            <a:off x="518518" y="1205869"/>
            <a:ext cx="2725663" cy="1584665"/>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6" y="1208734"/>
            <a:ext cx="2725663" cy="1584665"/>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项目</a:t>
            </a:r>
            <a:r>
              <a:rPr lang="en-US" altLang="zh-CN" sz="2000" b="1" dirty="0">
                <a:solidFill>
                  <a:schemeClr val="bg1"/>
                </a:solidFill>
                <a:latin typeface="微软雅黑" pitchFamily="34" charset="-122"/>
                <a:ea typeface="微软雅黑" pitchFamily="34" charset="-122"/>
              </a:rPr>
              <a:t>5</a:t>
            </a:r>
            <a:r>
              <a:rPr lang="zh-CN" altLang="en-US" sz="2000" b="1" dirty="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5</a:t>
            </a:r>
            <a:r>
              <a:rPr lang="zh-CN" altLang="en-US" sz="1200" dirty="0">
                <a:solidFill>
                  <a:schemeClr val="bg1"/>
                </a:solidFill>
                <a:latin typeface="微软雅黑" pitchFamily="34" charset="-122"/>
                <a:ea typeface="微软雅黑" pitchFamily="34" charset="-122"/>
              </a:rPr>
              <a:t>的文字说明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此处添加项目</a:t>
            </a:r>
            <a:r>
              <a:rPr lang="en-US" altLang="zh-CN" sz="1200" dirty="0">
                <a:solidFill>
                  <a:schemeClr val="bg1"/>
                </a:solidFill>
                <a:latin typeface="微软雅黑" pitchFamily="34" charset="-122"/>
                <a:ea typeface="微软雅黑" pitchFamily="34" charset="-122"/>
              </a:rPr>
              <a:t>5</a:t>
            </a:r>
            <a:r>
              <a:rPr lang="zh-CN" altLang="en-US" sz="1200" dirty="0">
                <a:solidFill>
                  <a:schemeClr val="bg1"/>
                </a:solidFill>
                <a:latin typeface="微软雅黑" pitchFamily="34" charset="-122"/>
                <a:ea typeface="微软雅黑" pitchFamily="34" charset="-122"/>
              </a:rPr>
              <a:t>的文字说明</a:t>
            </a:r>
            <a:endParaRPr lang="zh-CN" altLang="en-US" dirty="0"/>
          </a:p>
        </p:txBody>
      </p:sp>
      <p:sp>
        <p:nvSpPr>
          <p:cNvPr id="15" name="矩形 14"/>
          <p:cNvSpPr/>
          <p:nvPr/>
        </p:nvSpPr>
        <p:spPr>
          <a:xfrm>
            <a:off x="5950794" y="1205869"/>
            <a:ext cx="2725663" cy="1584665"/>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1602"/>
            <a:ext cx="877163" cy="369446"/>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54687624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Effect transition="in" filter="fade">
                                      <p:cBhvr>
                                        <p:cTn id="24" dur="10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fltVal val="0"/>
                                          </p:val>
                                        </p:tav>
                                        <p:tav tm="100000">
                                          <p:val>
                                            <p:strVal val="#ppt_w"/>
                                          </p:val>
                                        </p:tav>
                                      </p:tavLst>
                                    </p:anim>
                                    <p:anim calcmode="lin" valueType="num">
                                      <p:cBhvr>
                                        <p:cTn id="33" dur="1000" fill="hold"/>
                                        <p:tgtEl>
                                          <p:spTgt spid="9"/>
                                        </p:tgtEl>
                                        <p:attrNameLst>
                                          <p:attrName>ppt_h</p:attrName>
                                        </p:attrNameLst>
                                      </p:cBhvr>
                                      <p:tavLst>
                                        <p:tav tm="0">
                                          <p:val>
                                            <p:fltVal val="0"/>
                                          </p:val>
                                        </p:tav>
                                        <p:tav tm="100000">
                                          <p:val>
                                            <p:strVal val="#ppt_h"/>
                                          </p:val>
                                        </p:tav>
                                      </p:tavLst>
                                    </p:anim>
                                    <p:animEffect transition="in" filter="fade">
                                      <p:cBhvr>
                                        <p:cTn id="34" dur="1000"/>
                                        <p:tgtEl>
                                          <p:spTgt spid="9"/>
                                        </p:tgtEl>
                                      </p:cBhvr>
                                    </p:animEffect>
                                  </p:childTnLst>
                                </p:cTn>
                              </p:par>
                              <p:par>
                                <p:cTn id="35"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36" dur="1000" fill="hold"/>
                                        <p:tgtEl>
                                          <p:spTgt spid="3"/>
                                        </p:tgtEl>
                                        <p:attrNameLst>
                                          <p:attrName>ppt_x</p:attrName>
                                          <p:attrName>ppt_y</p:attrName>
                                        </p:attrNameLst>
                                      </p:cBhvr>
                                      <p:rCtr x="52" y="-36852"/>
                                    </p:animMotion>
                                  </p:childTnLst>
                                </p:cTn>
                              </p:par>
                              <p:par>
                                <p:cTn id="37"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38" dur="1000" fill="hold"/>
                                        <p:tgtEl>
                                          <p:spTgt spid="7"/>
                                        </p:tgtEl>
                                        <p:attrNameLst>
                                          <p:attrName>ppt_x</p:attrName>
                                          <p:attrName>ppt_y</p:attrName>
                                        </p:attrNameLst>
                                      </p:cBhvr>
                                      <p:rCtr x="-7726" y="-27901"/>
                                    </p:animMotion>
                                  </p:childTnLst>
                                </p:cTn>
                              </p:par>
                              <p:par>
                                <p:cTn id="39"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0" dur="1000" fill="hold"/>
                                        <p:tgtEl>
                                          <p:spTgt spid="4"/>
                                        </p:tgtEl>
                                        <p:attrNameLst>
                                          <p:attrName>ppt_x</p:attrName>
                                          <p:attrName>ppt_y</p:attrName>
                                        </p:attrNameLst>
                                      </p:cBhvr>
                                      <p:rCtr x="-7153" y="-38148"/>
                                    </p:animMotion>
                                  </p:childTnLst>
                                </p:cTn>
                              </p:par>
                              <p:par>
                                <p:cTn id="41"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2" dur="1000" fill="hold"/>
                                        <p:tgtEl>
                                          <p:spTgt spid="8"/>
                                        </p:tgtEl>
                                        <p:attrNameLst>
                                          <p:attrName>ppt_x</p:attrName>
                                          <p:attrName>ppt_y</p:attrName>
                                        </p:attrNameLst>
                                      </p:cBhvr>
                                      <p:rCtr x="-1458" y="-29753"/>
                                    </p:animMotion>
                                  </p:childTnLst>
                                </p:cTn>
                              </p:par>
                              <p:par>
                                <p:cTn id="43"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4" dur="1000" fill="hold"/>
                                        <p:tgtEl>
                                          <p:spTgt spid="5"/>
                                        </p:tgtEl>
                                        <p:attrNameLst>
                                          <p:attrName>ppt_x</p:attrName>
                                          <p:attrName>ppt_y</p:attrName>
                                        </p:attrNameLst>
                                      </p:cBhvr>
                                      <p:rCtr x="-19514" y="-32099"/>
                                    </p:animMotion>
                                  </p:childTnLst>
                                </p:cTn>
                              </p:par>
                              <p:par>
                                <p:cTn id="45"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46" dur="1000" fill="hold"/>
                                        <p:tgtEl>
                                          <p:spTgt spid="9"/>
                                        </p:tgtEl>
                                        <p:attrNameLst>
                                          <p:attrName>ppt_x</p:attrName>
                                          <p:attrName>ppt_y</p:attrName>
                                        </p:attrNameLst>
                                      </p:cBhvr>
                                      <p:rCtr x="-14514" y="-28395"/>
                                    </p:animMotion>
                                  </p:childTnLst>
                                </p:cTn>
                              </p:par>
                              <p:par>
                                <p:cTn id="47" presetID="8" presetClass="emph" presetSubtype="0" fill="hold" grpId="2" nodeType="withEffect">
                                  <p:stCondLst>
                                    <p:cond delay="0"/>
                                  </p:stCondLst>
                                  <p:childTnLst>
                                    <p:animRot by="-21600000">
                                      <p:cBhvr>
                                        <p:cTn id="48" dur="1000" fill="hold"/>
                                        <p:tgtEl>
                                          <p:spTgt spid="3"/>
                                        </p:tgtEl>
                                        <p:attrNameLst>
                                          <p:attrName>r</p:attrName>
                                        </p:attrNameLst>
                                      </p:cBhvr>
                                    </p:animRot>
                                  </p:childTnLst>
                                </p:cTn>
                              </p:par>
                              <p:par>
                                <p:cTn id="49" presetID="8" presetClass="emph" presetSubtype="0" fill="hold" grpId="2" nodeType="withEffect">
                                  <p:stCondLst>
                                    <p:cond delay="0"/>
                                  </p:stCondLst>
                                  <p:childTnLst>
                                    <p:animRot by="21600000">
                                      <p:cBhvr>
                                        <p:cTn id="50" dur="1000" fill="hold"/>
                                        <p:tgtEl>
                                          <p:spTgt spid="7"/>
                                        </p:tgtEl>
                                        <p:attrNameLst>
                                          <p:attrName>r</p:attrName>
                                        </p:attrNameLst>
                                      </p:cBhvr>
                                    </p:animRot>
                                  </p:childTnLst>
                                </p:cTn>
                              </p:par>
                              <p:par>
                                <p:cTn id="51" presetID="8" presetClass="emph" presetSubtype="0" fill="hold" grpId="2" nodeType="withEffect">
                                  <p:stCondLst>
                                    <p:cond delay="0"/>
                                  </p:stCondLst>
                                  <p:childTnLst>
                                    <p:animRot by="-21600000">
                                      <p:cBhvr>
                                        <p:cTn id="52" dur="1000" fill="hold"/>
                                        <p:tgtEl>
                                          <p:spTgt spid="4"/>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8"/>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5"/>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9"/>
                                        </p:tgtEl>
                                        <p:attrNameLst>
                                          <p:attrName>r</p:attrName>
                                        </p:attrNameLst>
                                      </p:cBhvr>
                                    </p:animRot>
                                  </p:childTnLst>
                                </p:cTn>
                              </p:par>
                              <p:par>
                                <p:cTn id="59" presetID="14" presetClass="entr" presetSubtype="10" fill="hold" grpId="0" nodeType="withEffect">
                                  <p:stCondLst>
                                    <p:cond delay="1000"/>
                                  </p:stCondLst>
                                  <p:childTnLst>
                                    <p:set>
                                      <p:cBhvr>
                                        <p:cTn id="60" dur="1" fill="hold">
                                          <p:stCondLst>
                                            <p:cond delay="0"/>
                                          </p:stCondLst>
                                        </p:cTn>
                                        <p:tgtEl>
                                          <p:spTgt spid="13"/>
                                        </p:tgtEl>
                                        <p:attrNameLst>
                                          <p:attrName>style.visibility</p:attrName>
                                        </p:attrNameLst>
                                      </p:cBhvr>
                                      <p:to>
                                        <p:strVal val="visible"/>
                                      </p:to>
                                    </p:set>
                                    <p:animEffect transition="in" filter="randombar(horizontal)">
                                      <p:cBhvr>
                                        <p:cTn id="61" dur="1000"/>
                                        <p:tgtEl>
                                          <p:spTgt spid="13"/>
                                        </p:tgtEl>
                                      </p:cBhvr>
                                    </p:animEffect>
                                  </p:childTnLst>
                                  <p:subTnLst>
                                    <p:audio>
                                      <p:cMediaNode>
                                        <p:cTn display="0" masterRel="sameClick">
                                          <p:stCondLst>
                                            <p:cond evt="begin" delay="0">
                                              <p:tn val="59"/>
                                            </p:cond>
                                          </p:stCondLst>
                                          <p:endCondLst>
                                            <p:cond evt="onStopAudio" delay="0">
                                              <p:tgtEl>
                                                <p:sldTgt/>
                                              </p:tgtEl>
                                            </p:cond>
                                          </p:endCondLst>
                                        </p:cTn>
                                        <p:tgtEl>
                                          <p:sndTgt r:embed="rId3" name="dou.wav"/>
                                        </p:tgtEl>
                                      </p:cMediaNode>
                                    </p:audio>
                                  </p:subTnLst>
                                </p:cTn>
                              </p:par>
                              <p:par>
                                <p:cTn id="62" presetID="14" presetClass="entr" presetSubtype="10" fill="hold" grpId="0" nodeType="withEffect">
                                  <p:stCondLst>
                                    <p:cond delay="1400"/>
                                  </p:stCondLst>
                                  <p:childTnLst>
                                    <p:set>
                                      <p:cBhvr>
                                        <p:cTn id="63" dur="1" fill="hold">
                                          <p:stCondLst>
                                            <p:cond delay="0"/>
                                          </p:stCondLst>
                                        </p:cTn>
                                        <p:tgtEl>
                                          <p:spTgt spid="10"/>
                                        </p:tgtEl>
                                        <p:attrNameLst>
                                          <p:attrName>style.visibility</p:attrName>
                                        </p:attrNameLst>
                                      </p:cBhvr>
                                      <p:to>
                                        <p:strVal val="visible"/>
                                      </p:to>
                                    </p:set>
                                    <p:animEffect transition="in" filter="randombar(horizontal)">
                                      <p:cBhvr>
                                        <p:cTn id="64" dur="1000"/>
                                        <p:tgtEl>
                                          <p:spTgt spid="10"/>
                                        </p:tgtEl>
                                      </p:cBhvr>
                                    </p:animEffect>
                                  </p:childTnLst>
                                </p:cTn>
                              </p:par>
                              <p:par>
                                <p:cTn id="65" presetID="14" presetClass="entr" presetSubtype="10" fill="hold" grpId="0" nodeType="withEffect">
                                  <p:stCondLst>
                                    <p:cond delay="1800"/>
                                  </p:stCondLst>
                                  <p:childTnLst>
                                    <p:set>
                                      <p:cBhvr>
                                        <p:cTn id="66" dur="1" fill="hold">
                                          <p:stCondLst>
                                            <p:cond delay="0"/>
                                          </p:stCondLst>
                                        </p:cTn>
                                        <p:tgtEl>
                                          <p:spTgt spid="14"/>
                                        </p:tgtEl>
                                        <p:attrNameLst>
                                          <p:attrName>style.visibility</p:attrName>
                                        </p:attrNameLst>
                                      </p:cBhvr>
                                      <p:to>
                                        <p:strVal val="visible"/>
                                      </p:to>
                                    </p:set>
                                    <p:animEffect transition="in" filter="randombar(horizontal)">
                                      <p:cBhvr>
                                        <p:cTn id="67" dur="1000"/>
                                        <p:tgtEl>
                                          <p:spTgt spid="14"/>
                                        </p:tgtEl>
                                      </p:cBhvr>
                                    </p:animEffect>
                                  </p:childTnLst>
                                </p:cTn>
                              </p:par>
                              <p:par>
                                <p:cTn id="68" presetID="14" presetClass="entr" presetSubtype="10" fill="hold" grpId="0" nodeType="withEffect">
                                  <p:stCondLst>
                                    <p:cond delay="2200"/>
                                  </p:stCondLst>
                                  <p:childTnLst>
                                    <p:set>
                                      <p:cBhvr>
                                        <p:cTn id="69" dur="1" fill="hold">
                                          <p:stCondLst>
                                            <p:cond delay="0"/>
                                          </p:stCondLst>
                                        </p:cTn>
                                        <p:tgtEl>
                                          <p:spTgt spid="11"/>
                                        </p:tgtEl>
                                        <p:attrNameLst>
                                          <p:attrName>style.visibility</p:attrName>
                                        </p:attrNameLst>
                                      </p:cBhvr>
                                      <p:to>
                                        <p:strVal val="visible"/>
                                      </p:to>
                                    </p:set>
                                    <p:animEffect transition="in" filter="randombar(horizontal)">
                                      <p:cBhvr>
                                        <p:cTn id="70" dur="1000"/>
                                        <p:tgtEl>
                                          <p:spTgt spid="11"/>
                                        </p:tgtEl>
                                      </p:cBhvr>
                                    </p:animEffect>
                                  </p:childTnLst>
                                </p:cTn>
                              </p:par>
                              <p:par>
                                <p:cTn id="71" presetID="14" presetClass="entr" presetSubtype="10" fill="hold" grpId="0" nodeType="withEffect">
                                  <p:stCondLst>
                                    <p:cond delay="2500"/>
                                  </p:stCondLst>
                                  <p:childTnLst>
                                    <p:set>
                                      <p:cBhvr>
                                        <p:cTn id="72" dur="1" fill="hold">
                                          <p:stCondLst>
                                            <p:cond delay="0"/>
                                          </p:stCondLst>
                                        </p:cTn>
                                        <p:tgtEl>
                                          <p:spTgt spid="15"/>
                                        </p:tgtEl>
                                        <p:attrNameLst>
                                          <p:attrName>style.visibility</p:attrName>
                                        </p:attrNameLst>
                                      </p:cBhvr>
                                      <p:to>
                                        <p:strVal val="visible"/>
                                      </p:to>
                                    </p:set>
                                    <p:animEffect transition="in" filter="randombar(horizontal)">
                                      <p:cBhvr>
                                        <p:cTn id="73" dur="1000"/>
                                        <p:tgtEl>
                                          <p:spTgt spid="15"/>
                                        </p:tgtEl>
                                      </p:cBhvr>
                                    </p:animEffect>
                                  </p:childTnLst>
                                </p:cTn>
                              </p:par>
                              <p:par>
                                <p:cTn id="74" presetID="14" presetClass="entr" presetSubtype="10" fill="hold" grpId="0" nodeType="withEffect">
                                  <p:stCondLst>
                                    <p:cond delay="2900"/>
                                  </p:stCondLst>
                                  <p:childTnLst>
                                    <p:set>
                                      <p:cBhvr>
                                        <p:cTn id="75" dur="1" fill="hold">
                                          <p:stCondLst>
                                            <p:cond delay="0"/>
                                          </p:stCondLst>
                                        </p:cTn>
                                        <p:tgtEl>
                                          <p:spTgt spid="12"/>
                                        </p:tgtEl>
                                        <p:attrNameLst>
                                          <p:attrName>style.visibility</p:attrName>
                                        </p:attrNameLst>
                                      </p:cBhvr>
                                      <p:to>
                                        <p:strVal val="visible"/>
                                      </p:to>
                                    </p:set>
                                    <p:animEffect transition="in" filter="randombar(horizontal)">
                                      <p:cBhvr>
                                        <p:cTn id="76" dur="1000"/>
                                        <p:tgtEl>
                                          <p:spTgt spid="12"/>
                                        </p:tgtEl>
                                      </p:cBhvr>
                                    </p:animEffect>
                                  </p:childTnLst>
                                </p:cTn>
                              </p:par>
                            </p:childTnLst>
                          </p:cTn>
                        </p:par>
                        <p:par>
                          <p:cTn id="77" fill="hold">
                            <p:stCondLst>
                              <p:cond delay="390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9"/>
          <p:cNvSpPr/>
          <p:nvPr/>
        </p:nvSpPr>
        <p:spPr bwMode="auto">
          <a:xfrm rot="13500000">
            <a:off x="1320487" y="1827563"/>
            <a:ext cx="1605033"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p:spPr>
        <p:txBody>
          <a:bodyPr vert="horz" wrap="square" lIns="68562" tIns="34281" rIns="68562" bIns="34281" numCol="1" anchor="t" anchorCtr="0" compatLnSpc="1"/>
          <a:lstStyle/>
          <a:p>
            <a:endParaRPr lang="id-ID" sz="1010"/>
          </a:p>
        </p:txBody>
      </p:sp>
      <p:sp>
        <p:nvSpPr>
          <p:cNvPr id="31" name="Freeform 9"/>
          <p:cNvSpPr/>
          <p:nvPr/>
        </p:nvSpPr>
        <p:spPr bwMode="auto">
          <a:xfrm rot="13500000">
            <a:off x="3072432" y="1823535"/>
            <a:ext cx="1605033"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68562" tIns="34281" rIns="68562" bIns="34281" numCol="1" anchor="t" anchorCtr="0" compatLnSpc="1"/>
          <a:lstStyle/>
          <a:p>
            <a:endParaRPr lang="id-ID" sz="1010"/>
          </a:p>
        </p:txBody>
      </p:sp>
      <p:sp>
        <p:nvSpPr>
          <p:cNvPr id="32" name="Freeform 9"/>
          <p:cNvSpPr/>
          <p:nvPr/>
        </p:nvSpPr>
        <p:spPr bwMode="auto">
          <a:xfrm rot="2700000">
            <a:off x="2194006" y="960896"/>
            <a:ext cx="1605033" cy="1604538"/>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vert="horz" wrap="square" lIns="68562" tIns="34281" rIns="68562" bIns="34281" numCol="1" anchor="t" anchorCtr="0" compatLnSpc="1"/>
          <a:lstStyle/>
          <a:p>
            <a:endParaRPr lang="id-ID" sz="1010"/>
          </a:p>
        </p:txBody>
      </p:sp>
      <p:grpSp>
        <p:nvGrpSpPr>
          <p:cNvPr id="3" name="Group 10"/>
          <p:cNvGrpSpPr/>
          <p:nvPr/>
        </p:nvGrpSpPr>
        <p:grpSpPr>
          <a:xfrm>
            <a:off x="1486854" y="1963610"/>
            <a:ext cx="449289" cy="369309"/>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30861"/>
            </a:xfrm>
            <a:prstGeom prst="rect">
              <a:avLst/>
            </a:prstGeom>
            <a:noFill/>
          </p:spPr>
          <p:txBody>
            <a:bodyPr wrap="square" rtlCol="0">
              <a:spAutoFit/>
            </a:bodyPr>
            <a:lstStyle/>
            <a:p>
              <a:pPr algn="ctr"/>
              <a:r>
                <a:rPr lang="id-ID" sz="1010" b="1" dirty="0">
                  <a:solidFill>
                    <a:schemeClr val="tx1">
                      <a:lumMod val="65000"/>
                      <a:lumOff val="35000"/>
                    </a:schemeClr>
                  </a:solidFill>
                  <a:latin typeface="微软雅黑" panose="020B0503020204020204" pitchFamily="34" charset="-122"/>
                  <a:ea typeface="微软雅黑" panose="020B0503020204020204" pitchFamily="34" charset="-122"/>
                </a:rPr>
                <a:t>01</a:t>
              </a:r>
            </a:p>
          </p:txBody>
        </p:sp>
      </p:grpSp>
      <p:grpSp>
        <p:nvGrpSpPr>
          <p:cNvPr id="4" name="Group 13"/>
          <p:cNvGrpSpPr/>
          <p:nvPr/>
        </p:nvGrpSpPr>
        <p:grpSpPr>
          <a:xfrm>
            <a:off x="2768581" y="831723"/>
            <a:ext cx="449289" cy="369309"/>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30861"/>
            </a:xfrm>
            <a:prstGeom prst="rect">
              <a:avLst/>
            </a:prstGeom>
            <a:noFill/>
          </p:spPr>
          <p:txBody>
            <a:bodyPr wrap="square" rtlCol="0">
              <a:spAutoFit/>
            </a:bodyPr>
            <a:lstStyle/>
            <a:p>
              <a:pPr algn="ctr"/>
              <a:r>
                <a:rPr lang="id-ID" sz="1010" b="1" dirty="0">
                  <a:solidFill>
                    <a:schemeClr val="tx1">
                      <a:lumMod val="65000"/>
                      <a:lumOff val="35000"/>
                    </a:schemeClr>
                  </a:solidFill>
                  <a:latin typeface="微软雅黑" panose="020B0503020204020204" pitchFamily="34" charset="-122"/>
                  <a:ea typeface="微软雅黑" panose="020B0503020204020204" pitchFamily="34" charset="-122"/>
                </a:rPr>
                <a:t>02</a:t>
              </a:r>
            </a:p>
          </p:txBody>
        </p:sp>
      </p:grpSp>
      <p:grpSp>
        <p:nvGrpSpPr>
          <p:cNvPr id="5" name="Group 16"/>
          <p:cNvGrpSpPr/>
          <p:nvPr/>
        </p:nvGrpSpPr>
        <p:grpSpPr>
          <a:xfrm>
            <a:off x="4082839" y="1971537"/>
            <a:ext cx="449289" cy="369309"/>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30861"/>
            </a:xfrm>
            <a:prstGeom prst="rect">
              <a:avLst/>
            </a:prstGeom>
            <a:noFill/>
          </p:spPr>
          <p:txBody>
            <a:bodyPr wrap="square" rtlCol="0">
              <a:spAutoFit/>
            </a:bodyPr>
            <a:lstStyle/>
            <a:p>
              <a:pPr algn="ctr"/>
              <a:r>
                <a:rPr lang="id-ID" sz="1010" b="1" dirty="0">
                  <a:solidFill>
                    <a:schemeClr val="tx1">
                      <a:lumMod val="65000"/>
                      <a:lumOff val="35000"/>
                    </a:schemeClr>
                  </a:solidFill>
                  <a:latin typeface="微软雅黑" panose="020B0503020204020204" pitchFamily="34" charset="-122"/>
                  <a:ea typeface="微软雅黑" panose="020B0503020204020204" pitchFamily="34" charset="-122"/>
                </a:rPr>
                <a:t>03</a:t>
              </a:r>
            </a:p>
          </p:txBody>
        </p:sp>
      </p:grpSp>
      <p:sp>
        <p:nvSpPr>
          <p:cNvPr id="44" name="Freeform 19"/>
          <p:cNvSpPr>
            <a:spLocks noEditPoints="1"/>
          </p:cNvSpPr>
          <p:nvPr/>
        </p:nvSpPr>
        <p:spPr bwMode="auto">
          <a:xfrm>
            <a:off x="2821280" y="1572174"/>
            <a:ext cx="343890" cy="3321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2"/>
          </a:solidFill>
          <a:ln>
            <a:noFill/>
          </a:ln>
        </p:spPr>
        <p:txBody>
          <a:bodyPr vert="horz" wrap="square" lIns="68562" tIns="34281" rIns="68562" bIns="34281" numCol="1" anchor="t" anchorCtr="0" compatLnSpc="1"/>
          <a:lstStyle/>
          <a:p>
            <a:endParaRPr lang="id-ID" sz="1010">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1952578" y="2554107"/>
            <a:ext cx="332070" cy="251548"/>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1"/>
          </a:solidFill>
          <a:ln>
            <a:noFill/>
          </a:ln>
        </p:spPr>
        <p:txBody>
          <a:bodyPr vert="horz" wrap="square" lIns="68562" tIns="34281" rIns="68562" bIns="34281" numCol="1" anchor="t" anchorCtr="0" compatLnSpc="1"/>
          <a:lstStyle/>
          <a:p>
            <a:endParaRPr lang="id-ID" sz="1010"/>
          </a:p>
        </p:txBody>
      </p:sp>
      <p:grpSp>
        <p:nvGrpSpPr>
          <p:cNvPr id="6" name="Group 24"/>
          <p:cNvGrpSpPr/>
          <p:nvPr/>
        </p:nvGrpSpPr>
        <p:grpSpPr>
          <a:xfrm>
            <a:off x="3702129" y="2512657"/>
            <a:ext cx="338517" cy="332173"/>
            <a:chOff x="6786562" y="796925"/>
            <a:chExt cx="500063" cy="490538"/>
          </a:xfrm>
          <a:solidFill>
            <a:schemeClr val="accent3"/>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49"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sp>
          <p:nvSpPr>
            <p:cNvPr id="50"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10"/>
            </a:p>
          </p:txBody>
        </p:sp>
      </p:grpSp>
      <p:sp>
        <p:nvSpPr>
          <p:cNvPr id="51" name="椭圆 50"/>
          <p:cNvSpPr/>
          <p:nvPr/>
        </p:nvSpPr>
        <p:spPr>
          <a:xfrm>
            <a:off x="5074379" y="1433491"/>
            <a:ext cx="432354" cy="4326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anose="020B0503020204020204" pitchFamily="34" charset="-122"/>
              </a:rPr>
              <a:t>1</a:t>
            </a:r>
            <a:endParaRPr lang="zh-CN" altLang="en-US" sz="1400" dirty="0">
              <a:solidFill>
                <a:schemeClr val="bg1"/>
              </a:solidFill>
              <a:latin typeface="Impact MT Std" pitchFamily="34" charset="0"/>
              <a:ea typeface="微软雅黑" panose="020B0503020204020204" pitchFamily="34" charset="-122"/>
            </a:endParaRPr>
          </a:p>
        </p:txBody>
      </p:sp>
      <p:sp>
        <p:nvSpPr>
          <p:cNvPr id="52" name="椭圆 51"/>
          <p:cNvSpPr/>
          <p:nvPr/>
        </p:nvSpPr>
        <p:spPr>
          <a:xfrm>
            <a:off x="5074380" y="1973577"/>
            <a:ext cx="432354" cy="4326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anose="020B0503020204020204" pitchFamily="34" charset="-122"/>
              </a:rPr>
              <a:t>2</a:t>
            </a:r>
            <a:endParaRPr lang="zh-CN" altLang="en-US" sz="1400" dirty="0">
              <a:solidFill>
                <a:schemeClr val="bg1"/>
              </a:solidFill>
              <a:latin typeface="Impact MT Std" pitchFamily="34" charset="0"/>
              <a:ea typeface="微软雅黑" panose="020B0503020204020204" pitchFamily="34" charset="-122"/>
            </a:endParaRPr>
          </a:p>
        </p:txBody>
      </p:sp>
      <p:sp>
        <p:nvSpPr>
          <p:cNvPr id="53" name="椭圆 52"/>
          <p:cNvSpPr/>
          <p:nvPr/>
        </p:nvSpPr>
        <p:spPr>
          <a:xfrm>
            <a:off x="5074380" y="2526263"/>
            <a:ext cx="432354" cy="4326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Impact MT Std" pitchFamily="34" charset="0"/>
                <a:ea typeface="微软雅黑" panose="020B0503020204020204" pitchFamily="34" charset="-122"/>
              </a:rPr>
              <a:t>3</a:t>
            </a:r>
            <a:endParaRPr lang="zh-CN" altLang="en-US" sz="1400" dirty="0">
              <a:solidFill>
                <a:schemeClr val="bg1"/>
              </a:solidFill>
              <a:latin typeface="Impact MT Std" pitchFamily="34" charset="0"/>
              <a:ea typeface="微软雅黑" panose="020B0503020204020204" pitchFamily="34" charset="-122"/>
            </a:endParaRPr>
          </a:p>
        </p:txBody>
      </p:sp>
      <p:sp>
        <p:nvSpPr>
          <p:cNvPr id="54" name="标题 11"/>
          <p:cNvSpPr txBox="1"/>
          <p:nvPr/>
        </p:nvSpPr>
        <p:spPr>
          <a:xfrm>
            <a:off x="5506734" y="1484618"/>
            <a:ext cx="2358774" cy="59751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标题 11"/>
          <p:cNvSpPr txBox="1"/>
          <p:nvPr/>
        </p:nvSpPr>
        <p:spPr>
          <a:xfrm>
            <a:off x="5506735" y="2024705"/>
            <a:ext cx="2358774" cy="59751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标题 11"/>
          <p:cNvSpPr txBox="1"/>
          <p:nvPr/>
        </p:nvSpPr>
        <p:spPr>
          <a:xfrm>
            <a:off x="5506735" y="2577391"/>
            <a:ext cx="2358774" cy="597517"/>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表达图表的含义</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1575448" y="4032082"/>
            <a:ext cx="6128085" cy="276999"/>
          </a:xfrm>
          <a:prstGeom prst="rect">
            <a:avLst/>
          </a:prstGeom>
          <a:noFill/>
        </p:spPr>
        <p:txBody>
          <a:bodyPr wrap="square" lIns="0" tIns="0" rIns="0" bIns="0" rtlCol="0">
            <a:spAutoFit/>
          </a:bodyPr>
          <a:lstStyle/>
          <a:p>
            <a:pPr algn="just"/>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5" name="TextBox 74"/>
          <p:cNvSpPr txBox="1"/>
          <p:nvPr/>
        </p:nvSpPr>
        <p:spPr>
          <a:xfrm>
            <a:off x="3779912" y="3705854"/>
            <a:ext cx="1544105" cy="184666"/>
          </a:xfrm>
          <a:prstGeom prst="rect">
            <a:avLst/>
          </a:prstGeom>
          <a:noFill/>
        </p:spPr>
        <p:txBody>
          <a:bodyPr wrap="square" lIns="0" tIns="0" rIns="0" bIns="0" rtlCol="0">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标题 4"/>
          <p:cNvSpPr txBox="1"/>
          <p:nvPr/>
        </p:nvSpPr>
        <p:spPr>
          <a:xfrm>
            <a:off x="36678" y="1673045"/>
            <a:ext cx="1295807" cy="249699"/>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未来计划</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6174263"/>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2" fill="hold" grpId="0" nodeType="withEffect">
                                  <p:stCondLst>
                                    <p:cond delay="150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42" presetClass="entr" presetSubtype="0" fill="hold" nodeType="withEffect">
                                  <p:stCondLst>
                                    <p:cond delay="2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par>
                          <p:cTn id="70" fill="hold">
                            <p:stCondLst>
                              <p:cond delay="5500"/>
                            </p:stCondLst>
                            <p:childTnLst>
                              <p:par>
                                <p:cTn id="71" presetID="2" presetClass="entr" presetSubtype="2"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300" fill="hold"/>
                                        <p:tgtEl>
                                          <p:spTgt spid="75"/>
                                        </p:tgtEl>
                                        <p:attrNameLst>
                                          <p:attrName>ppt_x</p:attrName>
                                        </p:attrNameLst>
                                      </p:cBhvr>
                                      <p:tavLst>
                                        <p:tav tm="0">
                                          <p:val>
                                            <p:strVal val="1+#ppt_w/2"/>
                                          </p:val>
                                        </p:tav>
                                        <p:tav tm="100000">
                                          <p:val>
                                            <p:strVal val="#ppt_x"/>
                                          </p:val>
                                        </p:tav>
                                      </p:tavLst>
                                    </p:anim>
                                    <p:anim calcmode="lin" valueType="num">
                                      <p:cBhvr additive="base">
                                        <p:cTn id="74" dur="300" fill="hold"/>
                                        <p:tgtEl>
                                          <p:spTgt spid="75"/>
                                        </p:tgtEl>
                                        <p:attrNameLst>
                                          <p:attrName>ppt_y</p:attrName>
                                        </p:attrNameLst>
                                      </p:cBhvr>
                                      <p:tavLst>
                                        <p:tav tm="0">
                                          <p:val>
                                            <p:strVal val="#ppt_y"/>
                                          </p:val>
                                        </p:tav>
                                        <p:tav tm="100000">
                                          <p:val>
                                            <p:strVal val="#ppt_y"/>
                                          </p:val>
                                        </p:tav>
                                      </p:tavLst>
                                    </p:anim>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300" fill="hold"/>
                                        <p:tgtEl>
                                          <p:spTgt spid="74"/>
                                        </p:tgtEl>
                                        <p:attrNameLst>
                                          <p:attrName>ppt_x</p:attrName>
                                        </p:attrNameLst>
                                      </p:cBhvr>
                                      <p:tavLst>
                                        <p:tav tm="0">
                                          <p:val>
                                            <p:strVal val="1+#ppt_w/2"/>
                                          </p:val>
                                        </p:tav>
                                        <p:tav tm="100000">
                                          <p:val>
                                            <p:strVal val="#ppt_x"/>
                                          </p:val>
                                        </p:tav>
                                      </p:tavLst>
                                    </p:anim>
                                    <p:anim calcmode="lin" valueType="num">
                                      <p:cBhvr additive="base">
                                        <p:cTn id="79" dur="3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51" grpId="0" animBg="1"/>
      <p:bldP spid="52" grpId="0" animBg="1"/>
      <p:bldP spid="53" grpId="0" animBg="1"/>
      <p:bldP spid="54" grpId="0"/>
      <p:bldP spid="55" grpId="0"/>
      <p:bldP spid="56" grpId="0"/>
      <p:bldP spid="74" grpId="0"/>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0"/>
          <p:cNvSpPr txBox="1"/>
          <p:nvPr/>
        </p:nvSpPr>
        <p:spPr>
          <a:xfrm>
            <a:off x="4919572" y="2007310"/>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6" name="文本框 40"/>
          <p:cNvSpPr txBox="1"/>
          <p:nvPr/>
        </p:nvSpPr>
        <p:spPr>
          <a:xfrm>
            <a:off x="4919572" y="2848849"/>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8" name="文本框 40"/>
          <p:cNvSpPr txBox="1"/>
          <p:nvPr/>
        </p:nvSpPr>
        <p:spPr>
          <a:xfrm>
            <a:off x="4919572" y="3638874"/>
            <a:ext cx="4017080" cy="484736"/>
          </a:xfrm>
          <a:prstGeom prst="rect">
            <a:avLst/>
          </a:prstGeom>
          <a:noFill/>
          <a:ln w="9525">
            <a:noFill/>
          </a:ln>
        </p:spPr>
        <p:txBody>
          <a:bodyPr wrap="square" lIns="68568" tIns="34284" rIns="68568" bIns="34284">
            <a:spAutoFit/>
          </a:bodyPr>
          <a:lstStyle/>
          <a:p>
            <a:pPr defTabSz="685680">
              <a:lnSpc>
                <a:spcPct val="150000"/>
              </a:lnSpc>
              <a:defRPr/>
            </a:pP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LEOPARD</a:t>
            </a:r>
            <a:r>
              <a:rPr lang="zh-CN" altLang="en-US" sz="900" kern="0" noProof="1">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10" name="Rectangle 7"/>
          <p:cNvSpPr>
            <a:spLocks noChangeArrowheads="1"/>
          </p:cNvSpPr>
          <p:nvPr/>
        </p:nvSpPr>
        <p:spPr bwMode="auto">
          <a:xfrm>
            <a:off x="200243" y="1486845"/>
            <a:ext cx="4591451" cy="2767325"/>
          </a:xfrm>
          <a:prstGeom prst="rect">
            <a:avLst/>
          </a:prstGeom>
          <a:blipFill>
            <a:blip r:embed="rId3" cstate="print"/>
            <a:stretch>
              <a:fillRect/>
            </a:stretch>
          </a:blipFill>
          <a:ln>
            <a:noFill/>
          </a:ln>
        </p:spPr>
        <p:txBody>
          <a:bodyPr lIns="68568" tIns="34284" rIns="68568" bIns="34284"/>
          <a:lstStyle/>
          <a:p>
            <a:pPr defTabSz="685680">
              <a:defRPr/>
            </a:pPr>
            <a:endParaRPr lang="id-ID" sz="1425" kern="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8593601"/>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069354" y="1987324"/>
            <a:ext cx="3022049" cy="2347482"/>
            <a:chOff x="2329" y="786"/>
            <a:chExt cx="3022" cy="2347"/>
          </a:xfrm>
        </p:grpSpPr>
        <p:sp>
          <p:nvSpPr>
            <p:cNvPr id="16" name="Freeform 5"/>
            <p:cNvSpPr>
              <a:spLocks/>
            </p:cNvSpPr>
            <p:nvPr/>
          </p:nvSpPr>
          <p:spPr bwMode="auto">
            <a:xfrm>
              <a:off x="3462" y="1393"/>
              <a:ext cx="389"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 fmla="*/ 0 w 10000"/>
                <a:gd name="connsiteY0" fmla="*/ 5342 h 6013"/>
                <a:gd name="connsiteX1" fmla="*/ 0 w 10000"/>
                <a:gd name="connsiteY1" fmla="*/ 5342 h 6013"/>
                <a:gd name="connsiteX2" fmla="*/ 5000 w 10000"/>
                <a:gd name="connsiteY2" fmla="*/ 6013 h 6013"/>
                <a:gd name="connsiteX3" fmla="*/ 5000 w 10000"/>
                <a:gd name="connsiteY3" fmla="*/ 6013 h 6013"/>
                <a:gd name="connsiteX4" fmla="*/ 10000 w 10000"/>
                <a:gd name="connsiteY4" fmla="*/ 5342 h 6013"/>
                <a:gd name="connsiteX5" fmla="*/ 10000 w 10000"/>
                <a:gd name="connsiteY5" fmla="*/ 5342 h 6013"/>
                <a:gd name="connsiteX6" fmla="*/ 10000 w 10000"/>
                <a:gd name="connsiteY6" fmla="*/ 0 h 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headEnd/>
              <a:tailEnd/>
            </a:ln>
            <a:extLst>
              <a:ext uri="{909E8E84-426E-40dd-AFC4-6F175D3DCCD1}">
                <a14:hiddenFill xmlns="" xmlns:a14="http://schemas.microsoft.com/office/drawing/2010/main">
                  <a:solidFill>
                    <a:srgbClr val="FFFFFF"/>
                  </a:solidFill>
                </a14:hiddenFill>
              </a:ext>
            </a:extLst>
          </p:spPr>
          <p:txBody>
            <a:bodyPr vert="horz" wrap="square" lIns="36153" tIns="18077" rIns="36153"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6"/>
            <p:cNvSpPr>
              <a:spLocks/>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chemeClr val="accent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3" tIns="18077" rIns="36153"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7"/>
            <p:cNvSpPr>
              <a:spLocks/>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3" tIns="18077" rIns="36153"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
            <p:cNvSpPr>
              <a:spLocks/>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3" tIns="18077" rIns="36153"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
            <p:cNvSpPr>
              <a:spLocks/>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6153" tIns="18077" rIns="36153" bIns="18077" numCol="1" anchor="t" anchorCtr="0" compatLnSpc="1">
              <a:prstTxWarp prst="textNoShape">
                <a:avLst/>
              </a:prstTxWarp>
            </a:bodyPr>
            <a:lstStyle/>
            <a:p>
              <a:pPr>
                <a:lnSpc>
                  <a:spcPct val="120000"/>
                </a:lnSpc>
              </a:pPr>
              <a:endParaRPr lang="en-US" sz="11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2005002" y="1413868"/>
            <a:ext cx="973222" cy="254469"/>
          </a:xfrm>
          <a:prstGeom prst="rect">
            <a:avLst/>
          </a:prstGeom>
        </p:spPr>
        <p:txBody>
          <a:bodyPr vert="horz" lIns="0" tIns="73869" rIns="0" bIns="73869" anchor="t"/>
          <a:lstStyle>
            <a:lvl1pPr marL="0" indent="0" algn="r"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1288120" y="1738272"/>
            <a:ext cx="1690103" cy="446978"/>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3120958" y="1529115"/>
            <a:ext cx="539929" cy="540557"/>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3164250" y="1597586"/>
            <a:ext cx="437072" cy="360764"/>
          </a:xfrm>
          <a:prstGeom prst="rect">
            <a:avLst/>
          </a:prstGeom>
        </p:spPr>
        <p:txBody>
          <a:bodyPr vert="horz" lIns="0" tIns="73869" rIns="0" bIns="73869"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dirty="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6311308" y="1413868"/>
            <a:ext cx="1145649" cy="254469"/>
          </a:xfrm>
          <a:prstGeom prst="rect">
            <a:avLst/>
          </a:prstGeom>
        </p:spPr>
        <p:txBody>
          <a:bodyPr vert="horz" lIns="0" tIns="73869" rIns="0" bIns="73869"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6311308" y="1738272"/>
            <a:ext cx="1712812" cy="436655"/>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5670361" y="1529115"/>
            <a:ext cx="539929" cy="540557"/>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5713653" y="1597586"/>
            <a:ext cx="437072" cy="360764"/>
          </a:xfrm>
          <a:prstGeom prst="rect">
            <a:avLst/>
          </a:prstGeom>
        </p:spPr>
        <p:txBody>
          <a:bodyPr vert="horz" lIns="0" tIns="73869" rIns="0" bIns="73869"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dirty="0">
                <a:latin typeface="Arial" panose="020B0604020202020204" pitchFamily="34" charset="0"/>
                <a:ea typeface="微软雅黑" panose="020B0503020204020204" pitchFamily="34" charset="-122"/>
                <a:sym typeface="Arial" panose="020B0604020202020204" pitchFamily="34" charset="0"/>
              </a:rPr>
              <a:t>02</a:t>
            </a:r>
          </a:p>
        </p:txBody>
      </p:sp>
      <p:sp>
        <p:nvSpPr>
          <p:cNvPr id="29" name="Text Placeholder 7"/>
          <p:cNvSpPr txBox="1">
            <a:spLocks/>
          </p:cNvSpPr>
          <p:nvPr/>
        </p:nvSpPr>
        <p:spPr>
          <a:xfrm>
            <a:off x="2005002" y="3513205"/>
            <a:ext cx="973222" cy="254469"/>
          </a:xfrm>
          <a:prstGeom prst="rect">
            <a:avLst/>
          </a:prstGeom>
        </p:spPr>
        <p:txBody>
          <a:bodyPr vert="horz" lIns="0" tIns="73869" rIns="0" bIns="73869"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2"/>
          <p:cNvSpPr txBox="1">
            <a:spLocks/>
          </p:cNvSpPr>
          <p:nvPr/>
        </p:nvSpPr>
        <p:spPr>
          <a:xfrm>
            <a:off x="1288120" y="3837609"/>
            <a:ext cx="1690103" cy="44697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ed Rectangle 27"/>
          <p:cNvSpPr>
            <a:spLocks noChangeAspect="1"/>
          </p:cNvSpPr>
          <p:nvPr/>
        </p:nvSpPr>
        <p:spPr>
          <a:xfrm>
            <a:off x="3084356" y="3628451"/>
            <a:ext cx="539929" cy="540557"/>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7"/>
          <p:cNvSpPr txBox="1">
            <a:spLocks/>
          </p:cNvSpPr>
          <p:nvPr/>
        </p:nvSpPr>
        <p:spPr>
          <a:xfrm>
            <a:off x="3127649" y="3696923"/>
            <a:ext cx="437072" cy="360764"/>
          </a:xfrm>
          <a:prstGeom prst="rect">
            <a:avLst/>
          </a:prstGeom>
        </p:spPr>
        <p:txBody>
          <a:bodyPr vert="horz" lIns="0" tIns="73869" rIns="0" bIns="73869"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dirty="0">
                <a:latin typeface="Arial" panose="020B0604020202020204" pitchFamily="34" charset="0"/>
                <a:ea typeface="微软雅黑" panose="020B0503020204020204" pitchFamily="34" charset="-122"/>
                <a:sym typeface="Arial" panose="020B0604020202020204" pitchFamily="34" charset="0"/>
              </a:rPr>
              <a:t>03</a:t>
            </a:r>
          </a:p>
        </p:txBody>
      </p:sp>
      <p:sp>
        <p:nvSpPr>
          <p:cNvPr id="33" name="Text Placeholder 7"/>
          <p:cNvSpPr txBox="1">
            <a:spLocks/>
          </p:cNvSpPr>
          <p:nvPr/>
        </p:nvSpPr>
        <p:spPr>
          <a:xfrm>
            <a:off x="6307408" y="3513205"/>
            <a:ext cx="1145649" cy="254469"/>
          </a:xfrm>
          <a:prstGeom prst="rect">
            <a:avLst/>
          </a:prstGeom>
        </p:spPr>
        <p:txBody>
          <a:bodyPr vert="horz" lIns="0" tIns="73869" rIns="0" bIns="73869" anchor="t"/>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 Placeholder 2"/>
          <p:cNvSpPr txBox="1">
            <a:spLocks/>
          </p:cNvSpPr>
          <p:nvPr/>
        </p:nvSpPr>
        <p:spPr>
          <a:xfrm>
            <a:off x="6307408" y="3837609"/>
            <a:ext cx="1712812" cy="436655"/>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6"/>
          <p:cNvSpPr>
            <a:spLocks noChangeAspect="1"/>
          </p:cNvSpPr>
          <p:nvPr/>
        </p:nvSpPr>
        <p:spPr>
          <a:xfrm>
            <a:off x="5670361" y="3628451"/>
            <a:ext cx="539929" cy="540557"/>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7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 Placeholder 7"/>
          <p:cNvSpPr txBox="1">
            <a:spLocks/>
          </p:cNvSpPr>
          <p:nvPr/>
        </p:nvSpPr>
        <p:spPr>
          <a:xfrm>
            <a:off x="5713653" y="3696923"/>
            <a:ext cx="437072" cy="360764"/>
          </a:xfrm>
          <a:prstGeom prst="rect">
            <a:avLst/>
          </a:prstGeom>
        </p:spPr>
        <p:txBody>
          <a:bodyPr vert="horz" lIns="0" tIns="73869" rIns="0" bIns="73869"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dirty="0">
                <a:latin typeface="Arial" panose="020B0604020202020204" pitchFamily="34" charset="0"/>
                <a:ea typeface="微软雅黑" panose="020B0503020204020204" pitchFamily="34" charset="-122"/>
                <a:sym typeface="Arial" panose="020B0604020202020204" pitchFamily="34" charset="0"/>
              </a:rPr>
              <a:t>04</a:t>
            </a:r>
          </a:p>
        </p:txBody>
      </p:sp>
    </p:spTree>
    <p:extLst>
      <p:ext uri="{BB962C8B-B14F-4D97-AF65-F5344CB8AC3E}">
        <p14:creationId xmlns:p14="http://schemas.microsoft.com/office/powerpoint/2010/main" val="1573439910"/>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21">
                                            <p:txEl>
                                              <p:pRg st="0" end="0"/>
                                            </p:txEl>
                                          </p:spTgt>
                                        </p:tgtEl>
                                        <p:attrNameLst>
                                          <p:attrName>style.visibility</p:attrName>
                                        </p:attrNameLst>
                                      </p:cBhvr>
                                      <p:to>
                                        <p:strVal val="visible"/>
                                      </p:to>
                                    </p:set>
                                    <p:anim calcmode="lin" valueType="num">
                                      <p:cBhvr>
                                        <p:cTn id="10"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21">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22">
                                            <p:txEl>
                                              <p:pRg st="0" end="0"/>
                                            </p:txEl>
                                          </p:spTgt>
                                        </p:tgtEl>
                                        <p:attrNameLst>
                                          <p:attrName>style.visibility</p:attrName>
                                        </p:attrNameLst>
                                      </p:cBhvr>
                                      <p:to>
                                        <p:strVal val="visible"/>
                                      </p:to>
                                    </p:set>
                                    <p:anim calcmode="lin" valueType="num">
                                      <p:cBhvr>
                                        <p:cTn id="15"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22">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24">
                                            <p:txEl>
                                              <p:pRg st="0" end="0"/>
                                            </p:txEl>
                                          </p:spTgt>
                                        </p:tgtEl>
                                        <p:attrNameLst>
                                          <p:attrName>style.visibility</p:attrName>
                                        </p:attrNameLst>
                                      </p:cBhvr>
                                      <p:to>
                                        <p:strVal val="visible"/>
                                      </p:to>
                                    </p:set>
                                    <p:anim calcmode="lin" valueType="num">
                                      <p:cBhvr>
                                        <p:cTn id="24"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24">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5">
                                            <p:txEl>
                                              <p:pRg st="0" end="0"/>
                                            </p:txEl>
                                          </p:spTgt>
                                        </p:tgtEl>
                                        <p:attrNameLst>
                                          <p:attrName>style.visibility</p:attrName>
                                        </p:attrNameLst>
                                      </p:cBhvr>
                                      <p:to>
                                        <p:strVal val="visible"/>
                                      </p:to>
                                    </p:set>
                                    <p:anim calcmode="lin" valueType="num">
                                      <p:cBhvr>
                                        <p:cTn id="29"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25">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26">
                                            <p:txEl>
                                              <p:pRg st="0" end="0"/>
                                            </p:txEl>
                                          </p:spTgt>
                                        </p:tgtEl>
                                        <p:attrNameLst>
                                          <p:attrName>style.visibility</p:attrName>
                                        </p:attrNameLst>
                                      </p:cBhvr>
                                      <p:to>
                                        <p:strVal val="visible"/>
                                      </p:to>
                                    </p:set>
                                    <p:anim calcmode="lin" valueType="num">
                                      <p:cBhvr>
                                        <p:cTn id="34"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26">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p:cTn id="4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28">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29">
                                            <p:txEl>
                                              <p:pRg st="0" end="0"/>
                                            </p:txEl>
                                          </p:spTgt>
                                        </p:tgtEl>
                                        <p:attrNameLst>
                                          <p:attrName>style.visibility</p:attrName>
                                        </p:attrNameLst>
                                      </p:cBhvr>
                                      <p:to>
                                        <p:strVal val="visible"/>
                                      </p:to>
                                    </p:set>
                                    <p:anim calcmode="lin" valueType="num">
                                      <p:cBhvr>
                                        <p:cTn id="48"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29">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30">
                                            <p:txEl>
                                              <p:pRg st="0" end="0"/>
                                            </p:txEl>
                                          </p:spTgt>
                                        </p:tgtEl>
                                        <p:attrNameLst>
                                          <p:attrName>style.visibility</p:attrName>
                                        </p:attrNameLst>
                                      </p:cBhvr>
                                      <p:to>
                                        <p:strVal val="visible"/>
                                      </p:to>
                                    </p:set>
                                    <p:anim calcmode="lin" valueType="num">
                                      <p:cBhvr>
                                        <p:cTn id="5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0">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2">
                                            <p:txEl>
                                              <p:pRg st="0" end="0"/>
                                            </p:txEl>
                                          </p:spTgt>
                                        </p:tgtEl>
                                        <p:attrNameLst>
                                          <p:attrName>style.visibility</p:attrName>
                                        </p:attrNameLst>
                                      </p:cBhvr>
                                      <p:to>
                                        <p:strVal val="visible"/>
                                      </p:to>
                                    </p:set>
                                    <p:anim calcmode="lin" valueType="num">
                                      <p:cBhvr>
                                        <p:cTn id="6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2">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3">
                                            <p:txEl>
                                              <p:pRg st="0" end="0"/>
                                            </p:txEl>
                                          </p:spTgt>
                                        </p:tgtEl>
                                      </p:cBhvr>
                                    </p:animEffect>
                                  </p:childTnLst>
                                </p:cTn>
                              </p:par>
                              <p:par>
                                <p:cTn id="70" presetID="23" presetClass="entr" presetSubtype="16"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 calcmode="lin" valueType="num">
                                      <p:cBhvr>
                                        <p:cTn id="72"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34">
                                            <p:txEl>
                                              <p:pRg st="0" end="0"/>
                                            </p:txEl>
                                          </p:spTgt>
                                        </p:tgtEl>
                                        <p:attrNameLst>
                                          <p:attrName>ppt_h</p:attrName>
                                        </p:attrNameLst>
                                      </p:cBhvr>
                                      <p:tavLst>
                                        <p:tav tm="0">
                                          <p:val>
                                            <p:fltVal val="0"/>
                                          </p:val>
                                        </p:tav>
                                        <p:tav tm="100000">
                                          <p:val>
                                            <p:strVal val="#ppt_h"/>
                                          </p:val>
                                        </p:tav>
                                      </p:tavLst>
                                    </p:anim>
                                  </p:childTnLst>
                                </p:cTn>
                              </p:par>
                              <p:par>
                                <p:cTn id="74" presetID="53" presetClass="entr" presetSubtype="16" fill="hold" grpId="0" nodeType="withEffect">
                                  <p:stCondLst>
                                    <p:cond delay="20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Effect transition="in" filter="fade">
                                      <p:cBhvr>
                                        <p:cTn id="78" dur="500"/>
                                        <p:tgtEl>
                                          <p:spTgt spid="35"/>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36">
                                            <p:txEl>
                                              <p:pRg st="0" end="0"/>
                                            </p:txEl>
                                          </p:spTgt>
                                        </p:tgtEl>
                                        <p:attrNameLst>
                                          <p:attrName>style.visibility</p:attrName>
                                        </p:attrNameLst>
                                      </p:cBhvr>
                                      <p:to>
                                        <p:strVal val="visible"/>
                                      </p:to>
                                    </p:set>
                                    <p:anim calcmode="lin" valueType="num">
                                      <p:cBhvr>
                                        <p:cTn id="81"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82"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83"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29" grpId="0" build="p">
        <p:tmplLst>
          <p:tmpl lvl="1">
            <p:tnLst>
              <p:par>
                <p:cTn presetID="53" presetClass="entr" presetSubtype="16"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 calcmode="lin" valueType="num">
                      <p:cBhvr>
                        <p:cTn dur="500" fill="hold"/>
                        <p:tgtEl>
                          <p:spTgt spid="29"/>
                        </p:tgtEl>
                        <p:attrNameLst>
                          <p:attrName>ppt_w</p:attrName>
                        </p:attrNameLst>
                      </p:cBhvr>
                      <p:tavLst>
                        <p:tav tm="0">
                          <p:val>
                            <p:fltVal val="0"/>
                          </p:val>
                        </p:tav>
                        <p:tav tm="100000">
                          <p:val>
                            <p:strVal val="#ppt_w"/>
                          </p:val>
                        </p:tav>
                      </p:tavLst>
                    </p:anim>
                    <p:anim calcmode="lin" valueType="num">
                      <p:cBhvr>
                        <p:cTn dur="500" fill="hold"/>
                        <p:tgtEl>
                          <p:spTgt spid="29"/>
                        </p:tgtEl>
                        <p:attrNameLst>
                          <p:attrName>ppt_h</p:attrName>
                        </p:attrNameLst>
                      </p:cBhvr>
                      <p:tavLst>
                        <p:tav tm="0">
                          <p:val>
                            <p:fltVal val="0"/>
                          </p:val>
                        </p:tav>
                        <p:tav tm="100000">
                          <p:val>
                            <p:strVal val="#ppt_h"/>
                          </p:val>
                        </p:tav>
                      </p:tavLst>
                    </p:anim>
                    <p:animEffect transition="in" filter="fade">
                      <p:cBhvr>
                        <p:cTn dur="500"/>
                        <p:tgtEl>
                          <p:spTgt spid="29"/>
                        </p:tgtEl>
                      </p:cBhvr>
                    </p:animEffect>
                  </p:childTnLst>
                </p:cTn>
              </p:par>
            </p:tnLst>
          </p:tmpl>
        </p:tmplLst>
      </p:bldP>
      <p:bldP spid="30" grpId="0" build="p">
        <p:tmplLst>
          <p:tmpl lvl="1">
            <p:tnLst>
              <p:par>
                <p:cTn presetID="2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childTnLst>
                </p:cTn>
              </p:par>
            </p:tnLst>
          </p:tmpl>
        </p:tmplLst>
      </p:bldP>
      <p:bldP spid="31" grpId="0" animBg="1"/>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2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childTnLst>
                </p:cTn>
              </p:par>
            </p:tnLst>
          </p:tmpl>
        </p:tmplLst>
      </p:bldP>
      <p:bldP spid="35" grpId="0" animBg="1"/>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C81DF8FC-3368-4A1A-A3DF-CA0AA4ED3BAE}"/>
              </a:ext>
            </a:extLst>
          </p:cNvPr>
          <p:cNvPicPr>
            <a:picLocks noChangeAspect="1"/>
          </p:cNvPicPr>
          <p:nvPr/>
        </p:nvPicPr>
        <p:blipFill>
          <a:blip r:embed="rId6"/>
          <a:stretch>
            <a:fillRect/>
          </a:stretch>
        </p:blipFill>
        <p:spPr>
          <a:xfrm rot="5400000">
            <a:off x="1993756" y="-1994389"/>
            <a:ext cx="5143012" cy="9140423"/>
          </a:xfrm>
          <a:prstGeom prst="rect">
            <a:avLst/>
          </a:prstGeom>
        </p:spPr>
      </p:pic>
      <p:sp>
        <p:nvSpPr>
          <p:cNvPr id="8" name="矩形 7"/>
          <p:cNvSpPr/>
          <p:nvPr/>
        </p:nvSpPr>
        <p:spPr>
          <a:xfrm>
            <a:off x="4139753" y="1964594"/>
            <a:ext cx="4246149" cy="492443"/>
          </a:xfrm>
          <a:prstGeom prst="rect">
            <a:avLst/>
          </a:prstGeom>
        </p:spPr>
        <p:txBody>
          <a:bodyPr wrap="square" lIns="0" tIns="0" rIns="0" bIns="0">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036774" y="2539700"/>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561603" y="2539700"/>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4036774" y="2806045"/>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561603" y="2806045"/>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12C3B35B-27B2-4003-835A-12EC14E60B82}"/>
              </a:ext>
            </a:extLst>
          </p:cNvPr>
          <p:cNvGrpSpPr/>
          <p:nvPr/>
        </p:nvGrpSpPr>
        <p:grpSpPr>
          <a:xfrm>
            <a:off x="2071332" y="1692758"/>
            <a:ext cx="2465220" cy="1313994"/>
            <a:chOff x="1386700" y="2098781"/>
            <a:chExt cx="2465220" cy="1313994"/>
          </a:xfrm>
        </p:grpSpPr>
        <p:sp>
          <p:nvSpPr>
            <p:cNvPr id="15" name="圆角矩形 13">
              <a:extLst>
                <a:ext uri="{FF2B5EF4-FFF2-40B4-BE49-F238E27FC236}">
                  <a16:creationId xmlns:a16="http://schemas.microsoft.com/office/drawing/2014/main" id="{7421BF77-4A1E-4E64-9028-76FB70F69A96}"/>
                </a:ext>
              </a:extLst>
            </p:cNvPr>
            <p:cNvSpPr/>
            <p:nvPr/>
          </p:nvSpPr>
          <p:spPr>
            <a:xfrm>
              <a:off x="1900116" y="2216613"/>
              <a:ext cx="1370835" cy="1196162"/>
            </a:xfrm>
            <a:prstGeom prst="roundRect">
              <a:avLst>
                <a:gd name="adj" fmla="val 953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050" name="文本框 2"/>
            <p:cNvSpPr txBox="1">
              <a:spLocks noChangeArrowheads="1"/>
            </p:cNvSpPr>
            <p:nvPr>
              <p:custDataLst>
                <p:tags r:id="rId2"/>
              </p:custDataLst>
            </p:nvPr>
          </p:nvSpPr>
          <p:spPr bwMode="auto">
            <a:xfrm>
              <a:off x="1955204" y="2098781"/>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04</a:t>
              </a:r>
              <a:endParaRPr lang="zh-CN" altLang="en-US"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3"/>
              </p:custDataLst>
            </p:nvPr>
          </p:nvSpPr>
          <p:spPr bwMode="auto">
            <a:xfrm>
              <a:off x="1386700" y="3051629"/>
              <a:ext cx="2465220" cy="276999"/>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Tree>
    <p:custDataLst>
      <p:tags r:id="rId1"/>
    </p:custDataLst>
    <p:extLst>
      <p:ext uri="{BB962C8B-B14F-4D97-AF65-F5344CB8AC3E}">
        <p14:creationId xmlns:p14="http://schemas.microsoft.com/office/powerpoint/2010/main" val="9825800"/>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3"/>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1A61D9CD-F4C9-4B2F-9D51-E880EFCFF69C}"/>
              </a:ext>
            </a:extLst>
          </p:cNvPr>
          <p:cNvPicPr>
            <a:picLocks noChangeAspect="1"/>
          </p:cNvPicPr>
          <p:nvPr/>
        </p:nvPicPr>
        <p:blipFill>
          <a:blip r:embed="rId3"/>
          <a:stretch>
            <a:fillRect/>
          </a:stretch>
        </p:blipFill>
        <p:spPr>
          <a:xfrm rot="5400000">
            <a:off x="1993756" y="-1994389"/>
            <a:ext cx="5143012" cy="9140423"/>
          </a:xfrm>
          <a:prstGeom prst="rect">
            <a:avLst/>
          </a:prstGeom>
        </p:spPr>
      </p:pic>
      <p:sp>
        <p:nvSpPr>
          <p:cNvPr id="2" name="矩形 1">
            <a:extLst>
              <a:ext uri="{FF2B5EF4-FFF2-40B4-BE49-F238E27FC236}">
                <a16:creationId xmlns:a16="http://schemas.microsoft.com/office/drawing/2014/main" id="{CCA43D8C-3F80-4C41-83C1-8022A89C996B}"/>
              </a:ext>
            </a:extLst>
          </p:cNvPr>
          <p:cNvSpPr/>
          <p:nvPr/>
        </p:nvSpPr>
        <p:spPr>
          <a:xfrm>
            <a:off x="0" y="350687"/>
            <a:ext cx="9144000" cy="452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0249DECD-C82B-4445-A15E-800DB77785E0}"/>
              </a:ext>
            </a:extLst>
          </p:cNvPr>
          <p:cNvCxnSpPr/>
          <p:nvPr/>
        </p:nvCxnSpPr>
        <p:spPr>
          <a:xfrm>
            <a:off x="2232959" y="2511264"/>
            <a:ext cx="404884"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2E9F189-1943-49DA-A2D6-16373A9884D8}"/>
              </a:ext>
            </a:extLst>
          </p:cNvPr>
          <p:cNvCxnSpPr/>
          <p:nvPr/>
        </p:nvCxnSpPr>
        <p:spPr>
          <a:xfrm>
            <a:off x="2639852" y="3271134"/>
            <a:ext cx="404884"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3C23114-7A3C-4CA0-9DB6-9FA2E78AC837}"/>
              </a:ext>
            </a:extLst>
          </p:cNvPr>
          <p:cNvGrpSpPr/>
          <p:nvPr/>
        </p:nvGrpSpPr>
        <p:grpSpPr>
          <a:xfrm flipH="1">
            <a:off x="4158669" y="2509221"/>
            <a:ext cx="811777" cy="759870"/>
            <a:chOff x="3127992" y="3312226"/>
            <a:chExt cx="1082679" cy="1013450"/>
          </a:xfrm>
        </p:grpSpPr>
        <p:cxnSp>
          <p:nvCxnSpPr>
            <p:cNvPr id="11" name="直接连接符 10">
              <a:extLst>
                <a:ext uri="{FF2B5EF4-FFF2-40B4-BE49-F238E27FC236}">
                  <a16:creationId xmlns:a16="http://schemas.microsoft.com/office/drawing/2014/main" id="{D6CA5B9A-4487-477D-BD86-F071492D72A1}"/>
                </a:ext>
              </a:extLst>
            </p:cNvPr>
            <p:cNvCxnSpPr/>
            <p:nvPr/>
          </p:nvCxnSpPr>
          <p:spPr>
            <a:xfrm>
              <a:off x="3127992" y="3312226"/>
              <a:ext cx="540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CB2723D-7EA7-4A3A-9E28-952EB3BCE317}"/>
                </a:ext>
              </a:extLst>
            </p:cNvPr>
            <p:cNvCxnSpPr/>
            <p:nvPr/>
          </p:nvCxnSpPr>
          <p:spPr>
            <a:xfrm rot="5400000">
              <a:off x="3163992" y="3816226"/>
              <a:ext cx="1008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1F45F10-DE4B-4FA9-A35A-88328D963FB9}"/>
                </a:ext>
              </a:extLst>
            </p:cNvPr>
            <p:cNvCxnSpPr/>
            <p:nvPr/>
          </p:nvCxnSpPr>
          <p:spPr>
            <a:xfrm>
              <a:off x="3670671" y="4325676"/>
              <a:ext cx="540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A09758D5-3B32-411C-B996-D5694BB60221}"/>
              </a:ext>
            </a:extLst>
          </p:cNvPr>
          <p:cNvGrpSpPr/>
          <p:nvPr/>
        </p:nvGrpSpPr>
        <p:grpSpPr>
          <a:xfrm>
            <a:off x="6093178" y="2507178"/>
            <a:ext cx="811777" cy="759870"/>
            <a:chOff x="3127992" y="3312226"/>
            <a:chExt cx="1082679" cy="1013450"/>
          </a:xfrm>
        </p:grpSpPr>
        <p:cxnSp>
          <p:nvCxnSpPr>
            <p:cNvPr id="15" name="直接连接符 14">
              <a:extLst>
                <a:ext uri="{FF2B5EF4-FFF2-40B4-BE49-F238E27FC236}">
                  <a16:creationId xmlns:a16="http://schemas.microsoft.com/office/drawing/2014/main" id="{A229D7F8-952D-4180-8E68-97170EC62147}"/>
                </a:ext>
              </a:extLst>
            </p:cNvPr>
            <p:cNvCxnSpPr/>
            <p:nvPr/>
          </p:nvCxnSpPr>
          <p:spPr>
            <a:xfrm>
              <a:off x="3127992" y="3312226"/>
              <a:ext cx="540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56D0CD4-0C76-4DEC-A281-81C6B15768D6}"/>
                </a:ext>
              </a:extLst>
            </p:cNvPr>
            <p:cNvCxnSpPr/>
            <p:nvPr/>
          </p:nvCxnSpPr>
          <p:spPr>
            <a:xfrm rot="5400000">
              <a:off x="3163992" y="3816226"/>
              <a:ext cx="1008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DE6CC41-210D-48F6-924C-22242DD34BF8}"/>
                </a:ext>
              </a:extLst>
            </p:cNvPr>
            <p:cNvCxnSpPr/>
            <p:nvPr/>
          </p:nvCxnSpPr>
          <p:spPr>
            <a:xfrm>
              <a:off x="3670671" y="4325676"/>
              <a:ext cx="540000"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grpSp>
      <p:sp>
        <p:nvSpPr>
          <p:cNvPr id="18" name="圆角矩形 13">
            <a:extLst>
              <a:ext uri="{FF2B5EF4-FFF2-40B4-BE49-F238E27FC236}">
                <a16:creationId xmlns:a16="http://schemas.microsoft.com/office/drawing/2014/main" id="{6D943B84-88BD-4A64-AAC0-974144D59798}"/>
              </a:ext>
            </a:extLst>
          </p:cNvPr>
          <p:cNvSpPr/>
          <p:nvPr/>
        </p:nvSpPr>
        <p:spPr>
          <a:xfrm>
            <a:off x="872980" y="2276483"/>
            <a:ext cx="1531935" cy="465404"/>
          </a:xfrm>
          <a:prstGeom prst="roundRect">
            <a:avLst>
              <a:gd name="adj" fmla="val 95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9" name="圆角矩形 14">
            <a:extLst>
              <a:ext uri="{FF2B5EF4-FFF2-40B4-BE49-F238E27FC236}">
                <a16:creationId xmlns:a16="http://schemas.microsoft.com/office/drawing/2014/main" id="{D6BFEEBB-B016-46AB-968C-53A369F05F73}"/>
              </a:ext>
            </a:extLst>
          </p:cNvPr>
          <p:cNvSpPr/>
          <p:nvPr/>
        </p:nvSpPr>
        <p:spPr>
          <a:xfrm>
            <a:off x="2817033" y="3037220"/>
            <a:ext cx="1531935" cy="465404"/>
          </a:xfrm>
          <a:prstGeom prst="roundRect">
            <a:avLst>
              <a:gd name="adj" fmla="val 95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0" name="圆角矩形 15">
            <a:extLst>
              <a:ext uri="{FF2B5EF4-FFF2-40B4-BE49-F238E27FC236}">
                <a16:creationId xmlns:a16="http://schemas.microsoft.com/office/drawing/2014/main" id="{7F86D725-1AA3-4FD3-8EE5-2EF52B12E87F}"/>
              </a:ext>
            </a:extLst>
          </p:cNvPr>
          <p:cNvSpPr/>
          <p:nvPr/>
        </p:nvSpPr>
        <p:spPr>
          <a:xfrm>
            <a:off x="4761087" y="2276483"/>
            <a:ext cx="1531935" cy="465404"/>
          </a:xfrm>
          <a:prstGeom prst="roundRect">
            <a:avLst>
              <a:gd name="adj" fmla="val 953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1" name="圆角矩形 16">
            <a:extLst>
              <a:ext uri="{FF2B5EF4-FFF2-40B4-BE49-F238E27FC236}">
                <a16:creationId xmlns:a16="http://schemas.microsoft.com/office/drawing/2014/main" id="{CD55A5E4-2801-46A5-B008-3CFCDAE24FD9}"/>
              </a:ext>
            </a:extLst>
          </p:cNvPr>
          <p:cNvSpPr/>
          <p:nvPr/>
        </p:nvSpPr>
        <p:spPr>
          <a:xfrm>
            <a:off x="6705141" y="3037220"/>
            <a:ext cx="1531935" cy="465404"/>
          </a:xfrm>
          <a:prstGeom prst="roundRect">
            <a:avLst>
              <a:gd name="adj" fmla="val 95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cxnSp>
        <p:nvCxnSpPr>
          <p:cNvPr id="22" name="直接连接符 21">
            <a:extLst>
              <a:ext uri="{FF2B5EF4-FFF2-40B4-BE49-F238E27FC236}">
                <a16:creationId xmlns:a16="http://schemas.microsoft.com/office/drawing/2014/main" id="{DBF9A001-39C2-41F9-9BCB-E25D1B8D406B}"/>
              </a:ext>
            </a:extLst>
          </p:cNvPr>
          <p:cNvCxnSpPr/>
          <p:nvPr/>
        </p:nvCxnSpPr>
        <p:spPr>
          <a:xfrm rot="5400000">
            <a:off x="2259952" y="2889156"/>
            <a:ext cx="755784" cy="0"/>
          </a:xfrm>
          <a:prstGeom prst="line">
            <a:avLst/>
          </a:prstGeom>
          <a:ln w="12700">
            <a:solidFill>
              <a:srgbClr val="895C33"/>
            </a:solidFill>
            <a:prstDash val="dash"/>
          </a:ln>
        </p:spPr>
        <p:style>
          <a:lnRef idx="1">
            <a:schemeClr val="accent1"/>
          </a:lnRef>
          <a:fillRef idx="0">
            <a:schemeClr val="accent1"/>
          </a:fillRef>
          <a:effectRef idx="0">
            <a:schemeClr val="accent1"/>
          </a:effectRef>
          <a:fontRef idx="minor">
            <a:schemeClr val="tx1"/>
          </a:fontRef>
        </p:style>
      </p:cxnSp>
      <p:sp>
        <p:nvSpPr>
          <p:cNvPr id="23" name="文本框 39">
            <a:extLst>
              <a:ext uri="{FF2B5EF4-FFF2-40B4-BE49-F238E27FC236}">
                <a16:creationId xmlns:a16="http://schemas.microsoft.com/office/drawing/2014/main" id="{69BF5180-7DE6-4550-A500-DC180002AB36}"/>
              </a:ext>
            </a:extLst>
          </p:cNvPr>
          <p:cNvSpPr txBox="1"/>
          <p:nvPr/>
        </p:nvSpPr>
        <p:spPr>
          <a:xfrm>
            <a:off x="1428494" y="2287949"/>
            <a:ext cx="466794" cy="461537"/>
          </a:xfrm>
          <a:prstGeom prst="rect">
            <a:avLst/>
          </a:prstGeom>
          <a:noFill/>
          <a:effectLst/>
        </p:spPr>
        <p:txBody>
          <a:bodyPr wrap="none" rtlCol="0">
            <a:spAutoFit/>
          </a:bodyPr>
          <a:lstStyle/>
          <a:p>
            <a:r>
              <a:rPr lang="en-US" altLang="zh-CN" sz="2399" dirty="0">
                <a:solidFill>
                  <a:srgbClr val="FFFFFF"/>
                </a:solidFill>
                <a:latin typeface="Impact" panose="020B0806030902050204" pitchFamily="34" charset="0"/>
                <a:ea typeface="方正姚体" panose="02010601030101010101" pitchFamily="2" charset="-122"/>
                <a:cs typeface="Kartika" panose="02020503030404060203" pitchFamily="18" charset="0"/>
              </a:rPr>
              <a:t>01</a:t>
            </a:r>
            <a:endParaRPr lang="zh-CN" altLang="en-US" sz="2399" dirty="0">
              <a:solidFill>
                <a:srgbClr val="FFFFFF"/>
              </a:solidFill>
              <a:latin typeface="Impact" panose="020B0806030902050204" pitchFamily="34" charset="0"/>
              <a:ea typeface="方正姚体" panose="02010601030101010101" pitchFamily="2" charset="-122"/>
              <a:cs typeface="Kartika" panose="02020503030404060203" pitchFamily="18" charset="0"/>
            </a:endParaRPr>
          </a:p>
        </p:txBody>
      </p:sp>
      <p:sp>
        <p:nvSpPr>
          <p:cNvPr id="24" name="文本框 40">
            <a:extLst>
              <a:ext uri="{FF2B5EF4-FFF2-40B4-BE49-F238E27FC236}">
                <a16:creationId xmlns:a16="http://schemas.microsoft.com/office/drawing/2014/main" id="{3E1D1406-6854-4D29-A76C-9D8CB04BF27E}"/>
              </a:ext>
            </a:extLst>
          </p:cNvPr>
          <p:cNvSpPr txBox="1"/>
          <p:nvPr/>
        </p:nvSpPr>
        <p:spPr>
          <a:xfrm>
            <a:off x="3372546" y="3049863"/>
            <a:ext cx="503664" cy="461537"/>
          </a:xfrm>
          <a:prstGeom prst="rect">
            <a:avLst/>
          </a:prstGeom>
          <a:noFill/>
          <a:effectLst/>
        </p:spPr>
        <p:txBody>
          <a:bodyPr wrap="none" rtlCol="0">
            <a:spAutoFit/>
          </a:bodyPr>
          <a:lstStyle/>
          <a:p>
            <a:r>
              <a:rPr lang="en-US" altLang="zh-CN" sz="2399" dirty="0">
                <a:solidFill>
                  <a:srgbClr val="FFFFFF"/>
                </a:solidFill>
                <a:latin typeface="Impact" panose="020B0806030902050204" pitchFamily="34" charset="0"/>
                <a:ea typeface="方正姚体" panose="02010601030101010101" pitchFamily="2" charset="-122"/>
                <a:cs typeface="Kartika" panose="02020503030404060203" pitchFamily="18" charset="0"/>
              </a:rPr>
              <a:t>02</a:t>
            </a:r>
            <a:endParaRPr lang="zh-CN" altLang="en-US" sz="2399" dirty="0">
              <a:solidFill>
                <a:srgbClr val="FFFFFF"/>
              </a:solidFill>
              <a:latin typeface="Impact" panose="020B0806030902050204" pitchFamily="34" charset="0"/>
              <a:ea typeface="方正姚体" panose="02010601030101010101" pitchFamily="2" charset="-122"/>
              <a:cs typeface="Kartika" panose="02020503030404060203" pitchFamily="18" charset="0"/>
            </a:endParaRPr>
          </a:p>
        </p:txBody>
      </p:sp>
      <p:sp>
        <p:nvSpPr>
          <p:cNvPr id="25" name="文本框 41">
            <a:extLst>
              <a:ext uri="{FF2B5EF4-FFF2-40B4-BE49-F238E27FC236}">
                <a16:creationId xmlns:a16="http://schemas.microsoft.com/office/drawing/2014/main" id="{9A90C570-865C-40BF-B0DE-308C9C700159}"/>
              </a:ext>
            </a:extLst>
          </p:cNvPr>
          <p:cNvSpPr txBox="1"/>
          <p:nvPr/>
        </p:nvSpPr>
        <p:spPr>
          <a:xfrm>
            <a:off x="5316600" y="2287949"/>
            <a:ext cx="513282" cy="461537"/>
          </a:xfrm>
          <a:prstGeom prst="rect">
            <a:avLst/>
          </a:prstGeom>
          <a:noFill/>
          <a:effectLst/>
        </p:spPr>
        <p:txBody>
          <a:bodyPr wrap="none" rtlCol="0">
            <a:spAutoFit/>
          </a:bodyPr>
          <a:lstStyle/>
          <a:p>
            <a:r>
              <a:rPr lang="en-US" altLang="zh-CN" sz="2399" dirty="0">
                <a:solidFill>
                  <a:srgbClr val="FFFFFF"/>
                </a:solidFill>
                <a:latin typeface="Impact" panose="020B0806030902050204" pitchFamily="34" charset="0"/>
                <a:ea typeface="方正姚体" panose="02010601030101010101" pitchFamily="2" charset="-122"/>
                <a:cs typeface="Kartika" panose="02020503030404060203" pitchFamily="18" charset="0"/>
              </a:rPr>
              <a:t>03</a:t>
            </a:r>
            <a:endParaRPr lang="zh-CN" altLang="en-US" sz="2399" dirty="0">
              <a:solidFill>
                <a:srgbClr val="FFFFFF"/>
              </a:solidFill>
              <a:latin typeface="Impact" panose="020B0806030902050204" pitchFamily="34" charset="0"/>
              <a:ea typeface="方正姚体" panose="02010601030101010101" pitchFamily="2" charset="-122"/>
              <a:cs typeface="Kartika" panose="02020503030404060203" pitchFamily="18" charset="0"/>
            </a:endParaRPr>
          </a:p>
        </p:txBody>
      </p:sp>
      <p:sp>
        <p:nvSpPr>
          <p:cNvPr id="26" name="文本框 42">
            <a:extLst>
              <a:ext uri="{FF2B5EF4-FFF2-40B4-BE49-F238E27FC236}">
                <a16:creationId xmlns:a16="http://schemas.microsoft.com/office/drawing/2014/main" id="{B2A40927-37C1-43D4-9A36-F5803C50D4A7}"/>
              </a:ext>
            </a:extLst>
          </p:cNvPr>
          <p:cNvSpPr txBox="1"/>
          <p:nvPr/>
        </p:nvSpPr>
        <p:spPr>
          <a:xfrm>
            <a:off x="7260654" y="3043733"/>
            <a:ext cx="503664" cy="461537"/>
          </a:xfrm>
          <a:prstGeom prst="rect">
            <a:avLst/>
          </a:prstGeom>
          <a:noFill/>
          <a:effectLst/>
        </p:spPr>
        <p:txBody>
          <a:bodyPr wrap="none" rtlCol="0">
            <a:spAutoFit/>
          </a:bodyPr>
          <a:lstStyle/>
          <a:p>
            <a:r>
              <a:rPr lang="en-US" altLang="zh-CN" sz="2399" dirty="0">
                <a:solidFill>
                  <a:srgbClr val="FFFFFF"/>
                </a:solidFill>
                <a:latin typeface="Impact" panose="020B0806030902050204" pitchFamily="34" charset="0"/>
                <a:ea typeface="方正姚体" panose="02010601030101010101" pitchFamily="2" charset="-122"/>
                <a:cs typeface="Kartika" panose="02020503030404060203" pitchFamily="18" charset="0"/>
              </a:rPr>
              <a:t>04</a:t>
            </a:r>
            <a:endParaRPr lang="zh-CN" altLang="en-US" sz="2399" dirty="0">
              <a:solidFill>
                <a:srgbClr val="FFFFFF"/>
              </a:solidFill>
              <a:latin typeface="Impact" panose="020B0806030902050204" pitchFamily="34" charset="0"/>
              <a:ea typeface="方正姚体" panose="02010601030101010101" pitchFamily="2" charset="-122"/>
              <a:cs typeface="Kartika" panose="02020503030404060203" pitchFamily="18" charset="0"/>
            </a:endParaRPr>
          </a:p>
        </p:txBody>
      </p:sp>
      <p:sp>
        <p:nvSpPr>
          <p:cNvPr id="27" name="文本框 43">
            <a:extLst>
              <a:ext uri="{FF2B5EF4-FFF2-40B4-BE49-F238E27FC236}">
                <a16:creationId xmlns:a16="http://schemas.microsoft.com/office/drawing/2014/main" id="{7EC3ED8F-763D-4F00-BE8E-1353A7BDE4FD}"/>
              </a:ext>
            </a:extLst>
          </p:cNvPr>
          <p:cNvSpPr txBox="1"/>
          <p:nvPr/>
        </p:nvSpPr>
        <p:spPr>
          <a:xfrm>
            <a:off x="985148" y="2896580"/>
            <a:ext cx="1210588" cy="400110"/>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工作评价</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44">
            <a:extLst>
              <a:ext uri="{FF2B5EF4-FFF2-40B4-BE49-F238E27FC236}">
                <a16:creationId xmlns:a16="http://schemas.microsoft.com/office/drawing/2014/main" id="{792C5F82-F49C-47B8-B62F-67769DC46EA8}"/>
              </a:ext>
            </a:extLst>
          </p:cNvPr>
          <p:cNvSpPr txBox="1"/>
          <p:nvPr/>
        </p:nvSpPr>
        <p:spPr>
          <a:xfrm>
            <a:off x="5004048" y="2896580"/>
            <a:ext cx="1210588" cy="646331"/>
          </a:xfrm>
          <a:prstGeom prst="rect">
            <a:avLst/>
          </a:prstGeom>
          <a:noFill/>
          <a:effectLst/>
        </p:spPr>
        <p:txBody>
          <a:bodyPr wrap="none" rtlCol="0">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工作体会</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endParaRPr lang="en-US" altLang="zh-CN" sz="16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9" name="文本框 45">
            <a:extLst>
              <a:ext uri="{FF2B5EF4-FFF2-40B4-BE49-F238E27FC236}">
                <a16:creationId xmlns:a16="http://schemas.microsoft.com/office/drawing/2014/main" id="{786965B6-2745-44E7-916B-ED9E5059161A}"/>
              </a:ext>
            </a:extLst>
          </p:cNvPr>
          <p:cNvSpPr txBox="1"/>
          <p:nvPr/>
        </p:nvSpPr>
        <p:spPr>
          <a:xfrm>
            <a:off x="2929364" y="2502277"/>
            <a:ext cx="1210588" cy="646331"/>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endParaRPr lang="en-US" altLang="zh-CN" sz="16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30" name="文本框 46">
            <a:extLst>
              <a:ext uri="{FF2B5EF4-FFF2-40B4-BE49-F238E27FC236}">
                <a16:creationId xmlns:a16="http://schemas.microsoft.com/office/drawing/2014/main" id="{64A2FDC1-3E16-4BD4-AEAB-CA5A5F640DF9}"/>
              </a:ext>
            </a:extLst>
          </p:cNvPr>
          <p:cNvSpPr txBox="1"/>
          <p:nvPr/>
        </p:nvSpPr>
        <p:spPr>
          <a:xfrm>
            <a:off x="6639176" y="2500536"/>
            <a:ext cx="1980029" cy="646331"/>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工作规划和展望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endParaRPr lang="en-US" altLang="zh-CN" sz="16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39" name="TextBox 59">
            <a:extLst>
              <a:ext uri="{FF2B5EF4-FFF2-40B4-BE49-F238E27FC236}">
                <a16:creationId xmlns:a16="http://schemas.microsoft.com/office/drawing/2014/main" id="{94A8F92B-93AF-4285-AD30-745B04B925E0}"/>
              </a:ext>
            </a:extLst>
          </p:cNvPr>
          <p:cNvSpPr txBox="1">
            <a:spLocks noChangeArrowheads="1"/>
          </p:cNvSpPr>
          <p:nvPr/>
        </p:nvSpPr>
        <p:spPr bwMode="auto">
          <a:xfrm>
            <a:off x="-46818" y="340296"/>
            <a:ext cx="1343851" cy="807881"/>
          </a:xfrm>
          <a:prstGeom prst="rect">
            <a:avLst/>
          </a:prstGeom>
          <a:noFill/>
          <a:ln>
            <a:noFill/>
          </a:ln>
          <a:extLst/>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469">
              <a:lnSpc>
                <a:spcPct val="120000"/>
              </a:lnSpc>
              <a:defRPr/>
            </a:pPr>
            <a:r>
              <a:rPr lang="zh-CN" altLang="en-US" sz="2400" kern="0" dirty="0">
                <a:solidFill>
                  <a:schemeClr val="tx1">
                    <a:lumMod val="75000"/>
                    <a:lumOff val="25000"/>
                  </a:schemeClr>
                </a:solidFill>
                <a:latin typeface="微软雅黑" pitchFamily="34" charset="-122"/>
                <a:ea typeface="微软雅黑" pitchFamily="34" charset="-122"/>
              </a:rPr>
              <a:t>目录</a:t>
            </a:r>
            <a:r>
              <a:rPr lang="zh-CN" altLang="en-US" sz="2000" kern="0" dirty="0">
                <a:solidFill>
                  <a:schemeClr val="tx1">
                    <a:lumMod val="75000"/>
                    <a:lumOff val="25000"/>
                  </a:schemeClr>
                </a:solidFill>
                <a:latin typeface="微软雅黑" pitchFamily="34" charset="-122"/>
                <a:ea typeface="微软雅黑" pitchFamily="34" charset="-122"/>
              </a:rPr>
              <a:t> </a:t>
            </a:r>
            <a:endParaRPr lang="en-US" altLang="zh-CN" sz="2000" kern="0" dirty="0">
              <a:solidFill>
                <a:schemeClr val="tx1">
                  <a:lumMod val="75000"/>
                  <a:lumOff val="25000"/>
                </a:schemeClr>
              </a:solidFill>
              <a:latin typeface="微软雅黑" pitchFamily="34" charset="-122"/>
              <a:ea typeface="微软雅黑" pitchFamily="34" charset="-122"/>
            </a:endParaRPr>
          </a:p>
          <a:p>
            <a:pPr algn="ctr" defTabSz="685469">
              <a:lnSpc>
                <a:spcPct val="120000"/>
              </a:lnSpc>
              <a:defRPr/>
            </a:pPr>
            <a:r>
              <a:rPr lang="en-US" altLang="zh-CN" sz="1600" kern="0" dirty="0">
                <a:solidFill>
                  <a:schemeClr val="tx1">
                    <a:lumMod val="75000"/>
                    <a:lumOff val="25000"/>
                  </a:schemeClr>
                </a:solidFill>
                <a:latin typeface="微软雅黑" pitchFamily="34" charset="-122"/>
                <a:ea typeface="微软雅黑" pitchFamily="34" charset="-122"/>
              </a:rPr>
              <a:t>Contents</a:t>
            </a:r>
            <a:endParaRPr lang="en-US" altLang="ko-KR" sz="1600" kern="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467134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fill="hold"/>
                                        <p:tgtEl>
                                          <p:spTgt spid="18"/>
                                        </p:tgtEl>
                                        <p:attrNameLst>
                                          <p:attrName>ppt_x</p:attrName>
                                        </p:attrNameLst>
                                      </p:cBhvr>
                                      <p:tavLst>
                                        <p:tav tm="0">
                                          <p:val>
                                            <p:strVal val="#ppt_x"/>
                                          </p:val>
                                        </p:tav>
                                        <p:tav tm="100000">
                                          <p:val>
                                            <p:strVal val="#ppt_x"/>
                                          </p:val>
                                        </p:tav>
                                      </p:tavLst>
                                    </p:anim>
                                    <p:anim calcmode="lin" valueType="num">
                                      <p:cBhvr additive="base">
                                        <p:cTn id="12" dur="2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250" fill="hold"/>
                                        <p:tgtEl>
                                          <p:spTgt spid="19"/>
                                        </p:tgtEl>
                                        <p:attrNameLst>
                                          <p:attrName>ppt_x</p:attrName>
                                        </p:attrNameLst>
                                      </p:cBhvr>
                                      <p:tavLst>
                                        <p:tav tm="0">
                                          <p:val>
                                            <p:strVal val="#ppt_x"/>
                                          </p:val>
                                        </p:tav>
                                        <p:tav tm="100000">
                                          <p:val>
                                            <p:strVal val="#ppt_x"/>
                                          </p:val>
                                        </p:tav>
                                      </p:tavLst>
                                    </p:anim>
                                    <p:anim calcmode="lin" valueType="num">
                                      <p:cBhvr additive="base">
                                        <p:cTn id="17" dur="25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50" fill="hold"/>
                                        <p:tgtEl>
                                          <p:spTgt spid="20"/>
                                        </p:tgtEl>
                                        <p:attrNameLst>
                                          <p:attrName>ppt_x</p:attrName>
                                        </p:attrNameLst>
                                      </p:cBhvr>
                                      <p:tavLst>
                                        <p:tav tm="0">
                                          <p:val>
                                            <p:strVal val="#ppt_x"/>
                                          </p:val>
                                        </p:tav>
                                        <p:tav tm="100000">
                                          <p:val>
                                            <p:strVal val="#ppt_x"/>
                                          </p:val>
                                        </p:tav>
                                      </p:tavLst>
                                    </p:anim>
                                    <p:anim calcmode="lin" valueType="num">
                                      <p:cBhvr additive="base">
                                        <p:cTn id="22" dur="25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250" fill="hold"/>
                                        <p:tgtEl>
                                          <p:spTgt spid="21"/>
                                        </p:tgtEl>
                                        <p:attrNameLst>
                                          <p:attrName>ppt_x</p:attrName>
                                        </p:attrNameLst>
                                      </p:cBhvr>
                                      <p:tavLst>
                                        <p:tav tm="0">
                                          <p:val>
                                            <p:strVal val="#ppt_x"/>
                                          </p:val>
                                        </p:tav>
                                        <p:tav tm="100000">
                                          <p:val>
                                            <p:strVal val="#ppt_x"/>
                                          </p:val>
                                        </p:tav>
                                      </p:tavLst>
                                    </p:anim>
                                    <p:anim calcmode="lin" valueType="num">
                                      <p:cBhvr additive="base">
                                        <p:cTn id="27" dur="25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000"/>
                            </p:stCondLst>
                            <p:childTnLst>
                              <p:par>
                                <p:cTn id="49" presetID="2" presetClass="entr" presetSubtype="4"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250" fill="hold"/>
                                        <p:tgtEl>
                                          <p:spTgt spid="23"/>
                                        </p:tgtEl>
                                        <p:attrNameLst>
                                          <p:attrName>ppt_x</p:attrName>
                                        </p:attrNameLst>
                                      </p:cBhvr>
                                      <p:tavLst>
                                        <p:tav tm="0">
                                          <p:val>
                                            <p:strVal val="#ppt_x"/>
                                          </p:val>
                                        </p:tav>
                                        <p:tav tm="100000">
                                          <p:val>
                                            <p:strVal val="#ppt_x"/>
                                          </p:val>
                                        </p:tav>
                                      </p:tavLst>
                                    </p:anim>
                                    <p:anim calcmode="lin" valueType="num">
                                      <p:cBhvr additive="base">
                                        <p:cTn id="52" dur="250" fill="hold"/>
                                        <p:tgtEl>
                                          <p:spTgt spid="23"/>
                                        </p:tgtEl>
                                        <p:attrNameLst>
                                          <p:attrName>ppt_y</p:attrName>
                                        </p:attrNameLst>
                                      </p:cBhvr>
                                      <p:tavLst>
                                        <p:tav tm="0">
                                          <p:val>
                                            <p:strVal val="1+#ppt_h/2"/>
                                          </p:val>
                                        </p:tav>
                                        <p:tav tm="100000">
                                          <p:val>
                                            <p:strVal val="#ppt_y"/>
                                          </p:val>
                                        </p:tav>
                                      </p:tavLst>
                                    </p:anim>
                                  </p:childTnLst>
                                </p:cTn>
                              </p:par>
                            </p:childTnLst>
                          </p:cTn>
                        </p:par>
                        <p:par>
                          <p:cTn id="53" fill="hold">
                            <p:stCondLst>
                              <p:cond delay="4250"/>
                            </p:stCondLst>
                            <p:childTnLst>
                              <p:par>
                                <p:cTn id="54" presetID="2" presetClass="entr" presetSubtype="4"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250" fill="hold"/>
                                        <p:tgtEl>
                                          <p:spTgt spid="24"/>
                                        </p:tgtEl>
                                        <p:attrNameLst>
                                          <p:attrName>ppt_x</p:attrName>
                                        </p:attrNameLst>
                                      </p:cBhvr>
                                      <p:tavLst>
                                        <p:tav tm="0">
                                          <p:val>
                                            <p:strVal val="#ppt_x"/>
                                          </p:val>
                                        </p:tav>
                                        <p:tav tm="100000">
                                          <p:val>
                                            <p:strVal val="#ppt_x"/>
                                          </p:val>
                                        </p:tav>
                                      </p:tavLst>
                                    </p:anim>
                                    <p:anim calcmode="lin" valueType="num">
                                      <p:cBhvr additive="base">
                                        <p:cTn id="57" dur="250" fill="hold"/>
                                        <p:tgtEl>
                                          <p:spTgt spid="24"/>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 presetClass="entr" presetSubtype="4"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250" fill="hold"/>
                                        <p:tgtEl>
                                          <p:spTgt spid="25"/>
                                        </p:tgtEl>
                                        <p:attrNameLst>
                                          <p:attrName>ppt_x</p:attrName>
                                        </p:attrNameLst>
                                      </p:cBhvr>
                                      <p:tavLst>
                                        <p:tav tm="0">
                                          <p:val>
                                            <p:strVal val="#ppt_x"/>
                                          </p:val>
                                        </p:tav>
                                        <p:tav tm="100000">
                                          <p:val>
                                            <p:strVal val="#ppt_x"/>
                                          </p:val>
                                        </p:tav>
                                      </p:tavLst>
                                    </p:anim>
                                    <p:anim calcmode="lin" valueType="num">
                                      <p:cBhvr additive="base">
                                        <p:cTn id="62" dur="250" fill="hold"/>
                                        <p:tgtEl>
                                          <p:spTgt spid="25"/>
                                        </p:tgtEl>
                                        <p:attrNameLst>
                                          <p:attrName>ppt_y</p:attrName>
                                        </p:attrNameLst>
                                      </p:cBhvr>
                                      <p:tavLst>
                                        <p:tav tm="0">
                                          <p:val>
                                            <p:strVal val="1+#ppt_h/2"/>
                                          </p:val>
                                        </p:tav>
                                        <p:tav tm="100000">
                                          <p:val>
                                            <p:strVal val="#ppt_y"/>
                                          </p:val>
                                        </p:tav>
                                      </p:tavLst>
                                    </p:anim>
                                  </p:childTnLst>
                                </p:cTn>
                              </p:par>
                            </p:childTnLst>
                          </p:cTn>
                        </p:par>
                        <p:par>
                          <p:cTn id="63" fill="hold">
                            <p:stCondLst>
                              <p:cond delay="4750"/>
                            </p:stCondLst>
                            <p:childTnLst>
                              <p:par>
                                <p:cTn id="64" presetID="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250" fill="hold"/>
                                        <p:tgtEl>
                                          <p:spTgt spid="26"/>
                                        </p:tgtEl>
                                        <p:attrNameLst>
                                          <p:attrName>ppt_x</p:attrName>
                                        </p:attrNameLst>
                                      </p:cBhvr>
                                      <p:tavLst>
                                        <p:tav tm="0">
                                          <p:val>
                                            <p:strVal val="#ppt_x"/>
                                          </p:val>
                                        </p:tav>
                                        <p:tav tm="100000">
                                          <p:val>
                                            <p:strVal val="#ppt_x"/>
                                          </p:val>
                                        </p:tav>
                                      </p:tavLst>
                                    </p:anim>
                                    <p:anim calcmode="lin" valueType="num">
                                      <p:cBhvr additive="base">
                                        <p:cTn id="67" dur="250" fill="hold"/>
                                        <p:tgtEl>
                                          <p:spTgt spid="26"/>
                                        </p:tgtEl>
                                        <p:attrNameLst>
                                          <p:attrName>ppt_y</p:attrName>
                                        </p:attrNameLst>
                                      </p:cBhvr>
                                      <p:tavLst>
                                        <p:tav tm="0">
                                          <p:val>
                                            <p:strVal val="1+#ppt_h/2"/>
                                          </p:val>
                                        </p:tav>
                                        <p:tav tm="100000">
                                          <p:val>
                                            <p:strVal val="#ppt_y"/>
                                          </p:val>
                                        </p:tav>
                                      </p:tavLst>
                                    </p:anim>
                                  </p:childTnLst>
                                </p:cTn>
                              </p:par>
                            </p:childTnLst>
                          </p:cTn>
                        </p:par>
                        <p:par>
                          <p:cTn id="68" fill="hold">
                            <p:stCondLst>
                              <p:cond delay="5000"/>
                            </p:stCondLst>
                            <p:childTnLst>
                              <p:par>
                                <p:cTn id="69" presetID="2" presetClass="entr" presetSubtype="4"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250" fill="hold"/>
                                        <p:tgtEl>
                                          <p:spTgt spid="27"/>
                                        </p:tgtEl>
                                        <p:attrNameLst>
                                          <p:attrName>ppt_x</p:attrName>
                                        </p:attrNameLst>
                                      </p:cBhvr>
                                      <p:tavLst>
                                        <p:tav tm="0">
                                          <p:val>
                                            <p:strVal val="#ppt_x"/>
                                          </p:val>
                                        </p:tav>
                                        <p:tav tm="100000">
                                          <p:val>
                                            <p:strVal val="#ppt_x"/>
                                          </p:val>
                                        </p:tav>
                                      </p:tavLst>
                                    </p:anim>
                                    <p:anim calcmode="lin" valueType="num">
                                      <p:cBhvr additive="base">
                                        <p:cTn id="72" dur="250" fill="hold"/>
                                        <p:tgtEl>
                                          <p:spTgt spid="27"/>
                                        </p:tgtEl>
                                        <p:attrNameLst>
                                          <p:attrName>ppt_y</p:attrName>
                                        </p:attrNameLst>
                                      </p:cBhvr>
                                      <p:tavLst>
                                        <p:tav tm="0">
                                          <p:val>
                                            <p:strVal val="1+#ppt_h/2"/>
                                          </p:val>
                                        </p:tav>
                                        <p:tav tm="100000">
                                          <p:val>
                                            <p:strVal val="#ppt_y"/>
                                          </p:val>
                                        </p:tav>
                                      </p:tavLst>
                                    </p:anim>
                                  </p:childTnLst>
                                </p:cTn>
                              </p:par>
                            </p:childTnLst>
                          </p:cTn>
                        </p:par>
                        <p:par>
                          <p:cTn id="73" fill="hold">
                            <p:stCondLst>
                              <p:cond delay="5250"/>
                            </p:stCondLst>
                            <p:childTnLst>
                              <p:par>
                                <p:cTn id="74" presetID="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250" fill="hold"/>
                                        <p:tgtEl>
                                          <p:spTgt spid="28"/>
                                        </p:tgtEl>
                                        <p:attrNameLst>
                                          <p:attrName>ppt_x</p:attrName>
                                        </p:attrNameLst>
                                      </p:cBhvr>
                                      <p:tavLst>
                                        <p:tav tm="0">
                                          <p:val>
                                            <p:strVal val="#ppt_x"/>
                                          </p:val>
                                        </p:tav>
                                        <p:tav tm="100000">
                                          <p:val>
                                            <p:strVal val="#ppt_x"/>
                                          </p:val>
                                        </p:tav>
                                      </p:tavLst>
                                    </p:anim>
                                    <p:anim calcmode="lin" valueType="num">
                                      <p:cBhvr additive="base">
                                        <p:cTn id="77" dur="250" fill="hold"/>
                                        <p:tgtEl>
                                          <p:spTgt spid="28"/>
                                        </p:tgtEl>
                                        <p:attrNameLst>
                                          <p:attrName>ppt_y</p:attrName>
                                        </p:attrNameLst>
                                      </p:cBhvr>
                                      <p:tavLst>
                                        <p:tav tm="0">
                                          <p:val>
                                            <p:strVal val="1+#ppt_h/2"/>
                                          </p:val>
                                        </p:tav>
                                        <p:tav tm="100000">
                                          <p:val>
                                            <p:strVal val="#ppt_y"/>
                                          </p:val>
                                        </p:tav>
                                      </p:tavLst>
                                    </p:anim>
                                  </p:childTnLst>
                                </p:cTn>
                              </p:par>
                            </p:childTnLst>
                          </p:cTn>
                        </p:par>
                        <p:par>
                          <p:cTn id="78" fill="hold">
                            <p:stCondLst>
                              <p:cond delay="5500"/>
                            </p:stCondLst>
                            <p:childTnLst>
                              <p:par>
                                <p:cTn id="79" presetID="2" presetClass="entr" presetSubtype="4"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250" fill="hold"/>
                                        <p:tgtEl>
                                          <p:spTgt spid="29"/>
                                        </p:tgtEl>
                                        <p:attrNameLst>
                                          <p:attrName>ppt_x</p:attrName>
                                        </p:attrNameLst>
                                      </p:cBhvr>
                                      <p:tavLst>
                                        <p:tav tm="0">
                                          <p:val>
                                            <p:strVal val="#ppt_x"/>
                                          </p:val>
                                        </p:tav>
                                        <p:tav tm="100000">
                                          <p:val>
                                            <p:strVal val="#ppt_x"/>
                                          </p:val>
                                        </p:tav>
                                      </p:tavLst>
                                    </p:anim>
                                    <p:anim calcmode="lin" valueType="num">
                                      <p:cBhvr additive="base">
                                        <p:cTn id="82" dur="250" fill="hold"/>
                                        <p:tgtEl>
                                          <p:spTgt spid="29"/>
                                        </p:tgtEl>
                                        <p:attrNameLst>
                                          <p:attrName>ppt_y</p:attrName>
                                        </p:attrNameLst>
                                      </p:cBhvr>
                                      <p:tavLst>
                                        <p:tav tm="0">
                                          <p:val>
                                            <p:strVal val="1+#ppt_h/2"/>
                                          </p:val>
                                        </p:tav>
                                        <p:tav tm="100000">
                                          <p:val>
                                            <p:strVal val="#ppt_y"/>
                                          </p:val>
                                        </p:tav>
                                      </p:tavLst>
                                    </p:anim>
                                  </p:childTnLst>
                                </p:cTn>
                              </p:par>
                            </p:childTnLst>
                          </p:cTn>
                        </p:par>
                        <p:par>
                          <p:cTn id="83" fill="hold">
                            <p:stCondLst>
                              <p:cond delay="5750"/>
                            </p:stCondLst>
                            <p:childTnLst>
                              <p:par>
                                <p:cTn id="84" presetID="2" presetClass="entr" presetSubtype="4"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additive="base">
                                        <p:cTn id="86" dur="250" fill="hold"/>
                                        <p:tgtEl>
                                          <p:spTgt spid="30"/>
                                        </p:tgtEl>
                                        <p:attrNameLst>
                                          <p:attrName>ppt_x</p:attrName>
                                        </p:attrNameLst>
                                      </p:cBhvr>
                                      <p:tavLst>
                                        <p:tav tm="0">
                                          <p:val>
                                            <p:strVal val="#ppt_x"/>
                                          </p:val>
                                        </p:tav>
                                        <p:tav tm="100000">
                                          <p:val>
                                            <p:strVal val="#ppt_x"/>
                                          </p:val>
                                        </p:tav>
                                      </p:tavLst>
                                    </p:anim>
                                    <p:anim calcmode="lin" valueType="num">
                                      <p:cBhvr additive="base">
                                        <p:cTn id="87"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3" grpId="0"/>
      <p:bldP spid="24" grpId="0"/>
      <p:bldP spid="25" grpId="0"/>
      <p:bldP spid="26" grpId="0"/>
      <p:bldP spid="27" grpId="0"/>
      <p:bldP spid="28" grpId="0"/>
      <p:bldP spid="29" grpId="0"/>
      <p:bldP spid="30"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5" name="Chart 2145"/>
          <p:cNvGraphicFramePr/>
          <p:nvPr>
            <p:extLst/>
          </p:nvPr>
        </p:nvGraphicFramePr>
        <p:xfrm>
          <a:off x="819979" y="1668891"/>
          <a:ext cx="3687183" cy="2523687"/>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2150"/>
          <p:cNvGrpSpPr/>
          <p:nvPr/>
        </p:nvGrpSpPr>
        <p:grpSpPr>
          <a:xfrm>
            <a:off x="4916142" y="2115692"/>
            <a:ext cx="1531402" cy="968554"/>
            <a:chOff x="-1" y="0"/>
            <a:chExt cx="4823912" cy="3050360"/>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7" name="Shape 2147"/>
            <p:cNvSpPr/>
            <p:nvPr/>
          </p:nvSpPr>
          <p:spPr>
            <a:xfrm>
              <a:off x="1371613" y="0"/>
              <a:ext cx="2261762" cy="8140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8" name="Shape 2148"/>
            <p:cNvSpPr/>
            <p:nvPr/>
          </p:nvSpPr>
          <p:spPr>
            <a:xfrm>
              <a:off x="1431097" y="724418"/>
              <a:ext cx="3392814" cy="23259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9" name="Shape 2149"/>
            <p:cNvSpPr/>
            <p:nvPr/>
          </p:nvSpPr>
          <p:spPr>
            <a:xfrm>
              <a:off x="400064" y="550397"/>
              <a:ext cx="494760" cy="63963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155"/>
          <p:cNvGrpSpPr/>
          <p:nvPr/>
        </p:nvGrpSpPr>
        <p:grpSpPr>
          <a:xfrm>
            <a:off x="4916145" y="3340776"/>
            <a:ext cx="1540843" cy="968554"/>
            <a:chOff x="-1" y="0"/>
            <a:chExt cx="4853654" cy="3050364"/>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 name="Shape 2152"/>
            <p:cNvSpPr/>
            <p:nvPr/>
          </p:nvSpPr>
          <p:spPr>
            <a:xfrm>
              <a:off x="1401354" y="0"/>
              <a:ext cx="2261763"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3" name="Shape 2153"/>
            <p:cNvSpPr/>
            <p:nvPr/>
          </p:nvSpPr>
          <p:spPr>
            <a:xfrm>
              <a:off x="1460837" y="724419"/>
              <a:ext cx="3392816"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4" name="Shape 2154"/>
            <p:cNvSpPr/>
            <p:nvPr/>
          </p:nvSpPr>
          <p:spPr>
            <a:xfrm>
              <a:off x="400064" y="555851"/>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2160"/>
          <p:cNvGrpSpPr/>
          <p:nvPr/>
        </p:nvGrpSpPr>
        <p:grpSpPr>
          <a:xfrm>
            <a:off x="6722640" y="2115693"/>
            <a:ext cx="1565214" cy="968554"/>
            <a:chOff x="0" y="0"/>
            <a:chExt cx="4930421" cy="3050364"/>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7" name="Shape 2157"/>
            <p:cNvSpPr/>
            <p:nvPr/>
          </p:nvSpPr>
          <p:spPr>
            <a:xfrm>
              <a:off x="1478122" y="0"/>
              <a:ext cx="2261762"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8" name="Shape 2158"/>
            <p:cNvSpPr/>
            <p:nvPr/>
          </p:nvSpPr>
          <p:spPr>
            <a:xfrm>
              <a:off x="1537609" y="724419"/>
              <a:ext cx="3392812"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9" name="Shape 2159"/>
            <p:cNvSpPr/>
            <p:nvPr/>
          </p:nvSpPr>
          <p:spPr>
            <a:xfrm>
              <a:off x="400068" y="550398"/>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2165"/>
          <p:cNvGrpSpPr/>
          <p:nvPr/>
        </p:nvGrpSpPr>
        <p:grpSpPr>
          <a:xfrm>
            <a:off x="6722642" y="3340776"/>
            <a:ext cx="1574656" cy="968554"/>
            <a:chOff x="0" y="0"/>
            <a:chExt cx="4960164" cy="3050364"/>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2" name="Shape 2162"/>
            <p:cNvSpPr/>
            <p:nvPr/>
          </p:nvSpPr>
          <p:spPr>
            <a:xfrm>
              <a:off x="1507863" y="0"/>
              <a:ext cx="2261764"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3" name="Shape 2163"/>
            <p:cNvSpPr/>
            <p:nvPr/>
          </p:nvSpPr>
          <p:spPr>
            <a:xfrm>
              <a:off x="1567350" y="724419"/>
              <a:ext cx="3392814"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4" name="Shape 2164"/>
            <p:cNvSpPr/>
            <p:nvPr/>
          </p:nvSpPr>
          <p:spPr>
            <a:xfrm>
              <a:off x="400065" y="555851"/>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717809653"/>
      </p:ext>
    </p:extLst>
  </p:cSld>
  <p:clrMapOvr>
    <a:masterClrMapping/>
  </p:clrMapOvr>
  <p:transition spd="slow" advClick="0" advTm="0">
    <p:push dir="u"/>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145"/>
                                        </p:tgtEl>
                                        <p:attrNameLst>
                                          <p:attrName>style.visibility</p:attrName>
                                        </p:attrNameLst>
                                      </p:cBhvr>
                                      <p:to>
                                        <p:strVal val="visible"/>
                                      </p:to>
                                    </p:set>
                                    <p:anim calcmode="lin" valueType="num">
                                      <p:cBhvr>
                                        <p:cTn id="7" dur="700" fill="hold"/>
                                        <p:tgtEl>
                                          <p:spTgt spid="2145"/>
                                        </p:tgtEl>
                                        <p:attrNameLst>
                                          <p:attrName>ppt_x</p:attrName>
                                        </p:attrNameLst>
                                      </p:cBhvr>
                                      <p:tavLst>
                                        <p:tav tm="0">
                                          <p:val>
                                            <p:strVal val="0-#ppt_w/2"/>
                                          </p:val>
                                        </p:tav>
                                        <p:tav tm="100000">
                                          <p:val>
                                            <p:strVal val="#ppt_x"/>
                                          </p:val>
                                        </p:tav>
                                      </p:tavLst>
                                    </p:anim>
                                    <p:anim calcmode="lin" valueType="num">
                                      <p:cBhvr>
                                        <p:cTn id="8" dur="700" fill="hold"/>
                                        <p:tgtEl>
                                          <p:spTgt spid="214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3" presetClass="entr" presetSubtype="16" fill="hold" grpId="0" nodeType="afterEffect">
                                  <p:stCondLst>
                                    <p:cond delay="0"/>
                                  </p:stCondLst>
                                  <p:iterate>
                                    <p:tmAbs val="0"/>
                                  </p:iterate>
                                  <p:childTnLst>
                                    <p:set>
                                      <p:cBhvr>
                                        <p:cTn id="11" fill="hold"/>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strVal val="4*#ppt_w"/>
                                          </p:val>
                                        </p:tav>
                                        <p:tav tm="100000">
                                          <p:val>
                                            <p:strVal val="#ppt_w"/>
                                          </p:val>
                                        </p:tav>
                                      </p:tavLst>
                                    </p:anim>
                                    <p:anim calcmode="lin" valueType="num">
                                      <p:cBhvr>
                                        <p:cTn id="13" dur="750" fill="hold"/>
                                        <p:tgtEl>
                                          <p:spTgt spid="2"/>
                                        </p:tgtEl>
                                        <p:attrNameLst>
                                          <p:attrName>ppt_h</p:attrName>
                                        </p:attrNameLst>
                                      </p:cBhvr>
                                      <p:tavLst>
                                        <p:tav tm="0">
                                          <p:val>
                                            <p:strVal val="4*#ppt_h"/>
                                          </p:val>
                                        </p:tav>
                                        <p:tav tm="100000">
                                          <p:val>
                                            <p:strVal val="#ppt_h"/>
                                          </p:val>
                                        </p:tav>
                                      </p:tavLst>
                                    </p:anim>
                                  </p:childTnLst>
                                </p:cTn>
                              </p:par>
                            </p:childTnLst>
                          </p:cTn>
                        </p:par>
                        <p:par>
                          <p:cTn id="14" fill="hold">
                            <p:stCondLst>
                              <p:cond delay="1450"/>
                            </p:stCondLst>
                            <p:childTnLst>
                              <p:par>
                                <p:cTn id="15" presetID="23" presetClass="entr" presetSubtype="16" fill="hold" grpId="0" nodeType="afterEffect">
                                  <p:stCondLst>
                                    <p:cond delay="0"/>
                                  </p:stCondLst>
                                  <p:iterate>
                                    <p:tmAbs val="0"/>
                                  </p:iterate>
                                  <p:childTnLst>
                                    <p:set>
                                      <p:cBhvr>
                                        <p:cTn id="16" fill="hold"/>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strVal val="4*#ppt_w"/>
                                          </p:val>
                                        </p:tav>
                                        <p:tav tm="100000">
                                          <p:val>
                                            <p:strVal val="#ppt_w"/>
                                          </p:val>
                                        </p:tav>
                                      </p:tavLst>
                                    </p:anim>
                                    <p:anim calcmode="lin" valueType="num">
                                      <p:cBhvr>
                                        <p:cTn id="18" dur="750" fill="hold"/>
                                        <p:tgtEl>
                                          <p:spTgt spid="4"/>
                                        </p:tgtEl>
                                        <p:attrNameLst>
                                          <p:attrName>ppt_h</p:attrName>
                                        </p:attrNameLst>
                                      </p:cBhvr>
                                      <p:tavLst>
                                        <p:tav tm="0">
                                          <p:val>
                                            <p:strVal val="4*#ppt_h"/>
                                          </p:val>
                                        </p:tav>
                                        <p:tav tm="100000">
                                          <p:val>
                                            <p:strVal val="#ppt_h"/>
                                          </p:val>
                                        </p:tav>
                                      </p:tavLst>
                                    </p:anim>
                                  </p:childTnLst>
                                </p:cTn>
                              </p:par>
                            </p:childTnLst>
                          </p:cTn>
                        </p:par>
                        <p:par>
                          <p:cTn id="19" fill="hold">
                            <p:stCondLst>
                              <p:cond delay="2200"/>
                            </p:stCondLst>
                            <p:childTnLst>
                              <p:par>
                                <p:cTn id="20" presetID="23" presetClass="entr" presetSubtype="16" fill="hold" grpId="0" nodeType="afterEffect">
                                  <p:stCondLst>
                                    <p:cond delay="0"/>
                                  </p:stCondLst>
                                  <p:iterate>
                                    <p:tmAbs val="0"/>
                                  </p:iterate>
                                  <p:childTnLst>
                                    <p:set>
                                      <p:cBhvr>
                                        <p:cTn id="21" fill="hold"/>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strVal val="4*#ppt_w"/>
                                          </p:val>
                                        </p:tav>
                                        <p:tav tm="100000">
                                          <p:val>
                                            <p:strVal val="#ppt_w"/>
                                          </p:val>
                                        </p:tav>
                                      </p:tavLst>
                                    </p:anim>
                                    <p:anim calcmode="lin" valueType="num">
                                      <p:cBhvr>
                                        <p:cTn id="23" dur="750" fill="hold"/>
                                        <p:tgtEl>
                                          <p:spTgt spid="3"/>
                                        </p:tgtEl>
                                        <p:attrNameLst>
                                          <p:attrName>ppt_h</p:attrName>
                                        </p:attrNameLst>
                                      </p:cBhvr>
                                      <p:tavLst>
                                        <p:tav tm="0">
                                          <p:val>
                                            <p:strVal val="4*#ppt_h"/>
                                          </p:val>
                                        </p:tav>
                                        <p:tav tm="100000">
                                          <p:val>
                                            <p:strVal val="#ppt_h"/>
                                          </p:val>
                                        </p:tav>
                                      </p:tavLst>
                                    </p:anim>
                                  </p:childTnLst>
                                </p:cTn>
                              </p:par>
                            </p:childTnLst>
                          </p:cTn>
                        </p:par>
                        <p:par>
                          <p:cTn id="24" fill="hold">
                            <p:stCondLst>
                              <p:cond delay="2950"/>
                            </p:stCondLst>
                            <p:childTnLst>
                              <p:par>
                                <p:cTn id="25" presetID="23" presetClass="entr" presetSubtype="16" fill="hold" grpId="0" nodeType="afterEffect">
                                  <p:stCondLst>
                                    <p:cond delay="0"/>
                                  </p:stCondLst>
                                  <p:iterate>
                                    <p:tmAbs val="0"/>
                                  </p:iterate>
                                  <p:childTnLst>
                                    <p:set>
                                      <p:cBhvr>
                                        <p:cTn id="26" fill="hold"/>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strVal val="4*#ppt_w"/>
                                          </p:val>
                                        </p:tav>
                                        <p:tav tm="100000">
                                          <p:val>
                                            <p:strVal val="#ppt_w"/>
                                          </p:val>
                                        </p:tav>
                                      </p:tavLst>
                                    </p:anim>
                                    <p:anim calcmode="lin" valueType="num">
                                      <p:cBhvr>
                                        <p:cTn id="28" dur="75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 grpId="0" advAuto="0"/>
      <p:bldP spid="3" grpId="0" advAuto="0"/>
      <p:bldP spid="4" grpId="0" advAuto="0"/>
      <p:bldP spid="5" grpId="0"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535858" y="1683002"/>
            <a:ext cx="6072282" cy="975308"/>
            <a:chOff x="967802" y="1902099"/>
            <a:chExt cx="10256393" cy="1647031"/>
          </a:xfrm>
        </p:grpSpPr>
        <p:grpSp>
          <p:nvGrpSpPr>
            <p:cNvPr id="3"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463" tIns="289463" rIns="289463" bIns="289463" numCol="1" spcCol="1270" anchor="ctr" anchorCtr="0">
                <a:noAutofit/>
              </a:bodyPr>
              <a:lstStyle/>
              <a:p>
                <a:pPr algn="just" defTabSz="1157748">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37" tIns="367940" rIns="127537" bIns="367940" numCol="1" spcCol="1270" anchor="ctr" anchorCtr="0">
                <a:noAutofit/>
              </a:bodyPr>
              <a:lstStyle/>
              <a:p>
                <a:pPr algn="just" defTabSz="49204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463" tIns="289463" rIns="289463" bIns="289463" numCol="1" spcCol="1270" anchor="ctr" anchorCtr="0">
                <a:noAutofit/>
              </a:bodyPr>
              <a:lstStyle/>
              <a:p>
                <a:pPr algn="just" defTabSz="1157748">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37" tIns="198211" rIns="127537" bIns="198211" numCol="1" spcCol="1270" anchor="ctr" anchorCtr="0">
                <a:noAutofit/>
              </a:bodyPr>
              <a:lstStyle/>
              <a:p>
                <a:pPr algn="just" defTabSz="127352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463" tIns="289463" rIns="289463" bIns="289463" numCol="1" spcCol="1270" anchor="ctr" anchorCtr="0">
                <a:noAutofit/>
              </a:bodyPr>
              <a:lstStyle/>
              <a:p>
                <a:pPr algn="just" defTabSz="1157748">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463" tIns="289463" rIns="289463" bIns="289463" numCol="1" spcCol="1270" anchor="ctr" anchorCtr="0">
                <a:noAutofit/>
              </a:bodyPr>
              <a:lstStyle/>
              <a:p>
                <a:pPr algn="just" defTabSz="1157748">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37" tIns="367940" rIns="127537" bIns="367940" numCol="1" spcCol="1270" anchor="ctr" anchorCtr="0">
                <a:noAutofit/>
              </a:bodyPr>
              <a:lstStyle/>
              <a:p>
                <a:pPr algn="just" defTabSz="49204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4" tIns="17444" rIns="17444" bIns="17444" anchor="ctr"/>
              <a:lstStyle/>
              <a:p>
                <a:pPr algn="just" defTabSz="148854"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Group 36"/>
          <p:cNvGrpSpPr/>
          <p:nvPr/>
        </p:nvGrpSpPr>
        <p:grpSpPr>
          <a:xfrm>
            <a:off x="1299832" y="2985822"/>
            <a:ext cx="1447173" cy="641910"/>
            <a:chOff x="520106" y="2243168"/>
            <a:chExt cx="2513428" cy="985463"/>
          </a:xfrm>
        </p:grpSpPr>
        <p:sp>
          <p:nvSpPr>
            <p:cNvPr id="38" name="TextBox 37"/>
            <p:cNvSpPr txBox="1"/>
            <p:nvPr/>
          </p:nvSpPr>
          <p:spPr>
            <a:xfrm>
              <a:off x="1153296" y="2243168"/>
              <a:ext cx="1247047" cy="396831"/>
            </a:xfrm>
            <a:prstGeom prst="rect">
              <a:avLst/>
            </a:prstGeom>
            <a:noFill/>
          </p:spPr>
          <p:txBody>
            <a:bodyPr wrap="none" lIns="0" tIns="0" rIns="0" bIns="0" rtlCol="0">
              <a:spAutoFit/>
            </a:bodyPr>
            <a:lstStyle/>
            <a:p>
              <a:pPr algn="ct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661729"/>
              <a:ext cx="2513428" cy="566902"/>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4" name="Straight Connector 43"/>
          <p:cNvCxnSpPr/>
          <p:nvPr/>
        </p:nvCxnSpPr>
        <p:spPr>
          <a:xfrm>
            <a:off x="1188211" y="3750715"/>
            <a:ext cx="676806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Group 50"/>
          <p:cNvGrpSpPr/>
          <p:nvPr/>
        </p:nvGrpSpPr>
        <p:grpSpPr>
          <a:xfrm>
            <a:off x="6396992" y="2985827"/>
            <a:ext cx="1447173" cy="641908"/>
            <a:chOff x="520106" y="2243170"/>
            <a:chExt cx="2513428" cy="985460"/>
          </a:xfrm>
        </p:grpSpPr>
        <p:sp>
          <p:nvSpPr>
            <p:cNvPr id="52" name="TextBox 51"/>
            <p:cNvSpPr txBox="1"/>
            <p:nvPr/>
          </p:nvSpPr>
          <p:spPr>
            <a:xfrm>
              <a:off x="1064219" y="2243170"/>
              <a:ext cx="1425198" cy="453523"/>
            </a:xfrm>
            <a:prstGeom prst="rect">
              <a:avLst/>
            </a:prstGeom>
            <a:noFill/>
          </p:spPr>
          <p:txBody>
            <a:bodyPr wrap="none" lIns="0" tIns="0" rIns="0" bIns="0" rtlCol="0">
              <a:spAutoFit/>
            </a:bodyPr>
            <a:lstStyle/>
            <a:p>
              <a:pPr algn="ctr">
                <a:lnSpc>
                  <a:spcPct val="120000"/>
                </a:lnSpc>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661728"/>
              <a:ext cx="2513428" cy="566902"/>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53"/>
          <p:cNvGrpSpPr/>
          <p:nvPr/>
        </p:nvGrpSpPr>
        <p:grpSpPr>
          <a:xfrm>
            <a:off x="4697938" y="2985824"/>
            <a:ext cx="1447173" cy="641909"/>
            <a:chOff x="520106" y="2243170"/>
            <a:chExt cx="2513428" cy="985463"/>
          </a:xfrm>
        </p:grpSpPr>
        <p:sp>
          <p:nvSpPr>
            <p:cNvPr id="55" name="TextBox 54"/>
            <p:cNvSpPr txBox="1"/>
            <p:nvPr/>
          </p:nvSpPr>
          <p:spPr>
            <a:xfrm>
              <a:off x="1064219" y="2243170"/>
              <a:ext cx="1425198" cy="453523"/>
            </a:xfrm>
            <a:prstGeom prst="rect">
              <a:avLst/>
            </a:prstGeom>
            <a:noFill/>
          </p:spPr>
          <p:txBody>
            <a:bodyPr wrap="none" lIns="0" tIns="0" rIns="0" bIns="0" rtlCol="0">
              <a:spAutoFit/>
            </a:bodyPr>
            <a:lstStyle/>
            <a:p>
              <a:pPr algn="ctr">
                <a:lnSpc>
                  <a:spcPct val="120000"/>
                </a:lnSpc>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661730"/>
              <a:ext cx="2513428" cy="566903"/>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56"/>
          <p:cNvGrpSpPr/>
          <p:nvPr/>
        </p:nvGrpSpPr>
        <p:grpSpPr>
          <a:xfrm>
            <a:off x="2998885" y="2985824"/>
            <a:ext cx="1447173" cy="641909"/>
            <a:chOff x="520106" y="2243170"/>
            <a:chExt cx="2513428" cy="985463"/>
          </a:xfrm>
        </p:grpSpPr>
        <p:sp>
          <p:nvSpPr>
            <p:cNvPr id="58" name="TextBox 57"/>
            <p:cNvSpPr txBox="1"/>
            <p:nvPr/>
          </p:nvSpPr>
          <p:spPr>
            <a:xfrm>
              <a:off x="1064219" y="2243170"/>
              <a:ext cx="1425198" cy="453523"/>
            </a:xfrm>
            <a:prstGeom prst="rect">
              <a:avLst/>
            </a:prstGeom>
            <a:noFill/>
          </p:spPr>
          <p:txBody>
            <a:bodyPr wrap="none" lIns="0" tIns="0" rIns="0" bIns="0" rtlCol="0">
              <a:spAutoFit/>
            </a:bodyPr>
            <a:lstStyle/>
            <a:p>
              <a:pPr algn="ctr">
                <a:lnSpc>
                  <a:spcPct val="120000"/>
                </a:lnSpc>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661730"/>
              <a:ext cx="2513428" cy="566903"/>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Rectangle 59"/>
          <p:cNvSpPr/>
          <p:nvPr/>
        </p:nvSpPr>
        <p:spPr>
          <a:xfrm>
            <a:off x="1217621" y="3892384"/>
            <a:ext cx="6709245" cy="480048"/>
          </a:xfrm>
          <a:prstGeom prst="rect">
            <a:avLst/>
          </a:prstGeom>
        </p:spPr>
        <p:txBody>
          <a:bodyPr wrap="square" lIns="0" tIns="0" rIns="0" bIns="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请替换文字内容，点击添加相关标题文字，修改文字内容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6136550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500"/>
                                        <p:tgtEl>
                                          <p:spTgt spid="3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5"/>
          <p:cNvSpPr/>
          <p:nvPr/>
        </p:nvSpPr>
        <p:spPr>
          <a:xfrm>
            <a:off x="1348392" y="2012374"/>
            <a:ext cx="546135" cy="546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7" name="淘宝网chenying0907出品 6"/>
          <p:cNvSpPr/>
          <p:nvPr/>
        </p:nvSpPr>
        <p:spPr>
          <a:xfrm>
            <a:off x="1058122" y="2530781"/>
            <a:ext cx="635683" cy="6055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8" name="淘宝网chenying0907出品 7"/>
          <p:cNvSpPr/>
          <p:nvPr/>
        </p:nvSpPr>
        <p:spPr>
          <a:xfrm>
            <a:off x="916513" y="2958119"/>
            <a:ext cx="356391" cy="3563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cxnSp>
        <p:nvCxnSpPr>
          <p:cNvPr id="9" name="淘宝网chenying0907出品 8"/>
          <p:cNvCxnSpPr/>
          <p:nvPr/>
        </p:nvCxnSpPr>
        <p:spPr>
          <a:xfrm>
            <a:off x="3112623" y="2833547"/>
            <a:ext cx="5020597" cy="0"/>
          </a:xfrm>
          <a:prstGeom prst="line">
            <a:avLst/>
          </a:prstGeom>
          <a:ln w="19050">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10" name="等腰三角形 2"/>
          <p:cNvSpPr/>
          <p:nvPr/>
        </p:nvSpPr>
        <p:spPr bwMode="auto">
          <a:xfrm rot="2747878">
            <a:off x="3275047" y="1391724"/>
            <a:ext cx="863759" cy="99941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349" dirty="0">
              <a:solidFill>
                <a:schemeClr val="bg1"/>
              </a:solidFill>
              <a:latin typeface="微软雅黑" panose="020B0503020204020204" pitchFamily="34" charset="-122"/>
              <a:ea typeface="微软雅黑" panose="020B0503020204020204" pitchFamily="34" charset="-122"/>
            </a:endParaRPr>
          </a:p>
        </p:txBody>
      </p:sp>
      <p:sp>
        <p:nvSpPr>
          <p:cNvPr id="11" name="TextBox 61"/>
          <p:cNvSpPr txBox="1"/>
          <p:nvPr/>
        </p:nvSpPr>
        <p:spPr>
          <a:xfrm>
            <a:off x="3339455" y="1720550"/>
            <a:ext cx="710451" cy="369204"/>
          </a:xfrm>
          <a:prstGeom prst="rect">
            <a:avLst/>
          </a:prstGeom>
          <a:noFill/>
        </p:spPr>
        <p:txBody>
          <a:bodyPr wrap="none" rtlCol="0">
            <a:spAutoFit/>
          </a:bodyPr>
          <a:lstStyle/>
          <a:p>
            <a:r>
              <a:rPr lang="zh-CN" altLang="en-US" sz="1799" dirty="0">
                <a:solidFill>
                  <a:schemeClr val="bg1"/>
                </a:solidFill>
                <a:latin typeface="微软雅黑" panose="020B0503020204020204" pitchFamily="34" charset="-122"/>
                <a:ea typeface="微软雅黑" panose="020B0503020204020204" pitchFamily="34" charset="-122"/>
              </a:rPr>
              <a:t>标 题</a:t>
            </a:r>
          </a:p>
        </p:txBody>
      </p:sp>
      <p:sp>
        <p:nvSpPr>
          <p:cNvPr id="12" name="TextBox 64"/>
          <p:cNvSpPr txBox="1"/>
          <p:nvPr/>
        </p:nvSpPr>
        <p:spPr>
          <a:xfrm>
            <a:off x="4194106" y="1252228"/>
            <a:ext cx="4101595" cy="553998"/>
          </a:xfrm>
          <a:prstGeom prst="rect">
            <a:avLst/>
          </a:prstGeom>
          <a:noFill/>
        </p:spPr>
        <p:txBody>
          <a:bodyPr wrap="square" rtlCol="0">
            <a:spAutoFit/>
          </a:bodyPr>
          <a:lstStyle/>
          <a:p>
            <a:pPr>
              <a:lnSpc>
                <a:spcPct val="150000"/>
              </a:lnSpc>
            </a:pPr>
            <a:r>
              <a:rPr lang="zh-CN" altLang="en-US" sz="1000" dirty="0">
                <a:solidFill>
                  <a:schemeClr val="tx2"/>
                </a:solidFill>
                <a:latin typeface="微软雅黑" panose="020B0503020204020204" pitchFamily="34" charset="-122"/>
                <a:ea typeface="微软雅黑" panose="020B0503020204020204" pitchFamily="34" charset="-122"/>
              </a:rPr>
              <a:t>在此处添加详细文本描述，建议与标题相关并符合整体语言风格，语言描述尽量简洁生动。尽量将每页版面的文字数控制在</a:t>
            </a:r>
            <a:r>
              <a:rPr lang="en-US" altLang="zh-CN" sz="1000" dirty="0">
                <a:solidFill>
                  <a:schemeClr val="tx2"/>
                </a:solidFill>
                <a:latin typeface="微软雅黑" panose="020B0503020204020204" pitchFamily="34" charset="-122"/>
                <a:ea typeface="微软雅黑" panose="020B0503020204020204" pitchFamily="34" charset="-122"/>
              </a:rPr>
              <a:t>200</a:t>
            </a:r>
            <a:r>
              <a:rPr lang="zh-CN" altLang="en-US" sz="1000" dirty="0">
                <a:solidFill>
                  <a:schemeClr val="tx2"/>
                </a:solidFill>
                <a:latin typeface="微软雅黑" panose="020B0503020204020204" pitchFamily="34" charset="-122"/>
                <a:ea typeface="微软雅黑" panose="020B0503020204020204" pitchFamily="34" charset="-122"/>
              </a:rPr>
              <a:t>字以内。</a:t>
            </a:r>
          </a:p>
        </p:txBody>
      </p:sp>
      <p:sp>
        <p:nvSpPr>
          <p:cNvPr id="13" name="TextBox 66"/>
          <p:cNvSpPr txBox="1"/>
          <p:nvPr/>
        </p:nvSpPr>
        <p:spPr>
          <a:xfrm>
            <a:off x="4245115" y="3012060"/>
            <a:ext cx="4050585" cy="553998"/>
          </a:xfrm>
          <a:prstGeom prst="rect">
            <a:avLst/>
          </a:prstGeom>
          <a:noFill/>
        </p:spPr>
        <p:txBody>
          <a:bodyPr wrap="square" rtlCol="0">
            <a:spAutoFit/>
          </a:bodyPr>
          <a:lstStyle/>
          <a:p>
            <a:pPr>
              <a:lnSpc>
                <a:spcPct val="150000"/>
              </a:lnSpc>
            </a:pPr>
            <a:r>
              <a:rPr lang="zh-CN" altLang="en-US" sz="1000" dirty="0">
                <a:solidFill>
                  <a:schemeClr val="tx2"/>
                </a:solidFill>
                <a:latin typeface="微软雅黑" panose="020B0503020204020204" pitchFamily="34" charset="-122"/>
                <a:ea typeface="微软雅黑" panose="020B0503020204020204" pitchFamily="34" charset="-122"/>
              </a:rPr>
              <a:t>在此处添加详细文本描述，建议与标题相关并符合整体语言风格，语言描述尽量简洁生动。尽量将每页版面的文字数控制在</a:t>
            </a:r>
            <a:r>
              <a:rPr lang="en-US" altLang="zh-CN" sz="1000" dirty="0">
                <a:solidFill>
                  <a:schemeClr val="tx2"/>
                </a:solidFill>
                <a:latin typeface="微软雅黑" panose="020B0503020204020204" pitchFamily="34" charset="-122"/>
                <a:ea typeface="微软雅黑" panose="020B0503020204020204" pitchFamily="34" charset="-122"/>
              </a:rPr>
              <a:t>200</a:t>
            </a:r>
            <a:r>
              <a:rPr lang="zh-CN" altLang="en-US" sz="1000" dirty="0">
                <a:solidFill>
                  <a:schemeClr val="tx2"/>
                </a:solidFill>
                <a:latin typeface="微软雅黑" panose="020B0503020204020204" pitchFamily="34" charset="-122"/>
                <a:ea typeface="微软雅黑" panose="020B0503020204020204" pitchFamily="34" charset="-122"/>
              </a:rPr>
              <a:t>字以内。</a:t>
            </a:r>
          </a:p>
        </p:txBody>
      </p:sp>
      <p:sp>
        <p:nvSpPr>
          <p:cNvPr id="14" name="等腰三角形 2"/>
          <p:cNvSpPr/>
          <p:nvPr/>
        </p:nvSpPr>
        <p:spPr bwMode="auto">
          <a:xfrm rot="2747878">
            <a:off x="3275047" y="3252455"/>
            <a:ext cx="863759" cy="99941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9525" cap="flat" cmpd="sng" algn="ctr">
            <a:noFill/>
            <a:prstDash val="solid"/>
            <a:round/>
            <a:headEnd type="none" w="med" len="med"/>
            <a:tailEnd type="none" w="med" len="med"/>
          </a:ln>
          <a:effectLst/>
          <a:extLst/>
        </p:spPr>
        <p:txBody>
          <a:bodyPr vert="horz" wrap="square" lIns="68553" tIns="34277" rIns="68553" bIns="34277" numCol="1" rtlCol="0" anchor="t" anchorCtr="0" compatLnSpc="1">
            <a:prstTxWarp prst="textNoShape">
              <a:avLst/>
            </a:prstTxWarp>
          </a:bodyPr>
          <a:lstStyle/>
          <a:p>
            <a:pPr defTabSz="685526"/>
            <a:endParaRPr lang="zh-CN" altLang="en-US" sz="1349" dirty="0">
              <a:solidFill>
                <a:schemeClr val="bg1"/>
              </a:solidFill>
              <a:latin typeface="微软雅黑" panose="020B0503020204020204" pitchFamily="34" charset="-122"/>
              <a:ea typeface="微软雅黑" panose="020B0503020204020204" pitchFamily="34" charset="-122"/>
            </a:endParaRPr>
          </a:p>
        </p:txBody>
      </p:sp>
      <p:sp>
        <p:nvSpPr>
          <p:cNvPr id="15" name="TextBox 69"/>
          <p:cNvSpPr txBox="1"/>
          <p:nvPr/>
        </p:nvSpPr>
        <p:spPr>
          <a:xfrm>
            <a:off x="3339455" y="3606179"/>
            <a:ext cx="710451" cy="369204"/>
          </a:xfrm>
          <a:prstGeom prst="rect">
            <a:avLst/>
          </a:prstGeom>
          <a:noFill/>
        </p:spPr>
        <p:txBody>
          <a:bodyPr wrap="none" rtlCol="0">
            <a:spAutoFit/>
          </a:bodyPr>
          <a:lstStyle/>
          <a:p>
            <a:r>
              <a:rPr lang="zh-CN" altLang="en-US" sz="1799" dirty="0">
                <a:solidFill>
                  <a:schemeClr val="bg1"/>
                </a:solidFill>
                <a:latin typeface="微软雅黑" panose="020B0503020204020204" pitchFamily="34" charset="-122"/>
                <a:ea typeface="微软雅黑" panose="020B0503020204020204" pitchFamily="34" charset="-122"/>
              </a:rPr>
              <a:t>标 题</a:t>
            </a:r>
          </a:p>
        </p:txBody>
      </p:sp>
      <p:grpSp>
        <p:nvGrpSpPr>
          <p:cNvPr id="16" name="淘宝网chenying0907出品 15"/>
          <p:cNvGrpSpPr/>
          <p:nvPr/>
        </p:nvGrpSpPr>
        <p:grpSpPr>
          <a:xfrm>
            <a:off x="808543" y="1421683"/>
            <a:ext cx="863759" cy="863759"/>
            <a:chOff x="695400" y="1893918"/>
            <a:chExt cx="1152128" cy="1152128"/>
          </a:xfrm>
          <a:solidFill>
            <a:schemeClr val="bg1">
              <a:lumMod val="65000"/>
              <a:lumOff val="35000"/>
            </a:schemeClr>
          </a:solidFill>
        </p:grpSpPr>
        <p:sp>
          <p:nvSpPr>
            <p:cNvPr id="17" name="淘宝网chenying0907出品 16"/>
            <p:cNvSpPr/>
            <p:nvPr/>
          </p:nvSpPr>
          <p:spPr>
            <a:xfrm>
              <a:off x="695400" y="1893918"/>
              <a:ext cx="1152128" cy="1152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8" name="淘宝网chenying0907出品 10"/>
            <p:cNvSpPr>
              <a:spLocks noEditPoints="1"/>
            </p:cNvSpPr>
            <p:nvPr/>
          </p:nvSpPr>
          <p:spPr bwMode="auto">
            <a:xfrm>
              <a:off x="858272" y="2050080"/>
              <a:ext cx="736280" cy="734948"/>
            </a:xfrm>
            <a:custGeom>
              <a:avLst/>
              <a:gdLst>
                <a:gd name="T0" fmla="*/ 439327 w 1145"/>
                <a:gd name="T1" fmla="*/ 326030 h 1145"/>
                <a:gd name="T2" fmla="*/ 326620 w 1145"/>
                <a:gd name="T3" fmla="*/ 438533 h 1145"/>
                <a:gd name="T4" fmla="*/ 439327 w 1145"/>
                <a:gd name="T5" fmla="*/ 551036 h 1145"/>
                <a:gd name="T6" fmla="*/ 552034 w 1145"/>
                <a:gd name="T7" fmla="*/ 438533 h 1145"/>
                <a:gd name="T8" fmla="*/ 439327 w 1145"/>
                <a:gd name="T9" fmla="*/ 326030 h 1145"/>
                <a:gd name="T10" fmla="*/ 485330 w 1145"/>
                <a:gd name="T11" fmla="*/ 652824 h 1145"/>
                <a:gd name="T12" fmla="*/ 485330 w 1145"/>
                <a:gd name="T13" fmla="*/ 601547 h 1145"/>
                <a:gd name="T14" fmla="*/ 393324 w 1145"/>
                <a:gd name="T15" fmla="*/ 601547 h 1145"/>
                <a:gd name="T16" fmla="*/ 393324 w 1145"/>
                <a:gd name="T17" fmla="*/ 652824 h 1145"/>
                <a:gd name="T18" fmla="*/ 224647 w 1145"/>
                <a:gd name="T19" fmla="*/ 484452 h 1145"/>
                <a:gd name="T20" fmla="*/ 275250 w 1145"/>
                <a:gd name="T21" fmla="*/ 484452 h 1145"/>
                <a:gd name="T22" fmla="*/ 275250 w 1145"/>
                <a:gd name="T23" fmla="*/ 392613 h 1145"/>
                <a:gd name="T24" fmla="*/ 224647 w 1145"/>
                <a:gd name="T25" fmla="*/ 392613 h 1145"/>
                <a:gd name="T26" fmla="*/ 393324 w 1145"/>
                <a:gd name="T27" fmla="*/ 224241 h 1145"/>
                <a:gd name="T28" fmla="*/ 393324 w 1145"/>
                <a:gd name="T29" fmla="*/ 274753 h 1145"/>
                <a:gd name="T30" fmla="*/ 485330 w 1145"/>
                <a:gd name="T31" fmla="*/ 274753 h 1145"/>
                <a:gd name="T32" fmla="*/ 485330 w 1145"/>
                <a:gd name="T33" fmla="*/ 224241 h 1145"/>
                <a:gd name="T34" fmla="*/ 654007 w 1145"/>
                <a:gd name="T35" fmla="*/ 392613 h 1145"/>
                <a:gd name="T36" fmla="*/ 603404 w 1145"/>
                <a:gd name="T37" fmla="*/ 392613 h 1145"/>
                <a:gd name="T38" fmla="*/ 603404 w 1145"/>
                <a:gd name="T39" fmla="*/ 484452 h 1145"/>
                <a:gd name="T40" fmla="*/ 654007 w 1145"/>
                <a:gd name="T41" fmla="*/ 484452 h 1145"/>
                <a:gd name="T42" fmla="*/ 485330 w 1145"/>
                <a:gd name="T43" fmla="*/ 652824 h 1145"/>
                <a:gd name="T44" fmla="*/ 747546 w 1145"/>
                <a:gd name="T45" fmla="*/ 392613 h 1145"/>
                <a:gd name="T46" fmla="*/ 485330 w 1145"/>
                <a:gd name="T47" fmla="*/ 130871 h 1145"/>
                <a:gd name="T48" fmla="*/ 485330 w 1145"/>
                <a:gd name="T49" fmla="*/ 0 h 1145"/>
                <a:gd name="T50" fmla="*/ 393324 w 1145"/>
                <a:gd name="T51" fmla="*/ 0 h 1145"/>
                <a:gd name="T52" fmla="*/ 393324 w 1145"/>
                <a:gd name="T53" fmla="*/ 130871 h 1145"/>
                <a:gd name="T54" fmla="*/ 131108 w 1145"/>
                <a:gd name="T55" fmla="*/ 392613 h 1145"/>
                <a:gd name="T56" fmla="*/ 0 w 1145"/>
                <a:gd name="T57" fmla="*/ 392613 h 1145"/>
                <a:gd name="T58" fmla="*/ 0 w 1145"/>
                <a:gd name="T59" fmla="*/ 484452 h 1145"/>
                <a:gd name="T60" fmla="*/ 131108 w 1145"/>
                <a:gd name="T61" fmla="*/ 484452 h 1145"/>
                <a:gd name="T62" fmla="*/ 393324 w 1145"/>
                <a:gd name="T63" fmla="*/ 746194 h 1145"/>
                <a:gd name="T64" fmla="*/ 393324 w 1145"/>
                <a:gd name="T65" fmla="*/ 876300 h 1145"/>
                <a:gd name="T66" fmla="*/ 485330 w 1145"/>
                <a:gd name="T67" fmla="*/ 876300 h 1145"/>
                <a:gd name="T68" fmla="*/ 485330 w 1145"/>
                <a:gd name="T69" fmla="*/ 746194 h 1145"/>
                <a:gd name="T70" fmla="*/ 747546 w 1145"/>
                <a:gd name="T71" fmla="*/ 484452 h 1145"/>
                <a:gd name="T72" fmla="*/ 877887 w 1145"/>
                <a:gd name="T73" fmla="*/ 484452 h 1145"/>
                <a:gd name="T74" fmla="*/ 877887 w 1145"/>
                <a:gd name="T75" fmla="*/ 392613 h 1145"/>
                <a:gd name="T76" fmla="*/ 747546 w 1145"/>
                <a:gd name="T77" fmla="*/ 392613 h 11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5" h="1145">
                  <a:moveTo>
                    <a:pt x="573" y="426"/>
                  </a:moveTo>
                  <a:cubicBezTo>
                    <a:pt x="492" y="426"/>
                    <a:pt x="426" y="492"/>
                    <a:pt x="426" y="573"/>
                  </a:cubicBezTo>
                  <a:cubicBezTo>
                    <a:pt x="426" y="654"/>
                    <a:pt x="492" y="720"/>
                    <a:pt x="573" y="720"/>
                  </a:cubicBezTo>
                  <a:cubicBezTo>
                    <a:pt x="654" y="720"/>
                    <a:pt x="720" y="654"/>
                    <a:pt x="720" y="573"/>
                  </a:cubicBezTo>
                  <a:cubicBezTo>
                    <a:pt x="720" y="492"/>
                    <a:pt x="654" y="426"/>
                    <a:pt x="573" y="426"/>
                  </a:cubicBezTo>
                  <a:close/>
                  <a:moveTo>
                    <a:pt x="633" y="853"/>
                  </a:moveTo>
                  <a:lnTo>
                    <a:pt x="633" y="786"/>
                  </a:lnTo>
                  <a:lnTo>
                    <a:pt x="513" y="786"/>
                  </a:lnTo>
                  <a:lnTo>
                    <a:pt x="513" y="853"/>
                  </a:lnTo>
                  <a:cubicBezTo>
                    <a:pt x="403" y="829"/>
                    <a:pt x="316" y="743"/>
                    <a:pt x="293" y="633"/>
                  </a:cubicBezTo>
                  <a:lnTo>
                    <a:pt x="359" y="633"/>
                  </a:lnTo>
                  <a:lnTo>
                    <a:pt x="359" y="513"/>
                  </a:lnTo>
                  <a:lnTo>
                    <a:pt x="293" y="513"/>
                  </a:lnTo>
                  <a:cubicBezTo>
                    <a:pt x="316" y="403"/>
                    <a:pt x="403" y="316"/>
                    <a:pt x="513" y="293"/>
                  </a:cubicBezTo>
                  <a:lnTo>
                    <a:pt x="513" y="359"/>
                  </a:lnTo>
                  <a:lnTo>
                    <a:pt x="633" y="359"/>
                  </a:lnTo>
                  <a:lnTo>
                    <a:pt x="633" y="293"/>
                  </a:lnTo>
                  <a:cubicBezTo>
                    <a:pt x="743" y="316"/>
                    <a:pt x="830" y="403"/>
                    <a:pt x="853" y="513"/>
                  </a:cubicBezTo>
                  <a:lnTo>
                    <a:pt x="787" y="513"/>
                  </a:lnTo>
                  <a:lnTo>
                    <a:pt x="787" y="633"/>
                  </a:lnTo>
                  <a:lnTo>
                    <a:pt x="853" y="633"/>
                  </a:lnTo>
                  <a:cubicBezTo>
                    <a:pt x="830" y="743"/>
                    <a:pt x="743" y="829"/>
                    <a:pt x="633" y="853"/>
                  </a:cubicBezTo>
                  <a:close/>
                  <a:moveTo>
                    <a:pt x="975" y="513"/>
                  </a:moveTo>
                  <a:cubicBezTo>
                    <a:pt x="949" y="337"/>
                    <a:pt x="809" y="197"/>
                    <a:pt x="633" y="171"/>
                  </a:cubicBezTo>
                  <a:lnTo>
                    <a:pt x="633" y="0"/>
                  </a:lnTo>
                  <a:lnTo>
                    <a:pt x="513" y="0"/>
                  </a:lnTo>
                  <a:lnTo>
                    <a:pt x="513" y="171"/>
                  </a:lnTo>
                  <a:cubicBezTo>
                    <a:pt x="337" y="197"/>
                    <a:pt x="197" y="337"/>
                    <a:pt x="171" y="513"/>
                  </a:cubicBezTo>
                  <a:lnTo>
                    <a:pt x="0" y="513"/>
                  </a:lnTo>
                  <a:lnTo>
                    <a:pt x="0" y="633"/>
                  </a:lnTo>
                  <a:lnTo>
                    <a:pt x="171" y="633"/>
                  </a:lnTo>
                  <a:cubicBezTo>
                    <a:pt x="197" y="809"/>
                    <a:pt x="337" y="949"/>
                    <a:pt x="513" y="975"/>
                  </a:cubicBezTo>
                  <a:lnTo>
                    <a:pt x="513" y="1145"/>
                  </a:lnTo>
                  <a:lnTo>
                    <a:pt x="633" y="1145"/>
                  </a:lnTo>
                  <a:lnTo>
                    <a:pt x="633" y="975"/>
                  </a:lnTo>
                  <a:cubicBezTo>
                    <a:pt x="809" y="949"/>
                    <a:pt x="949" y="809"/>
                    <a:pt x="975" y="633"/>
                  </a:cubicBezTo>
                  <a:lnTo>
                    <a:pt x="1145" y="633"/>
                  </a:lnTo>
                  <a:lnTo>
                    <a:pt x="1145" y="513"/>
                  </a:lnTo>
                  <a:lnTo>
                    <a:pt x="975" y="513"/>
                  </a:lnTo>
                  <a:close/>
                </a:path>
              </a:pathLst>
            </a:custGeom>
            <a:solidFill>
              <a:srgbClr val="F8F8F8"/>
            </a:solidFill>
            <a:ln>
              <a:noFill/>
            </a:ln>
          </p:spPr>
          <p:txBody>
            <a:bodyPr/>
            <a:lstStyle/>
            <a:p>
              <a:endParaRPr lang="zh-CN" altLang="en-US" dirty="0">
                <a:solidFill>
                  <a:schemeClr val="tx2"/>
                </a:solidFill>
                <a:latin typeface="微软雅黑" panose="020B0503020204020204" pitchFamily="34" charset="-122"/>
                <a:ea typeface="微软雅黑" panose="020B0503020204020204" pitchFamily="34" charset="-122"/>
              </a:endParaRPr>
            </a:p>
          </p:txBody>
        </p:sp>
      </p:grpSp>
      <p:grpSp>
        <p:nvGrpSpPr>
          <p:cNvPr id="19" name="淘宝网chenying0907出品 18"/>
          <p:cNvGrpSpPr/>
          <p:nvPr/>
        </p:nvGrpSpPr>
        <p:grpSpPr>
          <a:xfrm>
            <a:off x="2104181" y="2660490"/>
            <a:ext cx="689446" cy="659517"/>
            <a:chOff x="2423592" y="3546305"/>
            <a:chExt cx="919621" cy="879700"/>
          </a:xfrm>
        </p:grpSpPr>
        <p:sp>
          <p:nvSpPr>
            <p:cNvPr id="20" name="淘宝网chenying0907出品 19"/>
            <p:cNvSpPr/>
            <p:nvPr/>
          </p:nvSpPr>
          <p:spPr>
            <a:xfrm>
              <a:off x="2423592" y="3546305"/>
              <a:ext cx="919621" cy="8797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1" name="淘宝网chenying0907出品 16"/>
            <p:cNvSpPr>
              <a:spLocks noEditPoints="1"/>
            </p:cNvSpPr>
            <p:nvPr/>
          </p:nvSpPr>
          <p:spPr bwMode="auto">
            <a:xfrm>
              <a:off x="2604383" y="3711477"/>
              <a:ext cx="506561" cy="549355"/>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p:spPr>
          <p:txBody>
            <a:bodyPr/>
            <a:lstStyle/>
            <a:p>
              <a:endParaRPr lang="zh-CN" altLang="en-US" dirty="0">
                <a:solidFill>
                  <a:schemeClr val="tx2"/>
                </a:solidFill>
                <a:latin typeface="微软雅黑" panose="020B0503020204020204" pitchFamily="34" charset="-122"/>
                <a:ea typeface="微软雅黑" panose="020B0503020204020204" pitchFamily="34" charset="-122"/>
              </a:endParaRPr>
            </a:p>
          </p:txBody>
        </p:sp>
      </p:grpSp>
      <p:grpSp>
        <p:nvGrpSpPr>
          <p:cNvPr id="22" name="淘宝网chenying0907出品 21"/>
          <p:cNvGrpSpPr/>
          <p:nvPr/>
        </p:nvGrpSpPr>
        <p:grpSpPr>
          <a:xfrm>
            <a:off x="662829" y="3544273"/>
            <a:ext cx="863759" cy="863759"/>
            <a:chOff x="501039" y="4725144"/>
            <a:chExt cx="1152128" cy="1152128"/>
          </a:xfrm>
        </p:grpSpPr>
        <p:sp>
          <p:nvSpPr>
            <p:cNvPr id="23" name="淘宝网chenying0907出品 22"/>
            <p:cNvSpPr/>
            <p:nvPr/>
          </p:nvSpPr>
          <p:spPr>
            <a:xfrm>
              <a:off x="501039" y="4725144"/>
              <a:ext cx="1152128" cy="11521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4" name="淘宝网chenying0907出品 28"/>
            <p:cNvSpPr>
              <a:spLocks noEditPoints="1"/>
            </p:cNvSpPr>
            <p:nvPr/>
          </p:nvSpPr>
          <p:spPr bwMode="auto">
            <a:xfrm>
              <a:off x="695400" y="4946401"/>
              <a:ext cx="773112" cy="709613"/>
            </a:xfrm>
            <a:custGeom>
              <a:avLst/>
              <a:gdLst>
                <a:gd name="T0" fmla="*/ 481184 w 1009"/>
                <a:gd name="T1" fmla="*/ 557280 h 927"/>
                <a:gd name="T2" fmla="*/ 473522 w 1009"/>
                <a:gd name="T3" fmla="*/ 563404 h 927"/>
                <a:gd name="T4" fmla="*/ 478885 w 1009"/>
                <a:gd name="T5" fmla="*/ 579479 h 927"/>
                <a:gd name="T6" fmla="*/ 492677 w 1009"/>
                <a:gd name="T7" fmla="*/ 581775 h 927"/>
                <a:gd name="T8" fmla="*/ 502638 w 1009"/>
                <a:gd name="T9" fmla="*/ 569528 h 927"/>
                <a:gd name="T10" fmla="*/ 497274 w 1009"/>
                <a:gd name="T11" fmla="*/ 558811 h 927"/>
                <a:gd name="T12" fmla="*/ 207645 w 1009"/>
                <a:gd name="T13" fmla="*/ 547328 h 927"/>
                <a:gd name="T14" fmla="*/ 238293 w 1009"/>
                <a:gd name="T15" fmla="*/ 420256 h 927"/>
                <a:gd name="T16" fmla="*/ 89647 w 1009"/>
                <a:gd name="T17" fmla="*/ 420256 h 927"/>
                <a:gd name="T18" fmla="*/ 120296 w 1009"/>
                <a:gd name="T19" fmla="*/ 547328 h 927"/>
                <a:gd name="T20" fmla="*/ 0 w 1009"/>
                <a:gd name="T21" fmla="*/ 675166 h 927"/>
                <a:gd name="T22" fmla="*/ 163970 w 1009"/>
                <a:gd name="T23" fmla="*/ 706551 h 927"/>
                <a:gd name="T24" fmla="*/ 327940 w 1009"/>
                <a:gd name="T25" fmla="*/ 675166 h 927"/>
                <a:gd name="T26" fmla="*/ 207645 w 1009"/>
                <a:gd name="T27" fmla="*/ 547328 h 927"/>
                <a:gd name="T28" fmla="*/ 702620 w 1009"/>
                <a:gd name="T29" fmla="*/ 572590 h 927"/>
                <a:gd name="T30" fmla="*/ 661244 w 1009"/>
                <a:gd name="T31" fmla="*/ 610864 h 927"/>
                <a:gd name="T32" fmla="*/ 635193 w 1009"/>
                <a:gd name="T33" fmla="*/ 671338 h 927"/>
                <a:gd name="T34" fmla="*/ 533286 w 1009"/>
                <a:gd name="T35" fmla="*/ 659090 h 927"/>
                <a:gd name="T36" fmla="*/ 533286 w 1009"/>
                <a:gd name="T37" fmla="*/ 661387 h 927"/>
                <a:gd name="T38" fmla="*/ 773112 w 1009"/>
                <a:gd name="T39" fmla="*/ 661387 h 927"/>
                <a:gd name="T40" fmla="*/ 773112 w 1009"/>
                <a:gd name="T41" fmla="*/ 659090 h 927"/>
                <a:gd name="T42" fmla="*/ 488080 w 1009"/>
                <a:gd name="T43" fmla="*/ 385044 h 927"/>
                <a:gd name="T44" fmla="*/ 488080 w 1009"/>
                <a:gd name="T45" fmla="*/ 532784 h 927"/>
                <a:gd name="T46" fmla="*/ 562403 w 1009"/>
                <a:gd name="T47" fmla="*/ 562638 h 927"/>
                <a:gd name="T48" fmla="*/ 517962 w 1009"/>
                <a:gd name="T49" fmla="*/ 611630 h 927"/>
                <a:gd name="T50" fmla="*/ 479651 w 1009"/>
                <a:gd name="T51" fmla="*/ 587899 h 927"/>
                <a:gd name="T52" fmla="*/ 438276 w 1009"/>
                <a:gd name="T53" fmla="*/ 549625 h 927"/>
                <a:gd name="T54" fmla="*/ 367784 w 1009"/>
                <a:gd name="T55" fmla="*/ 637657 h 927"/>
                <a:gd name="T56" fmla="*/ 488080 w 1009"/>
                <a:gd name="T57" fmla="*/ 660621 h 927"/>
                <a:gd name="T58" fmla="*/ 504936 w 1009"/>
                <a:gd name="T59" fmla="*/ 659090 h 927"/>
                <a:gd name="T60" fmla="*/ 496508 w 1009"/>
                <a:gd name="T61" fmla="*/ 587899 h 927"/>
                <a:gd name="T62" fmla="*/ 377745 w 1009"/>
                <a:gd name="T63" fmla="*/ 162285 h 927"/>
                <a:gd name="T64" fmla="*/ 377745 w 1009"/>
                <a:gd name="T65" fmla="*/ 214338 h 927"/>
                <a:gd name="T66" fmla="*/ 377745 w 1009"/>
                <a:gd name="T67" fmla="*/ 162285 h 927"/>
                <a:gd name="T68" fmla="*/ 505703 w 1009"/>
                <a:gd name="T69" fmla="*/ 188312 h 927"/>
                <a:gd name="T70" fmla="*/ 453600 w 1009"/>
                <a:gd name="T71" fmla="*/ 188312 h 927"/>
                <a:gd name="T72" fmla="*/ 581558 w 1009"/>
                <a:gd name="T73" fmla="*/ 162285 h 927"/>
                <a:gd name="T74" fmla="*/ 581558 w 1009"/>
                <a:gd name="T75" fmla="*/ 214338 h 927"/>
                <a:gd name="T76" fmla="*/ 581558 w 1009"/>
                <a:gd name="T77" fmla="*/ 162285 h 927"/>
                <a:gd name="T78" fmla="*/ 278136 w 1009"/>
                <a:gd name="T79" fmla="*/ 352893 h 927"/>
                <a:gd name="T80" fmla="*/ 293461 w 1009"/>
                <a:gd name="T81" fmla="*/ 376623 h 927"/>
                <a:gd name="T82" fmla="*/ 373913 w 1009"/>
                <a:gd name="T83" fmla="*/ 339879 h 927"/>
                <a:gd name="T84" fmla="*/ 711815 w 1009"/>
                <a:gd name="T85" fmla="*/ 179126 h 927"/>
                <a:gd name="T86" fmla="*/ 243657 w 1009"/>
                <a:gd name="T87" fmla="*/ 179126 h 927"/>
                <a:gd name="T88" fmla="*/ 659712 w 1009"/>
                <a:gd name="T89" fmla="*/ 580245 h 927"/>
                <a:gd name="T90" fmla="*/ 643621 w 1009"/>
                <a:gd name="T91" fmla="*/ 581775 h 927"/>
                <a:gd name="T92" fmla="*/ 638258 w 1009"/>
                <a:gd name="T93" fmla="*/ 592492 h 927"/>
                <a:gd name="T94" fmla="*/ 648219 w 1009"/>
                <a:gd name="T95" fmla="*/ 604740 h 927"/>
                <a:gd name="T96" fmla="*/ 662011 w 1009"/>
                <a:gd name="T97" fmla="*/ 602444 h 927"/>
                <a:gd name="T98" fmla="*/ 667374 w 1009"/>
                <a:gd name="T99" fmla="*/ 586368 h 927"/>
                <a:gd name="T100" fmla="*/ 659712 w 1009"/>
                <a:gd name="T101" fmla="*/ 580245 h 927"/>
                <a:gd name="T102" fmla="*/ 653582 w 1009"/>
                <a:gd name="T103" fmla="*/ 408008 h 927"/>
                <a:gd name="T104" fmla="*/ 653582 w 1009"/>
                <a:gd name="T105" fmla="*/ 555749 h 9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09" h="927">
                  <a:moveTo>
                    <a:pt x="645" y="728"/>
                  </a:moveTo>
                  <a:lnTo>
                    <a:pt x="628" y="728"/>
                  </a:lnTo>
                  <a:cubicBezTo>
                    <a:pt x="627" y="728"/>
                    <a:pt x="625" y="729"/>
                    <a:pt x="624" y="730"/>
                  </a:cubicBezTo>
                  <a:lnTo>
                    <a:pt x="618" y="736"/>
                  </a:lnTo>
                  <a:cubicBezTo>
                    <a:pt x="616" y="738"/>
                    <a:pt x="615" y="741"/>
                    <a:pt x="617" y="744"/>
                  </a:cubicBezTo>
                  <a:lnTo>
                    <a:pt x="625" y="757"/>
                  </a:lnTo>
                  <a:cubicBezTo>
                    <a:pt x="626" y="759"/>
                    <a:pt x="628" y="760"/>
                    <a:pt x="630" y="760"/>
                  </a:cubicBezTo>
                  <a:lnTo>
                    <a:pt x="643" y="760"/>
                  </a:lnTo>
                  <a:cubicBezTo>
                    <a:pt x="645" y="760"/>
                    <a:pt x="647" y="759"/>
                    <a:pt x="649" y="757"/>
                  </a:cubicBezTo>
                  <a:lnTo>
                    <a:pt x="656" y="744"/>
                  </a:lnTo>
                  <a:cubicBezTo>
                    <a:pt x="658" y="741"/>
                    <a:pt x="658" y="738"/>
                    <a:pt x="656" y="736"/>
                  </a:cubicBezTo>
                  <a:lnTo>
                    <a:pt x="649" y="730"/>
                  </a:lnTo>
                  <a:cubicBezTo>
                    <a:pt x="648" y="729"/>
                    <a:pt x="646" y="728"/>
                    <a:pt x="645" y="728"/>
                  </a:cubicBezTo>
                  <a:close/>
                  <a:moveTo>
                    <a:pt x="271" y="715"/>
                  </a:moveTo>
                  <a:cubicBezTo>
                    <a:pt x="246" y="703"/>
                    <a:pt x="258" y="677"/>
                    <a:pt x="261" y="670"/>
                  </a:cubicBezTo>
                  <a:cubicBezTo>
                    <a:pt x="291" y="645"/>
                    <a:pt x="311" y="598"/>
                    <a:pt x="311" y="549"/>
                  </a:cubicBezTo>
                  <a:cubicBezTo>
                    <a:pt x="311" y="478"/>
                    <a:pt x="267" y="432"/>
                    <a:pt x="214" y="432"/>
                  </a:cubicBezTo>
                  <a:cubicBezTo>
                    <a:pt x="161" y="432"/>
                    <a:pt x="117" y="478"/>
                    <a:pt x="117" y="549"/>
                  </a:cubicBezTo>
                  <a:cubicBezTo>
                    <a:pt x="117" y="598"/>
                    <a:pt x="137" y="645"/>
                    <a:pt x="167" y="670"/>
                  </a:cubicBezTo>
                  <a:cubicBezTo>
                    <a:pt x="170" y="677"/>
                    <a:pt x="182" y="703"/>
                    <a:pt x="157" y="715"/>
                  </a:cubicBezTo>
                  <a:cubicBezTo>
                    <a:pt x="66" y="737"/>
                    <a:pt x="0" y="806"/>
                    <a:pt x="0" y="880"/>
                  </a:cubicBezTo>
                  <a:cubicBezTo>
                    <a:pt x="0" y="881"/>
                    <a:pt x="0" y="882"/>
                    <a:pt x="0" y="882"/>
                  </a:cubicBezTo>
                  <a:cubicBezTo>
                    <a:pt x="0" y="883"/>
                    <a:pt x="0" y="883"/>
                    <a:pt x="0" y="884"/>
                  </a:cubicBezTo>
                  <a:cubicBezTo>
                    <a:pt x="0" y="927"/>
                    <a:pt x="45" y="923"/>
                    <a:pt x="214" y="923"/>
                  </a:cubicBezTo>
                  <a:cubicBezTo>
                    <a:pt x="394" y="923"/>
                    <a:pt x="429" y="927"/>
                    <a:pt x="429" y="884"/>
                  </a:cubicBezTo>
                  <a:cubicBezTo>
                    <a:pt x="429" y="883"/>
                    <a:pt x="428" y="883"/>
                    <a:pt x="428" y="882"/>
                  </a:cubicBezTo>
                  <a:cubicBezTo>
                    <a:pt x="428" y="882"/>
                    <a:pt x="429" y="881"/>
                    <a:pt x="429" y="880"/>
                  </a:cubicBezTo>
                  <a:cubicBezTo>
                    <a:pt x="429" y="806"/>
                    <a:pt x="362" y="737"/>
                    <a:pt x="271" y="715"/>
                  </a:cubicBezTo>
                  <a:close/>
                  <a:moveTo>
                    <a:pt x="1009" y="861"/>
                  </a:moveTo>
                  <a:cubicBezTo>
                    <a:pt x="1009" y="814"/>
                    <a:pt x="971" y="769"/>
                    <a:pt x="917" y="748"/>
                  </a:cubicBezTo>
                  <a:lnTo>
                    <a:pt x="876" y="877"/>
                  </a:lnTo>
                  <a:lnTo>
                    <a:pt x="863" y="798"/>
                  </a:lnTo>
                  <a:lnTo>
                    <a:pt x="842" y="798"/>
                  </a:lnTo>
                  <a:lnTo>
                    <a:pt x="829" y="877"/>
                  </a:lnTo>
                  <a:lnTo>
                    <a:pt x="788" y="748"/>
                  </a:lnTo>
                  <a:cubicBezTo>
                    <a:pt x="734" y="769"/>
                    <a:pt x="696" y="814"/>
                    <a:pt x="696" y="861"/>
                  </a:cubicBezTo>
                  <a:cubicBezTo>
                    <a:pt x="696" y="862"/>
                    <a:pt x="696" y="863"/>
                    <a:pt x="696" y="863"/>
                  </a:cubicBezTo>
                  <a:cubicBezTo>
                    <a:pt x="696" y="863"/>
                    <a:pt x="696" y="864"/>
                    <a:pt x="696" y="864"/>
                  </a:cubicBezTo>
                  <a:cubicBezTo>
                    <a:pt x="696" y="895"/>
                    <a:pt x="729" y="893"/>
                    <a:pt x="853" y="893"/>
                  </a:cubicBezTo>
                  <a:cubicBezTo>
                    <a:pt x="984" y="893"/>
                    <a:pt x="1009" y="895"/>
                    <a:pt x="1009" y="864"/>
                  </a:cubicBezTo>
                  <a:cubicBezTo>
                    <a:pt x="1009" y="864"/>
                    <a:pt x="1009" y="863"/>
                    <a:pt x="1009" y="863"/>
                  </a:cubicBezTo>
                  <a:cubicBezTo>
                    <a:pt x="1009" y="863"/>
                    <a:pt x="1009" y="862"/>
                    <a:pt x="1009" y="861"/>
                  </a:cubicBezTo>
                  <a:close/>
                  <a:moveTo>
                    <a:pt x="706" y="593"/>
                  </a:moveTo>
                  <a:cubicBezTo>
                    <a:pt x="706" y="544"/>
                    <a:pt x="675" y="503"/>
                    <a:pt x="637" y="503"/>
                  </a:cubicBezTo>
                  <a:cubicBezTo>
                    <a:pt x="598" y="503"/>
                    <a:pt x="567" y="544"/>
                    <a:pt x="567" y="593"/>
                  </a:cubicBezTo>
                  <a:cubicBezTo>
                    <a:pt x="567" y="643"/>
                    <a:pt x="598" y="696"/>
                    <a:pt x="637" y="696"/>
                  </a:cubicBezTo>
                  <a:cubicBezTo>
                    <a:pt x="675" y="696"/>
                    <a:pt x="706" y="643"/>
                    <a:pt x="706" y="593"/>
                  </a:cubicBezTo>
                  <a:close/>
                  <a:moveTo>
                    <a:pt x="734" y="735"/>
                  </a:moveTo>
                  <a:cubicBezTo>
                    <a:pt x="724" y="728"/>
                    <a:pt x="713" y="722"/>
                    <a:pt x="701" y="718"/>
                  </a:cubicBezTo>
                  <a:lnTo>
                    <a:pt x="676" y="799"/>
                  </a:lnTo>
                  <a:cubicBezTo>
                    <a:pt x="689" y="774"/>
                    <a:pt x="709" y="752"/>
                    <a:pt x="734" y="735"/>
                  </a:cubicBezTo>
                  <a:close/>
                  <a:moveTo>
                    <a:pt x="626" y="768"/>
                  </a:moveTo>
                  <a:lnTo>
                    <a:pt x="613" y="847"/>
                  </a:lnTo>
                  <a:lnTo>
                    <a:pt x="572" y="718"/>
                  </a:lnTo>
                  <a:cubicBezTo>
                    <a:pt x="518" y="739"/>
                    <a:pt x="480" y="784"/>
                    <a:pt x="480" y="832"/>
                  </a:cubicBezTo>
                  <a:cubicBezTo>
                    <a:pt x="480" y="832"/>
                    <a:pt x="480" y="833"/>
                    <a:pt x="480" y="833"/>
                  </a:cubicBezTo>
                  <a:cubicBezTo>
                    <a:pt x="480" y="833"/>
                    <a:pt x="480" y="834"/>
                    <a:pt x="480" y="834"/>
                  </a:cubicBezTo>
                  <a:cubicBezTo>
                    <a:pt x="480" y="866"/>
                    <a:pt x="513" y="863"/>
                    <a:pt x="637" y="863"/>
                  </a:cubicBezTo>
                  <a:cubicBezTo>
                    <a:pt x="645" y="863"/>
                    <a:pt x="652" y="863"/>
                    <a:pt x="659" y="863"/>
                  </a:cubicBezTo>
                  <a:lnTo>
                    <a:pt x="659" y="861"/>
                  </a:lnTo>
                  <a:cubicBezTo>
                    <a:pt x="659" y="857"/>
                    <a:pt x="660" y="852"/>
                    <a:pt x="660" y="847"/>
                  </a:cubicBezTo>
                  <a:lnTo>
                    <a:pt x="648" y="768"/>
                  </a:lnTo>
                  <a:lnTo>
                    <a:pt x="626" y="768"/>
                  </a:lnTo>
                  <a:close/>
                  <a:moveTo>
                    <a:pt x="493" y="212"/>
                  </a:moveTo>
                  <a:cubicBezTo>
                    <a:pt x="511" y="212"/>
                    <a:pt x="527" y="227"/>
                    <a:pt x="527" y="246"/>
                  </a:cubicBezTo>
                  <a:cubicBezTo>
                    <a:pt x="527" y="265"/>
                    <a:pt x="511" y="280"/>
                    <a:pt x="493" y="280"/>
                  </a:cubicBezTo>
                  <a:cubicBezTo>
                    <a:pt x="474" y="280"/>
                    <a:pt x="459" y="265"/>
                    <a:pt x="459" y="246"/>
                  </a:cubicBezTo>
                  <a:cubicBezTo>
                    <a:pt x="459" y="227"/>
                    <a:pt x="474" y="212"/>
                    <a:pt x="493" y="212"/>
                  </a:cubicBezTo>
                  <a:close/>
                  <a:moveTo>
                    <a:pt x="626" y="212"/>
                  </a:moveTo>
                  <a:cubicBezTo>
                    <a:pt x="644" y="212"/>
                    <a:pt x="660" y="227"/>
                    <a:pt x="660" y="246"/>
                  </a:cubicBezTo>
                  <a:cubicBezTo>
                    <a:pt x="660" y="265"/>
                    <a:pt x="644" y="280"/>
                    <a:pt x="626" y="280"/>
                  </a:cubicBezTo>
                  <a:cubicBezTo>
                    <a:pt x="607" y="280"/>
                    <a:pt x="592" y="265"/>
                    <a:pt x="592" y="246"/>
                  </a:cubicBezTo>
                  <a:cubicBezTo>
                    <a:pt x="592" y="227"/>
                    <a:pt x="607" y="212"/>
                    <a:pt x="626" y="212"/>
                  </a:cubicBezTo>
                  <a:close/>
                  <a:moveTo>
                    <a:pt x="759" y="212"/>
                  </a:moveTo>
                  <a:cubicBezTo>
                    <a:pt x="777" y="212"/>
                    <a:pt x="793" y="227"/>
                    <a:pt x="793" y="246"/>
                  </a:cubicBezTo>
                  <a:cubicBezTo>
                    <a:pt x="793" y="265"/>
                    <a:pt x="777" y="280"/>
                    <a:pt x="759" y="280"/>
                  </a:cubicBezTo>
                  <a:cubicBezTo>
                    <a:pt x="740" y="280"/>
                    <a:pt x="725" y="265"/>
                    <a:pt x="725" y="246"/>
                  </a:cubicBezTo>
                  <a:cubicBezTo>
                    <a:pt x="725" y="227"/>
                    <a:pt x="740" y="212"/>
                    <a:pt x="759" y="212"/>
                  </a:cubicBezTo>
                  <a:close/>
                  <a:moveTo>
                    <a:pt x="394" y="389"/>
                  </a:moveTo>
                  <a:lnTo>
                    <a:pt x="363" y="461"/>
                  </a:lnTo>
                  <a:cubicBezTo>
                    <a:pt x="359" y="469"/>
                    <a:pt x="361" y="479"/>
                    <a:pt x="368" y="486"/>
                  </a:cubicBezTo>
                  <a:cubicBezTo>
                    <a:pt x="372" y="490"/>
                    <a:pt x="377" y="492"/>
                    <a:pt x="383" y="492"/>
                  </a:cubicBezTo>
                  <a:cubicBezTo>
                    <a:pt x="386" y="492"/>
                    <a:pt x="390" y="491"/>
                    <a:pt x="393" y="490"/>
                  </a:cubicBezTo>
                  <a:lnTo>
                    <a:pt x="488" y="444"/>
                  </a:lnTo>
                  <a:cubicBezTo>
                    <a:pt x="530" y="460"/>
                    <a:pt x="576" y="468"/>
                    <a:pt x="623" y="468"/>
                  </a:cubicBezTo>
                  <a:cubicBezTo>
                    <a:pt x="792" y="468"/>
                    <a:pt x="929" y="363"/>
                    <a:pt x="929" y="234"/>
                  </a:cubicBezTo>
                  <a:cubicBezTo>
                    <a:pt x="929" y="105"/>
                    <a:pt x="792" y="0"/>
                    <a:pt x="623" y="0"/>
                  </a:cubicBezTo>
                  <a:cubicBezTo>
                    <a:pt x="455" y="0"/>
                    <a:pt x="318" y="105"/>
                    <a:pt x="318" y="234"/>
                  </a:cubicBezTo>
                  <a:cubicBezTo>
                    <a:pt x="318" y="291"/>
                    <a:pt x="345" y="346"/>
                    <a:pt x="394" y="389"/>
                  </a:cubicBezTo>
                  <a:close/>
                  <a:moveTo>
                    <a:pt x="861" y="758"/>
                  </a:moveTo>
                  <a:lnTo>
                    <a:pt x="844" y="758"/>
                  </a:lnTo>
                  <a:cubicBezTo>
                    <a:pt x="843" y="758"/>
                    <a:pt x="841" y="759"/>
                    <a:pt x="840" y="760"/>
                  </a:cubicBezTo>
                  <a:lnTo>
                    <a:pt x="834" y="766"/>
                  </a:lnTo>
                  <a:cubicBezTo>
                    <a:pt x="832" y="768"/>
                    <a:pt x="831" y="771"/>
                    <a:pt x="833" y="774"/>
                  </a:cubicBezTo>
                  <a:lnTo>
                    <a:pt x="841" y="787"/>
                  </a:lnTo>
                  <a:cubicBezTo>
                    <a:pt x="842" y="789"/>
                    <a:pt x="844" y="790"/>
                    <a:pt x="846" y="790"/>
                  </a:cubicBezTo>
                  <a:lnTo>
                    <a:pt x="859" y="790"/>
                  </a:lnTo>
                  <a:cubicBezTo>
                    <a:pt x="861" y="790"/>
                    <a:pt x="863" y="789"/>
                    <a:pt x="864" y="787"/>
                  </a:cubicBezTo>
                  <a:lnTo>
                    <a:pt x="872" y="774"/>
                  </a:lnTo>
                  <a:cubicBezTo>
                    <a:pt x="874" y="771"/>
                    <a:pt x="873" y="768"/>
                    <a:pt x="871" y="766"/>
                  </a:cubicBezTo>
                  <a:lnTo>
                    <a:pt x="865" y="760"/>
                  </a:lnTo>
                  <a:cubicBezTo>
                    <a:pt x="864" y="759"/>
                    <a:pt x="862" y="758"/>
                    <a:pt x="861" y="758"/>
                  </a:cubicBezTo>
                  <a:close/>
                  <a:moveTo>
                    <a:pt x="922" y="623"/>
                  </a:moveTo>
                  <a:cubicBezTo>
                    <a:pt x="922" y="574"/>
                    <a:pt x="891" y="533"/>
                    <a:pt x="853" y="533"/>
                  </a:cubicBezTo>
                  <a:cubicBezTo>
                    <a:pt x="814" y="533"/>
                    <a:pt x="783" y="574"/>
                    <a:pt x="783" y="623"/>
                  </a:cubicBezTo>
                  <a:cubicBezTo>
                    <a:pt x="783" y="673"/>
                    <a:pt x="814" y="726"/>
                    <a:pt x="853" y="726"/>
                  </a:cubicBezTo>
                  <a:cubicBezTo>
                    <a:pt x="891" y="726"/>
                    <a:pt x="922" y="673"/>
                    <a:pt x="922" y="623"/>
                  </a:cubicBezTo>
                  <a:close/>
                </a:path>
              </a:pathLst>
            </a:custGeom>
            <a:solidFill>
              <a:srgbClr val="F8F8F8"/>
            </a:solidFill>
            <a:ln>
              <a:noFill/>
            </a:ln>
          </p:spPr>
          <p:txBody>
            <a:bodyPr/>
            <a:lstStyle/>
            <a:p>
              <a:endParaRPr lang="zh-CN" altLang="en-US" dirty="0">
                <a:solidFill>
                  <a:schemeClr val="tx2"/>
                </a:solidFill>
                <a:latin typeface="微软雅黑" panose="020B0503020204020204" pitchFamily="34" charset="-122"/>
                <a:ea typeface="微软雅黑" panose="020B0503020204020204" pitchFamily="34" charset="-122"/>
              </a:endParaRPr>
            </a:p>
          </p:txBody>
        </p:sp>
      </p:grpSp>
      <p:grpSp>
        <p:nvGrpSpPr>
          <p:cNvPr id="25" name="淘宝网chenying0907出品 24"/>
          <p:cNvGrpSpPr/>
          <p:nvPr/>
        </p:nvGrpSpPr>
        <p:grpSpPr>
          <a:xfrm>
            <a:off x="1375962" y="3149200"/>
            <a:ext cx="863759" cy="863759"/>
            <a:chOff x="1452255" y="4198174"/>
            <a:chExt cx="1152128" cy="1152128"/>
          </a:xfrm>
        </p:grpSpPr>
        <p:sp>
          <p:nvSpPr>
            <p:cNvPr id="26" name="淘宝网chenying0907出品 25"/>
            <p:cNvSpPr/>
            <p:nvPr/>
          </p:nvSpPr>
          <p:spPr>
            <a:xfrm>
              <a:off x="1452255" y="4198174"/>
              <a:ext cx="1152128" cy="11521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7" name="淘宝网chenying0907出品 38"/>
            <p:cNvSpPr>
              <a:spLocks noEditPoints="1"/>
            </p:cNvSpPr>
            <p:nvPr/>
          </p:nvSpPr>
          <p:spPr bwMode="auto">
            <a:xfrm>
              <a:off x="1726721" y="4452848"/>
              <a:ext cx="483570" cy="483570"/>
            </a:xfrm>
            <a:custGeom>
              <a:avLst/>
              <a:gdLst>
                <a:gd name="T0" fmla="*/ 608984 w 1059"/>
                <a:gd name="T1" fmla="*/ 219847 h 1059"/>
                <a:gd name="T2" fmla="*/ 509401 w 1059"/>
                <a:gd name="T3" fmla="*/ 350836 h 1059"/>
                <a:gd name="T4" fmla="*/ 507869 w 1059"/>
                <a:gd name="T5" fmla="*/ 353134 h 1059"/>
                <a:gd name="T6" fmla="*/ 484889 w 1059"/>
                <a:gd name="T7" fmla="*/ 384541 h 1059"/>
                <a:gd name="T8" fmla="*/ 487187 w 1059"/>
                <a:gd name="T9" fmla="*/ 405990 h 1059"/>
                <a:gd name="T10" fmla="*/ 405223 w 1059"/>
                <a:gd name="T11" fmla="*/ 487953 h 1059"/>
                <a:gd name="T12" fmla="*/ 383775 w 1059"/>
                <a:gd name="T13" fmla="*/ 484889 h 1059"/>
                <a:gd name="T14" fmla="*/ 351602 w 1059"/>
                <a:gd name="T15" fmla="*/ 507870 h 1059"/>
                <a:gd name="T16" fmla="*/ 349304 w 1059"/>
                <a:gd name="T17" fmla="*/ 509402 h 1059"/>
                <a:gd name="T18" fmla="*/ 218315 w 1059"/>
                <a:gd name="T19" fmla="*/ 608984 h 1059"/>
                <a:gd name="T20" fmla="*/ 203761 w 1059"/>
                <a:gd name="T21" fmla="*/ 606686 h 1059"/>
                <a:gd name="T22" fmla="*/ 201462 w 1059"/>
                <a:gd name="T23" fmla="*/ 591366 h 1059"/>
                <a:gd name="T24" fmla="*/ 301811 w 1059"/>
                <a:gd name="T25" fmla="*/ 460377 h 1059"/>
                <a:gd name="T26" fmla="*/ 303343 w 1059"/>
                <a:gd name="T27" fmla="*/ 458079 h 1059"/>
                <a:gd name="T28" fmla="*/ 326323 w 1059"/>
                <a:gd name="T29" fmla="*/ 426672 h 1059"/>
                <a:gd name="T30" fmla="*/ 323259 w 1059"/>
                <a:gd name="T31" fmla="*/ 405990 h 1059"/>
                <a:gd name="T32" fmla="*/ 405223 w 1059"/>
                <a:gd name="T33" fmla="*/ 323260 h 1059"/>
                <a:gd name="T34" fmla="*/ 426671 w 1059"/>
                <a:gd name="T35" fmla="*/ 326324 h 1059"/>
                <a:gd name="T36" fmla="*/ 458844 w 1059"/>
                <a:gd name="T37" fmla="*/ 303343 h 1059"/>
                <a:gd name="T38" fmla="*/ 461142 w 1059"/>
                <a:gd name="T39" fmla="*/ 301811 h 1059"/>
                <a:gd name="T40" fmla="*/ 592131 w 1059"/>
                <a:gd name="T41" fmla="*/ 202995 h 1059"/>
                <a:gd name="T42" fmla="*/ 607451 w 1059"/>
                <a:gd name="T43" fmla="*/ 205293 h 1059"/>
                <a:gd name="T44" fmla="*/ 608984 w 1059"/>
                <a:gd name="T45" fmla="*/ 219847 h 1059"/>
                <a:gd name="T46" fmla="*/ 359262 w 1059"/>
                <a:gd name="T47" fmla="*/ 96518 h 1059"/>
                <a:gd name="T48" fmla="*/ 392201 w 1059"/>
                <a:gd name="T49" fmla="*/ 96518 h 1059"/>
                <a:gd name="T50" fmla="*/ 426671 w 1059"/>
                <a:gd name="T51" fmla="*/ 158566 h 1059"/>
                <a:gd name="T52" fmla="*/ 426671 w 1059"/>
                <a:gd name="T53" fmla="*/ 96518 h 1059"/>
                <a:gd name="T54" fmla="*/ 451950 w 1059"/>
                <a:gd name="T55" fmla="*/ 96518 h 1059"/>
                <a:gd name="T56" fmla="*/ 451950 w 1059"/>
                <a:gd name="T57" fmla="*/ 205293 h 1059"/>
                <a:gd name="T58" fmla="*/ 425905 w 1059"/>
                <a:gd name="T59" fmla="*/ 205293 h 1059"/>
                <a:gd name="T60" fmla="*/ 383775 w 1059"/>
                <a:gd name="T61" fmla="*/ 129457 h 1059"/>
                <a:gd name="T62" fmla="*/ 383775 w 1059"/>
                <a:gd name="T63" fmla="*/ 205293 h 1059"/>
                <a:gd name="T64" fmla="*/ 359262 w 1059"/>
                <a:gd name="T65" fmla="*/ 205293 h 1059"/>
                <a:gd name="T66" fmla="*/ 359262 w 1059"/>
                <a:gd name="T67" fmla="*/ 96518 h 1059"/>
                <a:gd name="T68" fmla="*/ 405223 w 1059"/>
                <a:gd name="T69" fmla="*/ 0 h 1059"/>
                <a:gd name="T70" fmla="*/ 0 w 1059"/>
                <a:gd name="T71" fmla="*/ 405990 h 1059"/>
                <a:gd name="T72" fmla="*/ 405223 w 1059"/>
                <a:gd name="T73" fmla="*/ 811213 h 1059"/>
                <a:gd name="T74" fmla="*/ 811212 w 1059"/>
                <a:gd name="T75" fmla="*/ 405990 h 1059"/>
                <a:gd name="T76" fmla="*/ 405223 w 1059"/>
                <a:gd name="T77" fmla="*/ 0 h 105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59" h="1059">
                  <a:moveTo>
                    <a:pt x="795" y="287"/>
                  </a:moveTo>
                  <a:lnTo>
                    <a:pt x="665" y="458"/>
                  </a:lnTo>
                  <a:cubicBezTo>
                    <a:pt x="664" y="459"/>
                    <a:pt x="663" y="460"/>
                    <a:pt x="663" y="461"/>
                  </a:cubicBezTo>
                  <a:lnTo>
                    <a:pt x="633" y="502"/>
                  </a:lnTo>
                  <a:cubicBezTo>
                    <a:pt x="635" y="511"/>
                    <a:pt x="636" y="520"/>
                    <a:pt x="636" y="530"/>
                  </a:cubicBezTo>
                  <a:cubicBezTo>
                    <a:pt x="636" y="589"/>
                    <a:pt x="588" y="637"/>
                    <a:pt x="529" y="637"/>
                  </a:cubicBezTo>
                  <a:cubicBezTo>
                    <a:pt x="520" y="637"/>
                    <a:pt x="510" y="635"/>
                    <a:pt x="501" y="633"/>
                  </a:cubicBezTo>
                  <a:lnTo>
                    <a:pt x="459" y="663"/>
                  </a:lnTo>
                  <a:cubicBezTo>
                    <a:pt x="458" y="664"/>
                    <a:pt x="457" y="664"/>
                    <a:pt x="456" y="665"/>
                  </a:cubicBezTo>
                  <a:lnTo>
                    <a:pt x="285" y="795"/>
                  </a:lnTo>
                  <a:cubicBezTo>
                    <a:pt x="279" y="798"/>
                    <a:pt x="271" y="797"/>
                    <a:pt x="266" y="792"/>
                  </a:cubicBezTo>
                  <a:cubicBezTo>
                    <a:pt x="261" y="786"/>
                    <a:pt x="260" y="778"/>
                    <a:pt x="263" y="772"/>
                  </a:cubicBezTo>
                  <a:lnTo>
                    <a:pt x="394" y="601"/>
                  </a:lnTo>
                  <a:cubicBezTo>
                    <a:pt x="394" y="600"/>
                    <a:pt x="395" y="599"/>
                    <a:pt x="396" y="598"/>
                  </a:cubicBezTo>
                  <a:lnTo>
                    <a:pt x="426" y="557"/>
                  </a:lnTo>
                  <a:cubicBezTo>
                    <a:pt x="424" y="548"/>
                    <a:pt x="422" y="539"/>
                    <a:pt x="422" y="530"/>
                  </a:cubicBezTo>
                  <a:cubicBezTo>
                    <a:pt x="422" y="470"/>
                    <a:pt x="470" y="422"/>
                    <a:pt x="529" y="422"/>
                  </a:cubicBezTo>
                  <a:cubicBezTo>
                    <a:pt x="539" y="422"/>
                    <a:pt x="548" y="424"/>
                    <a:pt x="557" y="426"/>
                  </a:cubicBezTo>
                  <a:lnTo>
                    <a:pt x="599" y="396"/>
                  </a:lnTo>
                  <a:cubicBezTo>
                    <a:pt x="600" y="395"/>
                    <a:pt x="601" y="395"/>
                    <a:pt x="602" y="394"/>
                  </a:cubicBezTo>
                  <a:lnTo>
                    <a:pt x="773" y="265"/>
                  </a:lnTo>
                  <a:cubicBezTo>
                    <a:pt x="780" y="261"/>
                    <a:pt x="788" y="262"/>
                    <a:pt x="793" y="268"/>
                  </a:cubicBezTo>
                  <a:cubicBezTo>
                    <a:pt x="798" y="273"/>
                    <a:pt x="799" y="281"/>
                    <a:pt x="795" y="287"/>
                  </a:cubicBezTo>
                  <a:close/>
                  <a:moveTo>
                    <a:pt x="469" y="126"/>
                  </a:moveTo>
                  <a:lnTo>
                    <a:pt x="512" y="126"/>
                  </a:lnTo>
                  <a:lnTo>
                    <a:pt x="557" y="207"/>
                  </a:lnTo>
                  <a:lnTo>
                    <a:pt x="557" y="126"/>
                  </a:lnTo>
                  <a:lnTo>
                    <a:pt x="590" y="126"/>
                  </a:lnTo>
                  <a:lnTo>
                    <a:pt x="590" y="268"/>
                  </a:lnTo>
                  <a:lnTo>
                    <a:pt x="556" y="268"/>
                  </a:lnTo>
                  <a:lnTo>
                    <a:pt x="501" y="169"/>
                  </a:lnTo>
                  <a:lnTo>
                    <a:pt x="501" y="268"/>
                  </a:lnTo>
                  <a:lnTo>
                    <a:pt x="469" y="268"/>
                  </a:lnTo>
                  <a:lnTo>
                    <a:pt x="469" y="126"/>
                  </a:lnTo>
                  <a:close/>
                  <a:moveTo>
                    <a:pt x="529" y="0"/>
                  </a:moveTo>
                  <a:cubicBezTo>
                    <a:pt x="237" y="0"/>
                    <a:pt x="0" y="237"/>
                    <a:pt x="0" y="530"/>
                  </a:cubicBezTo>
                  <a:cubicBezTo>
                    <a:pt x="0" y="822"/>
                    <a:pt x="237" y="1059"/>
                    <a:pt x="529" y="1059"/>
                  </a:cubicBezTo>
                  <a:cubicBezTo>
                    <a:pt x="822" y="1059"/>
                    <a:pt x="1059" y="822"/>
                    <a:pt x="1059" y="530"/>
                  </a:cubicBezTo>
                  <a:cubicBezTo>
                    <a:pt x="1059" y="237"/>
                    <a:pt x="822" y="0"/>
                    <a:pt x="529" y="0"/>
                  </a:cubicBezTo>
                  <a:close/>
                </a:path>
              </a:pathLst>
            </a:custGeom>
            <a:solidFill>
              <a:srgbClr val="F8F8F8"/>
            </a:solidFill>
            <a:ln>
              <a:noFill/>
            </a:ln>
          </p:spPr>
          <p:txBody>
            <a:bodyPr/>
            <a:lstStyle/>
            <a:p>
              <a:endParaRPr lang="zh-CN" altLang="en-US"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5674207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4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80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0-#ppt_h/2"/>
                                          </p:val>
                                        </p:tav>
                                        <p:tav tm="100000">
                                          <p:val>
                                            <p:strVal val="#ppt_y"/>
                                          </p:val>
                                        </p:tav>
                                      </p:tavLst>
                                    </p:anim>
                                  </p:childTnLst>
                                </p:cTn>
                              </p:par>
                            </p:childTnLst>
                          </p:cTn>
                        </p:par>
                        <p:par>
                          <p:cTn id="33" fill="hold">
                            <p:stCondLst>
                              <p:cond delay="1300"/>
                            </p:stCondLst>
                            <p:childTnLst>
                              <p:par>
                                <p:cTn id="34" presetID="26"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290">
                                          <p:stCondLst>
                                            <p:cond delay="0"/>
                                          </p:stCondLst>
                                        </p:cTn>
                                        <p:tgtEl>
                                          <p:spTgt spid="10"/>
                                        </p:tgtEl>
                                      </p:cBhvr>
                                    </p:animEffect>
                                    <p:anim calcmode="lin" valueType="num">
                                      <p:cBhvr>
                                        <p:cTn id="37"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8"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9"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40"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41"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42" dur="13">
                                          <p:stCondLst>
                                            <p:cond delay="325"/>
                                          </p:stCondLst>
                                        </p:cTn>
                                        <p:tgtEl>
                                          <p:spTgt spid="10"/>
                                        </p:tgtEl>
                                      </p:cBhvr>
                                      <p:to x="100000" y="60000"/>
                                    </p:animScale>
                                    <p:animScale>
                                      <p:cBhvr>
                                        <p:cTn id="43" dur="83" decel="50000">
                                          <p:stCondLst>
                                            <p:cond delay="338"/>
                                          </p:stCondLst>
                                        </p:cTn>
                                        <p:tgtEl>
                                          <p:spTgt spid="10"/>
                                        </p:tgtEl>
                                      </p:cBhvr>
                                      <p:to x="100000" y="100000"/>
                                    </p:animScale>
                                    <p:animScale>
                                      <p:cBhvr>
                                        <p:cTn id="44" dur="13">
                                          <p:stCondLst>
                                            <p:cond delay="656"/>
                                          </p:stCondLst>
                                        </p:cTn>
                                        <p:tgtEl>
                                          <p:spTgt spid="10"/>
                                        </p:tgtEl>
                                      </p:cBhvr>
                                      <p:to x="100000" y="80000"/>
                                    </p:animScale>
                                    <p:animScale>
                                      <p:cBhvr>
                                        <p:cTn id="45" dur="83" decel="50000">
                                          <p:stCondLst>
                                            <p:cond delay="669"/>
                                          </p:stCondLst>
                                        </p:cTn>
                                        <p:tgtEl>
                                          <p:spTgt spid="10"/>
                                        </p:tgtEl>
                                      </p:cBhvr>
                                      <p:to x="100000" y="100000"/>
                                    </p:animScale>
                                    <p:animScale>
                                      <p:cBhvr>
                                        <p:cTn id="46" dur="13">
                                          <p:stCondLst>
                                            <p:cond delay="821"/>
                                          </p:stCondLst>
                                        </p:cTn>
                                        <p:tgtEl>
                                          <p:spTgt spid="10"/>
                                        </p:tgtEl>
                                      </p:cBhvr>
                                      <p:to x="100000" y="90000"/>
                                    </p:animScale>
                                    <p:animScale>
                                      <p:cBhvr>
                                        <p:cTn id="47" dur="83" decel="50000">
                                          <p:stCondLst>
                                            <p:cond delay="834"/>
                                          </p:stCondLst>
                                        </p:cTn>
                                        <p:tgtEl>
                                          <p:spTgt spid="10"/>
                                        </p:tgtEl>
                                      </p:cBhvr>
                                      <p:to x="100000" y="100000"/>
                                    </p:animScale>
                                    <p:animScale>
                                      <p:cBhvr>
                                        <p:cTn id="48" dur="13">
                                          <p:stCondLst>
                                            <p:cond delay="904"/>
                                          </p:stCondLst>
                                        </p:cTn>
                                        <p:tgtEl>
                                          <p:spTgt spid="10"/>
                                        </p:tgtEl>
                                      </p:cBhvr>
                                      <p:to x="100000" y="95000"/>
                                    </p:animScale>
                                    <p:animScale>
                                      <p:cBhvr>
                                        <p:cTn id="49" dur="83" decel="50000">
                                          <p:stCondLst>
                                            <p:cond delay="917"/>
                                          </p:stCondLst>
                                        </p:cTn>
                                        <p:tgtEl>
                                          <p:spTgt spid="1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290">
                                          <p:stCondLst>
                                            <p:cond delay="0"/>
                                          </p:stCondLst>
                                        </p:cTn>
                                        <p:tgtEl>
                                          <p:spTgt spid="11"/>
                                        </p:tgtEl>
                                      </p:cBhvr>
                                    </p:animEffect>
                                    <p:anim calcmode="lin" valueType="num">
                                      <p:cBhvr>
                                        <p:cTn id="53"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58" dur="13">
                                          <p:stCondLst>
                                            <p:cond delay="325"/>
                                          </p:stCondLst>
                                        </p:cTn>
                                        <p:tgtEl>
                                          <p:spTgt spid="11"/>
                                        </p:tgtEl>
                                      </p:cBhvr>
                                      <p:to x="100000" y="60000"/>
                                    </p:animScale>
                                    <p:animScale>
                                      <p:cBhvr>
                                        <p:cTn id="59" dur="83" decel="50000">
                                          <p:stCondLst>
                                            <p:cond delay="338"/>
                                          </p:stCondLst>
                                        </p:cTn>
                                        <p:tgtEl>
                                          <p:spTgt spid="11"/>
                                        </p:tgtEl>
                                      </p:cBhvr>
                                      <p:to x="100000" y="100000"/>
                                    </p:animScale>
                                    <p:animScale>
                                      <p:cBhvr>
                                        <p:cTn id="60" dur="13">
                                          <p:stCondLst>
                                            <p:cond delay="656"/>
                                          </p:stCondLst>
                                        </p:cTn>
                                        <p:tgtEl>
                                          <p:spTgt spid="11"/>
                                        </p:tgtEl>
                                      </p:cBhvr>
                                      <p:to x="100000" y="80000"/>
                                    </p:animScale>
                                    <p:animScale>
                                      <p:cBhvr>
                                        <p:cTn id="61" dur="83" decel="50000">
                                          <p:stCondLst>
                                            <p:cond delay="669"/>
                                          </p:stCondLst>
                                        </p:cTn>
                                        <p:tgtEl>
                                          <p:spTgt spid="11"/>
                                        </p:tgtEl>
                                      </p:cBhvr>
                                      <p:to x="100000" y="100000"/>
                                    </p:animScale>
                                    <p:animScale>
                                      <p:cBhvr>
                                        <p:cTn id="62" dur="13">
                                          <p:stCondLst>
                                            <p:cond delay="821"/>
                                          </p:stCondLst>
                                        </p:cTn>
                                        <p:tgtEl>
                                          <p:spTgt spid="11"/>
                                        </p:tgtEl>
                                      </p:cBhvr>
                                      <p:to x="100000" y="90000"/>
                                    </p:animScale>
                                    <p:animScale>
                                      <p:cBhvr>
                                        <p:cTn id="63" dur="83" decel="50000">
                                          <p:stCondLst>
                                            <p:cond delay="834"/>
                                          </p:stCondLst>
                                        </p:cTn>
                                        <p:tgtEl>
                                          <p:spTgt spid="11"/>
                                        </p:tgtEl>
                                      </p:cBhvr>
                                      <p:to x="100000" y="100000"/>
                                    </p:animScale>
                                    <p:animScale>
                                      <p:cBhvr>
                                        <p:cTn id="64" dur="13">
                                          <p:stCondLst>
                                            <p:cond delay="904"/>
                                          </p:stCondLst>
                                        </p:cTn>
                                        <p:tgtEl>
                                          <p:spTgt spid="11"/>
                                        </p:tgtEl>
                                      </p:cBhvr>
                                      <p:to x="100000" y="95000"/>
                                    </p:animScale>
                                    <p:animScale>
                                      <p:cBhvr>
                                        <p:cTn id="65" dur="83" decel="50000">
                                          <p:stCondLst>
                                            <p:cond delay="917"/>
                                          </p:stCondLst>
                                        </p:cTn>
                                        <p:tgtEl>
                                          <p:spTgt spid="11"/>
                                        </p:tgtEl>
                                      </p:cBhvr>
                                      <p:to x="100000" y="100000"/>
                                    </p:animScale>
                                  </p:childTnLst>
                                </p:cTn>
                              </p:par>
                            </p:childTnLst>
                          </p:cTn>
                        </p:par>
                        <p:par>
                          <p:cTn id="66" fill="hold">
                            <p:stCondLst>
                              <p:cond delay="2300"/>
                            </p:stCondLst>
                            <p:childTnLst>
                              <p:par>
                                <p:cTn id="67" presetID="42"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anim calcmode="lin" valueType="num">
                                      <p:cBhvr>
                                        <p:cTn id="70" dur="500" fill="hold"/>
                                        <p:tgtEl>
                                          <p:spTgt spid="12"/>
                                        </p:tgtEl>
                                        <p:attrNameLst>
                                          <p:attrName>ppt_x</p:attrName>
                                        </p:attrNameLst>
                                      </p:cBhvr>
                                      <p:tavLst>
                                        <p:tav tm="0">
                                          <p:val>
                                            <p:strVal val="#ppt_x"/>
                                          </p:val>
                                        </p:tav>
                                        <p:tav tm="100000">
                                          <p:val>
                                            <p:strVal val="#ppt_x"/>
                                          </p:val>
                                        </p:tav>
                                      </p:tavLst>
                                    </p:anim>
                                    <p:anim calcmode="lin" valueType="num">
                                      <p:cBhvr>
                                        <p:cTn id="71" dur="500" fill="hold"/>
                                        <p:tgtEl>
                                          <p:spTgt spid="12"/>
                                        </p:tgtEl>
                                        <p:attrNameLst>
                                          <p:attrName>ppt_y</p:attrName>
                                        </p:attrNameLst>
                                      </p:cBhvr>
                                      <p:tavLst>
                                        <p:tav tm="0">
                                          <p:val>
                                            <p:strVal val="#ppt_y+.1"/>
                                          </p:val>
                                        </p:tav>
                                        <p:tav tm="100000">
                                          <p:val>
                                            <p:strVal val="#ppt_y"/>
                                          </p:val>
                                        </p:tav>
                                      </p:tavLst>
                                    </p:anim>
                                  </p:childTnLst>
                                </p:cTn>
                              </p:par>
                            </p:childTnLst>
                          </p:cTn>
                        </p:par>
                        <p:par>
                          <p:cTn id="72" fill="hold">
                            <p:stCondLst>
                              <p:cond delay="2800"/>
                            </p:stCondLst>
                            <p:childTnLst>
                              <p:par>
                                <p:cTn id="73" presetID="22" presetClass="entr" presetSubtype="8" fill="hold" nodeType="after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left)">
                                      <p:cBhvr>
                                        <p:cTn id="75" dur="500"/>
                                        <p:tgtEl>
                                          <p:spTgt spid="9"/>
                                        </p:tgtEl>
                                      </p:cBhvr>
                                    </p:animEffect>
                                  </p:childTnLst>
                                </p:cTn>
                              </p:par>
                            </p:childTnLst>
                          </p:cTn>
                        </p:par>
                        <p:par>
                          <p:cTn id="76" fill="hold">
                            <p:stCondLst>
                              <p:cond delay="3300"/>
                            </p:stCondLst>
                            <p:childTnLst>
                              <p:par>
                                <p:cTn id="77" presetID="26"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down)">
                                      <p:cBhvr>
                                        <p:cTn id="79" dur="290">
                                          <p:stCondLst>
                                            <p:cond delay="0"/>
                                          </p:stCondLst>
                                        </p:cTn>
                                        <p:tgtEl>
                                          <p:spTgt spid="14"/>
                                        </p:tgtEl>
                                      </p:cBhvr>
                                    </p:animEffect>
                                    <p:anim calcmode="lin" valueType="num">
                                      <p:cBhvr>
                                        <p:cTn id="80"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85" dur="13">
                                          <p:stCondLst>
                                            <p:cond delay="325"/>
                                          </p:stCondLst>
                                        </p:cTn>
                                        <p:tgtEl>
                                          <p:spTgt spid="14"/>
                                        </p:tgtEl>
                                      </p:cBhvr>
                                      <p:to x="100000" y="60000"/>
                                    </p:animScale>
                                    <p:animScale>
                                      <p:cBhvr>
                                        <p:cTn id="86" dur="83" decel="50000">
                                          <p:stCondLst>
                                            <p:cond delay="338"/>
                                          </p:stCondLst>
                                        </p:cTn>
                                        <p:tgtEl>
                                          <p:spTgt spid="14"/>
                                        </p:tgtEl>
                                      </p:cBhvr>
                                      <p:to x="100000" y="100000"/>
                                    </p:animScale>
                                    <p:animScale>
                                      <p:cBhvr>
                                        <p:cTn id="87" dur="13">
                                          <p:stCondLst>
                                            <p:cond delay="656"/>
                                          </p:stCondLst>
                                        </p:cTn>
                                        <p:tgtEl>
                                          <p:spTgt spid="14"/>
                                        </p:tgtEl>
                                      </p:cBhvr>
                                      <p:to x="100000" y="80000"/>
                                    </p:animScale>
                                    <p:animScale>
                                      <p:cBhvr>
                                        <p:cTn id="88" dur="83" decel="50000">
                                          <p:stCondLst>
                                            <p:cond delay="669"/>
                                          </p:stCondLst>
                                        </p:cTn>
                                        <p:tgtEl>
                                          <p:spTgt spid="14"/>
                                        </p:tgtEl>
                                      </p:cBhvr>
                                      <p:to x="100000" y="100000"/>
                                    </p:animScale>
                                    <p:animScale>
                                      <p:cBhvr>
                                        <p:cTn id="89" dur="13">
                                          <p:stCondLst>
                                            <p:cond delay="821"/>
                                          </p:stCondLst>
                                        </p:cTn>
                                        <p:tgtEl>
                                          <p:spTgt spid="14"/>
                                        </p:tgtEl>
                                      </p:cBhvr>
                                      <p:to x="100000" y="90000"/>
                                    </p:animScale>
                                    <p:animScale>
                                      <p:cBhvr>
                                        <p:cTn id="90" dur="83" decel="50000">
                                          <p:stCondLst>
                                            <p:cond delay="834"/>
                                          </p:stCondLst>
                                        </p:cTn>
                                        <p:tgtEl>
                                          <p:spTgt spid="14"/>
                                        </p:tgtEl>
                                      </p:cBhvr>
                                      <p:to x="100000" y="100000"/>
                                    </p:animScale>
                                    <p:animScale>
                                      <p:cBhvr>
                                        <p:cTn id="91" dur="13">
                                          <p:stCondLst>
                                            <p:cond delay="904"/>
                                          </p:stCondLst>
                                        </p:cTn>
                                        <p:tgtEl>
                                          <p:spTgt spid="14"/>
                                        </p:tgtEl>
                                      </p:cBhvr>
                                      <p:to x="100000" y="95000"/>
                                    </p:animScale>
                                    <p:animScale>
                                      <p:cBhvr>
                                        <p:cTn id="92" dur="83" decel="50000">
                                          <p:stCondLst>
                                            <p:cond delay="917"/>
                                          </p:stCondLst>
                                        </p:cTn>
                                        <p:tgtEl>
                                          <p:spTgt spid="14"/>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90">
                                          <p:stCondLst>
                                            <p:cond delay="0"/>
                                          </p:stCondLst>
                                        </p:cTn>
                                        <p:tgtEl>
                                          <p:spTgt spid="15"/>
                                        </p:tgtEl>
                                      </p:cBhvr>
                                    </p:animEffect>
                                    <p:anim calcmode="lin" valueType="num">
                                      <p:cBhvr>
                                        <p:cTn id="9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01" dur="13">
                                          <p:stCondLst>
                                            <p:cond delay="325"/>
                                          </p:stCondLst>
                                        </p:cTn>
                                        <p:tgtEl>
                                          <p:spTgt spid="15"/>
                                        </p:tgtEl>
                                      </p:cBhvr>
                                      <p:to x="100000" y="60000"/>
                                    </p:animScale>
                                    <p:animScale>
                                      <p:cBhvr>
                                        <p:cTn id="102" dur="83" decel="50000">
                                          <p:stCondLst>
                                            <p:cond delay="338"/>
                                          </p:stCondLst>
                                        </p:cTn>
                                        <p:tgtEl>
                                          <p:spTgt spid="15"/>
                                        </p:tgtEl>
                                      </p:cBhvr>
                                      <p:to x="100000" y="100000"/>
                                    </p:animScale>
                                    <p:animScale>
                                      <p:cBhvr>
                                        <p:cTn id="103" dur="13">
                                          <p:stCondLst>
                                            <p:cond delay="656"/>
                                          </p:stCondLst>
                                        </p:cTn>
                                        <p:tgtEl>
                                          <p:spTgt spid="15"/>
                                        </p:tgtEl>
                                      </p:cBhvr>
                                      <p:to x="100000" y="80000"/>
                                    </p:animScale>
                                    <p:animScale>
                                      <p:cBhvr>
                                        <p:cTn id="104" dur="83" decel="50000">
                                          <p:stCondLst>
                                            <p:cond delay="669"/>
                                          </p:stCondLst>
                                        </p:cTn>
                                        <p:tgtEl>
                                          <p:spTgt spid="15"/>
                                        </p:tgtEl>
                                      </p:cBhvr>
                                      <p:to x="100000" y="100000"/>
                                    </p:animScale>
                                    <p:animScale>
                                      <p:cBhvr>
                                        <p:cTn id="105" dur="13">
                                          <p:stCondLst>
                                            <p:cond delay="821"/>
                                          </p:stCondLst>
                                        </p:cTn>
                                        <p:tgtEl>
                                          <p:spTgt spid="15"/>
                                        </p:tgtEl>
                                      </p:cBhvr>
                                      <p:to x="100000" y="90000"/>
                                    </p:animScale>
                                    <p:animScale>
                                      <p:cBhvr>
                                        <p:cTn id="106" dur="83" decel="50000">
                                          <p:stCondLst>
                                            <p:cond delay="834"/>
                                          </p:stCondLst>
                                        </p:cTn>
                                        <p:tgtEl>
                                          <p:spTgt spid="15"/>
                                        </p:tgtEl>
                                      </p:cBhvr>
                                      <p:to x="100000" y="100000"/>
                                    </p:animScale>
                                    <p:animScale>
                                      <p:cBhvr>
                                        <p:cTn id="107" dur="13">
                                          <p:stCondLst>
                                            <p:cond delay="904"/>
                                          </p:stCondLst>
                                        </p:cTn>
                                        <p:tgtEl>
                                          <p:spTgt spid="15"/>
                                        </p:tgtEl>
                                      </p:cBhvr>
                                      <p:to x="100000" y="95000"/>
                                    </p:animScale>
                                    <p:animScale>
                                      <p:cBhvr>
                                        <p:cTn id="108" dur="83" decel="50000">
                                          <p:stCondLst>
                                            <p:cond delay="917"/>
                                          </p:stCondLst>
                                        </p:cTn>
                                        <p:tgtEl>
                                          <p:spTgt spid="15"/>
                                        </p:tgtEl>
                                      </p:cBhvr>
                                      <p:to x="100000" y="100000"/>
                                    </p:animScale>
                                  </p:childTnLst>
                                </p:cTn>
                              </p:par>
                            </p:childTnLst>
                          </p:cTn>
                        </p:par>
                        <p:par>
                          <p:cTn id="109" fill="hold">
                            <p:stCondLst>
                              <p:cond delay="4300"/>
                            </p:stCondLst>
                            <p:childTnLst>
                              <p:par>
                                <p:cTn id="110" presetID="42" presetClass="entr" presetSubtype="0"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500"/>
                                        <p:tgtEl>
                                          <p:spTgt spid="13"/>
                                        </p:tgtEl>
                                      </p:cBhvr>
                                    </p:animEffect>
                                    <p:anim calcmode="lin" valueType="num">
                                      <p:cBhvr>
                                        <p:cTn id="113" dur="500" fill="hold"/>
                                        <p:tgtEl>
                                          <p:spTgt spid="13"/>
                                        </p:tgtEl>
                                        <p:attrNameLst>
                                          <p:attrName>ppt_x</p:attrName>
                                        </p:attrNameLst>
                                      </p:cBhvr>
                                      <p:tavLst>
                                        <p:tav tm="0">
                                          <p:val>
                                            <p:strVal val="#ppt_x"/>
                                          </p:val>
                                        </p:tav>
                                        <p:tav tm="100000">
                                          <p:val>
                                            <p:strVal val="#ppt_x"/>
                                          </p:val>
                                        </p:tav>
                                      </p:tavLst>
                                    </p:anim>
                                    <p:anim calcmode="lin" valueType="num">
                                      <p:cBhvr>
                                        <p:cTn id="1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p:bldP spid="12" grpId="0"/>
      <p:bldP spid="13" grpId="0"/>
      <p:bldP spid="14"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393" y="1472189"/>
            <a:ext cx="398152" cy="398228"/>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 name="Shape 1319"/>
          <p:cNvSpPr/>
          <p:nvPr/>
        </p:nvSpPr>
        <p:spPr>
          <a:xfrm flipV="1">
            <a:off x="2030366" y="1670590"/>
            <a:ext cx="983234"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320"/>
          <p:cNvSpPr/>
          <p:nvPr/>
        </p:nvSpPr>
        <p:spPr>
          <a:xfrm flipV="1">
            <a:off x="3608119" y="1670590"/>
            <a:ext cx="983234"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321"/>
          <p:cNvSpPr/>
          <p:nvPr/>
        </p:nvSpPr>
        <p:spPr>
          <a:xfrm flipV="1">
            <a:off x="5185873" y="1670590"/>
            <a:ext cx="983234"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322"/>
          <p:cNvSpPr/>
          <p:nvPr/>
        </p:nvSpPr>
        <p:spPr>
          <a:xfrm flipH="1">
            <a:off x="2229088" y="3382561"/>
            <a:ext cx="983234"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3"/>
          <p:cNvSpPr/>
          <p:nvPr/>
        </p:nvSpPr>
        <p:spPr>
          <a:xfrm flipH="1">
            <a:off x="3806841" y="3382561"/>
            <a:ext cx="983234"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4"/>
          <p:cNvSpPr/>
          <p:nvPr/>
        </p:nvSpPr>
        <p:spPr>
          <a:xfrm flipH="1">
            <a:off x="5384594" y="3382561"/>
            <a:ext cx="982059"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5"/>
          <p:cNvSpPr/>
          <p:nvPr/>
        </p:nvSpPr>
        <p:spPr>
          <a:xfrm flipV="1">
            <a:off x="6763068" y="1670590"/>
            <a:ext cx="1206653" cy="0"/>
          </a:xfrm>
          <a:prstGeom prst="line">
            <a:avLst/>
          </a:prstGeom>
          <a:ln w="12700">
            <a:solidFill>
              <a:schemeClr val="bg1">
                <a:lumMod val="65000"/>
              </a:schemeClr>
            </a:solidFill>
            <a:miter lim="400000"/>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6"/>
          <p:cNvSpPr/>
          <p:nvPr/>
        </p:nvSpPr>
        <p:spPr>
          <a:xfrm>
            <a:off x="7968880" y="1678100"/>
            <a:ext cx="0" cy="1708532"/>
          </a:xfrm>
          <a:prstGeom prst="line">
            <a:avLst/>
          </a:prstGeom>
          <a:ln w="12700">
            <a:solidFill>
              <a:schemeClr val="bg1">
                <a:lumMod val="65000"/>
              </a:schemeClr>
            </a:solidFill>
            <a:miter lim="400000"/>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7"/>
          <p:cNvSpPr/>
          <p:nvPr/>
        </p:nvSpPr>
        <p:spPr>
          <a:xfrm flipH="1">
            <a:off x="6962349" y="3382561"/>
            <a:ext cx="1006698"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8"/>
          <p:cNvSpPr/>
          <p:nvPr/>
        </p:nvSpPr>
        <p:spPr>
          <a:xfrm flipH="1">
            <a:off x="1138138" y="3382561"/>
            <a:ext cx="499350" cy="0"/>
          </a:xfrm>
          <a:prstGeom prst="line">
            <a:avLst/>
          </a:prstGeom>
          <a:ln w="12700">
            <a:solidFill>
              <a:schemeClr val="bg1">
                <a:lumMod val="65000"/>
              </a:schemeClr>
            </a:solidFill>
            <a:miter lim="400000"/>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9"/>
          <p:cNvSpPr/>
          <p:nvPr/>
        </p:nvSpPr>
        <p:spPr>
          <a:xfrm flipV="1">
            <a:off x="1139907" y="1670591"/>
            <a:ext cx="0" cy="1716040"/>
          </a:xfrm>
          <a:prstGeom prst="line">
            <a:avLst/>
          </a:prstGeom>
          <a:ln w="12700">
            <a:solidFill>
              <a:schemeClr val="bg1">
                <a:lumMod val="65000"/>
              </a:schemeClr>
            </a:solidFill>
            <a:miter lim="400000"/>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30"/>
          <p:cNvSpPr/>
          <p:nvPr/>
        </p:nvSpPr>
        <p:spPr>
          <a:xfrm>
            <a:off x="1135634" y="1670590"/>
            <a:ext cx="300213" cy="0"/>
          </a:xfrm>
          <a:prstGeom prst="line">
            <a:avLst/>
          </a:prstGeom>
          <a:ln w="12700">
            <a:solidFill>
              <a:schemeClr val="bg1">
                <a:lumMod val="65000"/>
              </a:schemeClr>
            </a:solidFill>
            <a:miter lim="400000"/>
            <a:tailEnd type="triangle"/>
          </a:ln>
        </p:spPr>
        <p:txBody>
          <a:bodyPr lIns="38093" tIns="38093" rIns="38093" bIns="38093" anchor="ctr"/>
          <a:lstStyle/>
          <a:p>
            <a:pPr lvl="0">
              <a:defRPr sz="3200">
                <a:solidFill>
                  <a:srgbClr val="000000"/>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335"/>
          <p:cNvGrpSpPr/>
          <p:nvPr/>
        </p:nvGrpSpPr>
        <p:grpSpPr>
          <a:xfrm>
            <a:off x="3211145" y="1472189"/>
            <a:ext cx="398152" cy="398228"/>
            <a:chOff x="0" y="0"/>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338"/>
          <p:cNvGrpSpPr/>
          <p:nvPr/>
        </p:nvGrpSpPr>
        <p:grpSpPr>
          <a:xfrm>
            <a:off x="4788898" y="1472189"/>
            <a:ext cx="398152" cy="398228"/>
            <a:chOff x="0" y="0"/>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41"/>
          <p:cNvGrpSpPr/>
          <p:nvPr/>
        </p:nvGrpSpPr>
        <p:grpSpPr>
          <a:xfrm>
            <a:off x="6366652" y="1472189"/>
            <a:ext cx="398152" cy="398228"/>
            <a:chOff x="0" y="0"/>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4"/>
          <p:cNvGrpSpPr/>
          <p:nvPr/>
        </p:nvGrpSpPr>
        <p:grpSpPr>
          <a:xfrm>
            <a:off x="6366652" y="3183272"/>
            <a:ext cx="398152" cy="398228"/>
            <a:chOff x="0" y="0"/>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7"/>
          <p:cNvGrpSpPr/>
          <p:nvPr/>
        </p:nvGrpSpPr>
        <p:grpSpPr>
          <a:xfrm>
            <a:off x="4788898" y="3183272"/>
            <a:ext cx="398152" cy="398228"/>
            <a:chOff x="0" y="0"/>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50"/>
          <p:cNvGrpSpPr/>
          <p:nvPr/>
        </p:nvGrpSpPr>
        <p:grpSpPr>
          <a:xfrm>
            <a:off x="3211146" y="3183272"/>
            <a:ext cx="398152" cy="398228"/>
            <a:chOff x="0" y="0"/>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6"/>
          <p:cNvGrpSpPr/>
          <p:nvPr/>
        </p:nvGrpSpPr>
        <p:grpSpPr>
          <a:xfrm>
            <a:off x="1633393" y="3183272"/>
            <a:ext cx="398152" cy="398228"/>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71418" tIns="71418" rIns="71418" bIns="71418"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3563" tIns="53563" rIns="53563" bIns="53563" numCol="1" anchor="ctr">
                <a:noAutofit/>
              </a:bodyPr>
              <a:lstStyle/>
              <a:p>
                <a:pPr lvl="0">
                  <a:lnSpc>
                    <a:spcPct val="120000"/>
                  </a:lnSpc>
                  <a:defRPr sz="3200">
                    <a:solidFill>
                      <a:srgbClr val="FFFFFF"/>
                    </a:solidFill>
                    <a:latin typeface="+mn-lt"/>
                    <a:ea typeface="+mn-ea"/>
                    <a:cs typeface="+mn-cs"/>
                    <a:sym typeface="Helvetica Light"/>
                  </a:defRPr>
                </a:pPr>
                <a:endParaRPr sz="319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TextBox 44"/>
          <p:cNvSpPr txBox="1"/>
          <p:nvPr/>
        </p:nvSpPr>
        <p:spPr>
          <a:xfrm>
            <a:off x="1633393" y="2188968"/>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6" name="Text Placeholder 4"/>
          <p:cNvSpPr txBox="1">
            <a:spLocks/>
          </p:cNvSpPr>
          <p:nvPr/>
        </p:nvSpPr>
        <p:spPr>
          <a:xfrm>
            <a:off x="1652853" y="1973062"/>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3211146" y="2188968"/>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4"/>
          <p:cNvSpPr txBox="1">
            <a:spLocks/>
          </p:cNvSpPr>
          <p:nvPr/>
        </p:nvSpPr>
        <p:spPr>
          <a:xfrm>
            <a:off x="3230606" y="1973062"/>
            <a:ext cx="1695759"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788900" y="2188968"/>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0" name="Text Placeholder 4"/>
          <p:cNvSpPr txBox="1">
            <a:spLocks/>
          </p:cNvSpPr>
          <p:nvPr/>
        </p:nvSpPr>
        <p:spPr>
          <a:xfrm>
            <a:off x="4808361" y="1973062"/>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6366652" y="2188968"/>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2" name="Text Placeholder 4"/>
          <p:cNvSpPr txBox="1">
            <a:spLocks/>
          </p:cNvSpPr>
          <p:nvPr/>
        </p:nvSpPr>
        <p:spPr>
          <a:xfrm>
            <a:off x="6386113" y="1973062"/>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1633393" y="3922134"/>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4" name="Text Placeholder 4"/>
          <p:cNvSpPr txBox="1">
            <a:spLocks/>
          </p:cNvSpPr>
          <p:nvPr/>
        </p:nvSpPr>
        <p:spPr>
          <a:xfrm>
            <a:off x="1652853" y="3706225"/>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3211146" y="3922134"/>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6" name="Text Placeholder 4"/>
          <p:cNvSpPr txBox="1">
            <a:spLocks/>
          </p:cNvSpPr>
          <p:nvPr/>
        </p:nvSpPr>
        <p:spPr>
          <a:xfrm>
            <a:off x="3230606" y="3706225"/>
            <a:ext cx="1695759"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4788900" y="3922134"/>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4"/>
          <p:cNvSpPr txBox="1">
            <a:spLocks/>
          </p:cNvSpPr>
          <p:nvPr/>
        </p:nvSpPr>
        <p:spPr>
          <a:xfrm>
            <a:off x="4808361" y="3706225"/>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6366652" y="3922134"/>
            <a:ext cx="1312374" cy="332341"/>
          </a:xfrm>
          <a:prstGeom prst="rect">
            <a:avLst/>
          </a:prstGeom>
          <a:noFill/>
        </p:spPr>
        <p:txBody>
          <a:bodyPr wrap="square" lIns="0" tIns="0" rIns="0" bIns="0" rtlCol="0" anchor="t" anchorCtr="0">
            <a:spAutoFit/>
          </a:bodyPr>
          <a:lstStyle/>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4"/>
          <p:cNvSpPr txBox="1">
            <a:spLocks/>
          </p:cNvSpPr>
          <p:nvPr/>
        </p:nvSpPr>
        <p:spPr>
          <a:xfrm>
            <a:off x="6386113" y="3706225"/>
            <a:ext cx="1617470" cy="184634"/>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128848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strips(downRight)">
                                      <p:cBhvr>
                                        <p:cTn id="15" dur="500"/>
                                        <p:tgtEl>
                                          <p:spTgt spid="4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500"/>
                                        <p:tgtEl>
                                          <p:spTgt spid="48">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500"/>
                                        <p:tgtEl>
                                          <p:spTgt spid="50">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strips(downRight)">
                                      <p:cBhvr>
                                        <p:cTn id="47" dur="500"/>
                                        <p:tgtEl>
                                          <p:spTgt spid="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dissolv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strips(downRight)">
                                      <p:cBhvr>
                                        <p:cTn id="63" dur="500"/>
                                        <p:tgtEl>
                                          <p:spTgt spid="5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dissolve">
                                      <p:cBhvr>
                                        <p:cTn id="79" dur="500"/>
                                        <p:tgtEl>
                                          <p:spTgt spid="30"/>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0">
                                            <p:txEl>
                                              <p:pRg st="0" end="0"/>
                                            </p:txEl>
                                          </p:spTgt>
                                        </p:tgtEl>
                                        <p:attrNameLst>
                                          <p:attrName>style.visibility</p:attrName>
                                        </p:attrNameLst>
                                      </p:cBhvr>
                                      <p:to>
                                        <p:strVal val="visible"/>
                                      </p:to>
                                    </p:set>
                                    <p:animEffect transition="in" filter="fade">
                                      <p:cBhvr>
                                        <p:cTn id="83" dur="500"/>
                                        <p:tgtEl>
                                          <p:spTgt spid="60">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strips(downRight)">
                                      <p:cBhvr>
                                        <p:cTn id="87" dur="500"/>
                                        <p:tgtEl>
                                          <p:spTgt spid="59"/>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right)">
                                      <p:cBhvr>
                                        <p:cTn id="91" dur="500"/>
                                        <p:tgtEl>
                                          <p:spTgt spid="12"/>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dissolve">
                                      <p:cBhvr>
                                        <p:cTn id="95" dur="500"/>
                                        <p:tgtEl>
                                          <p:spTgt spid="33"/>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8">
                                            <p:txEl>
                                              <p:pRg st="0" end="0"/>
                                            </p:txEl>
                                          </p:spTgt>
                                        </p:tgtEl>
                                        <p:attrNameLst>
                                          <p:attrName>style.visibility</p:attrName>
                                        </p:attrNameLst>
                                      </p:cBhvr>
                                      <p:to>
                                        <p:strVal val="visible"/>
                                      </p:to>
                                    </p:set>
                                    <p:animEffect transition="in" filter="fade">
                                      <p:cBhvr>
                                        <p:cTn id="99" dur="500"/>
                                        <p:tgtEl>
                                          <p:spTgt spid="58">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strips(downRight)">
                                      <p:cBhvr>
                                        <p:cTn id="103" dur="500"/>
                                        <p:tgtEl>
                                          <p:spTgt spid="57"/>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500"/>
                                        <p:tgtEl>
                                          <p:spTgt spid="11"/>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dissolv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6">
                                            <p:txEl>
                                              <p:pRg st="0" end="0"/>
                                            </p:txEl>
                                          </p:spTgt>
                                        </p:tgtEl>
                                        <p:attrNameLst>
                                          <p:attrName>style.visibility</p:attrName>
                                        </p:attrNameLst>
                                      </p:cBhvr>
                                      <p:to>
                                        <p:strVal val="visible"/>
                                      </p:to>
                                    </p:set>
                                    <p:animEffect transition="in" filter="fade">
                                      <p:cBhvr>
                                        <p:cTn id="115" dur="500"/>
                                        <p:tgtEl>
                                          <p:spTgt spid="56">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downRight)">
                                      <p:cBhvr>
                                        <p:cTn id="119" dur="500"/>
                                        <p:tgtEl>
                                          <p:spTgt spid="55"/>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0"/>
                                        </p:tgtEl>
                                        <p:attrNameLst>
                                          <p:attrName>style.visibility</p:attrName>
                                        </p:attrNameLst>
                                      </p:cBhvr>
                                      <p:to>
                                        <p:strVal val="visible"/>
                                      </p:to>
                                    </p:set>
                                    <p:animEffect transition="in" filter="wipe(right)">
                                      <p:cBhvr>
                                        <p:cTn id="123" dur="500"/>
                                        <p:tgtEl>
                                          <p:spTgt spid="10"/>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dissolve">
                                      <p:cBhvr>
                                        <p:cTn id="127" dur="500"/>
                                        <p:tgtEl>
                                          <p:spTgt spid="39"/>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4">
                                            <p:txEl>
                                              <p:pRg st="0" end="0"/>
                                            </p:txEl>
                                          </p:spTgt>
                                        </p:tgtEl>
                                        <p:attrNameLst>
                                          <p:attrName>style.visibility</p:attrName>
                                        </p:attrNameLst>
                                      </p:cBhvr>
                                      <p:to>
                                        <p:strVal val="visible"/>
                                      </p:to>
                                    </p:set>
                                    <p:animEffect transition="in" filter="fade">
                                      <p:cBhvr>
                                        <p:cTn id="131" dur="500"/>
                                        <p:tgtEl>
                                          <p:spTgt spid="54">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strips(downRight)">
                                      <p:cBhvr>
                                        <p:cTn id="135" dur="500"/>
                                        <p:tgtEl>
                                          <p:spTgt spid="53"/>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down)">
                                      <p:cBhvr>
                                        <p:cTn id="143" dur="500"/>
                                        <p:tgtEl>
                                          <p:spTgt spid="17"/>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left)">
                                      <p:cBhvr>
                                        <p:cTn id="1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9C2AEC89-D032-4347-934D-03FFC661C6AE}"/>
              </a:ext>
            </a:extLst>
          </p:cNvPr>
          <p:cNvPicPr>
            <a:picLocks noChangeAspect="1"/>
          </p:cNvPicPr>
          <p:nvPr/>
        </p:nvPicPr>
        <p:blipFill>
          <a:blip r:embed="rId3"/>
          <a:stretch>
            <a:fillRect/>
          </a:stretch>
        </p:blipFill>
        <p:spPr>
          <a:xfrm rot="5400000">
            <a:off x="1993756" y="-1994389"/>
            <a:ext cx="5143012" cy="9140423"/>
          </a:xfrm>
          <a:prstGeom prst="rect">
            <a:avLst/>
          </a:prstGeom>
        </p:spPr>
      </p:pic>
      <p:sp>
        <p:nvSpPr>
          <p:cNvPr id="10" name="Rectangle 20">
            <a:extLst>
              <a:ext uri="{FF2B5EF4-FFF2-40B4-BE49-F238E27FC236}">
                <a16:creationId xmlns:a16="http://schemas.microsoft.com/office/drawing/2014/main" id="{B1B21266-AE44-447C-A670-3661FE467DFA}"/>
              </a:ext>
            </a:extLst>
          </p:cNvPr>
          <p:cNvSpPr>
            <a:spLocks noChangeArrowheads="1"/>
          </p:cNvSpPr>
          <p:nvPr/>
        </p:nvSpPr>
        <p:spPr bwMode="auto">
          <a:xfrm>
            <a:off x="3575790" y="3055871"/>
            <a:ext cx="39357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汇报人</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猪七爷     时间</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:2019x</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月</a:t>
            </a:r>
            <a:r>
              <a:rPr lang="en-US" altLang="zh-CN" sz="1200" dirty="0">
                <a:solidFill>
                  <a:schemeClr val="tx1">
                    <a:lumMod val="75000"/>
                    <a:lumOff val="25000"/>
                  </a:schemeClr>
                </a:solidFill>
                <a:latin typeface="微软雅黑" pitchFamily="34" charset="-122"/>
                <a:ea typeface="微软雅黑" pitchFamily="34" charset="-122"/>
                <a:cs typeface="Arial" pitchFamily="34" charset="0"/>
              </a:rPr>
              <a:t>x</a:t>
            </a:r>
            <a:r>
              <a:rPr lang="zh-CN" altLang="en-US" sz="1200" dirty="0">
                <a:solidFill>
                  <a:schemeClr val="tx1">
                    <a:lumMod val="75000"/>
                    <a:lumOff val="25000"/>
                  </a:schemeClr>
                </a:solidFill>
                <a:latin typeface="微软雅黑" pitchFamily="34" charset="-122"/>
                <a:ea typeface="微软雅黑" pitchFamily="34" charset="-122"/>
                <a:cs typeface="Arial" pitchFamily="34" charset="0"/>
              </a:rPr>
              <a:t>日</a:t>
            </a:r>
          </a:p>
        </p:txBody>
      </p:sp>
      <p:sp>
        <p:nvSpPr>
          <p:cNvPr id="11" name="矩形 259">
            <a:extLst>
              <a:ext uri="{FF2B5EF4-FFF2-40B4-BE49-F238E27FC236}">
                <a16:creationId xmlns:a16="http://schemas.microsoft.com/office/drawing/2014/main" id="{BB86E9C3-D94B-4EE7-863A-F1BD495FE21D}"/>
              </a:ext>
            </a:extLst>
          </p:cNvPr>
          <p:cNvSpPr>
            <a:spLocks noChangeArrowheads="1"/>
          </p:cNvSpPr>
          <p:nvPr/>
        </p:nvSpPr>
        <p:spPr bwMode="auto">
          <a:xfrm>
            <a:off x="2253284" y="1863680"/>
            <a:ext cx="5860909"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400" cap="all" dirty="0">
                <a:solidFill>
                  <a:schemeClr val="tx1">
                    <a:lumMod val="75000"/>
                    <a:lumOff val="25000"/>
                  </a:schemeClr>
                </a:solidFill>
                <a:latin typeface="Arial" panose="020B0604020202020204" pitchFamily="34" charset="0"/>
                <a:cs typeface="Arial" panose="020B0604020202020204" pitchFamily="34" charset="0"/>
              </a:rPr>
              <a:t>谢谢聆听</a:t>
            </a:r>
            <a:r>
              <a:rPr lang="en-US" altLang="zh-CN" cap="all" dirty="0">
                <a:solidFill>
                  <a:schemeClr val="tx1">
                    <a:lumMod val="75000"/>
                    <a:lumOff val="25000"/>
                  </a:schemeClr>
                </a:solidFill>
                <a:latin typeface="Arial" panose="020B0604020202020204" pitchFamily="34" charset="0"/>
                <a:cs typeface="Arial" panose="020B0604020202020204" pitchFamily="34" charset="0"/>
              </a:rPr>
              <a:t>POWERPOINT</a:t>
            </a:r>
            <a:endParaRPr lang="zh-CN" altLang="en-US" sz="3600" cap="all"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2" name="矩形 259">
            <a:extLst>
              <a:ext uri="{FF2B5EF4-FFF2-40B4-BE49-F238E27FC236}">
                <a16:creationId xmlns:a16="http://schemas.microsoft.com/office/drawing/2014/main" id="{2C574844-5995-4A5C-8DCE-FF6D0E0AF9BB}"/>
              </a:ext>
            </a:extLst>
          </p:cNvPr>
          <p:cNvSpPr>
            <a:spLocks noChangeArrowheads="1"/>
          </p:cNvSpPr>
          <p:nvPr/>
        </p:nvSpPr>
        <p:spPr bwMode="auto">
          <a:xfrm>
            <a:off x="2845565" y="2673346"/>
            <a:ext cx="485279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tx1">
                    <a:lumMod val="75000"/>
                    <a:lumOff val="25000"/>
                  </a:schemeClr>
                </a:solidFill>
                <a:cs typeface="Arial" panose="020B0604020202020204" pitchFamily="34" charset="0"/>
              </a:rPr>
              <a:t>ANNUAL REPORT POWERPOINT</a:t>
            </a:r>
          </a:p>
        </p:txBody>
      </p:sp>
      <p:sp>
        <p:nvSpPr>
          <p:cNvPr id="13" name="矩形 259">
            <a:extLst>
              <a:ext uri="{FF2B5EF4-FFF2-40B4-BE49-F238E27FC236}">
                <a16:creationId xmlns:a16="http://schemas.microsoft.com/office/drawing/2014/main" id="{7F9D9557-E089-43EB-A162-0B5E65F21F4E}"/>
              </a:ext>
            </a:extLst>
          </p:cNvPr>
          <p:cNvSpPr>
            <a:spLocks noChangeArrowheads="1"/>
          </p:cNvSpPr>
          <p:nvPr/>
        </p:nvSpPr>
        <p:spPr bwMode="auto">
          <a:xfrm>
            <a:off x="6415973" y="603219"/>
            <a:ext cx="2061936"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5400" cap="all" dirty="0">
                <a:solidFill>
                  <a:schemeClr val="tx1">
                    <a:lumMod val="75000"/>
                    <a:lumOff val="25000"/>
                  </a:schemeClr>
                </a:solidFill>
                <a:latin typeface="Agency FB" panose="020B0503020202020204" pitchFamily="34" charset="0"/>
                <a:cs typeface="Arial" panose="020B0604020202020204" pitchFamily="34" charset="0"/>
              </a:rPr>
              <a:t>LOGO</a:t>
            </a:r>
            <a:endParaRPr lang="zh-CN" altLang="en-US" sz="5400" cap="all" dirty="0">
              <a:solidFill>
                <a:schemeClr val="tx1">
                  <a:lumMod val="75000"/>
                  <a:lumOff val="25000"/>
                </a:schemeClr>
              </a:solidFill>
              <a:latin typeface="Agency FB" panose="020B0503020202020204" pitchFamily="34" charset="0"/>
              <a:cs typeface="Arial" panose="020B0604020202020204" pitchFamily="34" charset="0"/>
            </a:endParaRPr>
          </a:p>
        </p:txBody>
      </p:sp>
    </p:spTree>
    <p:extLst>
      <p:ext uri="{BB962C8B-B14F-4D97-AF65-F5344CB8AC3E}">
        <p14:creationId xmlns:p14="http://schemas.microsoft.com/office/powerpoint/2010/main" val="2649187211"/>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3"/>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3"/>
                                            </p:tgtEl>
                                            <p:attrNameLst>
                                              <p:attrName>ppt_y</p:attrName>
                                            </p:attrNameLst>
                                          </p:cBhvr>
                                          <p:tavLst>
                                            <p:tav tm="0">
                                              <p:val>
                                                <p:strVal val="#ppt_y"/>
                                              </p:val>
                                            </p:tav>
                                            <p:tav tm="100000">
                                              <p:val>
                                                <p:strVal val="#ppt_y"/>
                                              </p:val>
                                            </p:tav>
                                          </p:tavLst>
                                        </p:anim>
                                        <p:anim calcmode="lin" valueType="num">
                                          <p:cBhvr>
                                            <p:cTn id="1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3"/>
                                            </p:tgtEl>
                                          </p:cBhvr>
                                        </p:animEffect>
                                      </p:childTnLst>
                                    </p:cTn>
                                  </p:par>
                                </p:childTnLst>
                              </p:cTn>
                            </p:par>
                            <p:par>
                              <p:cTn id="18" fill="hold">
                                <p:stCondLst>
                                  <p:cond delay="16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3"/>
                                            </p:tgtEl>
                                          </p:cBhvr>
                                        </p:animEffect>
                                        <p:animScale>
                                          <p:cBhvr>
                                            <p:cTn id="21" dur="250" autoRev="1" fill="hold"/>
                                            <p:tgtEl>
                                              <p:spTgt spid="13"/>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33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38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535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12"/>
                                            </p:tgtEl>
                                          </p:cBhvr>
                                        </p:animEffect>
                                        <p:animScale>
                                          <p:cBhvr>
                                            <p:cTn id="45" dur="250" autoRev="1" fill="hold"/>
                                            <p:tgtEl>
                                              <p:spTgt spid="12"/>
                                            </p:tgtEl>
                                          </p:cBhvr>
                                          <p:by x="105000" y="105000"/>
                                        </p:animScale>
                                      </p:childTnLst>
                                    </p:cTn>
                                  </p:par>
                                </p:childTnLst>
                              </p:cTn>
                            </p:par>
                            <p:par>
                              <p:cTn id="46" fill="hold">
                                <p:stCondLst>
                                  <p:cond delay="5850"/>
                                </p:stCondLst>
                                <p:childTnLst>
                                  <p:par>
                                    <p:cTn id="47" presetID="2" presetClass="entr" presetSubtype="4" fill="hold" grpId="0" nodeType="afterEffect" p14:presetBounceEnd="60000">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14:bounceEnd="60000">
                                          <p:cBhvr additive="base">
                                            <p:cTn id="49"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12" grpId="1"/>
          <p:bldP spid="13" grpId="0"/>
          <p:bldP spid="1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3"/>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3"/>
                                            </p:tgtEl>
                                            <p:attrNameLst>
                                              <p:attrName>ppt_y</p:attrName>
                                            </p:attrNameLst>
                                          </p:cBhvr>
                                          <p:tavLst>
                                            <p:tav tm="0">
                                              <p:val>
                                                <p:strVal val="#ppt_y"/>
                                              </p:val>
                                            </p:tav>
                                            <p:tav tm="100000">
                                              <p:val>
                                                <p:strVal val="#ppt_y"/>
                                              </p:val>
                                            </p:tav>
                                          </p:tavLst>
                                        </p:anim>
                                        <p:anim calcmode="lin" valueType="num">
                                          <p:cBhvr>
                                            <p:cTn id="1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3"/>
                                            </p:tgtEl>
                                          </p:cBhvr>
                                        </p:animEffect>
                                      </p:childTnLst>
                                    </p:cTn>
                                  </p:par>
                                </p:childTnLst>
                              </p:cTn>
                            </p:par>
                            <p:par>
                              <p:cTn id="18" fill="hold">
                                <p:stCondLst>
                                  <p:cond delay="16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13"/>
                                            </p:tgtEl>
                                          </p:cBhvr>
                                        </p:animEffect>
                                        <p:animScale>
                                          <p:cBhvr>
                                            <p:cTn id="21" dur="250" autoRev="1" fill="hold"/>
                                            <p:tgtEl>
                                              <p:spTgt spid="13"/>
                                            </p:tgtEl>
                                          </p:cBhvr>
                                          <p:by x="105000" y="105000"/>
                                        </p:animScale>
                                      </p:childTnLst>
                                    </p:cTn>
                                  </p:par>
                                </p:childTnLst>
                              </p:cTn>
                            </p:par>
                            <p:par>
                              <p:cTn id="22" fill="hold">
                                <p:stCondLst>
                                  <p:cond delay="2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1"/>
                                            </p:tgtEl>
                                            <p:attrNameLst>
                                              <p:attrName>ppt_y</p:attrName>
                                            </p:attrNameLst>
                                          </p:cBhvr>
                                          <p:tavLst>
                                            <p:tav tm="0">
                                              <p:val>
                                                <p:strVal val="#ppt_y"/>
                                              </p:val>
                                            </p:tav>
                                            <p:tav tm="100000">
                                              <p:val>
                                                <p:strVal val="#ppt_y"/>
                                              </p:val>
                                            </p:tav>
                                          </p:tavLst>
                                        </p:anim>
                                        <p:anim calcmode="lin" valueType="num">
                                          <p:cBhvr>
                                            <p:cTn id="2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1"/>
                                            </p:tgtEl>
                                          </p:cBhvr>
                                        </p:animEffect>
                                      </p:childTnLst>
                                    </p:cTn>
                                  </p:par>
                                </p:childTnLst>
                              </p:cTn>
                            </p:par>
                            <p:par>
                              <p:cTn id="30" fill="hold">
                                <p:stCondLst>
                                  <p:cond delay="33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38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535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12"/>
                                            </p:tgtEl>
                                          </p:cBhvr>
                                        </p:animEffect>
                                        <p:animScale>
                                          <p:cBhvr>
                                            <p:cTn id="45" dur="250" autoRev="1" fill="hold"/>
                                            <p:tgtEl>
                                              <p:spTgt spid="12"/>
                                            </p:tgtEl>
                                          </p:cBhvr>
                                          <p:by x="105000" y="105000"/>
                                        </p:animScale>
                                      </p:childTnLst>
                                    </p:cTn>
                                  </p:par>
                                </p:childTnLst>
                              </p:cTn>
                            </p:par>
                            <p:par>
                              <p:cTn id="46" fill="hold">
                                <p:stCondLst>
                                  <p:cond delay="5850"/>
                                </p:stCondLst>
                                <p:childTnLst>
                                  <p:par>
                                    <p:cTn id="47" presetID="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P spid="12" grpId="0"/>
          <p:bldP spid="12" grpId="1"/>
          <p:bldP spid="13" grpId="0"/>
          <p:bldP spid="13"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44CD384E-0C9D-4116-A7AD-769C642B734C}"/>
              </a:ext>
            </a:extLst>
          </p:cNvPr>
          <p:cNvPicPr>
            <a:picLocks noChangeAspect="1"/>
          </p:cNvPicPr>
          <p:nvPr/>
        </p:nvPicPr>
        <p:blipFill>
          <a:blip r:embed="rId6"/>
          <a:stretch>
            <a:fillRect/>
          </a:stretch>
        </p:blipFill>
        <p:spPr>
          <a:xfrm rot="5400000">
            <a:off x="1993756" y="-1994389"/>
            <a:ext cx="5143012" cy="9140423"/>
          </a:xfrm>
          <a:prstGeom prst="rect">
            <a:avLst/>
          </a:prstGeom>
        </p:spPr>
      </p:pic>
      <p:sp>
        <p:nvSpPr>
          <p:cNvPr id="8" name="矩形 7"/>
          <p:cNvSpPr/>
          <p:nvPr/>
        </p:nvSpPr>
        <p:spPr>
          <a:xfrm>
            <a:off x="4077518" y="1910987"/>
            <a:ext cx="3177687" cy="492443"/>
          </a:xfrm>
          <a:prstGeom prst="rect">
            <a:avLst/>
          </a:prstGeom>
        </p:spPr>
        <p:txBody>
          <a:bodyPr wrap="square" lIns="0" tIns="0" rIns="0" bIns="0">
            <a:spAutoFit/>
          </a:bodyPr>
          <a:lstStyle/>
          <a:p>
            <a:r>
              <a:rPr lang="zh-CN" altLang="en-US" sz="3200" dirty="0">
                <a:latin typeface="微软雅黑" panose="020B0503020204020204" pitchFamily="34" charset="-122"/>
                <a:ea typeface="微软雅黑" panose="020B0503020204020204" pitchFamily="34" charset="-122"/>
              </a:rPr>
              <a:t>工作评价</a:t>
            </a:r>
            <a:endParaRPr lang="zh-CN" altLang="en-US" sz="2400" dirty="0">
              <a:latin typeface="微软雅黑" panose="020B0503020204020204" pitchFamily="34" charset="-122"/>
              <a:ea typeface="微软雅黑" panose="020B0503020204020204" pitchFamily="34" charset="-122"/>
            </a:endParaRPr>
          </a:p>
        </p:txBody>
      </p:sp>
      <p:sp>
        <p:nvSpPr>
          <p:cNvPr id="11" name="TextBox 11"/>
          <p:cNvSpPr txBox="1"/>
          <p:nvPr/>
        </p:nvSpPr>
        <p:spPr>
          <a:xfrm>
            <a:off x="3985132" y="2577448"/>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509961" y="2577448"/>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985132" y="2843793"/>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509961" y="2843793"/>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12C3B35B-27B2-4003-835A-12EC14E60B82}"/>
              </a:ext>
            </a:extLst>
          </p:cNvPr>
          <p:cNvGrpSpPr/>
          <p:nvPr/>
        </p:nvGrpSpPr>
        <p:grpSpPr>
          <a:xfrm>
            <a:off x="2033145" y="1770636"/>
            <a:ext cx="2465220" cy="1313994"/>
            <a:chOff x="1386700" y="2098781"/>
            <a:chExt cx="2465220" cy="1313994"/>
          </a:xfrm>
        </p:grpSpPr>
        <p:sp>
          <p:nvSpPr>
            <p:cNvPr id="15" name="圆角矩形 13">
              <a:extLst>
                <a:ext uri="{FF2B5EF4-FFF2-40B4-BE49-F238E27FC236}">
                  <a16:creationId xmlns:a16="http://schemas.microsoft.com/office/drawing/2014/main" id="{7421BF77-4A1E-4E64-9028-76FB70F69A96}"/>
                </a:ext>
              </a:extLst>
            </p:cNvPr>
            <p:cNvSpPr/>
            <p:nvPr/>
          </p:nvSpPr>
          <p:spPr>
            <a:xfrm>
              <a:off x="1900116" y="2216613"/>
              <a:ext cx="1370835" cy="1196162"/>
            </a:xfrm>
            <a:prstGeom prst="roundRect">
              <a:avLst>
                <a:gd name="adj" fmla="val 953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accent1"/>
                </a:solidFill>
              </a:endParaRPr>
            </a:p>
          </p:txBody>
        </p:sp>
        <p:sp>
          <p:nvSpPr>
            <p:cNvPr id="2050" name="文本框 2"/>
            <p:cNvSpPr txBox="1">
              <a:spLocks noChangeArrowheads="1"/>
            </p:cNvSpPr>
            <p:nvPr>
              <p:custDataLst>
                <p:tags r:id="rId2"/>
              </p:custDataLst>
            </p:nvPr>
          </p:nvSpPr>
          <p:spPr bwMode="auto">
            <a:xfrm>
              <a:off x="1955204" y="2098781"/>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lang="zh-CN" altLang="en-US"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3"/>
              </p:custDataLst>
            </p:nvPr>
          </p:nvSpPr>
          <p:spPr bwMode="auto">
            <a:xfrm>
              <a:off x="1386700" y="3051629"/>
              <a:ext cx="2465220" cy="276999"/>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Tree>
    <p:custDataLst>
      <p:tags r:id="rId1"/>
    </p:custDataLst>
    <p:extLst>
      <p:ext uri="{BB962C8B-B14F-4D97-AF65-F5344CB8AC3E}">
        <p14:creationId xmlns:p14="http://schemas.microsoft.com/office/powerpoint/2010/main" val="1829150611"/>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9A654F86-05F4-474E-9E68-B0AAE93B66DA}"/>
              </a:ext>
            </a:extLst>
          </p:cNvPr>
          <p:cNvSpPr/>
          <p:nvPr/>
        </p:nvSpPr>
        <p:spPr>
          <a:xfrm>
            <a:off x="3828115" y="3789402"/>
            <a:ext cx="1258490" cy="4549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5" name="圆角矩形 34">
            <a:extLst>
              <a:ext uri="{FF2B5EF4-FFF2-40B4-BE49-F238E27FC236}">
                <a16:creationId xmlns:a16="http://schemas.microsoft.com/office/drawing/2014/main" id="{88044BA6-A1AF-4F6B-B66F-438488AEE20D}"/>
              </a:ext>
            </a:extLst>
          </p:cNvPr>
          <p:cNvSpPr/>
          <p:nvPr/>
        </p:nvSpPr>
        <p:spPr>
          <a:xfrm>
            <a:off x="4418664" y="1430045"/>
            <a:ext cx="80963" cy="2585645"/>
          </a:xfrm>
          <a:prstGeom prst="roundRect">
            <a:avLst>
              <a:gd name="adj" fmla="val 50000"/>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6" name="五边形 35">
            <a:extLst>
              <a:ext uri="{FF2B5EF4-FFF2-40B4-BE49-F238E27FC236}">
                <a16:creationId xmlns:a16="http://schemas.microsoft.com/office/drawing/2014/main" id="{BCB7667D-5D98-4851-BC00-6B3A8106AB04}"/>
              </a:ext>
            </a:extLst>
          </p:cNvPr>
          <p:cNvSpPr/>
          <p:nvPr/>
        </p:nvSpPr>
        <p:spPr>
          <a:xfrm rot="201853">
            <a:off x="4251977" y="1658715"/>
            <a:ext cx="989409" cy="302512"/>
          </a:xfrm>
          <a:prstGeom prst="homePlate">
            <a:avLst/>
          </a:prstGeom>
          <a:solidFill>
            <a:schemeClr val="accent4"/>
          </a:solidFill>
          <a:ln>
            <a:noFill/>
          </a:ln>
          <a:effectLst>
            <a:outerShdw dist="38100" dir="30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200" dirty="0">
                <a:solidFill>
                  <a:srgbClr val="FFFFFF"/>
                </a:solidFill>
                <a:latin typeface="微软雅黑" panose="020B0503020204020204" pitchFamily="34" charset="-122"/>
                <a:ea typeface="微软雅黑" panose="020B0503020204020204" pitchFamily="34" charset="-122"/>
              </a:rPr>
              <a:t>输入标题</a:t>
            </a:r>
          </a:p>
        </p:txBody>
      </p:sp>
      <p:sp>
        <p:nvSpPr>
          <p:cNvPr id="7" name="文本框 7">
            <a:extLst>
              <a:ext uri="{FF2B5EF4-FFF2-40B4-BE49-F238E27FC236}">
                <a16:creationId xmlns:a16="http://schemas.microsoft.com/office/drawing/2014/main" id="{42DE913C-2417-421B-8F65-400E57942BA1}"/>
              </a:ext>
            </a:extLst>
          </p:cNvPr>
          <p:cNvSpPr txBox="1">
            <a:spLocks noChangeArrowheads="1"/>
          </p:cNvSpPr>
          <p:nvPr/>
        </p:nvSpPr>
        <p:spPr bwMode="auto">
          <a:xfrm rot="201853">
            <a:off x="5547706" y="1656599"/>
            <a:ext cx="1858721" cy="60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1100" dirty="0">
                <a:solidFill>
                  <a:srgbClr val="4E4E4E"/>
                </a:solidFill>
                <a:latin typeface="宋体" panose="02010600030101010101" pitchFamily="2" charset="-122"/>
              </a:rPr>
              <a:t>七爷极简主义设计，极致简约风潮流所向，通用设计，完美兼容。</a:t>
            </a:r>
            <a:endParaRPr lang="en-US" altLang="zh-CN" sz="1100" kern="0" dirty="0">
              <a:solidFill>
                <a:schemeClr val="tx1">
                  <a:lumMod val="50000"/>
                  <a:lumOff val="50000"/>
                </a:schemeClr>
              </a:solidFill>
              <a:latin typeface="宋体" panose="02010600030101010101" pitchFamily="2" charset="-122"/>
              <a:cs typeface="Arial" pitchFamily="34" charset="0"/>
            </a:endParaRPr>
          </a:p>
        </p:txBody>
      </p:sp>
      <p:sp>
        <p:nvSpPr>
          <p:cNvPr id="8" name="五边形 37">
            <a:extLst>
              <a:ext uri="{FF2B5EF4-FFF2-40B4-BE49-F238E27FC236}">
                <a16:creationId xmlns:a16="http://schemas.microsoft.com/office/drawing/2014/main" id="{5019684D-CCDD-449B-9BC7-BCD1A6925481}"/>
              </a:ext>
            </a:extLst>
          </p:cNvPr>
          <p:cNvSpPr/>
          <p:nvPr/>
        </p:nvSpPr>
        <p:spPr>
          <a:xfrm rot="21347357" flipH="1">
            <a:off x="3668570" y="2174416"/>
            <a:ext cx="989409" cy="302512"/>
          </a:xfrm>
          <a:prstGeom prst="homePlate">
            <a:avLst/>
          </a:prstGeom>
          <a:solidFill>
            <a:schemeClr val="accent1"/>
          </a:solidFill>
          <a:ln>
            <a:noFill/>
          </a:ln>
          <a:effectLst>
            <a:outerShdw dist="38100" dir="78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200" dirty="0">
                <a:solidFill>
                  <a:srgbClr val="FFFFFF"/>
                </a:solidFill>
                <a:latin typeface="微软雅黑" panose="020B0503020204020204" pitchFamily="34" charset="-122"/>
                <a:ea typeface="微软雅黑" panose="020B0503020204020204" pitchFamily="34" charset="-122"/>
              </a:rPr>
              <a:t>输入标题</a:t>
            </a:r>
          </a:p>
        </p:txBody>
      </p:sp>
      <p:sp>
        <p:nvSpPr>
          <p:cNvPr id="9" name="文本框 12">
            <a:extLst>
              <a:ext uri="{FF2B5EF4-FFF2-40B4-BE49-F238E27FC236}">
                <a16:creationId xmlns:a16="http://schemas.microsoft.com/office/drawing/2014/main" id="{63BB8EAC-3EB1-4403-9BB0-CC2E9BBFFC63}"/>
              </a:ext>
            </a:extLst>
          </p:cNvPr>
          <p:cNvSpPr txBox="1">
            <a:spLocks noChangeArrowheads="1"/>
          </p:cNvSpPr>
          <p:nvPr/>
        </p:nvSpPr>
        <p:spPr bwMode="auto">
          <a:xfrm rot="21347357" flipH="1">
            <a:off x="1696325" y="2156238"/>
            <a:ext cx="1864850" cy="60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1100" dirty="0">
                <a:solidFill>
                  <a:srgbClr val="4E4E4E"/>
                </a:solidFill>
                <a:latin typeface="宋体" panose="02010600030101010101" pitchFamily="2" charset="-122"/>
              </a:rPr>
              <a:t>七爷极简主义设计，极致简约风潮流所向，通用设计，完美兼容。</a:t>
            </a:r>
            <a:endParaRPr lang="en-US" altLang="zh-CN" sz="1100" kern="0" dirty="0">
              <a:solidFill>
                <a:schemeClr val="tx1">
                  <a:lumMod val="50000"/>
                  <a:lumOff val="50000"/>
                </a:schemeClr>
              </a:solidFill>
              <a:latin typeface="宋体" panose="02010600030101010101" pitchFamily="2" charset="-122"/>
              <a:cs typeface="Arial" pitchFamily="34" charset="0"/>
            </a:endParaRPr>
          </a:p>
        </p:txBody>
      </p:sp>
      <p:sp>
        <p:nvSpPr>
          <p:cNvPr id="10" name="五边形 39">
            <a:extLst>
              <a:ext uri="{FF2B5EF4-FFF2-40B4-BE49-F238E27FC236}">
                <a16:creationId xmlns:a16="http://schemas.microsoft.com/office/drawing/2014/main" id="{C7E63E26-55C4-4EC1-905C-A69CB7F23215}"/>
              </a:ext>
            </a:extLst>
          </p:cNvPr>
          <p:cNvSpPr/>
          <p:nvPr/>
        </p:nvSpPr>
        <p:spPr>
          <a:xfrm rot="201853">
            <a:off x="4251977" y="2746092"/>
            <a:ext cx="989409" cy="302512"/>
          </a:xfrm>
          <a:prstGeom prst="homePlate">
            <a:avLst/>
          </a:prstGeom>
          <a:solidFill>
            <a:schemeClr val="accent3"/>
          </a:solidFill>
          <a:ln>
            <a:noFill/>
          </a:ln>
          <a:effectLst>
            <a:outerShdw dist="38100" dir="30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200" dirty="0">
                <a:solidFill>
                  <a:srgbClr val="FFFFFF"/>
                </a:solidFill>
                <a:latin typeface="微软雅黑" panose="020B0503020204020204" pitchFamily="34" charset="-122"/>
                <a:ea typeface="微软雅黑" panose="020B0503020204020204" pitchFamily="34" charset="-122"/>
              </a:rPr>
              <a:t>输入标题</a:t>
            </a:r>
          </a:p>
        </p:txBody>
      </p:sp>
      <p:sp>
        <p:nvSpPr>
          <p:cNvPr id="11" name="文本框 15">
            <a:extLst>
              <a:ext uri="{FF2B5EF4-FFF2-40B4-BE49-F238E27FC236}">
                <a16:creationId xmlns:a16="http://schemas.microsoft.com/office/drawing/2014/main" id="{5B3276FB-BFEF-4C02-A5D9-565EB8ABC1DB}"/>
              </a:ext>
            </a:extLst>
          </p:cNvPr>
          <p:cNvSpPr txBox="1">
            <a:spLocks noChangeArrowheads="1"/>
          </p:cNvSpPr>
          <p:nvPr/>
        </p:nvSpPr>
        <p:spPr bwMode="auto">
          <a:xfrm rot="201853">
            <a:off x="5547706" y="2743975"/>
            <a:ext cx="1858721" cy="60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1100" dirty="0">
                <a:solidFill>
                  <a:srgbClr val="4E4E4E"/>
                </a:solidFill>
                <a:latin typeface="宋体" panose="02010600030101010101" pitchFamily="2" charset="-122"/>
              </a:rPr>
              <a:t>七爷极简主义设计，极致简约风潮流所向，通用设计，完美兼容。</a:t>
            </a:r>
            <a:endParaRPr lang="en-US" altLang="zh-CN" sz="1100" kern="0" dirty="0">
              <a:solidFill>
                <a:schemeClr val="tx1">
                  <a:lumMod val="50000"/>
                  <a:lumOff val="50000"/>
                </a:schemeClr>
              </a:solidFill>
              <a:latin typeface="宋体" panose="02010600030101010101" pitchFamily="2" charset="-122"/>
              <a:cs typeface="Arial" pitchFamily="34" charset="0"/>
            </a:endParaRPr>
          </a:p>
        </p:txBody>
      </p:sp>
      <p:sp>
        <p:nvSpPr>
          <p:cNvPr id="12" name="五边形 41">
            <a:extLst>
              <a:ext uri="{FF2B5EF4-FFF2-40B4-BE49-F238E27FC236}">
                <a16:creationId xmlns:a16="http://schemas.microsoft.com/office/drawing/2014/main" id="{DC1FDE61-26FB-4C1B-8F4E-234D08508782}"/>
              </a:ext>
            </a:extLst>
          </p:cNvPr>
          <p:cNvSpPr/>
          <p:nvPr/>
        </p:nvSpPr>
        <p:spPr>
          <a:xfrm rot="21347357" flipH="1">
            <a:off x="3668570" y="3272511"/>
            <a:ext cx="989409" cy="302512"/>
          </a:xfrm>
          <a:prstGeom prst="homePlate">
            <a:avLst/>
          </a:prstGeom>
          <a:solidFill>
            <a:schemeClr val="accent2"/>
          </a:solidFill>
          <a:ln>
            <a:noFill/>
          </a:ln>
          <a:effectLst>
            <a:outerShdw dist="38100" dir="7800000" algn="tl" rotWithShape="0">
              <a:schemeClr val="accent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200" dirty="0">
                <a:solidFill>
                  <a:srgbClr val="FFFFFF"/>
                </a:solidFill>
                <a:latin typeface="微软雅黑" panose="020B0503020204020204" pitchFamily="34" charset="-122"/>
                <a:ea typeface="微软雅黑" panose="020B0503020204020204" pitchFamily="34" charset="-122"/>
              </a:rPr>
              <a:t>输入标题</a:t>
            </a:r>
          </a:p>
        </p:txBody>
      </p:sp>
      <p:sp>
        <p:nvSpPr>
          <p:cNvPr id="13" name="文本框 18">
            <a:extLst>
              <a:ext uri="{FF2B5EF4-FFF2-40B4-BE49-F238E27FC236}">
                <a16:creationId xmlns:a16="http://schemas.microsoft.com/office/drawing/2014/main" id="{8F27A2D0-4059-4591-BCBA-EDD1D6677896}"/>
              </a:ext>
            </a:extLst>
          </p:cNvPr>
          <p:cNvSpPr txBox="1">
            <a:spLocks noChangeArrowheads="1"/>
          </p:cNvSpPr>
          <p:nvPr/>
        </p:nvSpPr>
        <p:spPr bwMode="auto">
          <a:xfrm rot="21347357" flipH="1">
            <a:off x="1675256" y="3255107"/>
            <a:ext cx="1885947" cy="602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defRPr/>
            </a:pPr>
            <a:r>
              <a:rPr lang="zh-CN" altLang="en-US" sz="1100" dirty="0">
                <a:solidFill>
                  <a:srgbClr val="4E4E4E"/>
                </a:solidFill>
                <a:latin typeface="宋体" panose="02010600030101010101" pitchFamily="2" charset="-122"/>
              </a:rPr>
              <a:t>七爷极简主义设计，极致简约风潮流所向，通用设计，完美兼容。</a:t>
            </a:r>
            <a:endParaRPr lang="en-US" altLang="zh-CN" sz="1100" kern="0" dirty="0">
              <a:solidFill>
                <a:schemeClr val="tx1">
                  <a:lumMod val="50000"/>
                  <a:lumOff val="50000"/>
                </a:schemeClr>
              </a:solidFill>
              <a:latin typeface="宋体" panose="02010600030101010101" pitchFamily="2" charset="-122"/>
              <a:cs typeface="Arial" pitchFamily="34" charset="0"/>
            </a:endParaRPr>
          </a:p>
        </p:txBody>
      </p:sp>
    </p:spTree>
    <p:extLst>
      <p:ext uri="{BB962C8B-B14F-4D97-AF65-F5344CB8AC3E}">
        <p14:creationId xmlns:p14="http://schemas.microsoft.com/office/powerpoint/2010/main" val="2520859513"/>
      </p:ext>
    </p:extLst>
  </p:cSld>
  <p:clrMapOvr>
    <a:masterClrMapping/>
  </p:clrMapOvr>
  <p:transition spd="med" advClick="0" advTm="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7"/>
          <p:cNvGrpSpPr/>
          <p:nvPr/>
        </p:nvGrpSpPr>
        <p:grpSpPr>
          <a:xfrm>
            <a:off x="4612002" y="1543705"/>
            <a:ext cx="3760535" cy="2770786"/>
            <a:chOff x="6149336" y="2057400"/>
            <a:chExt cx="5014046" cy="3693882"/>
          </a:xfrm>
        </p:grpSpPr>
        <p:grpSp>
          <p:nvGrpSpPr>
            <p:cNvPr id="4" name="组合 27"/>
            <p:cNvGrpSpPr/>
            <p:nvPr/>
          </p:nvGrpSpPr>
          <p:grpSpPr>
            <a:xfrm>
              <a:off x="6149336" y="2057400"/>
              <a:ext cx="1794404" cy="3693882"/>
              <a:chOff x="1595744" y="1504948"/>
              <a:chExt cx="2109927" cy="4343402"/>
            </a:xfrm>
          </p:grpSpPr>
          <p:grpSp>
            <p:nvGrpSpPr>
              <p:cNvPr id="5" name="组合 28"/>
              <p:cNvGrpSpPr/>
              <p:nvPr/>
            </p:nvGrpSpPr>
            <p:grpSpPr>
              <a:xfrm>
                <a:off x="1595744" y="1504948"/>
                <a:ext cx="2109927" cy="4343402"/>
                <a:chOff x="1595744" y="1504948"/>
                <a:chExt cx="2109927" cy="4343402"/>
              </a:xfrm>
            </p:grpSpPr>
            <p:grpSp>
              <p:nvGrpSpPr>
                <p:cNvPr id="6" name="组合 35"/>
                <p:cNvGrpSpPr/>
                <p:nvPr/>
              </p:nvGrpSpPr>
              <p:grpSpPr>
                <a:xfrm>
                  <a:off x="1595744" y="1504948"/>
                  <a:ext cx="1718965" cy="1546248"/>
                  <a:chOff x="1800523" y="1479548"/>
                  <a:chExt cx="1718965" cy="1546248"/>
                </a:xfrm>
                <a:solidFill>
                  <a:srgbClr val="494951"/>
                </a:solidFill>
              </p:grpSpPr>
              <p:sp>
                <p:nvSpPr>
                  <p:cNvPr id="41" name="同侧圆角矩形 40"/>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侧圆角矩形 41"/>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同侧圆角矩形 43"/>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圆角矩形 36"/>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788546" y="2120899"/>
                <a:ext cx="1746250" cy="30924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44"/>
            <p:cNvGrpSpPr/>
            <p:nvPr/>
          </p:nvGrpSpPr>
          <p:grpSpPr>
            <a:xfrm>
              <a:off x="9368978" y="2057400"/>
              <a:ext cx="1794404" cy="3693882"/>
              <a:chOff x="1595744" y="1504948"/>
              <a:chExt cx="2109927" cy="4343402"/>
            </a:xfrm>
          </p:grpSpPr>
          <p:grpSp>
            <p:nvGrpSpPr>
              <p:cNvPr id="8" name="组合 45"/>
              <p:cNvGrpSpPr/>
              <p:nvPr/>
            </p:nvGrpSpPr>
            <p:grpSpPr>
              <a:xfrm>
                <a:off x="1595744" y="1504948"/>
                <a:ext cx="2109927" cy="4343402"/>
                <a:chOff x="1595744" y="1504948"/>
                <a:chExt cx="2109927" cy="4343402"/>
              </a:xfrm>
            </p:grpSpPr>
            <p:grpSp>
              <p:nvGrpSpPr>
                <p:cNvPr id="9" name="组合 52"/>
                <p:cNvGrpSpPr/>
                <p:nvPr/>
              </p:nvGrpSpPr>
              <p:grpSpPr>
                <a:xfrm>
                  <a:off x="1595744" y="1504948"/>
                  <a:ext cx="1718965" cy="1546248"/>
                  <a:chOff x="1800523" y="1479548"/>
                  <a:chExt cx="1718965" cy="1546248"/>
                </a:xfrm>
                <a:solidFill>
                  <a:srgbClr val="494951"/>
                </a:solidFill>
              </p:grpSpPr>
              <p:sp>
                <p:nvSpPr>
                  <p:cNvPr id="58" name="同侧圆角矩形 57"/>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同侧圆角矩形 58"/>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侧圆角矩形 59"/>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同侧圆角矩形 60"/>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788546" y="2120899"/>
                <a:ext cx="1746250" cy="309245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10"/>
          <p:cNvGrpSpPr/>
          <p:nvPr/>
        </p:nvGrpSpPr>
        <p:grpSpPr>
          <a:xfrm>
            <a:off x="5686628" y="1188550"/>
            <a:ext cx="1643126" cy="3382923"/>
            <a:chOff x="1595744" y="1504948"/>
            <a:chExt cx="2109927" cy="4343402"/>
          </a:xfrm>
        </p:grpSpPr>
        <p:grpSp>
          <p:nvGrpSpPr>
            <p:cNvPr id="11" name="组合 11"/>
            <p:cNvGrpSpPr/>
            <p:nvPr/>
          </p:nvGrpSpPr>
          <p:grpSpPr>
            <a:xfrm>
              <a:off x="1595744" y="1504948"/>
              <a:ext cx="2109927" cy="4343402"/>
              <a:chOff x="1595744" y="1504948"/>
              <a:chExt cx="2109927" cy="4343402"/>
            </a:xfrm>
          </p:grpSpPr>
          <p:grpSp>
            <p:nvGrpSpPr>
              <p:cNvPr id="12" name="组合 18"/>
              <p:cNvGrpSpPr/>
              <p:nvPr/>
            </p:nvGrpSpPr>
            <p:grpSpPr>
              <a:xfrm>
                <a:off x="1595744" y="1504948"/>
                <a:ext cx="1718965" cy="1546248"/>
                <a:chOff x="1800523" y="1479548"/>
                <a:chExt cx="1718965" cy="1546248"/>
              </a:xfrm>
              <a:solidFill>
                <a:srgbClr val="494951"/>
              </a:solidFill>
            </p:grpSpPr>
            <p:sp>
              <p:nvSpPr>
                <p:cNvPr id="24" name="同侧圆角矩形 23"/>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侧圆角矩形 25"/>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788546" y="2120900"/>
              <a:ext cx="1746250" cy="30924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76"/>
          <p:cNvGrpSpPr/>
          <p:nvPr/>
        </p:nvGrpSpPr>
        <p:grpSpPr>
          <a:xfrm>
            <a:off x="749042" y="1520650"/>
            <a:ext cx="1350000" cy="1350183"/>
            <a:chOff x="998722" y="2077464"/>
            <a:chExt cx="1800000" cy="1800000"/>
          </a:xfrm>
        </p:grpSpPr>
        <p:sp>
          <p:nvSpPr>
            <p:cNvPr id="64" name="椭圆 63"/>
            <p:cNvSpPr/>
            <p:nvPr/>
          </p:nvSpPr>
          <p:spPr>
            <a:xfrm>
              <a:off x="998722"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弧形 61"/>
            <p:cNvSpPr/>
            <p:nvPr/>
          </p:nvSpPr>
          <p:spPr>
            <a:xfrm>
              <a:off x="998722" y="2077464"/>
              <a:ext cx="1800000" cy="1800000"/>
            </a:xfrm>
            <a:prstGeom prst="arc">
              <a:avLst>
                <a:gd name="adj1" fmla="val 16200000"/>
                <a:gd name="adj2" fmla="val 8851924"/>
              </a:avLst>
            </a:prstGeom>
            <a:ln w="1270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75"/>
          <p:cNvGrpSpPr/>
          <p:nvPr/>
        </p:nvGrpSpPr>
        <p:grpSpPr>
          <a:xfrm>
            <a:off x="2685140" y="1520650"/>
            <a:ext cx="1350000" cy="1350183"/>
            <a:chOff x="3580187" y="2077464"/>
            <a:chExt cx="1800000" cy="1800000"/>
          </a:xfrm>
        </p:grpSpPr>
        <p:sp>
          <p:nvSpPr>
            <p:cNvPr id="65" name="椭圆 64"/>
            <p:cNvSpPr/>
            <p:nvPr/>
          </p:nvSpPr>
          <p:spPr>
            <a:xfrm>
              <a:off x="3580187"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弧形 62"/>
            <p:cNvSpPr/>
            <p:nvPr/>
          </p:nvSpPr>
          <p:spPr>
            <a:xfrm>
              <a:off x="3580187" y="2077464"/>
              <a:ext cx="1800000" cy="1800000"/>
            </a:xfrm>
            <a:prstGeom prst="arc">
              <a:avLst>
                <a:gd name="adj1" fmla="val 16200000"/>
                <a:gd name="adj2" fmla="val 11250901"/>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6" name="组合 74"/>
          <p:cNvGrpSpPr/>
          <p:nvPr/>
        </p:nvGrpSpPr>
        <p:grpSpPr>
          <a:xfrm>
            <a:off x="952458" y="1724093"/>
            <a:ext cx="943168" cy="943296"/>
            <a:chOff x="1269943" y="2348685"/>
            <a:chExt cx="1257558" cy="1257558"/>
          </a:xfrm>
        </p:grpSpPr>
        <p:sp>
          <p:nvSpPr>
            <p:cNvPr id="68" name="椭圆 67"/>
            <p:cNvSpPr/>
            <p:nvPr/>
          </p:nvSpPr>
          <p:spPr>
            <a:xfrm>
              <a:off x="1269943" y="2348685"/>
              <a:ext cx="1257558" cy="125755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378158" y="2639015"/>
              <a:ext cx="1041130" cy="676899"/>
            </a:xfrm>
            <a:prstGeom prst="rect">
              <a:avLst/>
            </a:prstGeom>
          </p:spPr>
          <p:txBody>
            <a:bodyPr wrap="none" anchor="ctr">
              <a:spAutoFit/>
            </a:bodyPr>
            <a:lstStyle/>
            <a:p>
              <a:pPr algn="ctr"/>
              <a:r>
                <a:rPr lang="en-US" altLang="zh-CN" sz="2699" dirty="0">
                  <a:solidFill>
                    <a:schemeClr val="bg1"/>
                  </a:solidFill>
                </a:rPr>
                <a:t>65%</a:t>
              </a:r>
              <a:endParaRPr lang="zh-CN" altLang="en-US" sz="2699" dirty="0">
                <a:solidFill>
                  <a:schemeClr val="bg1"/>
                </a:solidFill>
              </a:endParaRPr>
            </a:p>
          </p:txBody>
        </p:sp>
      </p:grpSp>
      <p:grpSp>
        <p:nvGrpSpPr>
          <p:cNvPr id="17" name="组合 71"/>
          <p:cNvGrpSpPr/>
          <p:nvPr/>
        </p:nvGrpSpPr>
        <p:grpSpPr>
          <a:xfrm>
            <a:off x="2888556" y="1724093"/>
            <a:ext cx="943168" cy="943296"/>
            <a:chOff x="3862790" y="2348685"/>
            <a:chExt cx="1257558" cy="1257558"/>
          </a:xfrm>
        </p:grpSpPr>
        <p:sp>
          <p:nvSpPr>
            <p:cNvPr id="69" name="椭圆 68"/>
            <p:cNvSpPr/>
            <p:nvPr/>
          </p:nvSpPr>
          <p:spPr>
            <a:xfrm>
              <a:off x="3862790" y="2348685"/>
              <a:ext cx="1257558" cy="12575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948241" y="2661876"/>
              <a:ext cx="1041130" cy="676899"/>
            </a:xfrm>
            <a:prstGeom prst="rect">
              <a:avLst/>
            </a:prstGeom>
          </p:spPr>
          <p:txBody>
            <a:bodyPr wrap="none" anchor="ctr">
              <a:spAutoFit/>
            </a:bodyPr>
            <a:lstStyle/>
            <a:p>
              <a:pPr algn="ctr"/>
              <a:r>
                <a:rPr lang="en-US" altLang="zh-CN" sz="2699" dirty="0">
                  <a:solidFill>
                    <a:schemeClr val="bg1"/>
                  </a:solidFill>
                </a:rPr>
                <a:t>75%</a:t>
              </a:r>
              <a:endParaRPr lang="zh-CN" altLang="en-US" sz="2699" dirty="0">
                <a:solidFill>
                  <a:schemeClr val="bg1"/>
                </a:solidFill>
              </a:endParaRPr>
            </a:p>
          </p:txBody>
        </p:sp>
      </p:grpSp>
      <p:sp>
        <p:nvSpPr>
          <p:cNvPr id="70" name="矩形 69"/>
          <p:cNvSpPr/>
          <p:nvPr/>
        </p:nvSpPr>
        <p:spPr>
          <a:xfrm>
            <a:off x="728708" y="3433071"/>
            <a:ext cx="3314969" cy="1069348"/>
          </a:xfrm>
          <a:prstGeom prst="rect">
            <a:avLst/>
          </a:prstGeom>
        </p:spPr>
        <p:txBody>
          <a:bodyPr wrap="square" lIns="68577" tIns="34289" rIns="68577" bIns="34289">
            <a:spAutoFit/>
          </a:bodyPr>
          <a:lstStyle/>
          <a:p>
            <a:pPr>
              <a:lnSpc>
                <a:spcPct val="150000"/>
              </a:lnSpc>
              <a:spcAft>
                <a:spcPts val="450"/>
              </a:spcAft>
            </a:pPr>
            <a:r>
              <a:rPr lang="zh-CN" altLang="en-US" sz="800" dirty="0">
                <a:solidFill>
                  <a:schemeClr val="tx1">
                    <a:lumMod val="75000"/>
                    <a:lumOff val="25000"/>
                  </a:schemeClr>
                </a:solidFill>
                <a:latin typeface="+mn-ea"/>
              </a:rPr>
              <a:t>为客户服务是我们存在的唯一理由，客户需求是我们发展的原动力。</a:t>
            </a:r>
            <a:endParaRPr lang="en-US" altLang="zh-CN" sz="800" dirty="0">
              <a:solidFill>
                <a:schemeClr val="tx1">
                  <a:lumMod val="75000"/>
                  <a:lumOff val="25000"/>
                </a:schemeClr>
              </a:solidFill>
              <a:latin typeface="+mn-ea"/>
            </a:endParaRPr>
          </a:p>
          <a:p>
            <a:pPr>
              <a:lnSpc>
                <a:spcPct val="150000"/>
              </a:lnSpc>
              <a:spcAft>
                <a:spcPts val="450"/>
              </a:spcAft>
            </a:pPr>
            <a:r>
              <a:rPr lang="zh-CN" altLang="en-US" sz="800" dirty="0">
                <a:solidFill>
                  <a:schemeClr val="tx1">
                    <a:lumMod val="75000"/>
                    <a:lumOff val="25000"/>
                  </a:schemeClr>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800" dirty="0">
              <a:solidFill>
                <a:schemeClr val="tx1">
                  <a:lumMod val="75000"/>
                  <a:lumOff val="25000"/>
                </a:schemeClr>
              </a:solidFill>
              <a:latin typeface="+mn-ea"/>
            </a:endParaRPr>
          </a:p>
        </p:txBody>
      </p:sp>
      <p:sp>
        <p:nvSpPr>
          <p:cNvPr id="79" name="矩形 78"/>
          <p:cNvSpPr/>
          <p:nvPr/>
        </p:nvSpPr>
        <p:spPr>
          <a:xfrm>
            <a:off x="790636" y="3041800"/>
            <a:ext cx="1266812" cy="238496"/>
          </a:xfrm>
          <a:prstGeom prst="rect">
            <a:avLst/>
          </a:prstGeom>
        </p:spPr>
        <p:txBody>
          <a:bodyPr wrap="none" lIns="68577" tIns="34289" rIns="68577" bIns="34289">
            <a:spAutoFit/>
          </a:bodyPr>
          <a:lstStyle/>
          <a:p>
            <a:pPr algn="ctr"/>
            <a:r>
              <a:rPr lang="en-US" altLang="zh-CN" sz="1100" dirty="0">
                <a:solidFill>
                  <a:schemeClr val="accent1">
                    <a:lumMod val="75000"/>
                  </a:schemeClr>
                </a:solidFill>
                <a:latin typeface="+mj-ea"/>
                <a:ea typeface="+mj-ea"/>
              </a:rPr>
              <a:t>2014</a:t>
            </a:r>
            <a:r>
              <a:rPr lang="zh-CN" altLang="en-US" sz="1100" dirty="0">
                <a:solidFill>
                  <a:schemeClr val="accent1">
                    <a:lumMod val="75000"/>
                  </a:schemeClr>
                </a:solidFill>
                <a:latin typeface="+mj-ea"/>
                <a:ea typeface="+mj-ea"/>
              </a:rPr>
              <a:t>年市场占有率</a:t>
            </a:r>
          </a:p>
        </p:txBody>
      </p:sp>
      <p:sp>
        <p:nvSpPr>
          <p:cNvPr id="80" name="矩形 79"/>
          <p:cNvSpPr/>
          <p:nvPr/>
        </p:nvSpPr>
        <p:spPr>
          <a:xfrm>
            <a:off x="2701924" y="3041800"/>
            <a:ext cx="1266812" cy="238496"/>
          </a:xfrm>
          <a:prstGeom prst="rect">
            <a:avLst/>
          </a:prstGeom>
        </p:spPr>
        <p:txBody>
          <a:bodyPr wrap="none" lIns="68577" tIns="34289" rIns="68577" bIns="34289">
            <a:spAutoFit/>
          </a:bodyPr>
          <a:lstStyle/>
          <a:p>
            <a:pPr algn="ctr"/>
            <a:r>
              <a:rPr lang="en-US" altLang="zh-CN" sz="1100" dirty="0">
                <a:solidFill>
                  <a:schemeClr val="accent1">
                    <a:lumMod val="75000"/>
                  </a:schemeClr>
                </a:solidFill>
                <a:latin typeface="+mj-ea"/>
                <a:ea typeface="+mj-ea"/>
              </a:rPr>
              <a:t>2015</a:t>
            </a:r>
            <a:r>
              <a:rPr lang="zh-CN" altLang="en-US" sz="1100" dirty="0">
                <a:solidFill>
                  <a:schemeClr val="accent1">
                    <a:lumMod val="75000"/>
                  </a:schemeClr>
                </a:solidFill>
                <a:latin typeface="+mj-ea"/>
                <a:ea typeface="+mj-ea"/>
              </a:rPr>
              <a:t>年市场占有率</a:t>
            </a:r>
          </a:p>
        </p:txBody>
      </p:sp>
    </p:spTree>
    <p:custDataLst>
      <p:tags r:id="rId1"/>
    </p:custDataLst>
    <p:extLst>
      <p:ext uri="{BB962C8B-B14F-4D97-AF65-F5344CB8AC3E}">
        <p14:creationId xmlns:p14="http://schemas.microsoft.com/office/powerpoint/2010/main" val="236421571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900" decel="100000" fill="hold"/>
                                        <p:tgtEl>
                                          <p:spTgt spid="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 calcmode="lin" valueType="num">
                                      <p:cBhvr>
                                        <p:cTn id="23" dur="500" fill="hold"/>
                                        <p:tgtEl>
                                          <p:spTgt spid="13"/>
                                        </p:tgtEl>
                                        <p:attrNameLst>
                                          <p:attrName>style.rotation</p:attrName>
                                        </p:attrNameLst>
                                      </p:cBhvr>
                                      <p:tavLst>
                                        <p:tav tm="0">
                                          <p:val>
                                            <p:fltVal val="360"/>
                                          </p:val>
                                        </p:tav>
                                        <p:tav tm="100000">
                                          <p:val>
                                            <p:fltVal val="0"/>
                                          </p:val>
                                        </p:tav>
                                      </p:tavLst>
                                    </p:anim>
                                    <p:animEffect transition="in" filter="fade">
                                      <p:cBhvr>
                                        <p:cTn id="24" dur="500"/>
                                        <p:tgtEl>
                                          <p:spTgt spid="13"/>
                                        </p:tgtEl>
                                      </p:cBhvr>
                                    </p:animEffect>
                                  </p:childTnLst>
                                </p:cTn>
                              </p:par>
                              <p:par>
                                <p:cTn id="25" presetID="53" presetClass="entr" presetSubtype="16" fill="hold"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360"/>
                                          </p:val>
                                        </p:tav>
                                        <p:tav tm="100000">
                                          <p:val>
                                            <p:fltVal val="0"/>
                                          </p:val>
                                        </p:tav>
                                      </p:tavLst>
                                    </p:anim>
                                    <p:animEffect transition="in" filter="fade">
                                      <p:cBhvr>
                                        <p:cTn id="42" dur="500"/>
                                        <p:tgtEl>
                                          <p:spTgt spid="15"/>
                                        </p:tgtEl>
                                      </p:cBhvr>
                                    </p:animEffect>
                                  </p:childTnLst>
                                </p:cTn>
                              </p:par>
                              <p:par>
                                <p:cTn id="43" presetID="53" presetClass="entr" presetSubtype="16" fill="hold" nodeType="withEffect">
                                  <p:stCondLst>
                                    <p:cond delay="25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337138" y="1852687"/>
            <a:ext cx="2569370" cy="170444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3" name="Oval 3"/>
          <p:cNvSpPr/>
          <p:nvPr/>
        </p:nvSpPr>
        <p:spPr>
          <a:xfrm>
            <a:off x="1246495" y="1486087"/>
            <a:ext cx="749069" cy="747482"/>
          </a:xfrm>
          <a:prstGeom prst="ellipse">
            <a:avLst/>
          </a:prstGeom>
          <a:solidFill>
            <a:schemeClr val="accent4"/>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4" name="Rectangle 5"/>
          <p:cNvSpPr/>
          <p:nvPr/>
        </p:nvSpPr>
        <p:spPr>
          <a:xfrm>
            <a:off x="1102077" y="3434937"/>
            <a:ext cx="1037905" cy="2570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5" name="Rectangle 7"/>
          <p:cNvSpPr/>
          <p:nvPr/>
        </p:nvSpPr>
        <p:spPr>
          <a:xfrm>
            <a:off x="3211213" y="1852687"/>
            <a:ext cx="2567783" cy="170444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6" name="Oval 8"/>
          <p:cNvSpPr/>
          <p:nvPr/>
        </p:nvSpPr>
        <p:spPr>
          <a:xfrm>
            <a:off x="4120570" y="1486087"/>
            <a:ext cx="749069" cy="747482"/>
          </a:xfrm>
          <a:prstGeom prst="ellipse">
            <a:avLst/>
          </a:prstGeom>
          <a:solidFill>
            <a:schemeClr val="accent1"/>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7" name="Rectangle 9"/>
          <p:cNvSpPr/>
          <p:nvPr/>
        </p:nvSpPr>
        <p:spPr>
          <a:xfrm>
            <a:off x="3976152" y="3434937"/>
            <a:ext cx="1037905" cy="2570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8" name="Rectangle 10"/>
          <p:cNvSpPr/>
          <p:nvPr/>
        </p:nvSpPr>
        <p:spPr>
          <a:xfrm>
            <a:off x="6083702" y="1852687"/>
            <a:ext cx="2569369" cy="170444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9" name="Oval 11"/>
          <p:cNvSpPr/>
          <p:nvPr/>
        </p:nvSpPr>
        <p:spPr>
          <a:xfrm>
            <a:off x="6994645" y="1486087"/>
            <a:ext cx="749069" cy="747482"/>
          </a:xfrm>
          <a:prstGeom prst="ellipse">
            <a:avLst/>
          </a:prstGeom>
          <a:solidFill>
            <a:schemeClr val="accent2"/>
          </a:solidFill>
          <a:ln w="476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sp>
        <p:nvSpPr>
          <p:cNvPr id="10" name="Rectangle 12"/>
          <p:cNvSpPr/>
          <p:nvPr/>
        </p:nvSpPr>
        <p:spPr>
          <a:xfrm>
            <a:off x="6850227" y="3434937"/>
            <a:ext cx="1037905" cy="2570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300">
              <a:solidFill>
                <a:srgbClr val="FFFFFF"/>
              </a:solidFill>
            </a:endParaRPr>
          </a:p>
        </p:txBody>
      </p:sp>
      <p:grpSp>
        <p:nvGrpSpPr>
          <p:cNvPr id="11" name="Group 24"/>
          <p:cNvGrpSpPr/>
          <p:nvPr/>
        </p:nvGrpSpPr>
        <p:grpSpPr>
          <a:xfrm>
            <a:off x="7257072" y="1732650"/>
            <a:ext cx="223927" cy="254501"/>
            <a:chOff x="-1587" y="-1587"/>
            <a:chExt cx="430212" cy="488950"/>
          </a:xfrm>
          <a:solidFill>
            <a:schemeClr val="bg1"/>
          </a:solidFill>
        </p:grpSpPr>
        <p:sp>
          <p:nvSpPr>
            <p:cNvPr id="12" name="Freeform 5"/>
            <p:cNvSpPr>
              <a:spLocks noEditPoints="1"/>
            </p:cNvSpPr>
            <p:nvPr/>
          </p:nvSpPr>
          <p:spPr bwMode="auto">
            <a:xfrm>
              <a:off x="-1587" y="-1587"/>
              <a:ext cx="430212" cy="48895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sp>
          <p:nvSpPr>
            <p:cNvPr id="13" name="Oval 6"/>
            <p:cNvSpPr>
              <a:spLocks noChangeArrowheads="1"/>
            </p:cNvSpPr>
            <p:nvPr/>
          </p:nvSpPr>
          <p:spPr bwMode="auto">
            <a:xfrm>
              <a:off x="336550" y="3810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sp>
          <p:nvSpPr>
            <p:cNvPr id="14" name="Oval 7"/>
            <p:cNvSpPr>
              <a:spLocks noChangeArrowheads="1"/>
            </p:cNvSpPr>
            <p:nvPr/>
          </p:nvSpPr>
          <p:spPr bwMode="auto">
            <a:xfrm>
              <a:off x="336550" y="288926"/>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sp>
          <p:nvSpPr>
            <p:cNvPr id="15" name="Oval 8"/>
            <p:cNvSpPr>
              <a:spLocks noChangeArrowheads="1"/>
            </p:cNvSpPr>
            <p:nvPr/>
          </p:nvSpPr>
          <p:spPr bwMode="auto">
            <a:xfrm>
              <a:off x="336550" y="19685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grpSp>
      <p:sp>
        <p:nvSpPr>
          <p:cNvPr id="16" name="Freeform 12"/>
          <p:cNvSpPr>
            <a:spLocks noEditPoints="1"/>
          </p:cNvSpPr>
          <p:nvPr/>
        </p:nvSpPr>
        <p:spPr bwMode="auto">
          <a:xfrm>
            <a:off x="1492481" y="1716204"/>
            <a:ext cx="257096" cy="255509"/>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p:spPr>
        <p:txBody>
          <a:bodyPr lIns="68559" tIns="34280" rIns="68559" bIns="34280"/>
          <a:lstStyle/>
          <a:p>
            <a:pPr>
              <a:defRPr/>
            </a:pPr>
            <a:endParaRPr lang="id-ID" sz="1349"/>
          </a:p>
        </p:txBody>
      </p:sp>
      <p:grpSp>
        <p:nvGrpSpPr>
          <p:cNvPr id="17" name="Group 35"/>
          <p:cNvGrpSpPr/>
          <p:nvPr/>
        </p:nvGrpSpPr>
        <p:grpSpPr>
          <a:xfrm>
            <a:off x="4365375" y="1732651"/>
            <a:ext cx="259458" cy="256153"/>
            <a:chOff x="1030288" y="614363"/>
            <a:chExt cx="498475" cy="492125"/>
          </a:xfrm>
          <a:solidFill>
            <a:schemeClr val="bg1"/>
          </a:solidFill>
        </p:grpSpPr>
        <p:sp>
          <p:nvSpPr>
            <p:cNvPr id="18" name="Freeform 16"/>
            <p:cNvSpPr>
              <a:spLocks/>
            </p:cNvSpPr>
            <p:nvPr/>
          </p:nvSpPr>
          <p:spPr bwMode="auto">
            <a:xfrm>
              <a:off x="1303338" y="676276"/>
              <a:ext cx="160338" cy="160338"/>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sp>
          <p:nvSpPr>
            <p:cNvPr id="19" name="Freeform 17"/>
            <p:cNvSpPr>
              <a:spLocks noEditPoints="1"/>
            </p:cNvSpPr>
            <p:nvPr/>
          </p:nvSpPr>
          <p:spPr bwMode="auto">
            <a:xfrm>
              <a:off x="1030288" y="614363"/>
              <a:ext cx="498475" cy="492125"/>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sp>
          <p:nvSpPr>
            <p:cNvPr id="20" name="Freeform 18"/>
            <p:cNvSpPr>
              <a:spLocks/>
            </p:cNvSpPr>
            <p:nvPr/>
          </p:nvSpPr>
          <p:spPr bwMode="auto">
            <a:xfrm>
              <a:off x="1295401" y="614363"/>
              <a:ext cx="230188" cy="230188"/>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59" tIns="34280" rIns="68559" bIns="34280"/>
            <a:lstStyle/>
            <a:p>
              <a:pPr>
                <a:defRPr/>
              </a:pPr>
              <a:endParaRPr lang="id-ID" sz="1349"/>
            </a:p>
          </p:txBody>
        </p:sp>
      </p:grpSp>
      <p:sp>
        <p:nvSpPr>
          <p:cNvPr id="21" name="TextBox 20"/>
          <p:cNvSpPr txBox="1"/>
          <p:nvPr/>
        </p:nvSpPr>
        <p:spPr>
          <a:xfrm>
            <a:off x="743288" y="2395444"/>
            <a:ext cx="1742785" cy="253916"/>
          </a:xfrm>
          <a:prstGeom prst="rect">
            <a:avLst/>
          </a:prstGeom>
          <a:noFill/>
        </p:spPr>
        <p:txBody>
          <a:bodyPr wrap="none">
            <a:spAutoFit/>
          </a:bodyPr>
          <a:lstStyle/>
          <a:p>
            <a:pPr algn="ctr">
              <a:defRPr/>
            </a:pPr>
            <a:r>
              <a:rPr lang="id-ID" sz="1050" b="1" dirty="0">
                <a:solidFill>
                  <a:schemeClr val="bg1">
                    <a:lumMod val="50000"/>
                  </a:schemeClr>
                </a:solidFill>
                <a:latin typeface="Raleway" panose="020B0003030101060003" pitchFamily="34" charset="0"/>
              </a:rPr>
              <a:t>Clean and Unique Design</a:t>
            </a:r>
          </a:p>
        </p:txBody>
      </p:sp>
      <p:sp>
        <p:nvSpPr>
          <p:cNvPr id="22" name="Rectangle 37"/>
          <p:cNvSpPr/>
          <p:nvPr/>
        </p:nvSpPr>
        <p:spPr>
          <a:xfrm>
            <a:off x="805306" y="2647780"/>
            <a:ext cx="1618751" cy="507831"/>
          </a:xfrm>
          <a:prstGeom prst="rect">
            <a:avLst/>
          </a:prstGeom>
        </p:spPr>
        <p:txBody>
          <a:bodyPr>
            <a:spAutoFit/>
          </a:bodyPr>
          <a:lstStyle/>
          <a:p>
            <a:pPr algn="ctr">
              <a:defRPr/>
            </a:pPr>
            <a:r>
              <a:rPr lang="id-ID" sz="900" dirty="0">
                <a:solidFill>
                  <a:schemeClr val="bg1">
                    <a:lumMod val="65000"/>
                  </a:schemeClr>
                </a:solidFill>
                <a:latin typeface="+mj-lt"/>
              </a:rPr>
              <a:t>Suitable for all categories business and personal presentation, eaque ipsa quae </a:t>
            </a:r>
          </a:p>
        </p:txBody>
      </p:sp>
      <p:sp>
        <p:nvSpPr>
          <p:cNvPr id="23" name="TextBox 22"/>
          <p:cNvSpPr txBox="1"/>
          <p:nvPr/>
        </p:nvSpPr>
        <p:spPr>
          <a:xfrm>
            <a:off x="3893144" y="2395444"/>
            <a:ext cx="1178529" cy="253916"/>
          </a:xfrm>
          <a:prstGeom prst="rect">
            <a:avLst/>
          </a:prstGeom>
          <a:noFill/>
        </p:spPr>
        <p:txBody>
          <a:bodyPr wrap="none">
            <a:spAutoFit/>
          </a:bodyPr>
          <a:lstStyle/>
          <a:p>
            <a:pPr algn="ctr">
              <a:defRPr/>
            </a:pPr>
            <a:r>
              <a:rPr lang="id-ID" sz="1050" b="1" dirty="0">
                <a:solidFill>
                  <a:schemeClr val="bg1">
                    <a:lumMod val="50000"/>
                  </a:schemeClr>
                </a:solidFill>
                <a:latin typeface="Raleway" panose="020B0003030101060003" pitchFamily="34" charset="0"/>
              </a:rPr>
              <a:t>Fully Animation</a:t>
            </a:r>
          </a:p>
        </p:txBody>
      </p:sp>
      <p:sp>
        <p:nvSpPr>
          <p:cNvPr id="24" name="Rectangle 39"/>
          <p:cNvSpPr/>
          <p:nvPr/>
        </p:nvSpPr>
        <p:spPr>
          <a:xfrm>
            <a:off x="3673033" y="2647780"/>
            <a:ext cx="1618751" cy="507831"/>
          </a:xfrm>
          <a:prstGeom prst="rect">
            <a:avLst/>
          </a:prstGeom>
        </p:spPr>
        <p:txBody>
          <a:bodyPr>
            <a:spAutoFit/>
          </a:bodyPr>
          <a:lstStyle/>
          <a:p>
            <a:pPr algn="ctr">
              <a:defRPr/>
            </a:pPr>
            <a:r>
              <a:rPr lang="id-ID" sz="900" dirty="0">
                <a:solidFill>
                  <a:schemeClr val="bg1">
                    <a:lumMod val="65000"/>
                  </a:schemeClr>
                </a:solidFill>
                <a:latin typeface="+mj-lt"/>
              </a:rPr>
              <a:t>Suitable for all categories business and personal presentation, eaque ipsa quae </a:t>
            </a:r>
          </a:p>
        </p:txBody>
      </p:sp>
      <p:sp>
        <p:nvSpPr>
          <p:cNvPr id="25" name="TextBox 24"/>
          <p:cNvSpPr txBox="1"/>
          <p:nvPr/>
        </p:nvSpPr>
        <p:spPr>
          <a:xfrm>
            <a:off x="6511333" y="2395444"/>
            <a:ext cx="1731564" cy="253916"/>
          </a:xfrm>
          <a:prstGeom prst="rect">
            <a:avLst/>
          </a:prstGeom>
          <a:noFill/>
        </p:spPr>
        <p:txBody>
          <a:bodyPr wrap="none">
            <a:spAutoFit/>
          </a:bodyPr>
          <a:lstStyle/>
          <a:p>
            <a:pPr algn="ctr">
              <a:defRPr/>
            </a:pPr>
            <a:r>
              <a:rPr lang="id-ID" sz="1050" b="1" dirty="0">
                <a:solidFill>
                  <a:schemeClr val="bg1">
                    <a:lumMod val="50000"/>
                  </a:schemeClr>
                </a:solidFill>
                <a:latin typeface="Raleway" panose="020B0003030101060003" pitchFamily="34" charset="0"/>
              </a:rPr>
              <a:t>All Vector in Powerpoint</a:t>
            </a:r>
          </a:p>
        </p:txBody>
      </p:sp>
      <p:sp>
        <p:nvSpPr>
          <p:cNvPr id="26" name="Rectangle 41"/>
          <p:cNvSpPr/>
          <p:nvPr/>
        </p:nvSpPr>
        <p:spPr>
          <a:xfrm>
            <a:off x="6567739" y="2647780"/>
            <a:ext cx="1618751" cy="507831"/>
          </a:xfrm>
          <a:prstGeom prst="rect">
            <a:avLst/>
          </a:prstGeom>
        </p:spPr>
        <p:txBody>
          <a:bodyPr>
            <a:spAutoFit/>
          </a:bodyPr>
          <a:lstStyle/>
          <a:p>
            <a:pPr algn="ctr">
              <a:defRPr/>
            </a:pPr>
            <a:r>
              <a:rPr lang="id-ID" sz="900" dirty="0">
                <a:solidFill>
                  <a:schemeClr val="bg1">
                    <a:lumMod val="65000"/>
                  </a:schemeClr>
                </a:solidFill>
                <a:latin typeface="+mj-lt"/>
              </a:rPr>
              <a:t>Suitable for all categories business and personal presentation, eaque ipsa quae </a:t>
            </a:r>
          </a:p>
        </p:txBody>
      </p:sp>
      <p:sp>
        <p:nvSpPr>
          <p:cNvPr id="27" name="TextBox 26"/>
          <p:cNvSpPr txBox="1"/>
          <p:nvPr/>
        </p:nvSpPr>
        <p:spPr>
          <a:xfrm>
            <a:off x="1154448" y="3473024"/>
            <a:ext cx="963725" cy="213585"/>
          </a:xfrm>
          <a:prstGeom prst="rect">
            <a:avLst/>
          </a:prstGeom>
          <a:noFill/>
        </p:spPr>
        <p:txBody>
          <a:bodyPr wrap="none">
            <a:spAutoFit/>
          </a:bodyPr>
          <a:lstStyle/>
          <a:p>
            <a:pPr>
              <a:defRPr/>
            </a:pPr>
            <a:r>
              <a:rPr lang="id-ID" sz="788" spc="225" dirty="0">
                <a:solidFill>
                  <a:schemeClr val="bg1"/>
                </a:solidFill>
                <a:latin typeface="Raleway" panose="020B0003030101060003" pitchFamily="34" charset="0"/>
              </a:rPr>
              <a:t>READ MORE</a:t>
            </a:r>
          </a:p>
        </p:txBody>
      </p:sp>
      <p:sp>
        <p:nvSpPr>
          <p:cNvPr id="28" name="TextBox 27"/>
          <p:cNvSpPr txBox="1"/>
          <p:nvPr/>
        </p:nvSpPr>
        <p:spPr>
          <a:xfrm>
            <a:off x="4026936" y="3473024"/>
            <a:ext cx="963725" cy="213585"/>
          </a:xfrm>
          <a:prstGeom prst="rect">
            <a:avLst/>
          </a:prstGeom>
          <a:noFill/>
        </p:spPr>
        <p:txBody>
          <a:bodyPr wrap="none">
            <a:spAutoFit/>
          </a:bodyPr>
          <a:lstStyle/>
          <a:p>
            <a:pPr>
              <a:defRPr/>
            </a:pPr>
            <a:r>
              <a:rPr lang="id-ID" sz="788" spc="225" dirty="0">
                <a:solidFill>
                  <a:schemeClr val="bg1"/>
                </a:solidFill>
                <a:latin typeface="Raleway" panose="020B0003030101060003" pitchFamily="34" charset="0"/>
              </a:rPr>
              <a:t>READ MORE</a:t>
            </a:r>
          </a:p>
        </p:txBody>
      </p:sp>
      <p:sp>
        <p:nvSpPr>
          <p:cNvPr id="29" name="TextBox 28"/>
          <p:cNvSpPr txBox="1"/>
          <p:nvPr/>
        </p:nvSpPr>
        <p:spPr>
          <a:xfrm>
            <a:off x="6902599" y="3473024"/>
            <a:ext cx="963725" cy="213585"/>
          </a:xfrm>
          <a:prstGeom prst="rect">
            <a:avLst/>
          </a:prstGeom>
          <a:noFill/>
        </p:spPr>
        <p:txBody>
          <a:bodyPr wrap="none">
            <a:spAutoFit/>
          </a:bodyPr>
          <a:lstStyle/>
          <a:p>
            <a:pPr>
              <a:defRPr/>
            </a:pPr>
            <a:r>
              <a:rPr lang="id-ID" sz="788" spc="225" dirty="0">
                <a:solidFill>
                  <a:schemeClr val="bg1"/>
                </a:solidFill>
                <a:latin typeface="Raleway" panose="020B0003030101060003" pitchFamily="34" charset="0"/>
              </a:rPr>
              <a:t>READ MORE</a:t>
            </a:r>
          </a:p>
        </p:txBody>
      </p:sp>
    </p:spTree>
    <p:extLst>
      <p:ext uri="{BB962C8B-B14F-4D97-AF65-F5344CB8AC3E}">
        <p14:creationId xmlns:p14="http://schemas.microsoft.com/office/powerpoint/2010/main" val="3927391681"/>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6" presetClass="entr" presetSubtype="37"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500"/>
                                        <p:tgtEl>
                                          <p:spTgt spid="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arn(outVertical)">
                                      <p:cBhvr>
                                        <p:cTn id="41" dur="500"/>
                                        <p:tgtEl>
                                          <p:spTgt spid="5"/>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3500"/>
                            </p:stCondLst>
                            <p:childTnLst>
                              <p:par>
                                <p:cTn id="59" presetID="10"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Effect transition="in" filter="fade">
                                      <p:cBhvr>
                                        <p:cTn id="67" dur="500"/>
                                        <p:tgtEl>
                                          <p:spTgt spid="9"/>
                                        </p:tgtEl>
                                      </p:cBhvr>
                                    </p:animEffect>
                                  </p:childTnLst>
                                </p:cTn>
                              </p:par>
                              <p:par>
                                <p:cTn id="68" presetID="16" presetClass="entr" presetSubtype="37"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barn(outVertical)">
                                      <p:cBhvr>
                                        <p:cTn id="70" dur="500"/>
                                        <p:tgtEl>
                                          <p:spTgt spid="8"/>
                                        </p:tgtEl>
                                      </p:cBhvr>
                                    </p:animEffect>
                                  </p:childTnLst>
                                </p:cTn>
                              </p:par>
                            </p:childTnLst>
                          </p:cTn>
                        </p:par>
                        <p:par>
                          <p:cTn id="71" fill="hold">
                            <p:stCondLst>
                              <p:cond delay="4500"/>
                            </p:stCondLst>
                            <p:childTnLst>
                              <p:par>
                                <p:cTn id="72" presetID="10" presetClass="entr" presetSubtype="0" fill="hold"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ppt_w</p:attrName>
                                        </p:attrNameLst>
                                      </p:cBhvr>
                                      <p:tavLst>
                                        <p:tav tm="0">
                                          <p:val>
                                            <p:fltVal val="0"/>
                                          </p:val>
                                        </p:tav>
                                        <p:tav tm="100000">
                                          <p:val>
                                            <p:strVal val="#ppt_w"/>
                                          </p:val>
                                        </p:tav>
                                      </p:tavLst>
                                    </p:anim>
                                    <p:anim calcmode="lin" valueType="num">
                                      <p:cBhvr>
                                        <p:cTn id="78" dur="500" fill="hold"/>
                                        <p:tgtEl>
                                          <p:spTgt spid="10"/>
                                        </p:tgtEl>
                                        <p:attrNameLst>
                                          <p:attrName>ppt_h</p:attrName>
                                        </p:attrNameLst>
                                      </p:cBhvr>
                                      <p:tavLst>
                                        <p:tav tm="0">
                                          <p:val>
                                            <p:fltVal val="0"/>
                                          </p:val>
                                        </p:tav>
                                        <p:tav tm="100000">
                                          <p:val>
                                            <p:strVal val="#ppt_h"/>
                                          </p:val>
                                        </p:tav>
                                      </p:tavLst>
                                    </p:anim>
                                    <p:animEffect transition="in" filter="fade">
                                      <p:cBhvr>
                                        <p:cTn id="79" dur="500"/>
                                        <p:tgtEl>
                                          <p:spTgt spid="10"/>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21" grpId="0"/>
      <p:bldP spid="22" grpId="0"/>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43">
            <a:extLst>
              <a:ext uri="{FF2B5EF4-FFF2-40B4-BE49-F238E27FC236}">
                <a16:creationId xmlns:a16="http://schemas.microsoft.com/office/drawing/2014/main" id="{7D8CB1C0-2FFE-450E-947B-A26CD2519724}"/>
              </a:ext>
            </a:extLst>
          </p:cNvPr>
          <p:cNvGrpSpPr>
            <a:grpSpLocks/>
          </p:cNvGrpSpPr>
          <p:nvPr/>
        </p:nvGrpSpPr>
        <p:grpSpPr bwMode="auto">
          <a:xfrm>
            <a:off x="670144" y="2968588"/>
            <a:ext cx="1771730" cy="541338"/>
            <a:chOff x="3448785" y="2788147"/>
            <a:chExt cx="1250950" cy="540374"/>
          </a:xfrm>
        </p:grpSpPr>
        <p:sp>
          <p:nvSpPr>
            <p:cNvPr id="3" name="淘宝网Chenying0907出品 44">
              <a:extLst>
                <a:ext uri="{FF2B5EF4-FFF2-40B4-BE49-F238E27FC236}">
                  <a16:creationId xmlns:a16="http://schemas.microsoft.com/office/drawing/2014/main" id="{ECA346B2-ED8C-41F0-B8BB-8DA534BEC4FA}"/>
                </a:ext>
              </a:extLst>
            </p:cNvPr>
            <p:cNvSpPr txBox="1">
              <a:spLocks noChangeArrowheads="1"/>
            </p:cNvSpPr>
            <p:nvPr/>
          </p:nvSpPr>
          <p:spPr bwMode="auto">
            <a:xfrm>
              <a:off x="3638765" y="2788147"/>
              <a:ext cx="782313" cy="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342830"/>
              <a:r>
                <a:rPr kumimoji="1" lang="zh-CN" altLang="en-US" sz="1200" dirty="0">
                  <a:solidFill>
                    <a:schemeClr val="tx1">
                      <a:lumMod val="50000"/>
                      <a:lumOff val="50000"/>
                    </a:schemeClr>
                  </a:solidFill>
                  <a:latin typeface="Century Gothic" panose="020B0502020202020204" pitchFamily="34" charset="0"/>
                  <a:ea typeface="微软雅黑" panose="020B0503020204020204" pitchFamily="34" charset="-122"/>
                  <a:cs typeface="Impact"/>
                </a:rPr>
                <a:t>点击添加标题</a:t>
              </a:r>
            </a:p>
          </p:txBody>
        </p:sp>
        <p:sp>
          <p:nvSpPr>
            <p:cNvPr id="4" name="淘宝网Chenying0907出品 66">
              <a:extLst>
                <a:ext uri="{FF2B5EF4-FFF2-40B4-BE49-F238E27FC236}">
                  <a16:creationId xmlns:a16="http://schemas.microsoft.com/office/drawing/2014/main" id="{BA23E77D-B9E0-41AA-A103-99204836F940}"/>
                </a:ext>
              </a:extLst>
            </p:cNvPr>
            <p:cNvSpPr txBox="1">
              <a:spLocks noChangeArrowheads="1"/>
            </p:cNvSpPr>
            <p:nvPr/>
          </p:nvSpPr>
          <p:spPr bwMode="auto">
            <a:xfrm>
              <a:off x="3448785" y="3005931"/>
              <a:ext cx="1250950" cy="32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lnSpc>
                  <a:spcPts val="9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a:t>
              </a:r>
              <a:endPar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淘宝网Chenying0907出品 18">
            <a:extLst>
              <a:ext uri="{FF2B5EF4-FFF2-40B4-BE49-F238E27FC236}">
                <a16:creationId xmlns:a16="http://schemas.microsoft.com/office/drawing/2014/main" id="{57715E5E-FBEC-434C-864C-2013F834B551}"/>
              </a:ext>
            </a:extLst>
          </p:cNvPr>
          <p:cNvGrpSpPr/>
          <p:nvPr/>
        </p:nvGrpSpPr>
        <p:grpSpPr>
          <a:xfrm>
            <a:off x="2887522" y="1291244"/>
            <a:ext cx="3049101" cy="3282061"/>
            <a:chOff x="2817813" y="604838"/>
            <a:chExt cx="4152900" cy="4468813"/>
          </a:xfrm>
          <a:solidFill>
            <a:schemeClr val="accent1"/>
          </a:solidFill>
        </p:grpSpPr>
        <p:sp>
          <p:nvSpPr>
            <p:cNvPr id="6" name="淘宝网Chenying0907出品 16">
              <a:extLst>
                <a:ext uri="{FF2B5EF4-FFF2-40B4-BE49-F238E27FC236}">
                  <a16:creationId xmlns:a16="http://schemas.microsoft.com/office/drawing/2014/main" id="{02A7A335-6C28-4E3C-805E-F668CBC07EFB}"/>
                </a:ext>
              </a:extLst>
            </p:cNvPr>
            <p:cNvSpPr>
              <a:spLocks/>
            </p:cNvSpPr>
            <p:nvPr/>
          </p:nvSpPr>
          <p:spPr bwMode="auto">
            <a:xfrm>
              <a:off x="4572001" y="4338638"/>
              <a:ext cx="644525" cy="735013"/>
            </a:xfrm>
            <a:custGeom>
              <a:avLst/>
              <a:gdLst>
                <a:gd name="T0" fmla="*/ 0 w 168"/>
                <a:gd name="T1" fmla="*/ 21 h 192"/>
                <a:gd name="T2" fmla="*/ 71 w 168"/>
                <a:gd name="T3" fmla="*/ 21 h 192"/>
                <a:gd name="T4" fmla="*/ 147 w 168"/>
                <a:gd name="T5" fmla="*/ 21 h 192"/>
                <a:gd name="T6" fmla="*/ 168 w 168"/>
                <a:gd name="T7" fmla="*/ 21 h 192"/>
                <a:gd name="T8" fmla="*/ 84 w 168"/>
                <a:gd name="T9" fmla="*/ 192 h 192"/>
                <a:gd name="T10" fmla="*/ 0 w 168"/>
                <a:gd name="T11" fmla="*/ 21 h 192"/>
              </a:gdLst>
              <a:ahLst/>
              <a:cxnLst>
                <a:cxn ang="0">
                  <a:pos x="T0" y="T1"/>
                </a:cxn>
                <a:cxn ang="0">
                  <a:pos x="T2" y="T3"/>
                </a:cxn>
                <a:cxn ang="0">
                  <a:pos x="T4" y="T5"/>
                </a:cxn>
                <a:cxn ang="0">
                  <a:pos x="T6" y="T7"/>
                </a:cxn>
                <a:cxn ang="0">
                  <a:pos x="T8" y="T9"/>
                </a:cxn>
                <a:cxn ang="0">
                  <a:pos x="T10" y="T11"/>
                </a:cxn>
              </a:cxnLst>
              <a:rect l="0" t="0" r="r" b="b"/>
              <a:pathLst>
                <a:path w="168" h="192">
                  <a:moveTo>
                    <a:pt x="0" y="21"/>
                  </a:moveTo>
                  <a:cubicBezTo>
                    <a:pt x="20" y="2"/>
                    <a:pt x="58" y="5"/>
                    <a:pt x="71" y="21"/>
                  </a:cubicBezTo>
                  <a:cubicBezTo>
                    <a:pt x="89" y="0"/>
                    <a:pt x="134" y="5"/>
                    <a:pt x="147" y="21"/>
                  </a:cubicBezTo>
                  <a:cubicBezTo>
                    <a:pt x="151" y="13"/>
                    <a:pt x="162" y="10"/>
                    <a:pt x="168" y="21"/>
                  </a:cubicBezTo>
                  <a:cubicBezTo>
                    <a:pt x="84" y="192"/>
                    <a:pt x="84" y="192"/>
                    <a:pt x="84" y="192"/>
                  </a:cubicBezTo>
                  <a:lnTo>
                    <a:pt x="0"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 name="淘宝网Chenying0907出品 17">
              <a:extLst>
                <a:ext uri="{FF2B5EF4-FFF2-40B4-BE49-F238E27FC236}">
                  <a16:creationId xmlns:a16="http://schemas.microsoft.com/office/drawing/2014/main" id="{8A1DDFA7-82FD-4745-84D6-7671BA486089}"/>
                </a:ext>
              </a:extLst>
            </p:cNvPr>
            <p:cNvSpPr>
              <a:spLocks/>
            </p:cNvSpPr>
            <p:nvPr/>
          </p:nvSpPr>
          <p:spPr bwMode="auto">
            <a:xfrm>
              <a:off x="4775201" y="4778375"/>
              <a:ext cx="233363" cy="295275"/>
            </a:xfrm>
            <a:custGeom>
              <a:avLst/>
              <a:gdLst>
                <a:gd name="T0" fmla="*/ 61 w 61"/>
                <a:gd name="T1" fmla="*/ 15 h 77"/>
                <a:gd name="T2" fmla="*/ 31 w 61"/>
                <a:gd name="T3" fmla="*/ 77 h 77"/>
                <a:gd name="T4" fmla="*/ 0 w 61"/>
                <a:gd name="T5" fmla="*/ 14 h 77"/>
                <a:gd name="T6" fmla="*/ 23 w 61"/>
                <a:gd name="T7" fmla="*/ 16 h 77"/>
                <a:gd name="T8" fmla="*/ 56 w 61"/>
                <a:gd name="T9" fmla="*/ 16 h 77"/>
                <a:gd name="T10" fmla="*/ 61 w 61"/>
                <a:gd name="T11" fmla="*/ 15 h 77"/>
              </a:gdLst>
              <a:ahLst/>
              <a:cxnLst>
                <a:cxn ang="0">
                  <a:pos x="T0" y="T1"/>
                </a:cxn>
                <a:cxn ang="0">
                  <a:pos x="T2" y="T3"/>
                </a:cxn>
                <a:cxn ang="0">
                  <a:pos x="T4" y="T5"/>
                </a:cxn>
                <a:cxn ang="0">
                  <a:pos x="T6" y="T7"/>
                </a:cxn>
                <a:cxn ang="0">
                  <a:pos x="T8" y="T9"/>
                </a:cxn>
                <a:cxn ang="0">
                  <a:pos x="T10" y="T11"/>
                </a:cxn>
              </a:cxnLst>
              <a:rect l="0" t="0" r="r" b="b"/>
              <a:pathLst>
                <a:path w="61" h="77">
                  <a:moveTo>
                    <a:pt x="61" y="15"/>
                  </a:moveTo>
                  <a:cubicBezTo>
                    <a:pt x="31" y="77"/>
                    <a:pt x="31" y="77"/>
                    <a:pt x="31" y="77"/>
                  </a:cubicBezTo>
                  <a:cubicBezTo>
                    <a:pt x="0" y="14"/>
                    <a:pt x="0" y="14"/>
                    <a:pt x="0" y="14"/>
                  </a:cubicBezTo>
                  <a:cubicBezTo>
                    <a:pt x="10" y="6"/>
                    <a:pt x="16" y="30"/>
                    <a:pt x="23" y="16"/>
                  </a:cubicBezTo>
                  <a:cubicBezTo>
                    <a:pt x="33" y="0"/>
                    <a:pt x="35" y="39"/>
                    <a:pt x="56" y="16"/>
                  </a:cubicBezTo>
                  <a:cubicBezTo>
                    <a:pt x="58" y="14"/>
                    <a:pt x="59" y="14"/>
                    <a:pt x="6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 name="淘宝网Chenying0907出品 18">
              <a:extLst>
                <a:ext uri="{FF2B5EF4-FFF2-40B4-BE49-F238E27FC236}">
                  <a16:creationId xmlns:a16="http://schemas.microsoft.com/office/drawing/2014/main" id="{94E6584F-7140-4078-93DA-83D01D56A0E4}"/>
                </a:ext>
              </a:extLst>
            </p:cNvPr>
            <p:cNvSpPr>
              <a:spLocks noEditPoints="1"/>
            </p:cNvSpPr>
            <p:nvPr/>
          </p:nvSpPr>
          <p:spPr bwMode="auto">
            <a:xfrm>
              <a:off x="2817813" y="604838"/>
              <a:ext cx="4152900" cy="3813175"/>
            </a:xfrm>
            <a:custGeom>
              <a:avLst/>
              <a:gdLst>
                <a:gd name="T0" fmla="*/ 1083 w 1084"/>
                <a:gd name="T1" fmla="*/ 515 h 997"/>
                <a:gd name="T2" fmla="*/ 1070 w 1084"/>
                <a:gd name="T3" fmla="*/ 421 h 997"/>
                <a:gd name="T4" fmla="*/ 777 w 1084"/>
                <a:gd name="T5" fmla="*/ 473 h 997"/>
                <a:gd name="T6" fmla="*/ 764 w 1084"/>
                <a:gd name="T7" fmla="*/ 462 h 997"/>
                <a:gd name="T8" fmla="*/ 650 w 1084"/>
                <a:gd name="T9" fmla="*/ 509 h 997"/>
                <a:gd name="T10" fmla="*/ 1067 w 1084"/>
                <a:gd name="T11" fmla="*/ 409 h 997"/>
                <a:gd name="T12" fmla="*/ 1021 w 1084"/>
                <a:gd name="T13" fmla="*/ 289 h 997"/>
                <a:gd name="T14" fmla="*/ 989 w 1084"/>
                <a:gd name="T15" fmla="*/ 236 h 997"/>
                <a:gd name="T16" fmla="*/ 968 w 1084"/>
                <a:gd name="T17" fmla="*/ 207 h 997"/>
                <a:gd name="T18" fmla="*/ 888 w 1084"/>
                <a:gd name="T19" fmla="*/ 301 h 997"/>
                <a:gd name="T20" fmla="*/ 893 w 1084"/>
                <a:gd name="T21" fmla="*/ 199 h 997"/>
                <a:gd name="T22" fmla="*/ 794 w 1084"/>
                <a:gd name="T23" fmla="*/ 383 h 997"/>
                <a:gd name="T24" fmla="*/ 699 w 1084"/>
                <a:gd name="T25" fmla="*/ 358 h 997"/>
                <a:gd name="T26" fmla="*/ 851 w 1084"/>
                <a:gd name="T27" fmla="*/ 198 h 997"/>
                <a:gd name="T28" fmla="*/ 853 w 1084"/>
                <a:gd name="T29" fmla="*/ 99 h 997"/>
                <a:gd name="T30" fmla="*/ 795 w 1084"/>
                <a:gd name="T31" fmla="*/ 157 h 997"/>
                <a:gd name="T32" fmla="*/ 756 w 1084"/>
                <a:gd name="T33" fmla="*/ 44 h 997"/>
                <a:gd name="T34" fmla="*/ 715 w 1084"/>
                <a:gd name="T35" fmla="*/ 66 h 997"/>
                <a:gd name="T36" fmla="*/ 645 w 1084"/>
                <a:gd name="T37" fmla="*/ 68 h 997"/>
                <a:gd name="T38" fmla="*/ 767 w 1084"/>
                <a:gd name="T39" fmla="*/ 198 h 997"/>
                <a:gd name="T40" fmla="*/ 669 w 1084"/>
                <a:gd name="T41" fmla="*/ 277 h 997"/>
                <a:gd name="T42" fmla="*/ 614 w 1084"/>
                <a:gd name="T43" fmla="*/ 462 h 997"/>
                <a:gd name="T44" fmla="*/ 583 w 1084"/>
                <a:gd name="T45" fmla="*/ 336 h 997"/>
                <a:gd name="T46" fmla="*/ 583 w 1084"/>
                <a:gd name="T47" fmla="*/ 128 h 997"/>
                <a:gd name="T48" fmla="*/ 514 w 1084"/>
                <a:gd name="T49" fmla="*/ 40 h 997"/>
                <a:gd name="T50" fmla="*/ 496 w 1084"/>
                <a:gd name="T51" fmla="*/ 58 h 997"/>
                <a:gd name="T52" fmla="*/ 415 w 1084"/>
                <a:gd name="T53" fmla="*/ 104 h 997"/>
                <a:gd name="T54" fmla="*/ 480 w 1084"/>
                <a:gd name="T55" fmla="*/ 120 h 997"/>
                <a:gd name="T56" fmla="*/ 298 w 1084"/>
                <a:gd name="T57" fmla="*/ 126 h 997"/>
                <a:gd name="T58" fmla="*/ 550 w 1084"/>
                <a:gd name="T59" fmla="*/ 493 h 997"/>
                <a:gd name="T60" fmla="*/ 376 w 1084"/>
                <a:gd name="T61" fmla="*/ 220 h 997"/>
                <a:gd name="T62" fmla="*/ 271 w 1084"/>
                <a:gd name="T63" fmla="*/ 242 h 997"/>
                <a:gd name="T64" fmla="*/ 211 w 1084"/>
                <a:gd name="T65" fmla="*/ 113 h 997"/>
                <a:gd name="T66" fmla="*/ 225 w 1084"/>
                <a:gd name="T67" fmla="*/ 226 h 997"/>
                <a:gd name="T68" fmla="*/ 164 w 1084"/>
                <a:gd name="T69" fmla="*/ 251 h 997"/>
                <a:gd name="T70" fmla="*/ 375 w 1084"/>
                <a:gd name="T71" fmla="*/ 399 h 997"/>
                <a:gd name="T72" fmla="*/ 199 w 1084"/>
                <a:gd name="T73" fmla="*/ 374 h 997"/>
                <a:gd name="T74" fmla="*/ 142 w 1084"/>
                <a:gd name="T75" fmla="*/ 337 h 997"/>
                <a:gd name="T76" fmla="*/ 129 w 1084"/>
                <a:gd name="T77" fmla="*/ 310 h 997"/>
                <a:gd name="T78" fmla="*/ 35 w 1084"/>
                <a:gd name="T79" fmla="*/ 350 h 997"/>
                <a:gd name="T80" fmla="*/ 217 w 1084"/>
                <a:gd name="T81" fmla="*/ 476 h 997"/>
                <a:gd name="T82" fmla="*/ 322 w 1084"/>
                <a:gd name="T83" fmla="*/ 541 h 997"/>
                <a:gd name="T84" fmla="*/ 434 w 1084"/>
                <a:gd name="T85" fmla="*/ 562 h 997"/>
                <a:gd name="T86" fmla="*/ 220 w 1084"/>
                <a:gd name="T87" fmla="*/ 535 h 997"/>
                <a:gd name="T88" fmla="*/ 139 w 1084"/>
                <a:gd name="T89" fmla="*/ 476 h 997"/>
                <a:gd name="T90" fmla="*/ 10 w 1084"/>
                <a:gd name="T91" fmla="*/ 438 h 997"/>
                <a:gd name="T92" fmla="*/ 64 w 1084"/>
                <a:gd name="T93" fmla="*/ 542 h 997"/>
                <a:gd name="T94" fmla="*/ 53 w 1084"/>
                <a:gd name="T95" fmla="*/ 550 h 997"/>
                <a:gd name="T96" fmla="*/ 128 w 1084"/>
                <a:gd name="T97" fmla="*/ 619 h 997"/>
                <a:gd name="T98" fmla="*/ 5 w 1084"/>
                <a:gd name="T99" fmla="*/ 611 h 997"/>
                <a:gd name="T100" fmla="*/ 10 w 1084"/>
                <a:gd name="T101" fmla="*/ 644 h 997"/>
                <a:gd name="T102" fmla="*/ 25 w 1084"/>
                <a:gd name="T103" fmla="*/ 705 h 997"/>
                <a:gd name="T104" fmla="*/ 72 w 1084"/>
                <a:gd name="T105" fmla="*/ 810 h 997"/>
                <a:gd name="T106" fmla="*/ 216 w 1084"/>
                <a:gd name="T107" fmla="*/ 724 h 997"/>
                <a:gd name="T108" fmla="*/ 458 w 1084"/>
                <a:gd name="T109" fmla="*/ 665 h 997"/>
                <a:gd name="T110" fmla="*/ 769 w 1084"/>
                <a:gd name="T111" fmla="*/ 580 h 997"/>
                <a:gd name="T112" fmla="*/ 980 w 1084"/>
                <a:gd name="T113" fmla="*/ 727 h 997"/>
                <a:gd name="T114" fmla="*/ 1013 w 1084"/>
                <a:gd name="T115" fmla="*/ 710 h 997"/>
                <a:gd name="T116" fmla="*/ 1075 w 1084"/>
                <a:gd name="T117" fmla="*/ 638 h 997"/>
                <a:gd name="T118" fmla="*/ 1081 w 1084"/>
                <a:gd name="T119" fmla="*/ 596 h 997"/>
                <a:gd name="T120" fmla="*/ 546 w 1084"/>
                <a:gd name="T121" fmla="*/ 347 h 997"/>
                <a:gd name="T122" fmla="*/ 526 w 1084"/>
                <a:gd name="T123" fmla="*/ 664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4" h="997">
                  <a:moveTo>
                    <a:pt x="1084" y="552"/>
                  </a:moveTo>
                  <a:cubicBezTo>
                    <a:pt x="1084" y="551"/>
                    <a:pt x="1084" y="551"/>
                    <a:pt x="1084" y="551"/>
                  </a:cubicBezTo>
                  <a:cubicBezTo>
                    <a:pt x="1051" y="539"/>
                    <a:pt x="1004" y="539"/>
                    <a:pt x="986" y="553"/>
                  </a:cubicBezTo>
                  <a:cubicBezTo>
                    <a:pt x="983" y="551"/>
                    <a:pt x="979" y="550"/>
                    <a:pt x="974" y="549"/>
                  </a:cubicBezTo>
                  <a:cubicBezTo>
                    <a:pt x="953" y="546"/>
                    <a:pt x="928" y="557"/>
                    <a:pt x="906" y="559"/>
                  </a:cubicBezTo>
                  <a:cubicBezTo>
                    <a:pt x="914" y="548"/>
                    <a:pt x="931" y="526"/>
                    <a:pt x="957" y="533"/>
                  </a:cubicBezTo>
                  <a:cubicBezTo>
                    <a:pt x="985" y="540"/>
                    <a:pt x="982" y="510"/>
                    <a:pt x="1017" y="522"/>
                  </a:cubicBezTo>
                  <a:cubicBezTo>
                    <a:pt x="987" y="504"/>
                    <a:pt x="980" y="533"/>
                    <a:pt x="961" y="527"/>
                  </a:cubicBezTo>
                  <a:cubicBezTo>
                    <a:pt x="933" y="517"/>
                    <a:pt x="905" y="544"/>
                    <a:pt x="895" y="558"/>
                  </a:cubicBezTo>
                  <a:cubicBezTo>
                    <a:pt x="886" y="557"/>
                    <a:pt x="878" y="554"/>
                    <a:pt x="870" y="546"/>
                  </a:cubicBezTo>
                  <a:cubicBezTo>
                    <a:pt x="905" y="534"/>
                    <a:pt x="930" y="508"/>
                    <a:pt x="956" y="483"/>
                  </a:cubicBezTo>
                  <a:cubicBezTo>
                    <a:pt x="970" y="494"/>
                    <a:pt x="983" y="505"/>
                    <a:pt x="1019" y="500"/>
                  </a:cubicBezTo>
                  <a:cubicBezTo>
                    <a:pt x="1026" y="511"/>
                    <a:pt x="1049" y="530"/>
                    <a:pt x="1084" y="534"/>
                  </a:cubicBezTo>
                  <a:cubicBezTo>
                    <a:pt x="1084" y="533"/>
                    <a:pt x="1084" y="532"/>
                    <a:pt x="1084" y="532"/>
                  </a:cubicBezTo>
                  <a:cubicBezTo>
                    <a:pt x="1049" y="523"/>
                    <a:pt x="1030" y="508"/>
                    <a:pt x="1024" y="499"/>
                  </a:cubicBezTo>
                  <a:cubicBezTo>
                    <a:pt x="1043" y="491"/>
                    <a:pt x="1062" y="493"/>
                    <a:pt x="1083" y="515"/>
                  </a:cubicBezTo>
                  <a:cubicBezTo>
                    <a:pt x="1083" y="514"/>
                    <a:pt x="1083" y="512"/>
                    <a:pt x="1083" y="511"/>
                  </a:cubicBezTo>
                  <a:cubicBezTo>
                    <a:pt x="1070" y="495"/>
                    <a:pt x="1051" y="487"/>
                    <a:pt x="1043" y="488"/>
                  </a:cubicBezTo>
                  <a:cubicBezTo>
                    <a:pt x="1046" y="483"/>
                    <a:pt x="1052" y="477"/>
                    <a:pt x="1058" y="474"/>
                  </a:cubicBezTo>
                  <a:cubicBezTo>
                    <a:pt x="1063" y="484"/>
                    <a:pt x="1071" y="491"/>
                    <a:pt x="1082" y="494"/>
                  </a:cubicBezTo>
                  <a:cubicBezTo>
                    <a:pt x="1081" y="492"/>
                    <a:pt x="1081" y="492"/>
                    <a:pt x="1081" y="492"/>
                  </a:cubicBezTo>
                  <a:cubicBezTo>
                    <a:pt x="1072" y="488"/>
                    <a:pt x="1065" y="481"/>
                    <a:pt x="1061" y="472"/>
                  </a:cubicBezTo>
                  <a:cubicBezTo>
                    <a:pt x="1065" y="471"/>
                    <a:pt x="1065" y="468"/>
                    <a:pt x="1078" y="463"/>
                  </a:cubicBezTo>
                  <a:cubicBezTo>
                    <a:pt x="1078" y="461"/>
                    <a:pt x="1078" y="460"/>
                    <a:pt x="1077" y="459"/>
                  </a:cubicBezTo>
                  <a:cubicBezTo>
                    <a:pt x="1060" y="465"/>
                    <a:pt x="1044" y="480"/>
                    <a:pt x="1038" y="489"/>
                  </a:cubicBezTo>
                  <a:cubicBezTo>
                    <a:pt x="1027" y="492"/>
                    <a:pt x="1011" y="497"/>
                    <a:pt x="994" y="493"/>
                  </a:cubicBezTo>
                  <a:cubicBezTo>
                    <a:pt x="1005" y="464"/>
                    <a:pt x="1046" y="445"/>
                    <a:pt x="1074" y="438"/>
                  </a:cubicBezTo>
                  <a:cubicBezTo>
                    <a:pt x="1073" y="437"/>
                    <a:pt x="1073" y="437"/>
                    <a:pt x="1073" y="437"/>
                  </a:cubicBezTo>
                  <a:cubicBezTo>
                    <a:pt x="1044" y="442"/>
                    <a:pt x="997" y="462"/>
                    <a:pt x="986" y="492"/>
                  </a:cubicBezTo>
                  <a:cubicBezTo>
                    <a:pt x="974" y="489"/>
                    <a:pt x="973" y="485"/>
                    <a:pt x="961" y="478"/>
                  </a:cubicBezTo>
                  <a:cubicBezTo>
                    <a:pt x="991" y="450"/>
                    <a:pt x="1023" y="424"/>
                    <a:pt x="1070" y="423"/>
                  </a:cubicBezTo>
                  <a:cubicBezTo>
                    <a:pt x="1070" y="421"/>
                    <a:pt x="1070" y="421"/>
                    <a:pt x="1070" y="421"/>
                  </a:cubicBezTo>
                  <a:cubicBezTo>
                    <a:pt x="1070" y="420"/>
                    <a:pt x="1070" y="420"/>
                    <a:pt x="1070" y="419"/>
                  </a:cubicBezTo>
                  <a:cubicBezTo>
                    <a:pt x="952" y="422"/>
                    <a:pt x="940" y="561"/>
                    <a:pt x="794" y="535"/>
                  </a:cubicBezTo>
                  <a:cubicBezTo>
                    <a:pt x="770" y="531"/>
                    <a:pt x="747" y="530"/>
                    <a:pt x="724" y="533"/>
                  </a:cubicBezTo>
                  <a:cubicBezTo>
                    <a:pt x="726" y="529"/>
                    <a:pt x="728" y="525"/>
                    <a:pt x="732" y="521"/>
                  </a:cubicBezTo>
                  <a:cubicBezTo>
                    <a:pt x="750" y="535"/>
                    <a:pt x="769" y="511"/>
                    <a:pt x="787" y="508"/>
                  </a:cubicBezTo>
                  <a:cubicBezTo>
                    <a:pt x="763" y="509"/>
                    <a:pt x="747" y="526"/>
                    <a:pt x="734" y="518"/>
                  </a:cubicBezTo>
                  <a:cubicBezTo>
                    <a:pt x="740" y="512"/>
                    <a:pt x="747" y="506"/>
                    <a:pt x="758" y="500"/>
                  </a:cubicBezTo>
                  <a:cubicBezTo>
                    <a:pt x="717" y="513"/>
                    <a:pt x="722" y="531"/>
                    <a:pt x="700" y="538"/>
                  </a:cubicBezTo>
                  <a:cubicBezTo>
                    <a:pt x="645" y="554"/>
                    <a:pt x="606" y="595"/>
                    <a:pt x="609" y="664"/>
                  </a:cubicBezTo>
                  <a:cubicBezTo>
                    <a:pt x="609" y="664"/>
                    <a:pt x="609" y="664"/>
                    <a:pt x="609" y="664"/>
                  </a:cubicBezTo>
                  <a:cubicBezTo>
                    <a:pt x="608" y="645"/>
                    <a:pt x="607" y="628"/>
                    <a:pt x="605" y="612"/>
                  </a:cubicBezTo>
                  <a:cubicBezTo>
                    <a:pt x="611" y="575"/>
                    <a:pt x="621" y="557"/>
                    <a:pt x="631" y="542"/>
                  </a:cubicBezTo>
                  <a:cubicBezTo>
                    <a:pt x="667" y="517"/>
                    <a:pt x="698" y="525"/>
                    <a:pt x="729" y="496"/>
                  </a:cubicBezTo>
                  <a:cubicBezTo>
                    <a:pt x="742" y="484"/>
                    <a:pt x="760" y="472"/>
                    <a:pt x="769" y="472"/>
                  </a:cubicBezTo>
                  <a:cubicBezTo>
                    <a:pt x="781" y="492"/>
                    <a:pt x="800" y="514"/>
                    <a:pt x="830" y="516"/>
                  </a:cubicBezTo>
                  <a:cubicBezTo>
                    <a:pt x="802" y="509"/>
                    <a:pt x="789" y="490"/>
                    <a:pt x="777" y="473"/>
                  </a:cubicBezTo>
                  <a:cubicBezTo>
                    <a:pt x="794" y="478"/>
                    <a:pt x="806" y="493"/>
                    <a:pt x="824" y="493"/>
                  </a:cubicBezTo>
                  <a:cubicBezTo>
                    <a:pt x="827" y="493"/>
                    <a:pt x="831" y="492"/>
                    <a:pt x="835" y="491"/>
                  </a:cubicBezTo>
                  <a:cubicBezTo>
                    <a:pt x="841" y="508"/>
                    <a:pt x="864" y="513"/>
                    <a:pt x="891" y="504"/>
                  </a:cubicBezTo>
                  <a:cubicBezTo>
                    <a:pt x="863" y="509"/>
                    <a:pt x="847" y="502"/>
                    <a:pt x="842" y="488"/>
                  </a:cubicBezTo>
                  <a:cubicBezTo>
                    <a:pt x="869" y="477"/>
                    <a:pt x="899" y="451"/>
                    <a:pt x="922" y="495"/>
                  </a:cubicBezTo>
                  <a:cubicBezTo>
                    <a:pt x="909" y="466"/>
                    <a:pt x="894" y="462"/>
                    <a:pt x="878" y="466"/>
                  </a:cubicBezTo>
                  <a:cubicBezTo>
                    <a:pt x="886" y="458"/>
                    <a:pt x="896" y="451"/>
                    <a:pt x="906" y="445"/>
                  </a:cubicBezTo>
                  <a:cubicBezTo>
                    <a:pt x="944" y="476"/>
                    <a:pt x="975" y="430"/>
                    <a:pt x="1002" y="424"/>
                  </a:cubicBezTo>
                  <a:cubicBezTo>
                    <a:pt x="974" y="426"/>
                    <a:pt x="940" y="468"/>
                    <a:pt x="911" y="443"/>
                  </a:cubicBezTo>
                  <a:cubicBezTo>
                    <a:pt x="921" y="438"/>
                    <a:pt x="930" y="435"/>
                    <a:pt x="942" y="433"/>
                  </a:cubicBezTo>
                  <a:cubicBezTo>
                    <a:pt x="917" y="434"/>
                    <a:pt x="889" y="447"/>
                    <a:pt x="869" y="469"/>
                  </a:cubicBezTo>
                  <a:cubicBezTo>
                    <a:pt x="855" y="475"/>
                    <a:pt x="841" y="484"/>
                    <a:pt x="827" y="484"/>
                  </a:cubicBezTo>
                  <a:cubicBezTo>
                    <a:pt x="819" y="484"/>
                    <a:pt x="812" y="480"/>
                    <a:pt x="805" y="476"/>
                  </a:cubicBezTo>
                  <a:cubicBezTo>
                    <a:pt x="826" y="451"/>
                    <a:pt x="856" y="433"/>
                    <a:pt x="894" y="426"/>
                  </a:cubicBezTo>
                  <a:cubicBezTo>
                    <a:pt x="862" y="427"/>
                    <a:pt x="824" y="444"/>
                    <a:pt x="799" y="472"/>
                  </a:cubicBezTo>
                  <a:cubicBezTo>
                    <a:pt x="789" y="466"/>
                    <a:pt x="779" y="460"/>
                    <a:pt x="764" y="462"/>
                  </a:cubicBezTo>
                  <a:cubicBezTo>
                    <a:pt x="785" y="440"/>
                    <a:pt x="813" y="425"/>
                    <a:pt x="848" y="418"/>
                  </a:cubicBezTo>
                  <a:cubicBezTo>
                    <a:pt x="816" y="419"/>
                    <a:pt x="778" y="437"/>
                    <a:pt x="753" y="465"/>
                  </a:cubicBezTo>
                  <a:cubicBezTo>
                    <a:pt x="749" y="467"/>
                    <a:pt x="740" y="471"/>
                    <a:pt x="716" y="488"/>
                  </a:cubicBezTo>
                  <a:cubicBezTo>
                    <a:pt x="708" y="494"/>
                    <a:pt x="699" y="499"/>
                    <a:pt x="690" y="502"/>
                  </a:cubicBezTo>
                  <a:cubicBezTo>
                    <a:pt x="693" y="497"/>
                    <a:pt x="696" y="492"/>
                    <a:pt x="697" y="486"/>
                  </a:cubicBezTo>
                  <a:cubicBezTo>
                    <a:pt x="735" y="474"/>
                    <a:pt x="718" y="438"/>
                    <a:pt x="762" y="429"/>
                  </a:cubicBezTo>
                  <a:cubicBezTo>
                    <a:pt x="723" y="430"/>
                    <a:pt x="722" y="473"/>
                    <a:pt x="699" y="480"/>
                  </a:cubicBezTo>
                  <a:cubicBezTo>
                    <a:pt x="701" y="471"/>
                    <a:pt x="701" y="465"/>
                    <a:pt x="701" y="457"/>
                  </a:cubicBezTo>
                  <a:cubicBezTo>
                    <a:pt x="710" y="450"/>
                    <a:pt x="715" y="436"/>
                    <a:pt x="713" y="422"/>
                  </a:cubicBezTo>
                  <a:cubicBezTo>
                    <a:pt x="713" y="437"/>
                    <a:pt x="708" y="447"/>
                    <a:pt x="700" y="453"/>
                  </a:cubicBezTo>
                  <a:cubicBezTo>
                    <a:pt x="697" y="431"/>
                    <a:pt x="685" y="412"/>
                    <a:pt x="674" y="400"/>
                  </a:cubicBezTo>
                  <a:cubicBezTo>
                    <a:pt x="684" y="414"/>
                    <a:pt x="696" y="437"/>
                    <a:pt x="696" y="462"/>
                  </a:cubicBezTo>
                  <a:cubicBezTo>
                    <a:pt x="682" y="458"/>
                    <a:pt x="670" y="446"/>
                    <a:pt x="663" y="425"/>
                  </a:cubicBezTo>
                  <a:cubicBezTo>
                    <a:pt x="667" y="445"/>
                    <a:pt x="679" y="462"/>
                    <a:pt x="696" y="467"/>
                  </a:cubicBezTo>
                  <a:cubicBezTo>
                    <a:pt x="695" y="480"/>
                    <a:pt x="688" y="494"/>
                    <a:pt x="678" y="506"/>
                  </a:cubicBezTo>
                  <a:cubicBezTo>
                    <a:pt x="669" y="508"/>
                    <a:pt x="660" y="509"/>
                    <a:pt x="650" y="509"/>
                  </a:cubicBezTo>
                  <a:cubicBezTo>
                    <a:pt x="652" y="504"/>
                    <a:pt x="654" y="498"/>
                    <a:pt x="655" y="491"/>
                  </a:cubicBezTo>
                  <a:cubicBezTo>
                    <a:pt x="659" y="466"/>
                    <a:pt x="653" y="438"/>
                    <a:pt x="647" y="414"/>
                  </a:cubicBezTo>
                  <a:cubicBezTo>
                    <a:pt x="702" y="355"/>
                    <a:pt x="729" y="446"/>
                    <a:pt x="804" y="412"/>
                  </a:cubicBezTo>
                  <a:cubicBezTo>
                    <a:pt x="811" y="409"/>
                    <a:pt x="819" y="405"/>
                    <a:pt x="826" y="401"/>
                  </a:cubicBezTo>
                  <a:cubicBezTo>
                    <a:pt x="855" y="409"/>
                    <a:pt x="887" y="402"/>
                    <a:pt x="899" y="398"/>
                  </a:cubicBezTo>
                  <a:cubicBezTo>
                    <a:pt x="907" y="417"/>
                    <a:pt x="937" y="426"/>
                    <a:pt x="947" y="426"/>
                  </a:cubicBezTo>
                  <a:cubicBezTo>
                    <a:pt x="921" y="418"/>
                    <a:pt x="911" y="408"/>
                    <a:pt x="904" y="396"/>
                  </a:cubicBezTo>
                  <a:cubicBezTo>
                    <a:pt x="914" y="393"/>
                    <a:pt x="927" y="391"/>
                    <a:pt x="943" y="390"/>
                  </a:cubicBezTo>
                  <a:cubicBezTo>
                    <a:pt x="903" y="382"/>
                    <a:pt x="872" y="408"/>
                    <a:pt x="838" y="394"/>
                  </a:cubicBezTo>
                  <a:cubicBezTo>
                    <a:pt x="848" y="389"/>
                    <a:pt x="857" y="383"/>
                    <a:pt x="867" y="376"/>
                  </a:cubicBezTo>
                  <a:cubicBezTo>
                    <a:pt x="884" y="384"/>
                    <a:pt x="897" y="381"/>
                    <a:pt x="931" y="373"/>
                  </a:cubicBezTo>
                  <a:cubicBezTo>
                    <a:pt x="942" y="391"/>
                    <a:pt x="965" y="403"/>
                    <a:pt x="991" y="403"/>
                  </a:cubicBezTo>
                  <a:cubicBezTo>
                    <a:pt x="963" y="399"/>
                    <a:pt x="946" y="387"/>
                    <a:pt x="937" y="371"/>
                  </a:cubicBezTo>
                  <a:cubicBezTo>
                    <a:pt x="946" y="369"/>
                    <a:pt x="956" y="366"/>
                    <a:pt x="966" y="364"/>
                  </a:cubicBezTo>
                  <a:cubicBezTo>
                    <a:pt x="983" y="396"/>
                    <a:pt x="1025" y="380"/>
                    <a:pt x="1068" y="410"/>
                  </a:cubicBezTo>
                  <a:cubicBezTo>
                    <a:pt x="1067" y="409"/>
                    <a:pt x="1067" y="409"/>
                    <a:pt x="1067" y="409"/>
                  </a:cubicBezTo>
                  <a:cubicBezTo>
                    <a:pt x="1046" y="391"/>
                    <a:pt x="1020" y="388"/>
                    <a:pt x="999" y="382"/>
                  </a:cubicBezTo>
                  <a:cubicBezTo>
                    <a:pt x="1012" y="373"/>
                    <a:pt x="1034" y="371"/>
                    <a:pt x="1058" y="376"/>
                  </a:cubicBezTo>
                  <a:cubicBezTo>
                    <a:pt x="1057" y="374"/>
                    <a:pt x="1057" y="374"/>
                    <a:pt x="1057" y="374"/>
                  </a:cubicBezTo>
                  <a:cubicBezTo>
                    <a:pt x="1035" y="368"/>
                    <a:pt x="1010" y="370"/>
                    <a:pt x="994" y="381"/>
                  </a:cubicBezTo>
                  <a:cubicBezTo>
                    <a:pt x="983" y="377"/>
                    <a:pt x="975" y="372"/>
                    <a:pt x="970" y="363"/>
                  </a:cubicBezTo>
                  <a:cubicBezTo>
                    <a:pt x="994" y="357"/>
                    <a:pt x="1021" y="353"/>
                    <a:pt x="1051" y="355"/>
                  </a:cubicBezTo>
                  <a:cubicBezTo>
                    <a:pt x="1050" y="354"/>
                    <a:pt x="1050" y="354"/>
                    <a:pt x="1050" y="353"/>
                  </a:cubicBezTo>
                  <a:cubicBezTo>
                    <a:pt x="1012" y="348"/>
                    <a:pt x="978" y="354"/>
                    <a:pt x="948" y="361"/>
                  </a:cubicBezTo>
                  <a:cubicBezTo>
                    <a:pt x="959" y="341"/>
                    <a:pt x="974" y="329"/>
                    <a:pt x="991" y="322"/>
                  </a:cubicBezTo>
                  <a:cubicBezTo>
                    <a:pt x="1003" y="337"/>
                    <a:pt x="1024" y="345"/>
                    <a:pt x="1046" y="343"/>
                  </a:cubicBezTo>
                  <a:cubicBezTo>
                    <a:pt x="1046" y="343"/>
                    <a:pt x="1046" y="343"/>
                    <a:pt x="1046" y="342"/>
                  </a:cubicBezTo>
                  <a:cubicBezTo>
                    <a:pt x="1023" y="341"/>
                    <a:pt x="1006" y="333"/>
                    <a:pt x="997" y="320"/>
                  </a:cubicBezTo>
                  <a:cubicBezTo>
                    <a:pt x="1008" y="315"/>
                    <a:pt x="1021" y="313"/>
                    <a:pt x="1033" y="313"/>
                  </a:cubicBezTo>
                  <a:cubicBezTo>
                    <a:pt x="1032" y="311"/>
                    <a:pt x="1031" y="310"/>
                    <a:pt x="1031" y="308"/>
                  </a:cubicBezTo>
                  <a:cubicBezTo>
                    <a:pt x="1022" y="308"/>
                    <a:pt x="1014" y="309"/>
                    <a:pt x="1005" y="310"/>
                  </a:cubicBezTo>
                  <a:cubicBezTo>
                    <a:pt x="1008" y="303"/>
                    <a:pt x="1013" y="295"/>
                    <a:pt x="1021" y="289"/>
                  </a:cubicBezTo>
                  <a:cubicBezTo>
                    <a:pt x="1020" y="288"/>
                    <a:pt x="1020" y="288"/>
                    <a:pt x="1020" y="288"/>
                  </a:cubicBezTo>
                  <a:cubicBezTo>
                    <a:pt x="1011" y="293"/>
                    <a:pt x="1003" y="302"/>
                    <a:pt x="1001" y="312"/>
                  </a:cubicBezTo>
                  <a:cubicBezTo>
                    <a:pt x="990" y="314"/>
                    <a:pt x="980" y="319"/>
                    <a:pt x="970" y="326"/>
                  </a:cubicBezTo>
                  <a:cubicBezTo>
                    <a:pt x="969" y="297"/>
                    <a:pt x="994" y="279"/>
                    <a:pt x="1012" y="272"/>
                  </a:cubicBezTo>
                  <a:cubicBezTo>
                    <a:pt x="1012" y="272"/>
                    <a:pt x="1012" y="272"/>
                    <a:pt x="1012" y="272"/>
                  </a:cubicBezTo>
                  <a:cubicBezTo>
                    <a:pt x="992" y="277"/>
                    <a:pt x="964" y="293"/>
                    <a:pt x="967" y="329"/>
                  </a:cubicBezTo>
                  <a:cubicBezTo>
                    <a:pt x="956" y="337"/>
                    <a:pt x="947" y="348"/>
                    <a:pt x="939" y="363"/>
                  </a:cubicBezTo>
                  <a:cubicBezTo>
                    <a:pt x="902" y="371"/>
                    <a:pt x="895" y="373"/>
                    <a:pt x="878" y="368"/>
                  </a:cubicBezTo>
                  <a:cubicBezTo>
                    <a:pt x="923" y="336"/>
                    <a:pt x="966" y="297"/>
                    <a:pt x="1003" y="258"/>
                  </a:cubicBezTo>
                  <a:cubicBezTo>
                    <a:pt x="1003" y="258"/>
                    <a:pt x="1003" y="257"/>
                    <a:pt x="1003" y="257"/>
                  </a:cubicBezTo>
                  <a:cubicBezTo>
                    <a:pt x="973" y="285"/>
                    <a:pt x="940" y="314"/>
                    <a:pt x="906" y="340"/>
                  </a:cubicBezTo>
                  <a:cubicBezTo>
                    <a:pt x="902" y="333"/>
                    <a:pt x="902" y="325"/>
                    <a:pt x="903" y="318"/>
                  </a:cubicBezTo>
                  <a:cubicBezTo>
                    <a:pt x="916" y="313"/>
                    <a:pt x="939" y="311"/>
                    <a:pt x="962" y="272"/>
                  </a:cubicBezTo>
                  <a:cubicBezTo>
                    <a:pt x="973" y="271"/>
                    <a:pt x="983" y="262"/>
                    <a:pt x="987" y="249"/>
                  </a:cubicBezTo>
                  <a:cubicBezTo>
                    <a:pt x="980" y="261"/>
                    <a:pt x="972" y="268"/>
                    <a:pt x="963" y="269"/>
                  </a:cubicBezTo>
                  <a:cubicBezTo>
                    <a:pt x="965" y="255"/>
                    <a:pt x="972" y="243"/>
                    <a:pt x="989" y="236"/>
                  </a:cubicBezTo>
                  <a:cubicBezTo>
                    <a:pt x="987" y="234"/>
                    <a:pt x="987" y="234"/>
                    <a:pt x="987" y="234"/>
                  </a:cubicBezTo>
                  <a:cubicBezTo>
                    <a:pt x="975" y="238"/>
                    <a:pt x="966" y="247"/>
                    <a:pt x="964" y="252"/>
                  </a:cubicBezTo>
                  <a:cubicBezTo>
                    <a:pt x="962" y="248"/>
                    <a:pt x="961" y="243"/>
                    <a:pt x="962" y="238"/>
                  </a:cubicBezTo>
                  <a:cubicBezTo>
                    <a:pt x="970" y="238"/>
                    <a:pt x="977" y="234"/>
                    <a:pt x="983" y="227"/>
                  </a:cubicBezTo>
                  <a:cubicBezTo>
                    <a:pt x="983" y="227"/>
                    <a:pt x="982" y="227"/>
                    <a:pt x="982" y="226"/>
                  </a:cubicBezTo>
                  <a:cubicBezTo>
                    <a:pt x="976" y="233"/>
                    <a:pt x="969" y="237"/>
                    <a:pt x="962" y="237"/>
                  </a:cubicBezTo>
                  <a:cubicBezTo>
                    <a:pt x="963" y="232"/>
                    <a:pt x="965" y="227"/>
                    <a:pt x="967" y="222"/>
                  </a:cubicBezTo>
                  <a:cubicBezTo>
                    <a:pt x="960" y="233"/>
                    <a:pt x="957" y="246"/>
                    <a:pt x="962" y="256"/>
                  </a:cubicBezTo>
                  <a:cubicBezTo>
                    <a:pt x="961" y="262"/>
                    <a:pt x="961" y="269"/>
                    <a:pt x="956" y="275"/>
                  </a:cubicBezTo>
                  <a:cubicBezTo>
                    <a:pt x="953" y="279"/>
                    <a:pt x="951" y="284"/>
                    <a:pt x="947" y="287"/>
                  </a:cubicBezTo>
                  <a:cubicBezTo>
                    <a:pt x="941" y="276"/>
                    <a:pt x="939" y="259"/>
                    <a:pt x="948" y="242"/>
                  </a:cubicBezTo>
                  <a:cubicBezTo>
                    <a:pt x="938" y="256"/>
                    <a:pt x="935" y="279"/>
                    <a:pt x="944" y="290"/>
                  </a:cubicBezTo>
                  <a:cubicBezTo>
                    <a:pt x="935" y="301"/>
                    <a:pt x="920" y="308"/>
                    <a:pt x="905" y="311"/>
                  </a:cubicBezTo>
                  <a:cubicBezTo>
                    <a:pt x="911" y="293"/>
                    <a:pt x="927" y="275"/>
                    <a:pt x="931" y="257"/>
                  </a:cubicBezTo>
                  <a:cubicBezTo>
                    <a:pt x="933" y="251"/>
                    <a:pt x="933" y="245"/>
                    <a:pt x="933" y="239"/>
                  </a:cubicBezTo>
                  <a:cubicBezTo>
                    <a:pt x="951" y="235"/>
                    <a:pt x="962" y="221"/>
                    <a:pt x="968" y="207"/>
                  </a:cubicBezTo>
                  <a:cubicBezTo>
                    <a:pt x="968" y="207"/>
                    <a:pt x="967" y="207"/>
                    <a:pt x="967" y="207"/>
                  </a:cubicBezTo>
                  <a:cubicBezTo>
                    <a:pt x="961" y="218"/>
                    <a:pt x="954" y="226"/>
                    <a:pt x="945" y="231"/>
                  </a:cubicBezTo>
                  <a:cubicBezTo>
                    <a:pt x="944" y="218"/>
                    <a:pt x="949" y="207"/>
                    <a:pt x="958" y="195"/>
                  </a:cubicBezTo>
                  <a:cubicBezTo>
                    <a:pt x="958" y="195"/>
                    <a:pt x="958" y="195"/>
                    <a:pt x="957" y="194"/>
                  </a:cubicBezTo>
                  <a:cubicBezTo>
                    <a:pt x="948" y="204"/>
                    <a:pt x="941" y="217"/>
                    <a:pt x="942" y="233"/>
                  </a:cubicBezTo>
                  <a:cubicBezTo>
                    <a:pt x="939" y="234"/>
                    <a:pt x="936" y="235"/>
                    <a:pt x="933" y="236"/>
                  </a:cubicBezTo>
                  <a:cubicBezTo>
                    <a:pt x="931" y="220"/>
                    <a:pt x="927" y="203"/>
                    <a:pt x="945" y="180"/>
                  </a:cubicBezTo>
                  <a:cubicBezTo>
                    <a:pt x="945" y="180"/>
                    <a:pt x="945" y="180"/>
                    <a:pt x="945" y="180"/>
                  </a:cubicBezTo>
                  <a:cubicBezTo>
                    <a:pt x="915" y="214"/>
                    <a:pt x="934" y="231"/>
                    <a:pt x="926" y="257"/>
                  </a:cubicBezTo>
                  <a:cubicBezTo>
                    <a:pt x="919" y="283"/>
                    <a:pt x="886" y="310"/>
                    <a:pt x="899" y="345"/>
                  </a:cubicBezTo>
                  <a:cubicBezTo>
                    <a:pt x="885" y="355"/>
                    <a:pt x="872" y="364"/>
                    <a:pt x="858" y="373"/>
                  </a:cubicBezTo>
                  <a:cubicBezTo>
                    <a:pt x="860" y="353"/>
                    <a:pt x="886" y="337"/>
                    <a:pt x="891" y="309"/>
                  </a:cubicBezTo>
                  <a:cubicBezTo>
                    <a:pt x="877" y="342"/>
                    <a:pt x="850" y="352"/>
                    <a:pt x="851" y="377"/>
                  </a:cubicBezTo>
                  <a:cubicBezTo>
                    <a:pt x="839" y="384"/>
                    <a:pt x="828" y="390"/>
                    <a:pt x="816" y="396"/>
                  </a:cubicBezTo>
                  <a:cubicBezTo>
                    <a:pt x="815" y="387"/>
                    <a:pt x="815" y="378"/>
                    <a:pt x="815" y="369"/>
                  </a:cubicBezTo>
                  <a:cubicBezTo>
                    <a:pt x="854" y="376"/>
                    <a:pt x="859" y="315"/>
                    <a:pt x="888" y="301"/>
                  </a:cubicBezTo>
                  <a:cubicBezTo>
                    <a:pt x="865" y="303"/>
                    <a:pt x="857" y="343"/>
                    <a:pt x="836" y="358"/>
                  </a:cubicBezTo>
                  <a:cubicBezTo>
                    <a:pt x="834" y="344"/>
                    <a:pt x="848" y="333"/>
                    <a:pt x="849" y="314"/>
                  </a:cubicBezTo>
                  <a:cubicBezTo>
                    <a:pt x="844" y="336"/>
                    <a:pt x="830" y="344"/>
                    <a:pt x="832" y="360"/>
                  </a:cubicBezTo>
                  <a:cubicBezTo>
                    <a:pt x="828" y="362"/>
                    <a:pt x="822" y="364"/>
                    <a:pt x="816" y="363"/>
                  </a:cubicBezTo>
                  <a:cubicBezTo>
                    <a:pt x="818" y="344"/>
                    <a:pt x="823" y="324"/>
                    <a:pt x="831" y="304"/>
                  </a:cubicBezTo>
                  <a:cubicBezTo>
                    <a:pt x="856" y="302"/>
                    <a:pt x="899" y="274"/>
                    <a:pt x="912" y="253"/>
                  </a:cubicBezTo>
                  <a:cubicBezTo>
                    <a:pt x="895" y="274"/>
                    <a:pt x="856" y="296"/>
                    <a:pt x="834" y="298"/>
                  </a:cubicBezTo>
                  <a:cubicBezTo>
                    <a:pt x="840" y="285"/>
                    <a:pt x="846" y="272"/>
                    <a:pt x="854" y="259"/>
                  </a:cubicBezTo>
                  <a:cubicBezTo>
                    <a:pt x="877" y="260"/>
                    <a:pt x="900" y="246"/>
                    <a:pt x="913" y="223"/>
                  </a:cubicBezTo>
                  <a:cubicBezTo>
                    <a:pt x="896" y="244"/>
                    <a:pt x="876" y="254"/>
                    <a:pt x="858" y="253"/>
                  </a:cubicBezTo>
                  <a:cubicBezTo>
                    <a:pt x="867" y="239"/>
                    <a:pt x="877" y="225"/>
                    <a:pt x="888" y="211"/>
                  </a:cubicBezTo>
                  <a:cubicBezTo>
                    <a:pt x="904" y="212"/>
                    <a:pt x="921" y="201"/>
                    <a:pt x="931" y="184"/>
                  </a:cubicBezTo>
                  <a:cubicBezTo>
                    <a:pt x="918" y="200"/>
                    <a:pt x="904" y="207"/>
                    <a:pt x="891" y="206"/>
                  </a:cubicBezTo>
                  <a:cubicBezTo>
                    <a:pt x="903" y="192"/>
                    <a:pt x="916" y="177"/>
                    <a:pt x="929" y="163"/>
                  </a:cubicBezTo>
                  <a:cubicBezTo>
                    <a:pt x="928" y="162"/>
                    <a:pt x="928" y="162"/>
                    <a:pt x="928" y="162"/>
                  </a:cubicBezTo>
                  <a:cubicBezTo>
                    <a:pt x="916" y="175"/>
                    <a:pt x="904" y="187"/>
                    <a:pt x="893" y="199"/>
                  </a:cubicBezTo>
                  <a:cubicBezTo>
                    <a:pt x="887" y="186"/>
                    <a:pt x="904" y="167"/>
                    <a:pt x="919" y="153"/>
                  </a:cubicBezTo>
                  <a:cubicBezTo>
                    <a:pt x="918" y="153"/>
                    <a:pt x="918" y="153"/>
                    <a:pt x="918" y="153"/>
                  </a:cubicBezTo>
                  <a:cubicBezTo>
                    <a:pt x="902" y="166"/>
                    <a:pt x="882" y="188"/>
                    <a:pt x="889" y="203"/>
                  </a:cubicBezTo>
                  <a:cubicBezTo>
                    <a:pt x="855" y="242"/>
                    <a:pt x="830" y="282"/>
                    <a:pt x="817" y="323"/>
                  </a:cubicBezTo>
                  <a:cubicBezTo>
                    <a:pt x="811" y="307"/>
                    <a:pt x="813" y="287"/>
                    <a:pt x="825" y="264"/>
                  </a:cubicBezTo>
                  <a:cubicBezTo>
                    <a:pt x="809" y="285"/>
                    <a:pt x="805" y="312"/>
                    <a:pt x="814" y="332"/>
                  </a:cubicBezTo>
                  <a:cubicBezTo>
                    <a:pt x="810" y="348"/>
                    <a:pt x="807" y="365"/>
                    <a:pt x="807" y="381"/>
                  </a:cubicBezTo>
                  <a:cubicBezTo>
                    <a:pt x="781" y="368"/>
                    <a:pt x="804" y="326"/>
                    <a:pt x="788" y="313"/>
                  </a:cubicBezTo>
                  <a:cubicBezTo>
                    <a:pt x="800" y="334"/>
                    <a:pt x="777" y="376"/>
                    <a:pt x="807" y="386"/>
                  </a:cubicBezTo>
                  <a:cubicBezTo>
                    <a:pt x="807" y="391"/>
                    <a:pt x="807" y="395"/>
                    <a:pt x="808" y="399"/>
                  </a:cubicBezTo>
                  <a:cubicBezTo>
                    <a:pt x="805" y="401"/>
                    <a:pt x="802" y="402"/>
                    <a:pt x="799" y="403"/>
                  </a:cubicBezTo>
                  <a:cubicBezTo>
                    <a:pt x="773" y="413"/>
                    <a:pt x="750" y="403"/>
                    <a:pt x="728" y="391"/>
                  </a:cubicBezTo>
                  <a:cubicBezTo>
                    <a:pt x="736" y="391"/>
                    <a:pt x="745" y="389"/>
                    <a:pt x="753" y="386"/>
                  </a:cubicBezTo>
                  <a:cubicBezTo>
                    <a:pt x="761" y="397"/>
                    <a:pt x="783" y="401"/>
                    <a:pt x="790" y="401"/>
                  </a:cubicBezTo>
                  <a:cubicBezTo>
                    <a:pt x="782" y="399"/>
                    <a:pt x="776" y="397"/>
                    <a:pt x="771" y="395"/>
                  </a:cubicBezTo>
                  <a:cubicBezTo>
                    <a:pt x="775" y="390"/>
                    <a:pt x="781" y="386"/>
                    <a:pt x="794" y="383"/>
                  </a:cubicBezTo>
                  <a:cubicBezTo>
                    <a:pt x="789" y="383"/>
                    <a:pt x="774" y="385"/>
                    <a:pt x="768" y="394"/>
                  </a:cubicBezTo>
                  <a:cubicBezTo>
                    <a:pt x="763" y="391"/>
                    <a:pt x="759" y="388"/>
                    <a:pt x="757" y="385"/>
                  </a:cubicBezTo>
                  <a:cubicBezTo>
                    <a:pt x="769" y="381"/>
                    <a:pt x="780" y="376"/>
                    <a:pt x="785" y="372"/>
                  </a:cubicBezTo>
                  <a:cubicBezTo>
                    <a:pt x="770" y="378"/>
                    <a:pt x="758" y="382"/>
                    <a:pt x="747" y="384"/>
                  </a:cubicBezTo>
                  <a:cubicBezTo>
                    <a:pt x="748" y="378"/>
                    <a:pt x="749" y="372"/>
                    <a:pt x="752" y="366"/>
                  </a:cubicBezTo>
                  <a:cubicBezTo>
                    <a:pt x="764" y="368"/>
                    <a:pt x="782" y="359"/>
                    <a:pt x="787" y="354"/>
                  </a:cubicBezTo>
                  <a:cubicBezTo>
                    <a:pt x="780" y="358"/>
                    <a:pt x="775" y="360"/>
                    <a:pt x="770" y="361"/>
                  </a:cubicBezTo>
                  <a:cubicBezTo>
                    <a:pt x="770" y="355"/>
                    <a:pt x="772" y="348"/>
                    <a:pt x="780" y="339"/>
                  </a:cubicBezTo>
                  <a:cubicBezTo>
                    <a:pt x="776" y="341"/>
                    <a:pt x="766" y="352"/>
                    <a:pt x="767" y="362"/>
                  </a:cubicBezTo>
                  <a:cubicBezTo>
                    <a:pt x="762" y="363"/>
                    <a:pt x="757" y="363"/>
                    <a:pt x="753" y="362"/>
                  </a:cubicBezTo>
                  <a:cubicBezTo>
                    <a:pt x="757" y="355"/>
                    <a:pt x="763" y="347"/>
                    <a:pt x="772" y="338"/>
                  </a:cubicBezTo>
                  <a:cubicBezTo>
                    <a:pt x="765" y="342"/>
                    <a:pt x="749" y="356"/>
                    <a:pt x="744" y="373"/>
                  </a:cubicBezTo>
                  <a:cubicBezTo>
                    <a:pt x="742" y="372"/>
                    <a:pt x="741" y="371"/>
                    <a:pt x="740" y="370"/>
                  </a:cubicBezTo>
                  <a:cubicBezTo>
                    <a:pt x="739" y="361"/>
                    <a:pt x="730" y="353"/>
                    <a:pt x="727" y="351"/>
                  </a:cubicBezTo>
                  <a:cubicBezTo>
                    <a:pt x="733" y="358"/>
                    <a:pt x="736" y="363"/>
                    <a:pt x="737" y="368"/>
                  </a:cubicBezTo>
                  <a:cubicBezTo>
                    <a:pt x="726" y="362"/>
                    <a:pt x="710" y="358"/>
                    <a:pt x="699" y="358"/>
                  </a:cubicBezTo>
                  <a:cubicBezTo>
                    <a:pt x="703" y="358"/>
                    <a:pt x="708" y="360"/>
                    <a:pt x="714" y="362"/>
                  </a:cubicBezTo>
                  <a:cubicBezTo>
                    <a:pt x="710" y="365"/>
                    <a:pt x="704" y="367"/>
                    <a:pt x="694" y="368"/>
                  </a:cubicBezTo>
                  <a:cubicBezTo>
                    <a:pt x="698" y="369"/>
                    <a:pt x="711" y="368"/>
                    <a:pt x="717" y="362"/>
                  </a:cubicBezTo>
                  <a:cubicBezTo>
                    <a:pt x="722" y="364"/>
                    <a:pt x="726" y="365"/>
                    <a:pt x="728" y="366"/>
                  </a:cubicBezTo>
                  <a:cubicBezTo>
                    <a:pt x="724" y="371"/>
                    <a:pt x="719" y="375"/>
                    <a:pt x="706" y="377"/>
                  </a:cubicBezTo>
                  <a:cubicBezTo>
                    <a:pt x="711" y="378"/>
                    <a:pt x="725" y="376"/>
                    <a:pt x="731" y="367"/>
                  </a:cubicBezTo>
                  <a:cubicBezTo>
                    <a:pt x="736" y="370"/>
                    <a:pt x="740" y="373"/>
                    <a:pt x="742" y="376"/>
                  </a:cubicBezTo>
                  <a:cubicBezTo>
                    <a:pt x="742" y="379"/>
                    <a:pt x="742" y="382"/>
                    <a:pt x="742" y="385"/>
                  </a:cubicBezTo>
                  <a:cubicBezTo>
                    <a:pt x="730" y="386"/>
                    <a:pt x="721" y="385"/>
                    <a:pt x="713" y="383"/>
                  </a:cubicBezTo>
                  <a:cubicBezTo>
                    <a:pt x="690" y="372"/>
                    <a:pt x="667" y="365"/>
                    <a:pt x="642" y="389"/>
                  </a:cubicBezTo>
                  <a:cubicBezTo>
                    <a:pt x="637" y="360"/>
                    <a:pt x="643" y="341"/>
                    <a:pt x="695" y="349"/>
                  </a:cubicBezTo>
                  <a:cubicBezTo>
                    <a:pt x="750" y="358"/>
                    <a:pt x="794" y="321"/>
                    <a:pt x="805" y="273"/>
                  </a:cubicBezTo>
                  <a:cubicBezTo>
                    <a:pt x="817" y="266"/>
                    <a:pt x="825" y="245"/>
                    <a:pt x="829" y="235"/>
                  </a:cubicBezTo>
                  <a:cubicBezTo>
                    <a:pt x="858" y="236"/>
                    <a:pt x="862" y="209"/>
                    <a:pt x="878" y="197"/>
                  </a:cubicBezTo>
                  <a:cubicBezTo>
                    <a:pt x="858" y="207"/>
                    <a:pt x="853" y="233"/>
                    <a:pt x="830" y="232"/>
                  </a:cubicBezTo>
                  <a:cubicBezTo>
                    <a:pt x="836" y="219"/>
                    <a:pt x="844" y="208"/>
                    <a:pt x="851" y="198"/>
                  </a:cubicBezTo>
                  <a:cubicBezTo>
                    <a:pt x="826" y="218"/>
                    <a:pt x="818" y="256"/>
                    <a:pt x="806" y="263"/>
                  </a:cubicBezTo>
                  <a:cubicBezTo>
                    <a:pt x="807" y="255"/>
                    <a:pt x="807" y="247"/>
                    <a:pt x="806" y="238"/>
                  </a:cubicBezTo>
                  <a:cubicBezTo>
                    <a:pt x="819" y="228"/>
                    <a:pt x="834" y="207"/>
                    <a:pt x="833" y="187"/>
                  </a:cubicBezTo>
                  <a:cubicBezTo>
                    <a:pt x="866" y="186"/>
                    <a:pt x="895" y="162"/>
                    <a:pt x="909" y="144"/>
                  </a:cubicBezTo>
                  <a:cubicBezTo>
                    <a:pt x="909" y="143"/>
                    <a:pt x="908" y="143"/>
                    <a:pt x="908" y="142"/>
                  </a:cubicBezTo>
                  <a:cubicBezTo>
                    <a:pt x="892" y="159"/>
                    <a:pt x="865" y="179"/>
                    <a:pt x="833" y="182"/>
                  </a:cubicBezTo>
                  <a:cubicBezTo>
                    <a:pt x="833" y="176"/>
                    <a:pt x="833" y="172"/>
                    <a:pt x="833" y="165"/>
                  </a:cubicBezTo>
                  <a:cubicBezTo>
                    <a:pt x="850" y="167"/>
                    <a:pt x="862" y="148"/>
                    <a:pt x="889" y="126"/>
                  </a:cubicBezTo>
                  <a:cubicBezTo>
                    <a:pt x="889" y="126"/>
                    <a:pt x="888" y="125"/>
                    <a:pt x="887" y="125"/>
                  </a:cubicBezTo>
                  <a:cubicBezTo>
                    <a:pt x="875" y="133"/>
                    <a:pt x="864" y="142"/>
                    <a:pt x="858" y="148"/>
                  </a:cubicBezTo>
                  <a:cubicBezTo>
                    <a:pt x="852" y="138"/>
                    <a:pt x="856" y="124"/>
                    <a:pt x="868" y="109"/>
                  </a:cubicBezTo>
                  <a:cubicBezTo>
                    <a:pt x="867" y="109"/>
                    <a:pt x="867" y="109"/>
                    <a:pt x="867" y="109"/>
                  </a:cubicBezTo>
                  <a:cubicBezTo>
                    <a:pt x="853" y="122"/>
                    <a:pt x="848" y="139"/>
                    <a:pt x="856" y="150"/>
                  </a:cubicBezTo>
                  <a:cubicBezTo>
                    <a:pt x="850" y="156"/>
                    <a:pt x="843" y="161"/>
                    <a:pt x="833" y="163"/>
                  </a:cubicBezTo>
                  <a:cubicBezTo>
                    <a:pt x="833" y="144"/>
                    <a:pt x="836" y="122"/>
                    <a:pt x="854" y="99"/>
                  </a:cubicBezTo>
                  <a:cubicBezTo>
                    <a:pt x="853" y="99"/>
                    <a:pt x="853" y="99"/>
                    <a:pt x="853" y="99"/>
                  </a:cubicBezTo>
                  <a:cubicBezTo>
                    <a:pt x="829" y="127"/>
                    <a:pt x="826" y="153"/>
                    <a:pt x="826" y="176"/>
                  </a:cubicBezTo>
                  <a:cubicBezTo>
                    <a:pt x="809" y="168"/>
                    <a:pt x="801" y="157"/>
                    <a:pt x="798" y="147"/>
                  </a:cubicBezTo>
                  <a:cubicBezTo>
                    <a:pt x="815" y="141"/>
                    <a:pt x="831" y="108"/>
                    <a:pt x="835" y="86"/>
                  </a:cubicBezTo>
                  <a:cubicBezTo>
                    <a:pt x="835" y="86"/>
                    <a:pt x="834" y="86"/>
                    <a:pt x="833" y="85"/>
                  </a:cubicBezTo>
                  <a:cubicBezTo>
                    <a:pt x="826" y="105"/>
                    <a:pt x="811" y="136"/>
                    <a:pt x="797" y="141"/>
                  </a:cubicBezTo>
                  <a:cubicBezTo>
                    <a:pt x="794" y="124"/>
                    <a:pt x="802" y="96"/>
                    <a:pt x="820" y="77"/>
                  </a:cubicBezTo>
                  <a:cubicBezTo>
                    <a:pt x="818" y="76"/>
                    <a:pt x="818" y="76"/>
                    <a:pt x="818" y="76"/>
                  </a:cubicBezTo>
                  <a:cubicBezTo>
                    <a:pt x="807" y="86"/>
                    <a:pt x="799" y="101"/>
                    <a:pt x="795" y="114"/>
                  </a:cubicBezTo>
                  <a:cubicBezTo>
                    <a:pt x="783" y="99"/>
                    <a:pt x="794" y="80"/>
                    <a:pt x="800" y="65"/>
                  </a:cubicBezTo>
                  <a:cubicBezTo>
                    <a:pt x="799" y="65"/>
                    <a:pt x="798" y="65"/>
                    <a:pt x="798" y="64"/>
                  </a:cubicBezTo>
                  <a:cubicBezTo>
                    <a:pt x="790" y="82"/>
                    <a:pt x="776" y="105"/>
                    <a:pt x="793" y="119"/>
                  </a:cubicBezTo>
                  <a:cubicBezTo>
                    <a:pt x="793" y="118"/>
                    <a:pt x="793" y="118"/>
                    <a:pt x="793" y="118"/>
                  </a:cubicBezTo>
                  <a:cubicBezTo>
                    <a:pt x="792" y="125"/>
                    <a:pt x="791" y="130"/>
                    <a:pt x="790" y="135"/>
                  </a:cubicBezTo>
                  <a:cubicBezTo>
                    <a:pt x="780" y="132"/>
                    <a:pt x="767" y="121"/>
                    <a:pt x="764" y="110"/>
                  </a:cubicBezTo>
                  <a:cubicBezTo>
                    <a:pt x="764" y="121"/>
                    <a:pt x="777" y="136"/>
                    <a:pt x="790" y="140"/>
                  </a:cubicBezTo>
                  <a:cubicBezTo>
                    <a:pt x="790" y="146"/>
                    <a:pt x="791" y="150"/>
                    <a:pt x="795" y="157"/>
                  </a:cubicBezTo>
                  <a:cubicBezTo>
                    <a:pt x="768" y="159"/>
                    <a:pt x="760" y="144"/>
                    <a:pt x="759" y="134"/>
                  </a:cubicBezTo>
                  <a:cubicBezTo>
                    <a:pt x="756" y="148"/>
                    <a:pt x="772" y="165"/>
                    <a:pt x="800" y="163"/>
                  </a:cubicBezTo>
                  <a:cubicBezTo>
                    <a:pt x="805" y="169"/>
                    <a:pt x="813" y="175"/>
                    <a:pt x="826" y="181"/>
                  </a:cubicBezTo>
                  <a:cubicBezTo>
                    <a:pt x="825" y="203"/>
                    <a:pt x="815" y="216"/>
                    <a:pt x="804" y="228"/>
                  </a:cubicBezTo>
                  <a:cubicBezTo>
                    <a:pt x="802" y="215"/>
                    <a:pt x="797" y="202"/>
                    <a:pt x="789" y="190"/>
                  </a:cubicBezTo>
                  <a:cubicBezTo>
                    <a:pt x="778" y="172"/>
                    <a:pt x="762" y="161"/>
                    <a:pt x="745" y="152"/>
                  </a:cubicBezTo>
                  <a:cubicBezTo>
                    <a:pt x="739" y="148"/>
                    <a:pt x="737" y="143"/>
                    <a:pt x="735" y="137"/>
                  </a:cubicBezTo>
                  <a:cubicBezTo>
                    <a:pt x="748" y="126"/>
                    <a:pt x="780" y="97"/>
                    <a:pt x="782" y="56"/>
                  </a:cubicBezTo>
                  <a:cubicBezTo>
                    <a:pt x="781" y="56"/>
                    <a:pt x="781" y="56"/>
                    <a:pt x="781" y="56"/>
                  </a:cubicBezTo>
                  <a:cubicBezTo>
                    <a:pt x="778" y="73"/>
                    <a:pt x="769" y="94"/>
                    <a:pt x="754" y="112"/>
                  </a:cubicBezTo>
                  <a:cubicBezTo>
                    <a:pt x="747" y="102"/>
                    <a:pt x="745" y="86"/>
                    <a:pt x="748" y="75"/>
                  </a:cubicBezTo>
                  <a:cubicBezTo>
                    <a:pt x="770" y="71"/>
                    <a:pt x="766" y="62"/>
                    <a:pt x="771" y="51"/>
                  </a:cubicBezTo>
                  <a:cubicBezTo>
                    <a:pt x="770" y="50"/>
                    <a:pt x="770" y="50"/>
                    <a:pt x="770" y="50"/>
                  </a:cubicBezTo>
                  <a:cubicBezTo>
                    <a:pt x="762" y="61"/>
                    <a:pt x="766" y="69"/>
                    <a:pt x="749" y="72"/>
                  </a:cubicBezTo>
                  <a:cubicBezTo>
                    <a:pt x="751" y="63"/>
                    <a:pt x="754" y="53"/>
                    <a:pt x="757" y="45"/>
                  </a:cubicBezTo>
                  <a:cubicBezTo>
                    <a:pt x="756" y="44"/>
                    <a:pt x="756" y="44"/>
                    <a:pt x="756" y="44"/>
                  </a:cubicBezTo>
                  <a:cubicBezTo>
                    <a:pt x="747" y="62"/>
                    <a:pt x="735" y="91"/>
                    <a:pt x="750" y="117"/>
                  </a:cubicBezTo>
                  <a:cubicBezTo>
                    <a:pt x="746" y="122"/>
                    <a:pt x="740" y="127"/>
                    <a:pt x="734" y="131"/>
                  </a:cubicBezTo>
                  <a:cubicBezTo>
                    <a:pt x="734" y="117"/>
                    <a:pt x="739" y="100"/>
                    <a:pt x="736" y="87"/>
                  </a:cubicBezTo>
                  <a:cubicBezTo>
                    <a:pt x="735" y="85"/>
                    <a:pt x="734" y="82"/>
                    <a:pt x="733" y="80"/>
                  </a:cubicBezTo>
                  <a:cubicBezTo>
                    <a:pt x="739" y="70"/>
                    <a:pt x="737" y="50"/>
                    <a:pt x="731" y="34"/>
                  </a:cubicBezTo>
                  <a:cubicBezTo>
                    <a:pt x="731" y="34"/>
                    <a:pt x="730" y="34"/>
                    <a:pt x="730" y="34"/>
                  </a:cubicBezTo>
                  <a:cubicBezTo>
                    <a:pt x="734" y="50"/>
                    <a:pt x="735" y="67"/>
                    <a:pt x="730" y="76"/>
                  </a:cubicBezTo>
                  <a:cubicBezTo>
                    <a:pt x="720" y="64"/>
                    <a:pt x="704" y="55"/>
                    <a:pt x="713" y="28"/>
                  </a:cubicBezTo>
                  <a:cubicBezTo>
                    <a:pt x="712" y="28"/>
                    <a:pt x="712" y="28"/>
                    <a:pt x="712" y="28"/>
                  </a:cubicBezTo>
                  <a:cubicBezTo>
                    <a:pt x="706" y="43"/>
                    <a:pt x="707" y="53"/>
                    <a:pt x="711" y="61"/>
                  </a:cubicBezTo>
                  <a:cubicBezTo>
                    <a:pt x="706" y="59"/>
                    <a:pt x="700" y="56"/>
                    <a:pt x="695" y="51"/>
                  </a:cubicBezTo>
                  <a:cubicBezTo>
                    <a:pt x="700" y="44"/>
                    <a:pt x="702" y="34"/>
                    <a:pt x="702" y="24"/>
                  </a:cubicBezTo>
                  <a:cubicBezTo>
                    <a:pt x="701" y="24"/>
                    <a:pt x="700" y="24"/>
                    <a:pt x="700" y="24"/>
                  </a:cubicBezTo>
                  <a:cubicBezTo>
                    <a:pt x="700" y="34"/>
                    <a:pt x="698" y="42"/>
                    <a:pt x="693" y="49"/>
                  </a:cubicBezTo>
                  <a:cubicBezTo>
                    <a:pt x="689" y="44"/>
                    <a:pt x="685" y="38"/>
                    <a:pt x="682" y="31"/>
                  </a:cubicBezTo>
                  <a:cubicBezTo>
                    <a:pt x="687" y="49"/>
                    <a:pt x="700" y="63"/>
                    <a:pt x="715" y="66"/>
                  </a:cubicBezTo>
                  <a:cubicBezTo>
                    <a:pt x="720" y="73"/>
                    <a:pt x="728" y="79"/>
                    <a:pt x="731" y="90"/>
                  </a:cubicBezTo>
                  <a:cubicBezTo>
                    <a:pt x="732" y="96"/>
                    <a:pt x="731" y="103"/>
                    <a:pt x="730" y="110"/>
                  </a:cubicBezTo>
                  <a:cubicBezTo>
                    <a:pt x="713" y="107"/>
                    <a:pt x="698" y="94"/>
                    <a:pt x="687" y="70"/>
                  </a:cubicBezTo>
                  <a:cubicBezTo>
                    <a:pt x="694" y="93"/>
                    <a:pt x="710" y="111"/>
                    <a:pt x="730" y="115"/>
                  </a:cubicBezTo>
                  <a:cubicBezTo>
                    <a:pt x="728" y="126"/>
                    <a:pt x="727" y="136"/>
                    <a:pt x="731" y="146"/>
                  </a:cubicBezTo>
                  <a:cubicBezTo>
                    <a:pt x="727" y="144"/>
                    <a:pt x="723" y="143"/>
                    <a:pt x="719" y="141"/>
                  </a:cubicBezTo>
                  <a:cubicBezTo>
                    <a:pt x="709" y="134"/>
                    <a:pt x="699" y="123"/>
                    <a:pt x="692" y="107"/>
                  </a:cubicBezTo>
                  <a:cubicBezTo>
                    <a:pt x="695" y="119"/>
                    <a:pt x="701" y="129"/>
                    <a:pt x="708" y="137"/>
                  </a:cubicBezTo>
                  <a:cubicBezTo>
                    <a:pt x="697" y="133"/>
                    <a:pt x="686" y="129"/>
                    <a:pt x="675" y="124"/>
                  </a:cubicBezTo>
                  <a:cubicBezTo>
                    <a:pt x="682" y="86"/>
                    <a:pt x="679" y="44"/>
                    <a:pt x="668" y="15"/>
                  </a:cubicBezTo>
                  <a:cubicBezTo>
                    <a:pt x="667" y="15"/>
                    <a:pt x="666" y="15"/>
                    <a:pt x="666" y="15"/>
                  </a:cubicBezTo>
                  <a:cubicBezTo>
                    <a:pt x="671" y="36"/>
                    <a:pt x="675" y="68"/>
                    <a:pt x="673" y="86"/>
                  </a:cubicBezTo>
                  <a:cubicBezTo>
                    <a:pt x="662" y="84"/>
                    <a:pt x="655" y="79"/>
                    <a:pt x="649" y="73"/>
                  </a:cubicBezTo>
                  <a:cubicBezTo>
                    <a:pt x="656" y="57"/>
                    <a:pt x="654" y="33"/>
                    <a:pt x="644" y="10"/>
                  </a:cubicBezTo>
                  <a:cubicBezTo>
                    <a:pt x="644" y="10"/>
                    <a:pt x="643" y="10"/>
                    <a:pt x="642" y="10"/>
                  </a:cubicBezTo>
                  <a:cubicBezTo>
                    <a:pt x="650" y="34"/>
                    <a:pt x="650" y="54"/>
                    <a:pt x="645" y="68"/>
                  </a:cubicBezTo>
                  <a:cubicBezTo>
                    <a:pt x="636" y="55"/>
                    <a:pt x="630" y="37"/>
                    <a:pt x="615" y="23"/>
                  </a:cubicBezTo>
                  <a:cubicBezTo>
                    <a:pt x="635" y="48"/>
                    <a:pt x="630" y="85"/>
                    <a:pt x="674" y="92"/>
                  </a:cubicBezTo>
                  <a:cubicBezTo>
                    <a:pt x="673" y="106"/>
                    <a:pt x="671" y="113"/>
                    <a:pt x="670" y="122"/>
                  </a:cubicBezTo>
                  <a:cubicBezTo>
                    <a:pt x="631" y="104"/>
                    <a:pt x="601" y="77"/>
                    <a:pt x="609" y="4"/>
                  </a:cubicBezTo>
                  <a:cubicBezTo>
                    <a:pt x="608" y="4"/>
                    <a:pt x="607" y="4"/>
                    <a:pt x="606" y="4"/>
                  </a:cubicBezTo>
                  <a:cubicBezTo>
                    <a:pt x="598" y="41"/>
                    <a:pt x="601" y="67"/>
                    <a:pt x="611" y="87"/>
                  </a:cubicBezTo>
                  <a:cubicBezTo>
                    <a:pt x="609" y="87"/>
                    <a:pt x="606" y="87"/>
                    <a:pt x="604" y="86"/>
                  </a:cubicBezTo>
                  <a:cubicBezTo>
                    <a:pt x="596" y="75"/>
                    <a:pt x="584" y="42"/>
                    <a:pt x="584" y="2"/>
                  </a:cubicBezTo>
                  <a:cubicBezTo>
                    <a:pt x="584" y="2"/>
                    <a:pt x="583" y="2"/>
                    <a:pt x="582" y="2"/>
                  </a:cubicBezTo>
                  <a:cubicBezTo>
                    <a:pt x="580" y="29"/>
                    <a:pt x="586" y="70"/>
                    <a:pt x="595" y="83"/>
                  </a:cubicBezTo>
                  <a:cubicBezTo>
                    <a:pt x="587" y="79"/>
                    <a:pt x="578" y="74"/>
                    <a:pt x="569" y="65"/>
                  </a:cubicBezTo>
                  <a:cubicBezTo>
                    <a:pt x="583" y="82"/>
                    <a:pt x="600" y="93"/>
                    <a:pt x="614" y="93"/>
                  </a:cubicBezTo>
                  <a:cubicBezTo>
                    <a:pt x="620" y="103"/>
                    <a:pt x="627" y="111"/>
                    <a:pt x="636" y="118"/>
                  </a:cubicBezTo>
                  <a:cubicBezTo>
                    <a:pt x="619" y="118"/>
                    <a:pt x="598" y="112"/>
                    <a:pt x="572" y="95"/>
                  </a:cubicBezTo>
                  <a:cubicBezTo>
                    <a:pt x="594" y="115"/>
                    <a:pt x="623" y="126"/>
                    <a:pt x="642" y="122"/>
                  </a:cubicBezTo>
                  <a:cubicBezTo>
                    <a:pt x="682" y="150"/>
                    <a:pt x="741" y="159"/>
                    <a:pt x="767" y="198"/>
                  </a:cubicBezTo>
                  <a:cubicBezTo>
                    <a:pt x="810" y="263"/>
                    <a:pt x="763" y="337"/>
                    <a:pt x="698" y="326"/>
                  </a:cubicBezTo>
                  <a:cubicBezTo>
                    <a:pt x="678" y="323"/>
                    <a:pt x="661" y="319"/>
                    <a:pt x="646" y="320"/>
                  </a:cubicBezTo>
                  <a:cubicBezTo>
                    <a:pt x="649" y="315"/>
                    <a:pt x="653" y="310"/>
                    <a:pt x="657" y="305"/>
                  </a:cubicBezTo>
                  <a:cubicBezTo>
                    <a:pt x="673" y="304"/>
                    <a:pt x="685" y="302"/>
                    <a:pt x="697" y="296"/>
                  </a:cubicBezTo>
                  <a:cubicBezTo>
                    <a:pt x="730" y="314"/>
                    <a:pt x="759" y="290"/>
                    <a:pt x="771" y="274"/>
                  </a:cubicBezTo>
                  <a:cubicBezTo>
                    <a:pt x="759" y="287"/>
                    <a:pt x="731" y="306"/>
                    <a:pt x="703" y="292"/>
                  </a:cubicBezTo>
                  <a:cubicBezTo>
                    <a:pt x="713" y="286"/>
                    <a:pt x="722" y="279"/>
                    <a:pt x="729" y="270"/>
                  </a:cubicBezTo>
                  <a:cubicBezTo>
                    <a:pt x="743" y="273"/>
                    <a:pt x="760" y="264"/>
                    <a:pt x="771" y="250"/>
                  </a:cubicBezTo>
                  <a:cubicBezTo>
                    <a:pt x="757" y="263"/>
                    <a:pt x="744" y="268"/>
                    <a:pt x="731" y="266"/>
                  </a:cubicBezTo>
                  <a:cubicBezTo>
                    <a:pt x="748" y="244"/>
                    <a:pt x="755" y="215"/>
                    <a:pt x="756" y="195"/>
                  </a:cubicBezTo>
                  <a:cubicBezTo>
                    <a:pt x="752" y="216"/>
                    <a:pt x="742" y="248"/>
                    <a:pt x="719" y="271"/>
                  </a:cubicBezTo>
                  <a:cubicBezTo>
                    <a:pt x="711" y="254"/>
                    <a:pt x="714" y="230"/>
                    <a:pt x="727" y="204"/>
                  </a:cubicBezTo>
                  <a:cubicBezTo>
                    <a:pt x="712" y="226"/>
                    <a:pt x="705" y="256"/>
                    <a:pt x="715" y="275"/>
                  </a:cubicBezTo>
                  <a:cubicBezTo>
                    <a:pt x="701" y="287"/>
                    <a:pt x="684" y="296"/>
                    <a:pt x="662" y="298"/>
                  </a:cubicBezTo>
                  <a:cubicBezTo>
                    <a:pt x="690" y="261"/>
                    <a:pt x="713" y="232"/>
                    <a:pt x="714" y="161"/>
                  </a:cubicBezTo>
                  <a:cubicBezTo>
                    <a:pt x="707" y="216"/>
                    <a:pt x="694" y="244"/>
                    <a:pt x="669" y="277"/>
                  </a:cubicBezTo>
                  <a:cubicBezTo>
                    <a:pt x="663" y="269"/>
                    <a:pt x="662" y="259"/>
                    <a:pt x="663" y="248"/>
                  </a:cubicBezTo>
                  <a:cubicBezTo>
                    <a:pt x="682" y="236"/>
                    <a:pt x="696" y="194"/>
                    <a:pt x="695" y="168"/>
                  </a:cubicBezTo>
                  <a:cubicBezTo>
                    <a:pt x="692" y="196"/>
                    <a:pt x="680" y="229"/>
                    <a:pt x="663" y="239"/>
                  </a:cubicBezTo>
                  <a:cubicBezTo>
                    <a:pt x="667" y="216"/>
                    <a:pt x="677" y="161"/>
                    <a:pt x="657" y="147"/>
                  </a:cubicBezTo>
                  <a:cubicBezTo>
                    <a:pt x="668" y="166"/>
                    <a:pt x="666" y="189"/>
                    <a:pt x="663" y="210"/>
                  </a:cubicBezTo>
                  <a:cubicBezTo>
                    <a:pt x="637" y="182"/>
                    <a:pt x="611" y="214"/>
                    <a:pt x="581" y="207"/>
                  </a:cubicBezTo>
                  <a:cubicBezTo>
                    <a:pt x="601" y="216"/>
                    <a:pt x="622" y="201"/>
                    <a:pt x="640" y="203"/>
                  </a:cubicBezTo>
                  <a:cubicBezTo>
                    <a:pt x="622" y="206"/>
                    <a:pt x="621" y="230"/>
                    <a:pt x="604" y="238"/>
                  </a:cubicBezTo>
                  <a:cubicBezTo>
                    <a:pt x="625" y="231"/>
                    <a:pt x="624" y="199"/>
                    <a:pt x="653" y="208"/>
                  </a:cubicBezTo>
                  <a:cubicBezTo>
                    <a:pt x="656" y="210"/>
                    <a:pt x="659" y="213"/>
                    <a:pt x="662" y="217"/>
                  </a:cubicBezTo>
                  <a:cubicBezTo>
                    <a:pt x="657" y="244"/>
                    <a:pt x="652" y="269"/>
                    <a:pt x="667" y="280"/>
                  </a:cubicBezTo>
                  <a:cubicBezTo>
                    <a:pt x="660" y="288"/>
                    <a:pt x="659" y="290"/>
                    <a:pt x="653" y="297"/>
                  </a:cubicBezTo>
                  <a:cubicBezTo>
                    <a:pt x="642" y="283"/>
                    <a:pt x="636" y="263"/>
                    <a:pt x="643" y="236"/>
                  </a:cubicBezTo>
                  <a:cubicBezTo>
                    <a:pt x="633" y="259"/>
                    <a:pt x="637" y="285"/>
                    <a:pt x="649" y="302"/>
                  </a:cubicBezTo>
                  <a:cubicBezTo>
                    <a:pt x="644" y="308"/>
                    <a:pt x="639" y="315"/>
                    <a:pt x="635" y="322"/>
                  </a:cubicBezTo>
                  <a:cubicBezTo>
                    <a:pt x="610" y="329"/>
                    <a:pt x="600" y="362"/>
                    <a:pt x="614" y="462"/>
                  </a:cubicBezTo>
                  <a:cubicBezTo>
                    <a:pt x="616" y="477"/>
                    <a:pt x="613" y="489"/>
                    <a:pt x="607" y="499"/>
                  </a:cubicBezTo>
                  <a:cubicBezTo>
                    <a:pt x="605" y="485"/>
                    <a:pt x="597" y="468"/>
                    <a:pt x="588" y="460"/>
                  </a:cubicBezTo>
                  <a:cubicBezTo>
                    <a:pt x="616" y="427"/>
                    <a:pt x="589" y="404"/>
                    <a:pt x="589" y="374"/>
                  </a:cubicBezTo>
                  <a:cubicBezTo>
                    <a:pt x="586" y="393"/>
                    <a:pt x="593" y="409"/>
                    <a:pt x="594" y="425"/>
                  </a:cubicBezTo>
                  <a:cubicBezTo>
                    <a:pt x="580" y="416"/>
                    <a:pt x="567" y="398"/>
                    <a:pt x="556" y="369"/>
                  </a:cubicBezTo>
                  <a:cubicBezTo>
                    <a:pt x="562" y="398"/>
                    <a:pt x="577" y="422"/>
                    <a:pt x="594" y="431"/>
                  </a:cubicBezTo>
                  <a:cubicBezTo>
                    <a:pt x="594" y="439"/>
                    <a:pt x="592" y="447"/>
                    <a:pt x="585" y="455"/>
                  </a:cubicBezTo>
                  <a:cubicBezTo>
                    <a:pt x="570" y="439"/>
                    <a:pt x="561" y="420"/>
                    <a:pt x="555" y="401"/>
                  </a:cubicBezTo>
                  <a:cubicBezTo>
                    <a:pt x="556" y="429"/>
                    <a:pt x="573" y="451"/>
                    <a:pt x="588" y="470"/>
                  </a:cubicBezTo>
                  <a:cubicBezTo>
                    <a:pt x="597" y="481"/>
                    <a:pt x="598" y="494"/>
                    <a:pt x="595" y="516"/>
                  </a:cubicBezTo>
                  <a:cubicBezTo>
                    <a:pt x="593" y="518"/>
                    <a:pt x="591" y="521"/>
                    <a:pt x="589" y="523"/>
                  </a:cubicBezTo>
                  <a:cubicBezTo>
                    <a:pt x="577" y="482"/>
                    <a:pt x="561" y="457"/>
                    <a:pt x="545" y="437"/>
                  </a:cubicBezTo>
                  <a:cubicBezTo>
                    <a:pt x="542" y="417"/>
                    <a:pt x="546" y="395"/>
                    <a:pt x="549" y="370"/>
                  </a:cubicBezTo>
                  <a:cubicBezTo>
                    <a:pt x="563" y="361"/>
                    <a:pt x="574" y="351"/>
                    <a:pt x="581" y="340"/>
                  </a:cubicBezTo>
                  <a:cubicBezTo>
                    <a:pt x="618" y="340"/>
                    <a:pt x="631" y="307"/>
                    <a:pt x="634" y="287"/>
                  </a:cubicBezTo>
                  <a:cubicBezTo>
                    <a:pt x="630" y="305"/>
                    <a:pt x="614" y="335"/>
                    <a:pt x="583" y="336"/>
                  </a:cubicBezTo>
                  <a:cubicBezTo>
                    <a:pt x="590" y="326"/>
                    <a:pt x="593" y="315"/>
                    <a:pt x="595" y="305"/>
                  </a:cubicBezTo>
                  <a:cubicBezTo>
                    <a:pt x="609" y="300"/>
                    <a:pt x="620" y="284"/>
                    <a:pt x="623" y="267"/>
                  </a:cubicBezTo>
                  <a:cubicBezTo>
                    <a:pt x="617" y="285"/>
                    <a:pt x="608" y="296"/>
                    <a:pt x="596" y="300"/>
                  </a:cubicBezTo>
                  <a:cubicBezTo>
                    <a:pt x="600" y="272"/>
                    <a:pt x="591" y="244"/>
                    <a:pt x="583" y="225"/>
                  </a:cubicBezTo>
                  <a:cubicBezTo>
                    <a:pt x="590" y="246"/>
                    <a:pt x="596" y="279"/>
                    <a:pt x="588" y="309"/>
                  </a:cubicBezTo>
                  <a:cubicBezTo>
                    <a:pt x="572" y="299"/>
                    <a:pt x="562" y="281"/>
                    <a:pt x="560" y="252"/>
                  </a:cubicBezTo>
                  <a:cubicBezTo>
                    <a:pt x="558" y="278"/>
                    <a:pt x="568" y="303"/>
                    <a:pt x="586" y="315"/>
                  </a:cubicBezTo>
                  <a:cubicBezTo>
                    <a:pt x="580" y="333"/>
                    <a:pt x="569" y="349"/>
                    <a:pt x="550" y="361"/>
                  </a:cubicBezTo>
                  <a:cubicBezTo>
                    <a:pt x="557" y="317"/>
                    <a:pt x="561" y="264"/>
                    <a:pt x="531" y="204"/>
                  </a:cubicBezTo>
                  <a:cubicBezTo>
                    <a:pt x="532" y="203"/>
                    <a:pt x="534" y="202"/>
                    <a:pt x="535" y="201"/>
                  </a:cubicBezTo>
                  <a:cubicBezTo>
                    <a:pt x="582" y="207"/>
                    <a:pt x="624" y="184"/>
                    <a:pt x="651" y="166"/>
                  </a:cubicBezTo>
                  <a:cubicBezTo>
                    <a:pt x="634" y="174"/>
                    <a:pt x="599" y="189"/>
                    <a:pt x="577" y="193"/>
                  </a:cubicBezTo>
                  <a:cubicBezTo>
                    <a:pt x="581" y="158"/>
                    <a:pt x="615" y="160"/>
                    <a:pt x="636" y="133"/>
                  </a:cubicBezTo>
                  <a:cubicBezTo>
                    <a:pt x="613" y="155"/>
                    <a:pt x="575" y="150"/>
                    <a:pt x="571" y="194"/>
                  </a:cubicBezTo>
                  <a:cubicBezTo>
                    <a:pt x="556" y="198"/>
                    <a:pt x="550" y="196"/>
                    <a:pt x="541" y="196"/>
                  </a:cubicBezTo>
                  <a:cubicBezTo>
                    <a:pt x="561" y="175"/>
                    <a:pt x="575" y="149"/>
                    <a:pt x="583" y="128"/>
                  </a:cubicBezTo>
                  <a:cubicBezTo>
                    <a:pt x="573" y="144"/>
                    <a:pt x="563" y="162"/>
                    <a:pt x="549" y="178"/>
                  </a:cubicBezTo>
                  <a:cubicBezTo>
                    <a:pt x="533" y="147"/>
                    <a:pt x="566" y="124"/>
                    <a:pt x="568" y="89"/>
                  </a:cubicBezTo>
                  <a:cubicBezTo>
                    <a:pt x="561" y="120"/>
                    <a:pt x="525" y="142"/>
                    <a:pt x="546" y="182"/>
                  </a:cubicBezTo>
                  <a:cubicBezTo>
                    <a:pt x="540" y="188"/>
                    <a:pt x="534" y="193"/>
                    <a:pt x="528" y="199"/>
                  </a:cubicBezTo>
                  <a:cubicBezTo>
                    <a:pt x="528" y="198"/>
                    <a:pt x="528" y="198"/>
                    <a:pt x="528" y="198"/>
                  </a:cubicBezTo>
                  <a:cubicBezTo>
                    <a:pt x="528" y="198"/>
                    <a:pt x="528" y="198"/>
                    <a:pt x="528" y="199"/>
                  </a:cubicBezTo>
                  <a:cubicBezTo>
                    <a:pt x="521" y="204"/>
                    <a:pt x="514" y="209"/>
                    <a:pt x="506" y="212"/>
                  </a:cubicBezTo>
                  <a:cubicBezTo>
                    <a:pt x="507" y="201"/>
                    <a:pt x="507" y="191"/>
                    <a:pt x="507" y="180"/>
                  </a:cubicBezTo>
                  <a:cubicBezTo>
                    <a:pt x="521" y="163"/>
                    <a:pt x="535" y="144"/>
                    <a:pt x="537" y="99"/>
                  </a:cubicBezTo>
                  <a:cubicBezTo>
                    <a:pt x="554" y="90"/>
                    <a:pt x="565" y="69"/>
                    <a:pt x="565" y="46"/>
                  </a:cubicBezTo>
                  <a:cubicBezTo>
                    <a:pt x="561" y="70"/>
                    <a:pt x="551" y="85"/>
                    <a:pt x="537" y="93"/>
                  </a:cubicBezTo>
                  <a:cubicBezTo>
                    <a:pt x="535" y="85"/>
                    <a:pt x="535" y="63"/>
                    <a:pt x="540" y="55"/>
                  </a:cubicBezTo>
                  <a:cubicBezTo>
                    <a:pt x="555" y="31"/>
                    <a:pt x="563" y="16"/>
                    <a:pt x="565" y="1"/>
                  </a:cubicBezTo>
                  <a:cubicBezTo>
                    <a:pt x="563" y="1"/>
                    <a:pt x="562" y="1"/>
                    <a:pt x="561" y="1"/>
                  </a:cubicBezTo>
                  <a:cubicBezTo>
                    <a:pt x="554" y="35"/>
                    <a:pt x="533" y="49"/>
                    <a:pt x="531" y="65"/>
                  </a:cubicBezTo>
                  <a:cubicBezTo>
                    <a:pt x="526" y="60"/>
                    <a:pt x="516" y="49"/>
                    <a:pt x="514" y="40"/>
                  </a:cubicBezTo>
                  <a:cubicBezTo>
                    <a:pt x="527" y="35"/>
                    <a:pt x="531" y="18"/>
                    <a:pt x="532" y="0"/>
                  </a:cubicBezTo>
                  <a:cubicBezTo>
                    <a:pt x="532" y="0"/>
                    <a:pt x="531" y="0"/>
                    <a:pt x="530" y="0"/>
                  </a:cubicBezTo>
                  <a:cubicBezTo>
                    <a:pt x="527" y="18"/>
                    <a:pt x="524" y="32"/>
                    <a:pt x="513" y="36"/>
                  </a:cubicBezTo>
                  <a:cubicBezTo>
                    <a:pt x="511" y="29"/>
                    <a:pt x="507" y="29"/>
                    <a:pt x="503" y="2"/>
                  </a:cubicBezTo>
                  <a:cubicBezTo>
                    <a:pt x="502" y="2"/>
                    <a:pt x="501" y="2"/>
                    <a:pt x="500" y="2"/>
                  </a:cubicBezTo>
                  <a:cubicBezTo>
                    <a:pt x="500" y="19"/>
                    <a:pt x="507" y="38"/>
                    <a:pt x="514" y="53"/>
                  </a:cubicBezTo>
                  <a:cubicBezTo>
                    <a:pt x="502" y="51"/>
                    <a:pt x="490" y="46"/>
                    <a:pt x="479" y="40"/>
                  </a:cubicBezTo>
                  <a:cubicBezTo>
                    <a:pt x="488" y="25"/>
                    <a:pt x="484" y="16"/>
                    <a:pt x="476" y="4"/>
                  </a:cubicBezTo>
                  <a:cubicBezTo>
                    <a:pt x="475" y="4"/>
                    <a:pt x="474" y="5"/>
                    <a:pt x="473" y="5"/>
                  </a:cubicBezTo>
                  <a:cubicBezTo>
                    <a:pt x="480" y="17"/>
                    <a:pt x="484" y="24"/>
                    <a:pt x="476" y="38"/>
                  </a:cubicBezTo>
                  <a:cubicBezTo>
                    <a:pt x="464" y="31"/>
                    <a:pt x="456" y="22"/>
                    <a:pt x="448" y="8"/>
                  </a:cubicBezTo>
                  <a:cubicBezTo>
                    <a:pt x="448" y="8"/>
                    <a:pt x="447" y="9"/>
                    <a:pt x="447" y="9"/>
                  </a:cubicBezTo>
                  <a:cubicBezTo>
                    <a:pt x="456" y="30"/>
                    <a:pt x="476" y="52"/>
                    <a:pt x="518" y="59"/>
                  </a:cubicBezTo>
                  <a:cubicBezTo>
                    <a:pt x="521" y="64"/>
                    <a:pt x="525" y="69"/>
                    <a:pt x="528" y="71"/>
                  </a:cubicBezTo>
                  <a:cubicBezTo>
                    <a:pt x="529" y="87"/>
                    <a:pt x="533" y="120"/>
                    <a:pt x="522" y="133"/>
                  </a:cubicBezTo>
                  <a:cubicBezTo>
                    <a:pt x="506" y="118"/>
                    <a:pt x="492" y="90"/>
                    <a:pt x="496" y="58"/>
                  </a:cubicBezTo>
                  <a:cubicBezTo>
                    <a:pt x="488" y="86"/>
                    <a:pt x="497" y="128"/>
                    <a:pt x="519" y="140"/>
                  </a:cubicBezTo>
                  <a:cubicBezTo>
                    <a:pt x="515" y="151"/>
                    <a:pt x="511" y="157"/>
                    <a:pt x="506" y="164"/>
                  </a:cubicBezTo>
                  <a:cubicBezTo>
                    <a:pt x="503" y="133"/>
                    <a:pt x="491" y="104"/>
                    <a:pt x="463" y="80"/>
                  </a:cubicBezTo>
                  <a:cubicBezTo>
                    <a:pt x="458" y="51"/>
                    <a:pt x="440" y="29"/>
                    <a:pt x="423" y="13"/>
                  </a:cubicBezTo>
                  <a:cubicBezTo>
                    <a:pt x="422" y="14"/>
                    <a:pt x="421" y="14"/>
                    <a:pt x="421" y="14"/>
                  </a:cubicBezTo>
                  <a:cubicBezTo>
                    <a:pt x="427" y="22"/>
                    <a:pt x="434" y="30"/>
                    <a:pt x="440" y="38"/>
                  </a:cubicBezTo>
                  <a:cubicBezTo>
                    <a:pt x="422" y="42"/>
                    <a:pt x="412" y="30"/>
                    <a:pt x="399" y="19"/>
                  </a:cubicBezTo>
                  <a:cubicBezTo>
                    <a:pt x="398" y="20"/>
                    <a:pt x="396" y="20"/>
                    <a:pt x="395" y="21"/>
                  </a:cubicBezTo>
                  <a:cubicBezTo>
                    <a:pt x="407" y="33"/>
                    <a:pt x="419" y="47"/>
                    <a:pt x="442" y="42"/>
                  </a:cubicBezTo>
                  <a:cubicBezTo>
                    <a:pt x="448" y="52"/>
                    <a:pt x="453" y="63"/>
                    <a:pt x="456" y="74"/>
                  </a:cubicBezTo>
                  <a:cubicBezTo>
                    <a:pt x="433" y="57"/>
                    <a:pt x="401" y="43"/>
                    <a:pt x="356" y="33"/>
                  </a:cubicBezTo>
                  <a:cubicBezTo>
                    <a:pt x="353" y="34"/>
                    <a:pt x="351" y="35"/>
                    <a:pt x="348" y="36"/>
                  </a:cubicBezTo>
                  <a:cubicBezTo>
                    <a:pt x="411" y="48"/>
                    <a:pt x="447" y="69"/>
                    <a:pt x="467" y="96"/>
                  </a:cubicBezTo>
                  <a:cubicBezTo>
                    <a:pt x="448" y="101"/>
                    <a:pt x="441" y="104"/>
                    <a:pt x="423" y="104"/>
                  </a:cubicBezTo>
                  <a:cubicBezTo>
                    <a:pt x="419" y="79"/>
                    <a:pt x="384" y="55"/>
                    <a:pt x="354" y="52"/>
                  </a:cubicBezTo>
                  <a:cubicBezTo>
                    <a:pt x="387" y="60"/>
                    <a:pt x="407" y="84"/>
                    <a:pt x="415" y="104"/>
                  </a:cubicBezTo>
                  <a:cubicBezTo>
                    <a:pt x="399" y="109"/>
                    <a:pt x="370" y="94"/>
                    <a:pt x="356" y="87"/>
                  </a:cubicBezTo>
                  <a:cubicBezTo>
                    <a:pt x="352" y="76"/>
                    <a:pt x="338" y="60"/>
                    <a:pt x="322" y="47"/>
                  </a:cubicBezTo>
                  <a:cubicBezTo>
                    <a:pt x="320" y="48"/>
                    <a:pt x="318" y="48"/>
                    <a:pt x="317" y="49"/>
                  </a:cubicBezTo>
                  <a:cubicBezTo>
                    <a:pt x="324" y="55"/>
                    <a:pt x="324" y="57"/>
                    <a:pt x="328" y="59"/>
                  </a:cubicBezTo>
                  <a:cubicBezTo>
                    <a:pt x="320" y="69"/>
                    <a:pt x="306" y="66"/>
                    <a:pt x="289" y="63"/>
                  </a:cubicBezTo>
                  <a:cubicBezTo>
                    <a:pt x="288" y="64"/>
                    <a:pt x="287" y="64"/>
                    <a:pt x="286" y="65"/>
                  </a:cubicBezTo>
                  <a:cubicBezTo>
                    <a:pt x="304" y="70"/>
                    <a:pt x="322" y="73"/>
                    <a:pt x="332" y="63"/>
                  </a:cubicBezTo>
                  <a:cubicBezTo>
                    <a:pt x="339" y="68"/>
                    <a:pt x="346" y="81"/>
                    <a:pt x="349" y="88"/>
                  </a:cubicBezTo>
                  <a:cubicBezTo>
                    <a:pt x="329" y="82"/>
                    <a:pt x="303" y="105"/>
                    <a:pt x="253" y="84"/>
                  </a:cubicBezTo>
                  <a:cubicBezTo>
                    <a:pt x="253" y="84"/>
                    <a:pt x="252" y="84"/>
                    <a:pt x="252" y="85"/>
                  </a:cubicBezTo>
                  <a:cubicBezTo>
                    <a:pt x="278" y="100"/>
                    <a:pt x="294" y="100"/>
                    <a:pt x="336" y="92"/>
                  </a:cubicBezTo>
                  <a:cubicBezTo>
                    <a:pt x="346" y="91"/>
                    <a:pt x="364" y="98"/>
                    <a:pt x="370" y="102"/>
                  </a:cubicBezTo>
                  <a:cubicBezTo>
                    <a:pt x="358" y="113"/>
                    <a:pt x="313" y="121"/>
                    <a:pt x="279" y="108"/>
                  </a:cubicBezTo>
                  <a:cubicBezTo>
                    <a:pt x="316" y="127"/>
                    <a:pt x="363" y="118"/>
                    <a:pt x="378" y="106"/>
                  </a:cubicBezTo>
                  <a:cubicBezTo>
                    <a:pt x="426" y="121"/>
                    <a:pt x="449" y="112"/>
                    <a:pt x="472" y="104"/>
                  </a:cubicBezTo>
                  <a:cubicBezTo>
                    <a:pt x="475" y="109"/>
                    <a:pt x="478" y="114"/>
                    <a:pt x="480" y="120"/>
                  </a:cubicBezTo>
                  <a:cubicBezTo>
                    <a:pt x="467" y="131"/>
                    <a:pt x="453" y="139"/>
                    <a:pt x="438" y="145"/>
                  </a:cubicBezTo>
                  <a:cubicBezTo>
                    <a:pt x="409" y="111"/>
                    <a:pt x="352" y="137"/>
                    <a:pt x="320" y="131"/>
                  </a:cubicBezTo>
                  <a:cubicBezTo>
                    <a:pt x="353" y="142"/>
                    <a:pt x="410" y="120"/>
                    <a:pt x="433" y="146"/>
                  </a:cubicBezTo>
                  <a:cubicBezTo>
                    <a:pt x="413" y="153"/>
                    <a:pt x="393" y="156"/>
                    <a:pt x="374" y="159"/>
                  </a:cubicBezTo>
                  <a:cubicBezTo>
                    <a:pt x="405" y="159"/>
                    <a:pt x="448" y="154"/>
                    <a:pt x="482" y="127"/>
                  </a:cubicBezTo>
                  <a:cubicBezTo>
                    <a:pt x="493" y="163"/>
                    <a:pt x="487" y="204"/>
                    <a:pt x="479" y="246"/>
                  </a:cubicBezTo>
                  <a:cubicBezTo>
                    <a:pt x="475" y="245"/>
                    <a:pt x="471" y="243"/>
                    <a:pt x="467" y="242"/>
                  </a:cubicBezTo>
                  <a:cubicBezTo>
                    <a:pt x="464" y="217"/>
                    <a:pt x="435" y="175"/>
                    <a:pt x="413" y="162"/>
                  </a:cubicBezTo>
                  <a:cubicBezTo>
                    <a:pt x="434" y="179"/>
                    <a:pt x="458" y="218"/>
                    <a:pt x="460" y="239"/>
                  </a:cubicBezTo>
                  <a:cubicBezTo>
                    <a:pt x="447" y="234"/>
                    <a:pt x="434" y="227"/>
                    <a:pt x="421" y="220"/>
                  </a:cubicBezTo>
                  <a:cubicBezTo>
                    <a:pt x="422" y="198"/>
                    <a:pt x="406" y="175"/>
                    <a:pt x="383" y="162"/>
                  </a:cubicBezTo>
                  <a:cubicBezTo>
                    <a:pt x="405" y="179"/>
                    <a:pt x="415" y="198"/>
                    <a:pt x="415" y="216"/>
                  </a:cubicBezTo>
                  <a:cubicBezTo>
                    <a:pt x="400" y="208"/>
                    <a:pt x="386" y="199"/>
                    <a:pt x="372" y="188"/>
                  </a:cubicBezTo>
                  <a:cubicBezTo>
                    <a:pt x="372" y="172"/>
                    <a:pt x="361" y="155"/>
                    <a:pt x="344" y="146"/>
                  </a:cubicBezTo>
                  <a:cubicBezTo>
                    <a:pt x="360" y="158"/>
                    <a:pt x="367" y="172"/>
                    <a:pt x="367" y="185"/>
                  </a:cubicBezTo>
                  <a:cubicBezTo>
                    <a:pt x="344" y="167"/>
                    <a:pt x="321" y="147"/>
                    <a:pt x="298" y="126"/>
                  </a:cubicBezTo>
                  <a:cubicBezTo>
                    <a:pt x="319" y="147"/>
                    <a:pt x="340" y="166"/>
                    <a:pt x="360" y="183"/>
                  </a:cubicBezTo>
                  <a:cubicBezTo>
                    <a:pt x="344" y="191"/>
                    <a:pt x="319" y="165"/>
                    <a:pt x="305" y="149"/>
                  </a:cubicBezTo>
                  <a:cubicBezTo>
                    <a:pt x="315" y="165"/>
                    <a:pt x="346" y="196"/>
                    <a:pt x="364" y="187"/>
                  </a:cubicBezTo>
                  <a:cubicBezTo>
                    <a:pt x="402" y="218"/>
                    <a:pt x="439" y="241"/>
                    <a:pt x="478" y="253"/>
                  </a:cubicBezTo>
                  <a:cubicBezTo>
                    <a:pt x="471" y="293"/>
                    <a:pt x="464" y="332"/>
                    <a:pt x="473" y="365"/>
                  </a:cubicBezTo>
                  <a:cubicBezTo>
                    <a:pt x="478" y="386"/>
                    <a:pt x="494" y="407"/>
                    <a:pt x="513" y="433"/>
                  </a:cubicBezTo>
                  <a:cubicBezTo>
                    <a:pt x="493" y="421"/>
                    <a:pt x="471" y="417"/>
                    <a:pt x="458" y="404"/>
                  </a:cubicBezTo>
                  <a:cubicBezTo>
                    <a:pt x="464" y="417"/>
                    <a:pt x="490" y="425"/>
                    <a:pt x="498" y="430"/>
                  </a:cubicBezTo>
                  <a:cubicBezTo>
                    <a:pt x="489" y="438"/>
                    <a:pt x="477" y="421"/>
                    <a:pt x="454" y="428"/>
                  </a:cubicBezTo>
                  <a:cubicBezTo>
                    <a:pt x="475" y="425"/>
                    <a:pt x="489" y="447"/>
                    <a:pt x="502" y="433"/>
                  </a:cubicBezTo>
                  <a:cubicBezTo>
                    <a:pt x="509" y="438"/>
                    <a:pt x="519" y="446"/>
                    <a:pt x="527" y="452"/>
                  </a:cubicBezTo>
                  <a:cubicBezTo>
                    <a:pt x="535" y="464"/>
                    <a:pt x="544" y="477"/>
                    <a:pt x="553" y="491"/>
                  </a:cubicBezTo>
                  <a:cubicBezTo>
                    <a:pt x="541" y="482"/>
                    <a:pt x="524" y="472"/>
                    <a:pt x="499" y="463"/>
                  </a:cubicBezTo>
                  <a:cubicBezTo>
                    <a:pt x="507" y="467"/>
                    <a:pt x="542" y="487"/>
                    <a:pt x="547" y="491"/>
                  </a:cubicBezTo>
                  <a:cubicBezTo>
                    <a:pt x="541" y="496"/>
                    <a:pt x="534" y="499"/>
                    <a:pt x="518" y="499"/>
                  </a:cubicBezTo>
                  <a:cubicBezTo>
                    <a:pt x="524" y="500"/>
                    <a:pt x="541" y="502"/>
                    <a:pt x="550" y="493"/>
                  </a:cubicBezTo>
                  <a:cubicBezTo>
                    <a:pt x="555" y="497"/>
                    <a:pt x="559" y="502"/>
                    <a:pt x="561" y="506"/>
                  </a:cubicBezTo>
                  <a:cubicBezTo>
                    <a:pt x="566" y="516"/>
                    <a:pt x="571" y="527"/>
                    <a:pt x="576" y="538"/>
                  </a:cubicBezTo>
                  <a:cubicBezTo>
                    <a:pt x="567" y="549"/>
                    <a:pt x="558" y="561"/>
                    <a:pt x="551" y="578"/>
                  </a:cubicBezTo>
                  <a:cubicBezTo>
                    <a:pt x="547" y="573"/>
                    <a:pt x="543" y="567"/>
                    <a:pt x="539" y="559"/>
                  </a:cubicBezTo>
                  <a:cubicBezTo>
                    <a:pt x="556" y="550"/>
                    <a:pt x="562" y="523"/>
                    <a:pt x="561" y="514"/>
                  </a:cubicBezTo>
                  <a:cubicBezTo>
                    <a:pt x="556" y="538"/>
                    <a:pt x="548" y="548"/>
                    <a:pt x="537" y="555"/>
                  </a:cubicBezTo>
                  <a:cubicBezTo>
                    <a:pt x="534" y="546"/>
                    <a:pt x="531" y="535"/>
                    <a:pt x="529" y="520"/>
                  </a:cubicBezTo>
                  <a:cubicBezTo>
                    <a:pt x="528" y="562"/>
                    <a:pt x="542" y="573"/>
                    <a:pt x="545" y="592"/>
                  </a:cubicBezTo>
                  <a:cubicBezTo>
                    <a:pt x="539" y="611"/>
                    <a:pt x="534" y="634"/>
                    <a:pt x="533" y="664"/>
                  </a:cubicBezTo>
                  <a:cubicBezTo>
                    <a:pt x="533" y="664"/>
                    <a:pt x="533" y="664"/>
                    <a:pt x="533" y="664"/>
                  </a:cubicBezTo>
                  <a:cubicBezTo>
                    <a:pt x="533" y="664"/>
                    <a:pt x="533" y="664"/>
                    <a:pt x="533" y="664"/>
                  </a:cubicBezTo>
                  <a:cubicBezTo>
                    <a:pt x="535" y="550"/>
                    <a:pt x="515" y="461"/>
                    <a:pt x="448" y="435"/>
                  </a:cubicBezTo>
                  <a:cubicBezTo>
                    <a:pt x="455" y="370"/>
                    <a:pt x="449" y="340"/>
                    <a:pt x="435" y="328"/>
                  </a:cubicBezTo>
                  <a:cubicBezTo>
                    <a:pt x="443" y="287"/>
                    <a:pt x="427" y="251"/>
                    <a:pt x="414" y="227"/>
                  </a:cubicBezTo>
                  <a:cubicBezTo>
                    <a:pt x="419" y="243"/>
                    <a:pt x="426" y="260"/>
                    <a:pt x="429" y="278"/>
                  </a:cubicBezTo>
                  <a:cubicBezTo>
                    <a:pt x="397" y="276"/>
                    <a:pt x="400" y="239"/>
                    <a:pt x="376" y="220"/>
                  </a:cubicBezTo>
                  <a:cubicBezTo>
                    <a:pt x="395" y="241"/>
                    <a:pt x="389" y="280"/>
                    <a:pt x="430" y="283"/>
                  </a:cubicBezTo>
                  <a:cubicBezTo>
                    <a:pt x="432" y="296"/>
                    <a:pt x="432" y="310"/>
                    <a:pt x="429" y="324"/>
                  </a:cubicBezTo>
                  <a:cubicBezTo>
                    <a:pt x="423" y="322"/>
                    <a:pt x="417" y="320"/>
                    <a:pt x="410" y="320"/>
                  </a:cubicBezTo>
                  <a:cubicBezTo>
                    <a:pt x="408" y="305"/>
                    <a:pt x="403" y="292"/>
                    <a:pt x="375" y="270"/>
                  </a:cubicBezTo>
                  <a:cubicBezTo>
                    <a:pt x="384" y="238"/>
                    <a:pt x="353" y="228"/>
                    <a:pt x="346" y="200"/>
                  </a:cubicBezTo>
                  <a:cubicBezTo>
                    <a:pt x="349" y="234"/>
                    <a:pt x="375" y="236"/>
                    <a:pt x="370" y="267"/>
                  </a:cubicBezTo>
                  <a:cubicBezTo>
                    <a:pt x="364" y="265"/>
                    <a:pt x="348" y="254"/>
                    <a:pt x="345" y="246"/>
                  </a:cubicBezTo>
                  <a:cubicBezTo>
                    <a:pt x="331" y="201"/>
                    <a:pt x="328" y="183"/>
                    <a:pt x="285" y="170"/>
                  </a:cubicBezTo>
                  <a:cubicBezTo>
                    <a:pt x="307" y="177"/>
                    <a:pt x="318" y="190"/>
                    <a:pt x="325" y="203"/>
                  </a:cubicBezTo>
                  <a:cubicBezTo>
                    <a:pt x="308" y="206"/>
                    <a:pt x="292" y="203"/>
                    <a:pt x="270" y="192"/>
                  </a:cubicBezTo>
                  <a:cubicBezTo>
                    <a:pt x="286" y="203"/>
                    <a:pt x="310" y="210"/>
                    <a:pt x="327" y="209"/>
                  </a:cubicBezTo>
                  <a:cubicBezTo>
                    <a:pt x="335" y="228"/>
                    <a:pt x="336" y="248"/>
                    <a:pt x="347" y="258"/>
                  </a:cubicBezTo>
                  <a:cubicBezTo>
                    <a:pt x="340" y="259"/>
                    <a:pt x="326" y="262"/>
                    <a:pt x="319" y="259"/>
                  </a:cubicBezTo>
                  <a:cubicBezTo>
                    <a:pt x="324" y="242"/>
                    <a:pt x="304" y="228"/>
                    <a:pt x="289" y="215"/>
                  </a:cubicBezTo>
                  <a:cubicBezTo>
                    <a:pt x="303" y="232"/>
                    <a:pt x="320" y="243"/>
                    <a:pt x="314" y="258"/>
                  </a:cubicBezTo>
                  <a:cubicBezTo>
                    <a:pt x="308" y="256"/>
                    <a:pt x="305" y="261"/>
                    <a:pt x="271" y="242"/>
                  </a:cubicBezTo>
                  <a:cubicBezTo>
                    <a:pt x="287" y="263"/>
                    <a:pt x="333" y="268"/>
                    <a:pt x="351" y="264"/>
                  </a:cubicBezTo>
                  <a:cubicBezTo>
                    <a:pt x="364" y="273"/>
                    <a:pt x="374" y="276"/>
                    <a:pt x="386" y="289"/>
                  </a:cubicBezTo>
                  <a:cubicBezTo>
                    <a:pt x="367" y="297"/>
                    <a:pt x="314" y="301"/>
                    <a:pt x="285" y="276"/>
                  </a:cubicBezTo>
                  <a:cubicBezTo>
                    <a:pt x="305" y="304"/>
                    <a:pt x="367" y="306"/>
                    <a:pt x="389" y="295"/>
                  </a:cubicBezTo>
                  <a:cubicBezTo>
                    <a:pt x="395" y="305"/>
                    <a:pt x="397" y="311"/>
                    <a:pt x="400" y="321"/>
                  </a:cubicBezTo>
                  <a:cubicBezTo>
                    <a:pt x="388" y="322"/>
                    <a:pt x="375" y="324"/>
                    <a:pt x="360" y="326"/>
                  </a:cubicBezTo>
                  <a:cubicBezTo>
                    <a:pt x="344" y="328"/>
                    <a:pt x="329" y="329"/>
                    <a:pt x="315" y="330"/>
                  </a:cubicBezTo>
                  <a:cubicBezTo>
                    <a:pt x="287" y="316"/>
                    <a:pt x="269" y="285"/>
                    <a:pt x="248" y="249"/>
                  </a:cubicBezTo>
                  <a:cubicBezTo>
                    <a:pt x="255" y="230"/>
                    <a:pt x="257" y="212"/>
                    <a:pt x="256" y="196"/>
                  </a:cubicBezTo>
                  <a:cubicBezTo>
                    <a:pt x="291" y="167"/>
                    <a:pt x="279" y="126"/>
                    <a:pt x="267" y="105"/>
                  </a:cubicBezTo>
                  <a:cubicBezTo>
                    <a:pt x="276" y="126"/>
                    <a:pt x="284" y="166"/>
                    <a:pt x="255" y="191"/>
                  </a:cubicBezTo>
                  <a:cubicBezTo>
                    <a:pt x="253" y="177"/>
                    <a:pt x="249" y="164"/>
                    <a:pt x="242" y="152"/>
                  </a:cubicBezTo>
                  <a:cubicBezTo>
                    <a:pt x="250" y="139"/>
                    <a:pt x="250" y="115"/>
                    <a:pt x="239" y="93"/>
                  </a:cubicBezTo>
                  <a:cubicBezTo>
                    <a:pt x="238" y="93"/>
                    <a:pt x="237" y="94"/>
                    <a:pt x="237" y="94"/>
                  </a:cubicBezTo>
                  <a:cubicBezTo>
                    <a:pt x="244" y="113"/>
                    <a:pt x="245" y="132"/>
                    <a:pt x="240" y="147"/>
                  </a:cubicBezTo>
                  <a:cubicBezTo>
                    <a:pt x="232" y="134"/>
                    <a:pt x="222" y="123"/>
                    <a:pt x="211" y="113"/>
                  </a:cubicBezTo>
                  <a:cubicBezTo>
                    <a:pt x="210" y="114"/>
                    <a:pt x="209" y="115"/>
                    <a:pt x="207" y="116"/>
                  </a:cubicBezTo>
                  <a:cubicBezTo>
                    <a:pt x="220" y="129"/>
                    <a:pt x="231" y="145"/>
                    <a:pt x="239" y="162"/>
                  </a:cubicBezTo>
                  <a:cubicBezTo>
                    <a:pt x="220" y="164"/>
                    <a:pt x="199" y="157"/>
                    <a:pt x="180" y="139"/>
                  </a:cubicBezTo>
                  <a:cubicBezTo>
                    <a:pt x="179" y="140"/>
                    <a:pt x="179" y="140"/>
                    <a:pt x="178" y="141"/>
                  </a:cubicBezTo>
                  <a:cubicBezTo>
                    <a:pt x="196" y="160"/>
                    <a:pt x="219" y="171"/>
                    <a:pt x="241" y="169"/>
                  </a:cubicBezTo>
                  <a:cubicBezTo>
                    <a:pt x="249" y="190"/>
                    <a:pt x="251" y="214"/>
                    <a:pt x="243" y="240"/>
                  </a:cubicBezTo>
                  <a:cubicBezTo>
                    <a:pt x="225" y="210"/>
                    <a:pt x="203" y="177"/>
                    <a:pt x="170" y="148"/>
                  </a:cubicBezTo>
                  <a:cubicBezTo>
                    <a:pt x="170" y="149"/>
                    <a:pt x="169" y="149"/>
                    <a:pt x="168" y="150"/>
                  </a:cubicBezTo>
                  <a:cubicBezTo>
                    <a:pt x="192" y="173"/>
                    <a:pt x="209" y="198"/>
                    <a:pt x="223" y="222"/>
                  </a:cubicBezTo>
                  <a:cubicBezTo>
                    <a:pt x="210" y="226"/>
                    <a:pt x="198" y="222"/>
                    <a:pt x="186" y="216"/>
                  </a:cubicBezTo>
                  <a:cubicBezTo>
                    <a:pt x="184" y="197"/>
                    <a:pt x="171" y="178"/>
                    <a:pt x="154" y="164"/>
                  </a:cubicBezTo>
                  <a:cubicBezTo>
                    <a:pt x="153" y="165"/>
                    <a:pt x="153" y="165"/>
                    <a:pt x="152" y="166"/>
                  </a:cubicBezTo>
                  <a:cubicBezTo>
                    <a:pt x="168" y="180"/>
                    <a:pt x="179" y="197"/>
                    <a:pt x="181" y="213"/>
                  </a:cubicBezTo>
                  <a:cubicBezTo>
                    <a:pt x="167" y="204"/>
                    <a:pt x="152" y="193"/>
                    <a:pt x="135" y="185"/>
                  </a:cubicBezTo>
                  <a:cubicBezTo>
                    <a:pt x="134" y="186"/>
                    <a:pt x="133" y="186"/>
                    <a:pt x="133" y="187"/>
                  </a:cubicBezTo>
                  <a:cubicBezTo>
                    <a:pt x="171" y="206"/>
                    <a:pt x="191" y="236"/>
                    <a:pt x="225" y="226"/>
                  </a:cubicBezTo>
                  <a:cubicBezTo>
                    <a:pt x="231" y="237"/>
                    <a:pt x="237" y="248"/>
                    <a:pt x="243" y="259"/>
                  </a:cubicBezTo>
                  <a:cubicBezTo>
                    <a:pt x="221" y="264"/>
                    <a:pt x="196" y="258"/>
                    <a:pt x="169" y="237"/>
                  </a:cubicBezTo>
                  <a:cubicBezTo>
                    <a:pt x="191" y="260"/>
                    <a:pt x="221" y="271"/>
                    <a:pt x="246" y="265"/>
                  </a:cubicBezTo>
                  <a:cubicBezTo>
                    <a:pt x="261" y="291"/>
                    <a:pt x="275" y="314"/>
                    <a:pt x="296" y="329"/>
                  </a:cubicBezTo>
                  <a:cubicBezTo>
                    <a:pt x="282" y="329"/>
                    <a:pt x="269" y="327"/>
                    <a:pt x="256" y="324"/>
                  </a:cubicBezTo>
                  <a:cubicBezTo>
                    <a:pt x="249" y="300"/>
                    <a:pt x="231" y="282"/>
                    <a:pt x="217" y="270"/>
                  </a:cubicBezTo>
                  <a:cubicBezTo>
                    <a:pt x="225" y="279"/>
                    <a:pt x="234" y="289"/>
                    <a:pt x="241" y="300"/>
                  </a:cubicBezTo>
                  <a:cubicBezTo>
                    <a:pt x="219" y="304"/>
                    <a:pt x="211" y="280"/>
                    <a:pt x="190" y="272"/>
                  </a:cubicBezTo>
                  <a:cubicBezTo>
                    <a:pt x="208" y="282"/>
                    <a:pt x="214" y="308"/>
                    <a:pt x="243" y="303"/>
                  </a:cubicBezTo>
                  <a:cubicBezTo>
                    <a:pt x="246" y="309"/>
                    <a:pt x="249" y="316"/>
                    <a:pt x="252" y="323"/>
                  </a:cubicBezTo>
                  <a:cubicBezTo>
                    <a:pt x="219" y="316"/>
                    <a:pt x="192" y="302"/>
                    <a:pt x="170" y="283"/>
                  </a:cubicBezTo>
                  <a:cubicBezTo>
                    <a:pt x="173" y="252"/>
                    <a:pt x="160" y="223"/>
                    <a:pt x="148" y="204"/>
                  </a:cubicBezTo>
                  <a:cubicBezTo>
                    <a:pt x="154" y="217"/>
                    <a:pt x="159" y="231"/>
                    <a:pt x="163" y="246"/>
                  </a:cubicBezTo>
                  <a:cubicBezTo>
                    <a:pt x="143" y="243"/>
                    <a:pt x="137" y="216"/>
                    <a:pt x="123" y="199"/>
                  </a:cubicBezTo>
                  <a:cubicBezTo>
                    <a:pt x="122" y="200"/>
                    <a:pt x="122" y="200"/>
                    <a:pt x="121" y="201"/>
                  </a:cubicBezTo>
                  <a:cubicBezTo>
                    <a:pt x="134" y="220"/>
                    <a:pt x="137" y="247"/>
                    <a:pt x="164" y="251"/>
                  </a:cubicBezTo>
                  <a:cubicBezTo>
                    <a:pt x="165" y="261"/>
                    <a:pt x="166" y="270"/>
                    <a:pt x="165" y="279"/>
                  </a:cubicBezTo>
                  <a:cubicBezTo>
                    <a:pt x="144" y="260"/>
                    <a:pt x="127" y="238"/>
                    <a:pt x="112" y="212"/>
                  </a:cubicBezTo>
                  <a:cubicBezTo>
                    <a:pt x="111" y="214"/>
                    <a:pt x="110" y="215"/>
                    <a:pt x="109" y="217"/>
                  </a:cubicBezTo>
                  <a:cubicBezTo>
                    <a:pt x="164" y="326"/>
                    <a:pt x="274" y="367"/>
                    <a:pt x="364" y="349"/>
                  </a:cubicBezTo>
                  <a:cubicBezTo>
                    <a:pt x="434" y="335"/>
                    <a:pt x="419" y="376"/>
                    <a:pt x="408" y="427"/>
                  </a:cubicBezTo>
                  <a:cubicBezTo>
                    <a:pt x="404" y="426"/>
                    <a:pt x="399" y="426"/>
                    <a:pt x="394" y="426"/>
                  </a:cubicBezTo>
                  <a:cubicBezTo>
                    <a:pt x="393" y="421"/>
                    <a:pt x="391" y="417"/>
                    <a:pt x="389" y="412"/>
                  </a:cubicBezTo>
                  <a:cubicBezTo>
                    <a:pt x="404" y="387"/>
                    <a:pt x="387" y="365"/>
                    <a:pt x="375" y="356"/>
                  </a:cubicBezTo>
                  <a:cubicBezTo>
                    <a:pt x="385" y="366"/>
                    <a:pt x="400" y="388"/>
                    <a:pt x="388" y="409"/>
                  </a:cubicBezTo>
                  <a:cubicBezTo>
                    <a:pt x="383" y="401"/>
                    <a:pt x="378" y="394"/>
                    <a:pt x="371" y="389"/>
                  </a:cubicBezTo>
                  <a:cubicBezTo>
                    <a:pt x="373" y="377"/>
                    <a:pt x="367" y="364"/>
                    <a:pt x="357" y="355"/>
                  </a:cubicBezTo>
                  <a:cubicBezTo>
                    <a:pt x="367" y="366"/>
                    <a:pt x="370" y="377"/>
                    <a:pt x="368" y="386"/>
                  </a:cubicBezTo>
                  <a:cubicBezTo>
                    <a:pt x="351" y="373"/>
                    <a:pt x="329" y="367"/>
                    <a:pt x="313" y="365"/>
                  </a:cubicBezTo>
                  <a:cubicBezTo>
                    <a:pt x="330" y="369"/>
                    <a:pt x="354" y="378"/>
                    <a:pt x="371" y="396"/>
                  </a:cubicBezTo>
                  <a:cubicBezTo>
                    <a:pt x="358" y="402"/>
                    <a:pt x="342" y="401"/>
                    <a:pt x="322" y="391"/>
                  </a:cubicBezTo>
                  <a:cubicBezTo>
                    <a:pt x="338" y="403"/>
                    <a:pt x="359" y="407"/>
                    <a:pt x="375" y="399"/>
                  </a:cubicBezTo>
                  <a:cubicBezTo>
                    <a:pt x="381" y="407"/>
                    <a:pt x="386" y="416"/>
                    <a:pt x="389" y="427"/>
                  </a:cubicBezTo>
                  <a:cubicBezTo>
                    <a:pt x="372" y="428"/>
                    <a:pt x="353" y="431"/>
                    <a:pt x="333" y="437"/>
                  </a:cubicBezTo>
                  <a:cubicBezTo>
                    <a:pt x="332" y="436"/>
                    <a:pt x="332" y="435"/>
                    <a:pt x="331" y="434"/>
                  </a:cubicBezTo>
                  <a:cubicBezTo>
                    <a:pt x="333" y="413"/>
                    <a:pt x="320" y="391"/>
                    <a:pt x="299" y="377"/>
                  </a:cubicBezTo>
                  <a:cubicBezTo>
                    <a:pt x="318" y="394"/>
                    <a:pt x="326" y="411"/>
                    <a:pt x="326" y="428"/>
                  </a:cubicBezTo>
                  <a:cubicBezTo>
                    <a:pt x="317" y="421"/>
                    <a:pt x="306" y="419"/>
                    <a:pt x="295" y="417"/>
                  </a:cubicBezTo>
                  <a:cubicBezTo>
                    <a:pt x="297" y="396"/>
                    <a:pt x="284" y="375"/>
                    <a:pt x="263" y="361"/>
                  </a:cubicBezTo>
                  <a:cubicBezTo>
                    <a:pt x="284" y="379"/>
                    <a:pt x="292" y="398"/>
                    <a:pt x="290" y="416"/>
                  </a:cubicBezTo>
                  <a:cubicBezTo>
                    <a:pt x="282" y="415"/>
                    <a:pt x="275" y="413"/>
                    <a:pt x="270" y="410"/>
                  </a:cubicBezTo>
                  <a:cubicBezTo>
                    <a:pt x="260" y="404"/>
                    <a:pt x="257" y="395"/>
                    <a:pt x="251" y="387"/>
                  </a:cubicBezTo>
                  <a:cubicBezTo>
                    <a:pt x="252" y="371"/>
                    <a:pt x="242" y="354"/>
                    <a:pt x="226" y="343"/>
                  </a:cubicBezTo>
                  <a:cubicBezTo>
                    <a:pt x="233" y="349"/>
                    <a:pt x="237" y="355"/>
                    <a:pt x="241" y="360"/>
                  </a:cubicBezTo>
                  <a:cubicBezTo>
                    <a:pt x="228" y="365"/>
                    <a:pt x="212" y="361"/>
                    <a:pt x="194" y="349"/>
                  </a:cubicBezTo>
                  <a:cubicBezTo>
                    <a:pt x="208" y="362"/>
                    <a:pt x="227" y="368"/>
                    <a:pt x="242" y="363"/>
                  </a:cubicBezTo>
                  <a:cubicBezTo>
                    <a:pt x="245" y="369"/>
                    <a:pt x="247" y="376"/>
                    <a:pt x="247" y="382"/>
                  </a:cubicBezTo>
                  <a:cubicBezTo>
                    <a:pt x="239" y="374"/>
                    <a:pt x="227" y="369"/>
                    <a:pt x="199" y="374"/>
                  </a:cubicBezTo>
                  <a:cubicBezTo>
                    <a:pt x="243" y="368"/>
                    <a:pt x="246" y="390"/>
                    <a:pt x="256" y="405"/>
                  </a:cubicBezTo>
                  <a:cubicBezTo>
                    <a:pt x="244" y="408"/>
                    <a:pt x="229" y="404"/>
                    <a:pt x="213" y="391"/>
                  </a:cubicBezTo>
                  <a:cubicBezTo>
                    <a:pt x="226" y="405"/>
                    <a:pt x="244" y="413"/>
                    <a:pt x="259" y="409"/>
                  </a:cubicBezTo>
                  <a:cubicBezTo>
                    <a:pt x="261" y="411"/>
                    <a:pt x="263" y="413"/>
                    <a:pt x="266" y="414"/>
                  </a:cubicBezTo>
                  <a:cubicBezTo>
                    <a:pt x="277" y="422"/>
                    <a:pt x="295" y="421"/>
                    <a:pt x="309" y="427"/>
                  </a:cubicBezTo>
                  <a:cubicBezTo>
                    <a:pt x="295" y="434"/>
                    <a:pt x="275" y="435"/>
                    <a:pt x="252" y="426"/>
                  </a:cubicBezTo>
                  <a:cubicBezTo>
                    <a:pt x="273" y="438"/>
                    <a:pt x="298" y="440"/>
                    <a:pt x="315" y="429"/>
                  </a:cubicBezTo>
                  <a:cubicBezTo>
                    <a:pt x="319" y="432"/>
                    <a:pt x="323" y="435"/>
                    <a:pt x="325" y="439"/>
                  </a:cubicBezTo>
                  <a:cubicBezTo>
                    <a:pt x="320" y="441"/>
                    <a:pt x="314" y="443"/>
                    <a:pt x="309" y="445"/>
                  </a:cubicBezTo>
                  <a:cubicBezTo>
                    <a:pt x="247" y="467"/>
                    <a:pt x="223" y="424"/>
                    <a:pt x="186" y="379"/>
                  </a:cubicBezTo>
                  <a:cubicBezTo>
                    <a:pt x="192" y="350"/>
                    <a:pt x="180" y="323"/>
                    <a:pt x="170" y="305"/>
                  </a:cubicBezTo>
                  <a:cubicBezTo>
                    <a:pt x="174" y="316"/>
                    <a:pt x="179" y="328"/>
                    <a:pt x="181" y="342"/>
                  </a:cubicBezTo>
                  <a:cubicBezTo>
                    <a:pt x="160" y="337"/>
                    <a:pt x="161" y="311"/>
                    <a:pt x="145" y="296"/>
                  </a:cubicBezTo>
                  <a:cubicBezTo>
                    <a:pt x="158" y="312"/>
                    <a:pt x="154" y="339"/>
                    <a:pt x="182" y="345"/>
                  </a:cubicBezTo>
                  <a:cubicBezTo>
                    <a:pt x="184" y="355"/>
                    <a:pt x="184" y="365"/>
                    <a:pt x="182" y="375"/>
                  </a:cubicBezTo>
                  <a:cubicBezTo>
                    <a:pt x="170" y="362"/>
                    <a:pt x="157" y="348"/>
                    <a:pt x="142" y="337"/>
                  </a:cubicBezTo>
                  <a:cubicBezTo>
                    <a:pt x="140" y="322"/>
                    <a:pt x="139" y="308"/>
                    <a:pt x="118" y="287"/>
                  </a:cubicBezTo>
                  <a:cubicBezTo>
                    <a:pt x="120" y="276"/>
                    <a:pt x="116" y="264"/>
                    <a:pt x="106" y="255"/>
                  </a:cubicBezTo>
                  <a:cubicBezTo>
                    <a:pt x="115" y="266"/>
                    <a:pt x="117" y="276"/>
                    <a:pt x="115" y="285"/>
                  </a:cubicBezTo>
                  <a:cubicBezTo>
                    <a:pt x="100" y="277"/>
                    <a:pt x="92" y="263"/>
                    <a:pt x="94" y="238"/>
                  </a:cubicBezTo>
                  <a:cubicBezTo>
                    <a:pt x="93" y="238"/>
                    <a:pt x="93" y="239"/>
                    <a:pt x="92" y="240"/>
                  </a:cubicBezTo>
                  <a:cubicBezTo>
                    <a:pt x="89" y="256"/>
                    <a:pt x="95" y="273"/>
                    <a:pt x="99" y="278"/>
                  </a:cubicBezTo>
                  <a:cubicBezTo>
                    <a:pt x="95" y="278"/>
                    <a:pt x="89" y="277"/>
                    <a:pt x="84" y="275"/>
                  </a:cubicBezTo>
                  <a:cubicBezTo>
                    <a:pt x="87" y="268"/>
                    <a:pt x="87" y="260"/>
                    <a:pt x="84" y="253"/>
                  </a:cubicBezTo>
                  <a:cubicBezTo>
                    <a:pt x="84" y="253"/>
                    <a:pt x="83" y="254"/>
                    <a:pt x="83" y="254"/>
                  </a:cubicBezTo>
                  <a:cubicBezTo>
                    <a:pt x="85" y="262"/>
                    <a:pt x="84" y="268"/>
                    <a:pt x="82" y="274"/>
                  </a:cubicBezTo>
                  <a:cubicBezTo>
                    <a:pt x="80" y="272"/>
                    <a:pt x="78" y="273"/>
                    <a:pt x="73" y="270"/>
                  </a:cubicBezTo>
                  <a:cubicBezTo>
                    <a:pt x="73" y="271"/>
                    <a:pt x="72" y="272"/>
                    <a:pt x="72" y="273"/>
                  </a:cubicBezTo>
                  <a:cubicBezTo>
                    <a:pt x="83" y="278"/>
                    <a:pt x="96" y="281"/>
                    <a:pt x="103" y="281"/>
                  </a:cubicBezTo>
                  <a:cubicBezTo>
                    <a:pt x="110" y="286"/>
                    <a:pt x="125" y="297"/>
                    <a:pt x="127" y="306"/>
                  </a:cubicBezTo>
                  <a:cubicBezTo>
                    <a:pt x="114" y="308"/>
                    <a:pt x="97" y="303"/>
                    <a:pt x="85" y="289"/>
                  </a:cubicBezTo>
                  <a:cubicBezTo>
                    <a:pt x="94" y="303"/>
                    <a:pt x="115" y="315"/>
                    <a:pt x="129" y="310"/>
                  </a:cubicBezTo>
                  <a:cubicBezTo>
                    <a:pt x="133" y="319"/>
                    <a:pt x="134" y="323"/>
                    <a:pt x="136" y="332"/>
                  </a:cubicBezTo>
                  <a:cubicBezTo>
                    <a:pt x="115" y="318"/>
                    <a:pt x="89" y="308"/>
                    <a:pt x="55" y="304"/>
                  </a:cubicBezTo>
                  <a:cubicBezTo>
                    <a:pt x="55" y="305"/>
                    <a:pt x="54" y="306"/>
                    <a:pt x="54" y="307"/>
                  </a:cubicBezTo>
                  <a:cubicBezTo>
                    <a:pt x="54" y="307"/>
                    <a:pt x="54" y="307"/>
                    <a:pt x="54" y="307"/>
                  </a:cubicBezTo>
                  <a:cubicBezTo>
                    <a:pt x="54" y="308"/>
                    <a:pt x="54" y="308"/>
                    <a:pt x="54" y="308"/>
                  </a:cubicBezTo>
                  <a:cubicBezTo>
                    <a:pt x="98" y="312"/>
                    <a:pt x="129" y="332"/>
                    <a:pt x="153" y="356"/>
                  </a:cubicBezTo>
                  <a:cubicBezTo>
                    <a:pt x="146" y="355"/>
                    <a:pt x="137" y="356"/>
                    <a:pt x="124" y="361"/>
                  </a:cubicBezTo>
                  <a:cubicBezTo>
                    <a:pt x="105" y="330"/>
                    <a:pt x="73" y="321"/>
                    <a:pt x="49" y="318"/>
                  </a:cubicBezTo>
                  <a:cubicBezTo>
                    <a:pt x="49" y="318"/>
                    <a:pt x="49" y="318"/>
                    <a:pt x="48" y="319"/>
                  </a:cubicBezTo>
                  <a:cubicBezTo>
                    <a:pt x="74" y="325"/>
                    <a:pt x="103" y="334"/>
                    <a:pt x="118" y="362"/>
                  </a:cubicBezTo>
                  <a:cubicBezTo>
                    <a:pt x="111" y="365"/>
                    <a:pt x="104" y="367"/>
                    <a:pt x="97" y="367"/>
                  </a:cubicBezTo>
                  <a:cubicBezTo>
                    <a:pt x="87" y="366"/>
                    <a:pt x="79" y="359"/>
                    <a:pt x="70" y="355"/>
                  </a:cubicBezTo>
                  <a:cubicBezTo>
                    <a:pt x="65" y="342"/>
                    <a:pt x="57" y="335"/>
                    <a:pt x="43" y="332"/>
                  </a:cubicBezTo>
                  <a:cubicBezTo>
                    <a:pt x="42" y="332"/>
                    <a:pt x="42" y="333"/>
                    <a:pt x="42" y="333"/>
                  </a:cubicBezTo>
                  <a:cubicBezTo>
                    <a:pt x="47" y="335"/>
                    <a:pt x="52" y="337"/>
                    <a:pt x="55" y="339"/>
                  </a:cubicBezTo>
                  <a:cubicBezTo>
                    <a:pt x="51" y="345"/>
                    <a:pt x="44" y="348"/>
                    <a:pt x="35" y="350"/>
                  </a:cubicBezTo>
                  <a:cubicBezTo>
                    <a:pt x="35" y="351"/>
                    <a:pt x="35" y="351"/>
                    <a:pt x="35" y="352"/>
                  </a:cubicBezTo>
                  <a:cubicBezTo>
                    <a:pt x="44" y="351"/>
                    <a:pt x="52" y="347"/>
                    <a:pt x="58" y="341"/>
                  </a:cubicBezTo>
                  <a:cubicBezTo>
                    <a:pt x="61" y="345"/>
                    <a:pt x="64" y="348"/>
                    <a:pt x="66" y="353"/>
                  </a:cubicBezTo>
                  <a:cubicBezTo>
                    <a:pt x="58" y="351"/>
                    <a:pt x="47" y="351"/>
                    <a:pt x="32" y="359"/>
                  </a:cubicBezTo>
                  <a:cubicBezTo>
                    <a:pt x="32" y="360"/>
                    <a:pt x="31" y="361"/>
                    <a:pt x="31" y="362"/>
                  </a:cubicBezTo>
                  <a:cubicBezTo>
                    <a:pt x="60" y="348"/>
                    <a:pt x="69" y="361"/>
                    <a:pt x="84" y="369"/>
                  </a:cubicBezTo>
                  <a:cubicBezTo>
                    <a:pt x="75" y="376"/>
                    <a:pt x="46" y="378"/>
                    <a:pt x="26" y="376"/>
                  </a:cubicBezTo>
                  <a:cubicBezTo>
                    <a:pt x="26" y="377"/>
                    <a:pt x="26" y="377"/>
                    <a:pt x="26" y="377"/>
                  </a:cubicBezTo>
                  <a:cubicBezTo>
                    <a:pt x="48" y="383"/>
                    <a:pt x="77" y="380"/>
                    <a:pt x="88" y="371"/>
                  </a:cubicBezTo>
                  <a:cubicBezTo>
                    <a:pt x="91" y="371"/>
                    <a:pt x="93" y="372"/>
                    <a:pt x="96" y="372"/>
                  </a:cubicBezTo>
                  <a:cubicBezTo>
                    <a:pt x="110" y="373"/>
                    <a:pt x="126" y="364"/>
                    <a:pt x="140" y="362"/>
                  </a:cubicBezTo>
                  <a:cubicBezTo>
                    <a:pt x="131" y="376"/>
                    <a:pt x="115" y="386"/>
                    <a:pt x="90" y="389"/>
                  </a:cubicBezTo>
                  <a:cubicBezTo>
                    <a:pt x="114" y="390"/>
                    <a:pt x="137" y="379"/>
                    <a:pt x="147" y="362"/>
                  </a:cubicBezTo>
                  <a:cubicBezTo>
                    <a:pt x="154" y="362"/>
                    <a:pt x="160" y="365"/>
                    <a:pt x="166" y="371"/>
                  </a:cubicBezTo>
                  <a:cubicBezTo>
                    <a:pt x="198" y="409"/>
                    <a:pt x="219" y="452"/>
                    <a:pt x="254" y="466"/>
                  </a:cubicBezTo>
                  <a:cubicBezTo>
                    <a:pt x="245" y="472"/>
                    <a:pt x="232" y="475"/>
                    <a:pt x="217" y="476"/>
                  </a:cubicBezTo>
                  <a:cubicBezTo>
                    <a:pt x="234" y="478"/>
                    <a:pt x="249" y="476"/>
                    <a:pt x="262" y="468"/>
                  </a:cubicBezTo>
                  <a:cubicBezTo>
                    <a:pt x="275" y="471"/>
                    <a:pt x="290" y="470"/>
                    <a:pt x="309" y="464"/>
                  </a:cubicBezTo>
                  <a:cubicBezTo>
                    <a:pt x="327" y="457"/>
                    <a:pt x="345" y="452"/>
                    <a:pt x="361" y="449"/>
                  </a:cubicBezTo>
                  <a:cubicBezTo>
                    <a:pt x="357" y="453"/>
                    <a:pt x="354" y="459"/>
                    <a:pt x="351" y="468"/>
                  </a:cubicBezTo>
                  <a:cubicBezTo>
                    <a:pt x="330" y="463"/>
                    <a:pt x="285" y="475"/>
                    <a:pt x="273" y="486"/>
                  </a:cubicBezTo>
                  <a:cubicBezTo>
                    <a:pt x="290" y="477"/>
                    <a:pt x="332" y="467"/>
                    <a:pt x="349" y="471"/>
                  </a:cubicBezTo>
                  <a:cubicBezTo>
                    <a:pt x="347" y="476"/>
                    <a:pt x="344" y="482"/>
                    <a:pt x="342" y="488"/>
                  </a:cubicBezTo>
                  <a:cubicBezTo>
                    <a:pt x="321" y="475"/>
                    <a:pt x="286" y="502"/>
                    <a:pt x="225" y="502"/>
                  </a:cubicBezTo>
                  <a:cubicBezTo>
                    <a:pt x="256" y="509"/>
                    <a:pt x="290" y="498"/>
                    <a:pt x="306" y="492"/>
                  </a:cubicBezTo>
                  <a:cubicBezTo>
                    <a:pt x="308" y="505"/>
                    <a:pt x="274" y="522"/>
                    <a:pt x="242" y="529"/>
                  </a:cubicBezTo>
                  <a:cubicBezTo>
                    <a:pt x="278" y="526"/>
                    <a:pt x="316" y="505"/>
                    <a:pt x="314" y="491"/>
                  </a:cubicBezTo>
                  <a:cubicBezTo>
                    <a:pt x="322" y="488"/>
                    <a:pt x="330" y="487"/>
                    <a:pt x="341" y="490"/>
                  </a:cubicBezTo>
                  <a:cubicBezTo>
                    <a:pt x="329" y="512"/>
                    <a:pt x="312" y="535"/>
                    <a:pt x="267" y="547"/>
                  </a:cubicBezTo>
                  <a:cubicBezTo>
                    <a:pt x="319" y="543"/>
                    <a:pt x="339" y="506"/>
                    <a:pt x="352" y="481"/>
                  </a:cubicBezTo>
                  <a:cubicBezTo>
                    <a:pt x="363" y="496"/>
                    <a:pt x="366" y="509"/>
                    <a:pt x="365" y="520"/>
                  </a:cubicBezTo>
                  <a:cubicBezTo>
                    <a:pt x="344" y="517"/>
                    <a:pt x="330" y="528"/>
                    <a:pt x="322" y="541"/>
                  </a:cubicBezTo>
                  <a:cubicBezTo>
                    <a:pt x="335" y="528"/>
                    <a:pt x="346" y="521"/>
                    <a:pt x="364" y="524"/>
                  </a:cubicBezTo>
                  <a:cubicBezTo>
                    <a:pt x="359" y="542"/>
                    <a:pt x="340" y="555"/>
                    <a:pt x="325" y="561"/>
                  </a:cubicBezTo>
                  <a:cubicBezTo>
                    <a:pt x="341" y="556"/>
                    <a:pt x="359" y="547"/>
                    <a:pt x="367" y="532"/>
                  </a:cubicBezTo>
                  <a:cubicBezTo>
                    <a:pt x="376" y="540"/>
                    <a:pt x="377" y="551"/>
                    <a:pt x="374" y="562"/>
                  </a:cubicBezTo>
                  <a:cubicBezTo>
                    <a:pt x="379" y="552"/>
                    <a:pt x="380" y="538"/>
                    <a:pt x="369" y="528"/>
                  </a:cubicBezTo>
                  <a:cubicBezTo>
                    <a:pt x="372" y="522"/>
                    <a:pt x="372" y="517"/>
                    <a:pt x="371" y="509"/>
                  </a:cubicBezTo>
                  <a:cubicBezTo>
                    <a:pt x="398" y="524"/>
                    <a:pt x="397" y="538"/>
                    <a:pt x="394" y="549"/>
                  </a:cubicBezTo>
                  <a:cubicBezTo>
                    <a:pt x="399" y="538"/>
                    <a:pt x="402" y="517"/>
                    <a:pt x="371" y="506"/>
                  </a:cubicBezTo>
                  <a:cubicBezTo>
                    <a:pt x="369" y="497"/>
                    <a:pt x="364" y="487"/>
                    <a:pt x="355" y="476"/>
                  </a:cubicBezTo>
                  <a:cubicBezTo>
                    <a:pt x="366" y="454"/>
                    <a:pt x="368" y="451"/>
                    <a:pt x="383" y="446"/>
                  </a:cubicBezTo>
                  <a:cubicBezTo>
                    <a:pt x="391" y="445"/>
                    <a:pt x="398" y="444"/>
                    <a:pt x="405" y="444"/>
                  </a:cubicBezTo>
                  <a:cubicBezTo>
                    <a:pt x="402" y="460"/>
                    <a:pt x="401" y="476"/>
                    <a:pt x="403" y="491"/>
                  </a:cubicBezTo>
                  <a:cubicBezTo>
                    <a:pt x="412" y="547"/>
                    <a:pt x="475" y="535"/>
                    <a:pt x="478" y="657"/>
                  </a:cubicBezTo>
                  <a:cubicBezTo>
                    <a:pt x="477" y="628"/>
                    <a:pt x="468" y="609"/>
                    <a:pt x="453" y="597"/>
                  </a:cubicBezTo>
                  <a:cubicBezTo>
                    <a:pt x="453" y="572"/>
                    <a:pt x="422" y="542"/>
                    <a:pt x="411" y="534"/>
                  </a:cubicBezTo>
                  <a:cubicBezTo>
                    <a:pt x="421" y="545"/>
                    <a:pt x="428" y="554"/>
                    <a:pt x="434" y="562"/>
                  </a:cubicBezTo>
                  <a:cubicBezTo>
                    <a:pt x="422" y="566"/>
                    <a:pt x="409" y="566"/>
                    <a:pt x="387" y="557"/>
                  </a:cubicBezTo>
                  <a:cubicBezTo>
                    <a:pt x="394" y="563"/>
                    <a:pt x="419" y="574"/>
                    <a:pt x="436" y="566"/>
                  </a:cubicBezTo>
                  <a:cubicBezTo>
                    <a:pt x="442" y="575"/>
                    <a:pt x="444" y="583"/>
                    <a:pt x="446" y="591"/>
                  </a:cubicBezTo>
                  <a:cubicBezTo>
                    <a:pt x="382" y="551"/>
                    <a:pt x="248" y="599"/>
                    <a:pt x="219" y="506"/>
                  </a:cubicBezTo>
                  <a:cubicBezTo>
                    <a:pt x="192" y="418"/>
                    <a:pt x="146" y="386"/>
                    <a:pt x="82" y="396"/>
                  </a:cubicBezTo>
                  <a:cubicBezTo>
                    <a:pt x="67" y="386"/>
                    <a:pt x="41" y="386"/>
                    <a:pt x="23" y="388"/>
                  </a:cubicBezTo>
                  <a:cubicBezTo>
                    <a:pt x="22" y="389"/>
                    <a:pt x="22" y="389"/>
                    <a:pt x="22" y="390"/>
                  </a:cubicBezTo>
                  <a:cubicBezTo>
                    <a:pt x="35" y="389"/>
                    <a:pt x="46" y="389"/>
                    <a:pt x="54" y="391"/>
                  </a:cubicBezTo>
                  <a:cubicBezTo>
                    <a:pt x="47" y="397"/>
                    <a:pt x="37" y="402"/>
                    <a:pt x="18" y="404"/>
                  </a:cubicBezTo>
                  <a:cubicBezTo>
                    <a:pt x="18" y="404"/>
                    <a:pt x="18" y="404"/>
                    <a:pt x="18" y="405"/>
                  </a:cubicBezTo>
                  <a:cubicBezTo>
                    <a:pt x="30" y="404"/>
                    <a:pt x="49" y="401"/>
                    <a:pt x="58" y="391"/>
                  </a:cubicBezTo>
                  <a:cubicBezTo>
                    <a:pt x="65" y="393"/>
                    <a:pt x="70" y="395"/>
                    <a:pt x="75" y="398"/>
                  </a:cubicBezTo>
                  <a:cubicBezTo>
                    <a:pt x="57" y="401"/>
                    <a:pt x="36" y="409"/>
                    <a:pt x="14" y="419"/>
                  </a:cubicBezTo>
                  <a:cubicBezTo>
                    <a:pt x="14" y="420"/>
                    <a:pt x="14" y="420"/>
                    <a:pt x="14" y="421"/>
                  </a:cubicBezTo>
                  <a:cubicBezTo>
                    <a:pt x="109" y="378"/>
                    <a:pt x="177" y="395"/>
                    <a:pt x="208" y="508"/>
                  </a:cubicBezTo>
                  <a:cubicBezTo>
                    <a:pt x="211" y="518"/>
                    <a:pt x="215" y="527"/>
                    <a:pt x="220" y="535"/>
                  </a:cubicBezTo>
                  <a:cubicBezTo>
                    <a:pt x="207" y="540"/>
                    <a:pt x="194" y="541"/>
                    <a:pt x="181" y="538"/>
                  </a:cubicBezTo>
                  <a:cubicBezTo>
                    <a:pt x="182" y="534"/>
                    <a:pt x="182" y="530"/>
                    <a:pt x="182" y="527"/>
                  </a:cubicBezTo>
                  <a:cubicBezTo>
                    <a:pt x="192" y="512"/>
                    <a:pt x="191" y="491"/>
                    <a:pt x="181" y="472"/>
                  </a:cubicBezTo>
                  <a:cubicBezTo>
                    <a:pt x="188" y="492"/>
                    <a:pt x="187" y="509"/>
                    <a:pt x="180" y="521"/>
                  </a:cubicBezTo>
                  <a:cubicBezTo>
                    <a:pt x="177" y="512"/>
                    <a:pt x="170" y="506"/>
                    <a:pt x="163" y="500"/>
                  </a:cubicBezTo>
                  <a:cubicBezTo>
                    <a:pt x="172" y="486"/>
                    <a:pt x="172" y="464"/>
                    <a:pt x="162" y="446"/>
                  </a:cubicBezTo>
                  <a:cubicBezTo>
                    <a:pt x="169" y="467"/>
                    <a:pt x="168" y="485"/>
                    <a:pt x="159" y="497"/>
                  </a:cubicBezTo>
                  <a:cubicBezTo>
                    <a:pt x="154" y="493"/>
                    <a:pt x="149" y="489"/>
                    <a:pt x="146" y="484"/>
                  </a:cubicBezTo>
                  <a:cubicBezTo>
                    <a:pt x="142" y="476"/>
                    <a:pt x="143" y="468"/>
                    <a:pt x="142" y="460"/>
                  </a:cubicBezTo>
                  <a:cubicBezTo>
                    <a:pt x="150" y="449"/>
                    <a:pt x="149" y="432"/>
                    <a:pt x="142" y="418"/>
                  </a:cubicBezTo>
                  <a:cubicBezTo>
                    <a:pt x="144" y="424"/>
                    <a:pt x="145" y="431"/>
                    <a:pt x="145" y="436"/>
                  </a:cubicBezTo>
                  <a:cubicBezTo>
                    <a:pt x="134" y="434"/>
                    <a:pt x="124" y="425"/>
                    <a:pt x="116" y="408"/>
                  </a:cubicBezTo>
                  <a:cubicBezTo>
                    <a:pt x="121" y="424"/>
                    <a:pt x="132" y="436"/>
                    <a:pt x="145" y="438"/>
                  </a:cubicBezTo>
                  <a:cubicBezTo>
                    <a:pt x="145" y="445"/>
                    <a:pt x="144" y="450"/>
                    <a:pt x="141" y="454"/>
                  </a:cubicBezTo>
                  <a:cubicBezTo>
                    <a:pt x="139" y="446"/>
                    <a:pt x="131" y="437"/>
                    <a:pt x="109" y="429"/>
                  </a:cubicBezTo>
                  <a:cubicBezTo>
                    <a:pt x="144" y="442"/>
                    <a:pt x="137" y="460"/>
                    <a:pt x="139" y="476"/>
                  </a:cubicBezTo>
                  <a:cubicBezTo>
                    <a:pt x="128" y="472"/>
                    <a:pt x="119" y="463"/>
                    <a:pt x="113" y="447"/>
                  </a:cubicBezTo>
                  <a:cubicBezTo>
                    <a:pt x="116" y="463"/>
                    <a:pt x="127" y="476"/>
                    <a:pt x="139" y="480"/>
                  </a:cubicBezTo>
                  <a:cubicBezTo>
                    <a:pt x="140" y="482"/>
                    <a:pt x="141" y="484"/>
                    <a:pt x="142" y="486"/>
                  </a:cubicBezTo>
                  <a:cubicBezTo>
                    <a:pt x="147" y="496"/>
                    <a:pt x="161" y="503"/>
                    <a:pt x="169" y="513"/>
                  </a:cubicBezTo>
                  <a:cubicBezTo>
                    <a:pt x="155" y="513"/>
                    <a:pt x="141" y="505"/>
                    <a:pt x="127" y="489"/>
                  </a:cubicBezTo>
                  <a:cubicBezTo>
                    <a:pt x="138" y="506"/>
                    <a:pt x="155" y="518"/>
                    <a:pt x="172" y="517"/>
                  </a:cubicBezTo>
                  <a:cubicBezTo>
                    <a:pt x="175" y="523"/>
                    <a:pt x="176" y="529"/>
                    <a:pt x="174" y="536"/>
                  </a:cubicBezTo>
                  <a:cubicBezTo>
                    <a:pt x="158" y="532"/>
                    <a:pt x="142" y="523"/>
                    <a:pt x="123" y="514"/>
                  </a:cubicBezTo>
                  <a:cubicBezTo>
                    <a:pt x="119" y="498"/>
                    <a:pt x="113" y="485"/>
                    <a:pt x="105" y="475"/>
                  </a:cubicBezTo>
                  <a:cubicBezTo>
                    <a:pt x="116" y="439"/>
                    <a:pt x="89" y="417"/>
                    <a:pt x="71" y="408"/>
                  </a:cubicBezTo>
                  <a:cubicBezTo>
                    <a:pt x="87" y="418"/>
                    <a:pt x="111" y="442"/>
                    <a:pt x="102" y="472"/>
                  </a:cubicBezTo>
                  <a:cubicBezTo>
                    <a:pt x="94" y="462"/>
                    <a:pt x="85" y="456"/>
                    <a:pt x="76" y="450"/>
                  </a:cubicBezTo>
                  <a:cubicBezTo>
                    <a:pt x="75" y="435"/>
                    <a:pt x="64" y="421"/>
                    <a:pt x="48" y="413"/>
                  </a:cubicBezTo>
                  <a:cubicBezTo>
                    <a:pt x="63" y="424"/>
                    <a:pt x="71" y="436"/>
                    <a:pt x="71" y="448"/>
                  </a:cubicBezTo>
                  <a:cubicBezTo>
                    <a:pt x="51" y="439"/>
                    <a:pt x="29" y="436"/>
                    <a:pt x="11" y="437"/>
                  </a:cubicBezTo>
                  <a:cubicBezTo>
                    <a:pt x="10" y="438"/>
                    <a:pt x="10" y="438"/>
                    <a:pt x="10" y="438"/>
                  </a:cubicBezTo>
                  <a:cubicBezTo>
                    <a:pt x="31" y="440"/>
                    <a:pt x="57" y="445"/>
                    <a:pt x="78" y="459"/>
                  </a:cubicBezTo>
                  <a:cubicBezTo>
                    <a:pt x="63" y="471"/>
                    <a:pt x="42" y="475"/>
                    <a:pt x="15" y="468"/>
                  </a:cubicBezTo>
                  <a:cubicBezTo>
                    <a:pt x="39" y="478"/>
                    <a:pt x="66" y="476"/>
                    <a:pt x="83" y="463"/>
                  </a:cubicBezTo>
                  <a:cubicBezTo>
                    <a:pt x="97" y="474"/>
                    <a:pt x="109" y="489"/>
                    <a:pt x="115" y="510"/>
                  </a:cubicBezTo>
                  <a:cubicBezTo>
                    <a:pt x="84" y="496"/>
                    <a:pt x="49" y="480"/>
                    <a:pt x="4" y="478"/>
                  </a:cubicBezTo>
                  <a:cubicBezTo>
                    <a:pt x="4" y="480"/>
                    <a:pt x="4" y="480"/>
                    <a:pt x="4" y="480"/>
                  </a:cubicBezTo>
                  <a:cubicBezTo>
                    <a:pt x="39" y="483"/>
                    <a:pt x="68" y="494"/>
                    <a:pt x="94" y="507"/>
                  </a:cubicBezTo>
                  <a:cubicBezTo>
                    <a:pt x="87" y="515"/>
                    <a:pt x="77" y="518"/>
                    <a:pt x="66" y="519"/>
                  </a:cubicBezTo>
                  <a:cubicBezTo>
                    <a:pt x="54" y="505"/>
                    <a:pt x="27" y="496"/>
                    <a:pt x="2" y="498"/>
                  </a:cubicBezTo>
                  <a:cubicBezTo>
                    <a:pt x="2" y="499"/>
                    <a:pt x="2" y="500"/>
                    <a:pt x="2" y="500"/>
                  </a:cubicBezTo>
                  <a:cubicBezTo>
                    <a:pt x="26" y="501"/>
                    <a:pt x="51" y="508"/>
                    <a:pt x="61" y="520"/>
                  </a:cubicBezTo>
                  <a:cubicBezTo>
                    <a:pt x="43" y="520"/>
                    <a:pt x="22" y="518"/>
                    <a:pt x="1" y="525"/>
                  </a:cubicBezTo>
                  <a:cubicBezTo>
                    <a:pt x="1" y="526"/>
                    <a:pt x="1" y="526"/>
                    <a:pt x="1" y="527"/>
                  </a:cubicBezTo>
                  <a:cubicBezTo>
                    <a:pt x="43" y="516"/>
                    <a:pt x="75" y="534"/>
                    <a:pt x="97" y="509"/>
                  </a:cubicBezTo>
                  <a:cubicBezTo>
                    <a:pt x="106" y="514"/>
                    <a:pt x="115" y="519"/>
                    <a:pt x="124" y="523"/>
                  </a:cubicBezTo>
                  <a:cubicBezTo>
                    <a:pt x="112" y="537"/>
                    <a:pt x="92" y="544"/>
                    <a:pt x="64" y="542"/>
                  </a:cubicBezTo>
                  <a:cubicBezTo>
                    <a:pt x="89" y="547"/>
                    <a:pt x="115" y="542"/>
                    <a:pt x="129" y="526"/>
                  </a:cubicBezTo>
                  <a:cubicBezTo>
                    <a:pt x="162" y="543"/>
                    <a:pt x="191" y="555"/>
                    <a:pt x="225" y="542"/>
                  </a:cubicBezTo>
                  <a:cubicBezTo>
                    <a:pt x="244" y="566"/>
                    <a:pt x="272" y="576"/>
                    <a:pt x="303" y="580"/>
                  </a:cubicBezTo>
                  <a:cubicBezTo>
                    <a:pt x="299" y="586"/>
                    <a:pt x="293" y="591"/>
                    <a:pt x="285" y="596"/>
                  </a:cubicBezTo>
                  <a:cubicBezTo>
                    <a:pt x="274" y="581"/>
                    <a:pt x="246" y="579"/>
                    <a:pt x="237" y="580"/>
                  </a:cubicBezTo>
                  <a:cubicBezTo>
                    <a:pt x="261" y="582"/>
                    <a:pt x="272" y="589"/>
                    <a:pt x="280" y="598"/>
                  </a:cubicBezTo>
                  <a:cubicBezTo>
                    <a:pt x="272" y="603"/>
                    <a:pt x="262" y="607"/>
                    <a:pt x="248" y="611"/>
                  </a:cubicBezTo>
                  <a:cubicBezTo>
                    <a:pt x="247" y="590"/>
                    <a:pt x="213" y="577"/>
                    <a:pt x="208" y="557"/>
                  </a:cubicBezTo>
                  <a:cubicBezTo>
                    <a:pt x="205" y="578"/>
                    <a:pt x="251" y="592"/>
                    <a:pt x="242" y="620"/>
                  </a:cubicBezTo>
                  <a:cubicBezTo>
                    <a:pt x="230" y="608"/>
                    <a:pt x="216" y="598"/>
                    <a:pt x="202" y="589"/>
                  </a:cubicBezTo>
                  <a:cubicBezTo>
                    <a:pt x="195" y="568"/>
                    <a:pt x="173" y="553"/>
                    <a:pt x="146" y="549"/>
                  </a:cubicBezTo>
                  <a:cubicBezTo>
                    <a:pt x="171" y="556"/>
                    <a:pt x="187" y="569"/>
                    <a:pt x="194" y="585"/>
                  </a:cubicBezTo>
                  <a:cubicBezTo>
                    <a:pt x="156" y="565"/>
                    <a:pt x="110" y="554"/>
                    <a:pt x="58" y="551"/>
                  </a:cubicBezTo>
                  <a:cubicBezTo>
                    <a:pt x="52" y="535"/>
                    <a:pt x="22" y="533"/>
                    <a:pt x="0" y="536"/>
                  </a:cubicBezTo>
                  <a:cubicBezTo>
                    <a:pt x="0" y="537"/>
                    <a:pt x="0" y="537"/>
                    <a:pt x="0" y="537"/>
                  </a:cubicBezTo>
                  <a:cubicBezTo>
                    <a:pt x="21" y="536"/>
                    <a:pt x="47" y="537"/>
                    <a:pt x="53" y="550"/>
                  </a:cubicBezTo>
                  <a:cubicBezTo>
                    <a:pt x="36" y="549"/>
                    <a:pt x="19" y="549"/>
                    <a:pt x="0" y="549"/>
                  </a:cubicBezTo>
                  <a:cubicBezTo>
                    <a:pt x="0" y="550"/>
                    <a:pt x="0" y="550"/>
                    <a:pt x="0" y="550"/>
                  </a:cubicBezTo>
                  <a:cubicBezTo>
                    <a:pt x="21" y="551"/>
                    <a:pt x="40" y="552"/>
                    <a:pt x="59" y="554"/>
                  </a:cubicBezTo>
                  <a:cubicBezTo>
                    <a:pt x="50" y="564"/>
                    <a:pt x="35" y="569"/>
                    <a:pt x="15" y="567"/>
                  </a:cubicBezTo>
                  <a:cubicBezTo>
                    <a:pt x="34" y="571"/>
                    <a:pt x="54" y="567"/>
                    <a:pt x="64" y="555"/>
                  </a:cubicBezTo>
                  <a:cubicBezTo>
                    <a:pt x="82" y="557"/>
                    <a:pt x="99" y="560"/>
                    <a:pt x="115" y="564"/>
                  </a:cubicBezTo>
                  <a:cubicBezTo>
                    <a:pt x="103" y="578"/>
                    <a:pt x="83" y="585"/>
                    <a:pt x="55" y="582"/>
                  </a:cubicBezTo>
                  <a:cubicBezTo>
                    <a:pt x="81" y="588"/>
                    <a:pt x="107" y="582"/>
                    <a:pt x="122" y="566"/>
                  </a:cubicBezTo>
                  <a:cubicBezTo>
                    <a:pt x="137" y="569"/>
                    <a:pt x="151" y="574"/>
                    <a:pt x="164" y="579"/>
                  </a:cubicBezTo>
                  <a:cubicBezTo>
                    <a:pt x="147" y="593"/>
                    <a:pt x="104" y="605"/>
                    <a:pt x="76" y="602"/>
                  </a:cubicBezTo>
                  <a:cubicBezTo>
                    <a:pt x="101" y="608"/>
                    <a:pt x="152" y="597"/>
                    <a:pt x="170" y="581"/>
                  </a:cubicBezTo>
                  <a:cubicBezTo>
                    <a:pt x="190" y="590"/>
                    <a:pt x="208" y="600"/>
                    <a:pt x="223" y="613"/>
                  </a:cubicBezTo>
                  <a:cubicBezTo>
                    <a:pt x="219" y="617"/>
                    <a:pt x="214" y="620"/>
                    <a:pt x="209" y="622"/>
                  </a:cubicBezTo>
                  <a:cubicBezTo>
                    <a:pt x="199" y="609"/>
                    <a:pt x="184" y="613"/>
                    <a:pt x="165" y="601"/>
                  </a:cubicBezTo>
                  <a:cubicBezTo>
                    <a:pt x="179" y="613"/>
                    <a:pt x="197" y="612"/>
                    <a:pt x="205" y="623"/>
                  </a:cubicBezTo>
                  <a:cubicBezTo>
                    <a:pt x="179" y="627"/>
                    <a:pt x="145" y="605"/>
                    <a:pt x="128" y="619"/>
                  </a:cubicBezTo>
                  <a:cubicBezTo>
                    <a:pt x="158" y="609"/>
                    <a:pt x="205" y="648"/>
                    <a:pt x="227" y="617"/>
                  </a:cubicBezTo>
                  <a:cubicBezTo>
                    <a:pt x="234" y="623"/>
                    <a:pt x="240" y="629"/>
                    <a:pt x="245" y="636"/>
                  </a:cubicBezTo>
                  <a:cubicBezTo>
                    <a:pt x="233" y="640"/>
                    <a:pt x="220" y="644"/>
                    <a:pt x="207" y="647"/>
                  </a:cubicBezTo>
                  <a:cubicBezTo>
                    <a:pt x="190" y="630"/>
                    <a:pt x="164" y="641"/>
                    <a:pt x="131" y="627"/>
                  </a:cubicBezTo>
                  <a:cubicBezTo>
                    <a:pt x="154" y="643"/>
                    <a:pt x="183" y="636"/>
                    <a:pt x="199" y="649"/>
                  </a:cubicBezTo>
                  <a:cubicBezTo>
                    <a:pt x="183" y="652"/>
                    <a:pt x="167" y="655"/>
                    <a:pt x="151" y="658"/>
                  </a:cubicBezTo>
                  <a:cubicBezTo>
                    <a:pt x="135" y="625"/>
                    <a:pt x="93" y="629"/>
                    <a:pt x="70" y="615"/>
                  </a:cubicBezTo>
                  <a:cubicBezTo>
                    <a:pt x="46" y="602"/>
                    <a:pt x="40" y="573"/>
                    <a:pt x="1" y="572"/>
                  </a:cubicBezTo>
                  <a:cubicBezTo>
                    <a:pt x="1" y="574"/>
                    <a:pt x="1" y="574"/>
                    <a:pt x="1" y="574"/>
                  </a:cubicBezTo>
                  <a:cubicBezTo>
                    <a:pt x="31" y="577"/>
                    <a:pt x="40" y="592"/>
                    <a:pt x="51" y="605"/>
                  </a:cubicBezTo>
                  <a:cubicBezTo>
                    <a:pt x="48" y="607"/>
                    <a:pt x="45" y="608"/>
                    <a:pt x="41" y="609"/>
                  </a:cubicBezTo>
                  <a:cubicBezTo>
                    <a:pt x="31" y="597"/>
                    <a:pt x="16" y="593"/>
                    <a:pt x="3" y="592"/>
                  </a:cubicBezTo>
                  <a:cubicBezTo>
                    <a:pt x="3" y="594"/>
                    <a:pt x="3" y="594"/>
                    <a:pt x="3" y="594"/>
                  </a:cubicBezTo>
                  <a:cubicBezTo>
                    <a:pt x="18" y="595"/>
                    <a:pt x="29" y="600"/>
                    <a:pt x="38" y="610"/>
                  </a:cubicBezTo>
                  <a:cubicBezTo>
                    <a:pt x="28" y="612"/>
                    <a:pt x="16" y="612"/>
                    <a:pt x="5" y="610"/>
                  </a:cubicBezTo>
                  <a:cubicBezTo>
                    <a:pt x="5" y="611"/>
                    <a:pt x="5" y="611"/>
                    <a:pt x="5" y="611"/>
                  </a:cubicBezTo>
                  <a:cubicBezTo>
                    <a:pt x="20" y="615"/>
                    <a:pt x="39" y="615"/>
                    <a:pt x="52" y="607"/>
                  </a:cubicBezTo>
                  <a:cubicBezTo>
                    <a:pt x="56" y="611"/>
                    <a:pt x="61" y="616"/>
                    <a:pt x="66" y="619"/>
                  </a:cubicBezTo>
                  <a:cubicBezTo>
                    <a:pt x="82" y="628"/>
                    <a:pt x="105" y="630"/>
                    <a:pt x="123" y="639"/>
                  </a:cubicBezTo>
                  <a:cubicBezTo>
                    <a:pt x="110" y="647"/>
                    <a:pt x="94" y="652"/>
                    <a:pt x="80" y="651"/>
                  </a:cubicBezTo>
                  <a:cubicBezTo>
                    <a:pt x="79" y="637"/>
                    <a:pt x="61" y="623"/>
                    <a:pt x="44" y="620"/>
                  </a:cubicBezTo>
                  <a:cubicBezTo>
                    <a:pt x="62" y="626"/>
                    <a:pt x="72" y="639"/>
                    <a:pt x="76" y="651"/>
                  </a:cubicBezTo>
                  <a:cubicBezTo>
                    <a:pt x="71" y="652"/>
                    <a:pt x="66" y="650"/>
                    <a:pt x="61" y="649"/>
                  </a:cubicBezTo>
                  <a:cubicBezTo>
                    <a:pt x="54" y="648"/>
                    <a:pt x="49" y="643"/>
                    <a:pt x="43" y="640"/>
                  </a:cubicBezTo>
                  <a:cubicBezTo>
                    <a:pt x="40" y="629"/>
                    <a:pt x="29" y="621"/>
                    <a:pt x="16" y="619"/>
                  </a:cubicBezTo>
                  <a:cubicBezTo>
                    <a:pt x="21" y="621"/>
                    <a:pt x="26" y="623"/>
                    <a:pt x="30" y="626"/>
                  </a:cubicBezTo>
                  <a:cubicBezTo>
                    <a:pt x="25" y="631"/>
                    <a:pt x="17" y="633"/>
                    <a:pt x="8" y="633"/>
                  </a:cubicBezTo>
                  <a:cubicBezTo>
                    <a:pt x="8" y="634"/>
                    <a:pt x="8" y="634"/>
                    <a:pt x="8" y="634"/>
                  </a:cubicBezTo>
                  <a:cubicBezTo>
                    <a:pt x="17" y="634"/>
                    <a:pt x="25" y="632"/>
                    <a:pt x="31" y="627"/>
                  </a:cubicBezTo>
                  <a:cubicBezTo>
                    <a:pt x="35" y="630"/>
                    <a:pt x="38" y="634"/>
                    <a:pt x="39" y="638"/>
                  </a:cubicBezTo>
                  <a:cubicBezTo>
                    <a:pt x="35" y="636"/>
                    <a:pt x="21" y="636"/>
                    <a:pt x="10" y="642"/>
                  </a:cubicBezTo>
                  <a:cubicBezTo>
                    <a:pt x="10" y="644"/>
                    <a:pt x="10" y="644"/>
                    <a:pt x="10" y="644"/>
                  </a:cubicBezTo>
                  <a:cubicBezTo>
                    <a:pt x="28" y="637"/>
                    <a:pt x="41" y="641"/>
                    <a:pt x="52" y="650"/>
                  </a:cubicBezTo>
                  <a:cubicBezTo>
                    <a:pt x="45" y="655"/>
                    <a:pt x="34" y="656"/>
                    <a:pt x="21" y="652"/>
                  </a:cubicBezTo>
                  <a:cubicBezTo>
                    <a:pt x="33" y="658"/>
                    <a:pt x="46" y="658"/>
                    <a:pt x="55" y="651"/>
                  </a:cubicBezTo>
                  <a:cubicBezTo>
                    <a:pt x="99" y="663"/>
                    <a:pt x="116" y="648"/>
                    <a:pt x="129" y="642"/>
                  </a:cubicBezTo>
                  <a:cubicBezTo>
                    <a:pt x="135" y="646"/>
                    <a:pt x="139" y="652"/>
                    <a:pt x="143" y="659"/>
                  </a:cubicBezTo>
                  <a:cubicBezTo>
                    <a:pt x="100" y="665"/>
                    <a:pt x="56" y="667"/>
                    <a:pt x="15" y="669"/>
                  </a:cubicBezTo>
                  <a:cubicBezTo>
                    <a:pt x="16" y="670"/>
                    <a:pt x="16" y="670"/>
                    <a:pt x="16" y="670"/>
                  </a:cubicBezTo>
                  <a:cubicBezTo>
                    <a:pt x="70" y="671"/>
                    <a:pt x="129" y="667"/>
                    <a:pt x="184" y="657"/>
                  </a:cubicBezTo>
                  <a:cubicBezTo>
                    <a:pt x="174" y="675"/>
                    <a:pt x="169" y="678"/>
                    <a:pt x="135" y="699"/>
                  </a:cubicBezTo>
                  <a:cubicBezTo>
                    <a:pt x="119" y="694"/>
                    <a:pt x="105" y="693"/>
                    <a:pt x="91" y="694"/>
                  </a:cubicBezTo>
                  <a:cubicBezTo>
                    <a:pt x="73" y="673"/>
                    <a:pt x="41" y="678"/>
                    <a:pt x="20" y="687"/>
                  </a:cubicBezTo>
                  <a:cubicBezTo>
                    <a:pt x="20" y="689"/>
                    <a:pt x="20" y="689"/>
                    <a:pt x="20" y="689"/>
                  </a:cubicBezTo>
                  <a:cubicBezTo>
                    <a:pt x="41" y="682"/>
                    <a:pt x="71" y="677"/>
                    <a:pt x="87" y="695"/>
                  </a:cubicBezTo>
                  <a:cubicBezTo>
                    <a:pt x="75" y="697"/>
                    <a:pt x="65" y="701"/>
                    <a:pt x="55" y="706"/>
                  </a:cubicBezTo>
                  <a:cubicBezTo>
                    <a:pt x="47" y="701"/>
                    <a:pt x="36" y="700"/>
                    <a:pt x="25" y="703"/>
                  </a:cubicBezTo>
                  <a:cubicBezTo>
                    <a:pt x="25" y="705"/>
                    <a:pt x="25" y="705"/>
                    <a:pt x="25" y="705"/>
                  </a:cubicBezTo>
                  <a:cubicBezTo>
                    <a:pt x="35" y="703"/>
                    <a:pt x="44" y="705"/>
                    <a:pt x="51" y="709"/>
                  </a:cubicBezTo>
                  <a:cubicBezTo>
                    <a:pt x="44" y="713"/>
                    <a:pt x="38" y="719"/>
                    <a:pt x="32" y="724"/>
                  </a:cubicBezTo>
                  <a:cubicBezTo>
                    <a:pt x="32" y="726"/>
                    <a:pt x="33" y="728"/>
                    <a:pt x="34" y="729"/>
                  </a:cubicBezTo>
                  <a:cubicBezTo>
                    <a:pt x="42" y="721"/>
                    <a:pt x="53" y="714"/>
                    <a:pt x="64" y="709"/>
                  </a:cubicBezTo>
                  <a:cubicBezTo>
                    <a:pt x="66" y="723"/>
                    <a:pt x="58" y="741"/>
                    <a:pt x="45" y="757"/>
                  </a:cubicBezTo>
                  <a:cubicBezTo>
                    <a:pt x="46" y="760"/>
                    <a:pt x="46" y="760"/>
                    <a:pt x="46" y="760"/>
                  </a:cubicBezTo>
                  <a:cubicBezTo>
                    <a:pt x="61" y="744"/>
                    <a:pt x="72" y="723"/>
                    <a:pt x="70" y="707"/>
                  </a:cubicBezTo>
                  <a:cubicBezTo>
                    <a:pt x="87" y="700"/>
                    <a:pt x="106" y="698"/>
                    <a:pt x="127" y="704"/>
                  </a:cubicBezTo>
                  <a:cubicBezTo>
                    <a:pt x="102" y="720"/>
                    <a:pt x="74" y="739"/>
                    <a:pt x="50" y="769"/>
                  </a:cubicBezTo>
                  <a:cubicBezTo>
                    <a:pt x="51" y="771"/>
                    <a:pt x="51" y="771"/>
                    <a:pt x="51" y="771"/>
                  </a:cubicBezTo>
                  <a:cubicBezTo>
                    <a:pt x="70" y="749"/>
                    <a:pt x="92" y="734"/>
                    <a:pt x="113" y="721"/>
                  </a:cubicBezTo>
                  <a:cubicBezTo>
                    <a:pt x="117" y="731"/>
                    <a:pt x="114" y="741"/>
                    <a:pt x="109" y="751"/>
                  </a:cubicBezTo>
                  <a:cubicBezTo>
                    <a:pt x="90" y="754"/>
                    <a:pt x="71" y="770"/>
                    <a:pt x="60" y="789"/>
                  </a:cubicBezTo>
                  <a:cubicBezTo>
                    <a:pt x="61" y="791"/>
                    <a:pt x="61" y="791"/>
                    <a:pt x="61" y="791"/>
                  </a:cubicBezTo>
                  <a:cubicBezTo>
                    <a:pt x="74" y="771"/>
                    <a:pt x="90" y="758"/>
                    <a:pt x="106" y="755"/>
                  </a:cubicBezTo>
                  <a:cubicBezTo>
                    <a:pt x="93" y="774"/>
                    <a:pt x="76" y="787"/>
                    <a:pt x="72" y="810"/>
                  </a:cubicBezTo>
                  <a:cubicBezTo>
                    <a:pt x="72" y="812"/>
                    <a:pt x="73" y="813"/>
                    <a:pt x="74" y="814"/>
                  </a:cubicBezTo>
                  <a:cubicBezTo>
                    <a:pt x="88" y="771"/>
                    <a:pt x="127" y="752"/>
                    <a:pt x="117" y="719"/>
                  </a:cubicBezTo>
                  <a:cubicBezTo>
                    <a:pt x="125" y="714"/>
                    <a:pt x="134" y="709"/>
                    <a:pt x="143" y="704"/>
                  </a:cubicBezTo>
                  <a:cubicBezTo>
                    <a:pt x="148" y="721"/>
                    <a:pt x="143" y="742"/>
                    <a:pt x="127" y="764"/>
                  </a:cubicBezTo>
                  <a:cubicBezTo>
                    <a:pt x="145" y="746"/>
                    <a:pt x="153" y="721"/>
                    <a:pt x="148" y="701"/>
                  </a:cubicBezTo>
                  <a:cubicBezTo>
                    <a:pt x="180" y="682"/>
                    <a:pt x="190" y="675"/>
                    <a:pt x="197" y="655"/>
                  </a:cubicBezTo>
                  <a:cubicBezTo>
                    <a:pt x="235" y="647"/>
                    <a:pt x="270" y="636"/>
                    <a:pt x="299" y="622"/>
                  </a:cubicBezTo>
                  <a:cubicBezTo>
                    <a:pt x="299" y="632"/>
                    <a:pt x="295" y="640"/>
                    <a:pt x="288" y="646"/>
                  </a:cubicBezTo>
                  <a:cubicBezTo>
                    <a:pt x="261" y="648"/>
                    <a:pt x="228" y="656"/>
                    <a:pt x="205" y="677"/>
                  </a:cubicBezTo>
                  <a:cubicBezTo>
                    <a:pt x="232" y="659"/>
                    <a:pt x="258" y="654"/>
                    <a:pt x="282" y="651"/>
                  </a:cubicBezTo>
                  <a:cubicBezTo>
                    <a:pt x="266" y="661"/>
                    <a:pt x="243" y="666"/>
                    <a:pt x="231" y="678"/>
                  </a:cubicBezTo>
                  <a:cubicBezTo>
                    <a:pt x="228" y="681"/>
                    <a:pt x="226" y="684"/>
                    <a:pt x="224" y="687"/>
                  </a:cubicBezTo>
                  <a:cubicBezTo>
                    <a:pt x="204" y="687"/>
                    <a:pt x="184" y="701"/>
                    <a:pt x="172" y="722"/>
                  </a:cubicBezTo>
                  <a:cubicBezTo>
                    <a:pt x="188" y="702"/>
                    <a:pt x="205" y="692"/>
                    <a:pt x="222" y="692"/>
                  </a:cubicBezTo>
                  <a:cubicBezTo>
                    <a:pt x="213" y="714"/>
                    <a:pt x="215" y="743"/>
                    <a:pt x="159" y="747"/>
                  </a:cubicBezTo>
                  <a:cubicBezTo>
                    <a:pt x="195" y="745"/>
                    <a:pt x="209" y="736"/>
                    <a:pt x="216" y="724"/>
                  </a:cubicBezTo>
                  <a:cubicBezTo>
                    <a:pt x="218" y="732"/>
                    <a:pt x="218" y="740"/>
                    <a:pt x="216" y="749"/>
                  </a:cubicBezTo>
                  <a:cubicBezTo>
                    <a:pt x="196" y="747"/>
                    <a:pt x="174" y="760"/>
                    <a:pt x="161" y="780"/>
                  </a:cubicBezTo>
                  <a:cubicBezTo>
                    <a:pt x="179" y="760"/>
                    <a:pt x="197" y="750"/>
                    <a:pt x="215" y="752"/>
                  </a:cubicBezTo>
                  <a:cubicBezTo>
                    <a:pt x="212" y="760"/>
                    <a:pt x="208" y="769"/>
                    <a:pt x="202" y="778"/>
                  </a:cubicBezTo>
                  <a:cubicBezTo>
                    <a:pt x="219" y="760"/>
                    <a:pt x="226" y="736"/>
                    <a:pt x="220" y="717"/>
                  </a:cubicBezTo>
                  <a:cubicBezTo>
                    <a:pt x="225" y="705"/>
                    <a:pt x="227" y="692"/>
                    <a:pt x="237" y="683"/>
                  </a:cubicBezTo>
                  <a:cubicBezTo>
                    <a:pt x="243" y="677"/>
                    <a:pt x="251" y="673"/>
                    <a:pt x="260" y="669"/>
                  </a:cubicBezTo>
                  <a:cubicBezTo>
                    <a:pt x="268" y="691"/>
                    <a:pt x="263" y="717"/>
                    <a:pt x="242" y="745"/>
                  </a:cubicBezTo>
                  <a:cubicBezTo>
                    <a:pt x="265" y="723"/>
                    <a:pt x="275" y="692"/>
                    <a:pt x="267" y="667"/>
                  </a:cubicBezTo>
                  <a:cubicBezTo>
                    <a:pt x="280" y="661"/>
                    <a:pt x="293" y="655"/>
                    <a:pt x="301" y="644"/>
                  </a:cubicBezTo>
                  <a:cubicBezTo>
                    <a:pt x="307" y="665"/>
                    <a:pt x="301" y="689"/>
                    <a:pt x="282" y="715"/>
                  </a:cubicBezTo>
                  <a:cubicBezTo>
                    <a:pt x="305" y="692"/>
                    <a:pt x="315" y="661"/>
                    <a:pt x="306" y="636"/>
                  </a:cubicBezTo>
                  <a:cubicBezTo>
                    <a:pt x="308" y="631"/>
                    <a:pt x="310" y="623"/>
                    <a:pt x="310" y="616"/>
                  </a:cubicBezTo>
                  <a:cubicBezTo>
                    <a:pt x="311" y="615"/>
                    <a:pt x="312" y="615"/>
                    <a:pt x="313" y="614"/>
                  </a:cubicBezTo>
                  <a:cubicBezTo>
                    <a:pt x="330" y="604"/>
                    <a:pt x="350" y="587"/>
                    <a:pt x="378" y="588"/>
                  </a:cubicBezTo>
                  <a:cubicBezTo>
                    <a:pt x="423" y="593"/>
                    <a:pt x="458" y="607"/>
                    <a:pt x="458" y="665"/>
                  </a:cubicBezTo>
                  <a:cubicBezTo>
                    <a:pt x="458" y="997"/>
                    <a:pt x="458" y="997"/>
                    <a:pt x="458" y="997"/>
                  </a:cubicBezTo>
                  <a:cubicBezTo>
                    <a:pt x="479" y="997"/>
                    <a:pt x="479" y="997"/>
                    <a:pt x="479" y="997"/>
                  </a:cubicBezTo>
                  <a:cubicBezTo>
                    <a:pt x="526" y="997"/>
                    <a:pt x="526" y="997"/>
                    <a:pt x="526" y="997"/>
                  </a:cubicBezTo>
                  <a:cubicBezTo>
                    <a:pt x="533" y="997"/>
                    <a:pt x="533" y="997"/>
                    <a:pt x="533" y="997"/>
                  </a:cubicBezTo>
                  <a:cubicBezTo>
                    <a:pt x="602" y="997"/>
                    <a:pt x="602" y="997"/>
                    <a:pt x="602" y="997"/>
                  </a:cubicBezTo>
                  <a:cubicBezTo>
                    <a:pt x="605" y="997"/>
                    <a:pt x="605" y="997"/>
                    <a:pt x="605" y="997"/>
                  </a:cubicBezTo>
                  <a:cubicBezTo>
                    <a:pt x="609" y="997"/>
                    <a:pt x="609" y="997"/>
                    <a:pt x="609" y="997"/>
                  </a:cubicBezTo>
                  <a:cubicBezTo>
                    <a:pt x="626" y="997"/>
                    <a:pt x="626" y="997"/>
                    <a:pt x="626" y="997"/>
                  </a:cubicBezTo>
                  <a:cubicBezTo>
                    <a:pt x="626" y="665"/>
                    <a:pt x="626" y="665"/>
                    <a:pt x="626" y="665"/>
                  </a:cubicBezTo>
                  <a:cubicBezTo>
                    <a:pt x="626" y="653"/>
                    <a:pt x="635" y="645"/>
                    <a:pt x="647" y="636"/>
                  </a:cubicBezTo>
                  <a:cubicBezTo>
                    <a:pt x="684" y="666"/>
                    <a:pt x="776" y="652"/>
                    <a:pt x="798" y="640"/>
                  </a:cubicBezTo>
                  <a:cubicBezTo>
                    <a:pt x="771" y="650"/>
                    <a:pt x="691" y="658"/>
                    <a:pt x="654" y="631"/>
                  </a:cubicBezTo>
                  <a:cubicBezTo>
                    <a:pt x="672" y="619"/>
                    <a:pt x="694" y="616"/>
                    <a:pt x="708" y="614"/>
                  </a:cubicBezTo>
                  <a:cubicBezTo>
                    <a:pt x="724" y="623"/>
                    <a:pt x="769" y="630"/>
                    <a:pt x="792" y="617"/>
                  </a:cubicBezTo>
                  <a:cubicBezTo>
                    <a:pt x="752" y="623"/>
                    <a:pt x="751" y="618"/>
                    <a:pt x="743" y="619"/>
                  </a:cubicBezTo>
                  <a:cubicBezTo>
                    <a:pt x="743" y="605"/>
                    <a:pt x="750" y="590"/>
                    <a:pt x="769" y="580"/>
                  </a:cubicBezTo>
                  <a:cubicBezTo>
                    <a:pt x="750" y="587"/>
                    <a:pt x="739" y="602"/>
                    <a:pt x="739" y="618"/>
                  </a:cubicBezTo>
                  <a:cubicBezTo>
                    <a:pt x="731" y="618"/>
                    <a:pt x="721" y="615"/>
                    <a:pt x="714" y="612"/>
                  </a:cubicBezTo>
                  <a:cubicBezTo>
                    <a:pt x="725" y="609"/>
                    <a:pt x="749" y="584"/>
                    <a:pt x="748" y="556"/>
                  </a:cubicBezTo>
                  <a:cubicBezTo>
                    <a:pt x="737" y="597"/>
                    <a:pt x="715" y="610"/>
                    <a:pt x="686" y="611"/>
                  </a:cubicBezTo>
                  <a:cubicBezTo>
                    <a:pt x="688" y="598"/>
                    <a:pt x="683" y="583"/>
                    <a:pt x="731" y="554"/>
                  </a:cubicBezTo>
                  <a:cubicBezTo>
                    <a:pt x="681" y="574"/>
                    <a:pt x="681" y="597"/>
                    <a:pt x="679" y="612"/>
                  </a:cubicBezTo>
                  <a:cubicBezTo>
                    <a:pt x="652" y="620"/>
                    <a:pt x="637" y="629"/>
                    <a:pt x="627" y="639"/>
                  </a:cubicBezTo>
                  <a:cubicBezTo>
                    <a:pt x="636" y="578"/>
                    <a:pt x="689" y="546"/>
                    <a:pt x="756" y="546"/>
                  </a:cubicBezTo>
                  <a:cubicBezTo>
                    <a:pt x="792" y="553"/>
                    <a:pt x="777" y="595"/>
                    <a:pt x="817" y="605"/>
                  </a:cubicBezTo>
                  <a:cubicBezTo>
                    <a:pt x="954" y="641"/>
                    <a:pt x="916" y="764"/>
                    <a:pt x="1007" y="820"/>
                  </a:cubicBezTo>
                  <a:cubicBezTo>
                    <a:pt x="1008" y="819"/>
                    <a:pt x="1008" y="818"/>
                    <a:pt x="1009" y="817"/>
                  </a:cubicBezTo>
                  <a:cubicBezTo>
                    <a:pt x="974" y="795"/>
                    <a:pt x="958" y="762"/>
                    <a:pt x="944" y="727"/>
                  </a:cubicBezTo>
                  <a:cubicBezTo>
                    <a:pt x="957" y="726"/>
                    <a:pt x="961" y="723"/>
                    <a:pt x="973" y="725"/>
                  </a:cubicBezTo>
                  <a:cubicBezTo>
                    <a:pt x="970" y="752"/>
                    <a:pt x="995" y="784"/>
                    <a:pt x="1017" y="803"/>
                  </a:cubicBezTo>
                  <a:cubicBezTo>
                    <a:pt x="1017" y="802"/>
                    <a:pt x="1018" y="801"/>
                    <a:pt x="1018" y="800"/>
                  </a:cubicBezTo>
                  <a:cubicBezTo>
                    <a:pt x="999" y="781"/>
                    <a:pt x="978" y="753"/>
                    <a:pt x="980" y="727"/>
                  </a:cubicBezTo>
                  <a:cubicBezTo>
                    <a:pt x="997" y="730"/>
                    <a:pt x="1010" y="742"/>
                    <a:pt x="1018" y="749"/>
                  </a:cubicBezTo>
                  <a:cubicBezTo>
                    <a:pt x="1019" y="756"/>
                    <a:pt x="1023" y="768"/>
                    <a:pt x="1030" y="778"/>
                  </a:cubicBezTo>
                  <a:cubicBezTo>
                    <a:pt x="1031" y="775"/>
                    <a:pt x="1033" y="772"/>
                    <a:pt x="1034" y="769"/>
                  </a:cubicBezTo>
                  <a:cubicBezTo>
                    <a:pt x="1033" y="770"/>
                    <a:pt x="1032" y="770"/>
                    <a:pt x="1031" y="771"/>
                  </a:cubicBezTo>
                  <a:cubicBezTo>
                    <a:pt x="1026" y="766"/>
                    <a:pt x="1024" y="758"/>
                    <a:pt x="1023" y="752"/>
                  </a:cubicBezTo>
                  <a:cubicBezTo>
                    <a:pt x="1026" y="754"/>
                    <a:pt x="1032" y="755"/>
                    <a:pt x="1040" y="755"/>
                  </a:cubicBezTo>
                  <a:cubicBezTo>
                    <a:pt x="1041" y="754"/>
                    <a:pt x="1041" y="752"/>
                    <a:pt x="1042" y="750"/>
                  </a:cubicBezTo>
                  <a:cubicBezTo>
                    <a:pt x="1029" y="750"/>
                    <a:pt x="1018" y="744"/>
                    <a:pt x="1010" y="734"/>
                  </a:cubicBezTo>
                  <a:cubicBezTo>
                    <a:pt x="1017" y="730"/>
                    <a:pt x="1031" y="726"/>
                    <a:pt x="1051" y="727"/>
                  </a:cubicBezTo>
                  <a:cubicBezTo>
                    <a:pt x="1052" y="725"/>
                    <a:pt x="1052" y="724"/>
                    <a:pt x="1053" y="723"/>
                  </a:cubicBezTo>
                  <a:cubicBezTo>
                    <a:pt x="1031" y="721"/>
                    <a:pt x="1014" y="726"/>
                    <a:pt x="1006" y="731"/>
                  </a:cubicBezTo>
                  <a:cubicBezTo>
                    <a:pt x="975" y="712"/>
                    <a:pt x="959" y="717"/>
                    <a:pt x="941" y="720"/>
                  </a:cubicBezTo>
                  <a:cubicBezTo>
                    <a:pt x="928" y="687"/>
                    <a:pt x="916" y="653"/>
                    <a:pt x="890" y="627"/>
                  </a:cubicBezTo>
                  <a:cubicBezTo>
                    <a:pt x="900" y="624"/>
                    <a:pt x="909" y="624"/>
                    <a:pt x="918" y="627"/>
                  </a:cubicBezTo>
                  <a:cubicBezTo>
                    <a:pt x="921" y="644"/>
                    <a:pt x="935" y="680"/>
                    <a:pt x="965" y="683"/>
                  </a:cubicBezTo>
                  <a:cubicBezTo>
                    <a:pt x="985" y="685"/>
                    <a:pt x="979" y="714"/>
                    <a:pt x="1013" y="710"/>
                  </a:cubicBezTo>
                  <a:cubicBezTo>
                    <a:pt x="977" y="706"/>
                    <a:pt x="992" y="681"/>
                    <a:pt x="963" y="676"/>
                  </a:cubicBezTo>
                  <a:cubicBezTo>
                    <a:pt x="937" y="671"/>
                    <a:pt x="930" y="644"/>
                    <a:pt x="927" y="631"/>
                  </a:cubicBezTo>
                  <a:cubicBezTo>
                    <a:pt x="948" y="641"/>
                    <a:pt x="965" y="662"/>
                    <a:pt x="986" y="668"/>
                  </a:cubicBezTo>
                  <a:cubicBezTo>
                    <a:pt x="990" y="670"/>
                    <a:pt x="994" y="670"/>
                    <a:pt x="998" y="670"/>
                  </a:cubicBezTo>
                  <a:cubicBezTo>
                    <a:pt x="1006" y="684"/>
                    <a:pt x="1031" y="699"/>
                    <a:pt x="1058" y="707"/>
                  </a:cubicBezTo>
                  <a:cubicBezTo>
                    <a:pt x="1058" y="706"/>
                    <a:pt x="1059" y="704"/>
                    <a:pt x="1059" y="703"/>
                  </a:cubicBezTo>
                  <a:cubicBezTo>
                    <a:pt x="1035" y="694"/>
                    <a:pt x="1012" y="681"/>
                    <a:pt x="1006" y="670"/>
                  </a:cubicBezTo>
                  <a:cubicBezTo>
                    <a:pt x="1026" y="667"/>
                    <a:pt x="1045" y="657"/>
                    <a:pt x="1068" y="671"/>
                  </a:cubicBezTo>
                  <a:cubicBezTo>
                    <a:pt x="1068" y="670"/>
                    <a:pt x="1069" y="669"/>
                    <a:pt x="1069" y="668"/>
                  </a:cubicBezTo>
                  <a:cubicBezTo>
                    <a:pt x="1058" y="660"/>
                    <a:pt x="1048" y="657"/>
                    <a:pt x="1039" y="657"/>
                  </a:cubicBezTo>
                  <a:cubicBezTo>
                    <a:pt x="1045" y="650"/>
                    <a:pt x="1051" y="647"/>
                    <a:pt x="1058" y="643"/>
                  </a:cubicBezTo>
                  <a:cubicBezTo>
                    <a:pt x="1061" y="650"/>
                    <a:pt x="1065" y="656"/>
                    <a:pt x="1071" y="661"/>
                  </a:cubicBezTo>
                  <a:cubicBezTo>
                    <a:pt x="1071" y="660"/>
                    <a:pt x="1071" y="658"/>
                    <a:pt x="1071" y="657"/>
                  </a:cubicBezTo>
                  <a:cubicBezTo>
                    <a:pt x="1067" y="652"/>
                    <a:pt x="1064" y="647"/>
                    <a:pt x="1062" y="642"/>
                  </a:cubicBezTo>
                  <a:cubicBezTo>
                    <a:pt x="1066" y="641"/>
                    <a:pt x="1070" y="640"/>
                    <a:pt x="1075" y="640"/>
                  </a:cubicBezTo>
                  <a:cubicBezTo>
                    <a:pt x="1075" y="639"/>
                    <a:pt x="1075" y="639"/>
                    <a:pt x="1075" y="638"/>
                  </a:cubicBezTo>
                  <a:cubicBezTo>
                    <a:pt x="1058" y="637"/>
                    <a:pt x="1045" y="644"/>
                    <a:pt x="1032" y="657"/>
                  </a:cubicBezTo>
                  <a:cubicBezTo>
                    <a:pt x="1017" y="659"/>
                    <a:pt x="1003" y="664"/>
                    <a:pt x="987" y="659"/>
                  </a:cubicBezTo>
                  <a:cubicBezTo>
                    <a:pt x="977" y="657"/>
                    <a:pt x="968" y="650"/>
                    <a:pt x="959" y="643"/>
                  </a:cubicBezTo>
                  <a:cubicBezTo>
                    <a:pt x="994" y="611"/>
                    <a:pt x="1040" y="611"/>
                    <a:pt x="1079" y="615"/>
                  </a:cubicBezTo>
                  <a:cubicBezTo>
                    <a:pt x="1079" y="613"/>
                    <a:pt x="1079" y="613"/>
                    <a:pt x="1079" y="613"/>
                  </a:cubicBezTo>
                  <a:cubicBezTo>
                    <a:pt x="1043" y="606"/>
                    <a:pt x="993" y="603"/>
                    <a:pt x="952" y="637"/>
                  </a:cubicBezTo>
                  <a:cubicBezTo>
                    <a:pt x="913" y="606"/>
                    <a:pt x="898" y="613"/>
                    <a:pt x="881" y="619"/>
                  </a:cubicBezTo>
                  <a:cubicBezTo>
                    <a:pt x="867" y="608"/>
                    <a:pt x="856" y="602"/>
                    <a:pt x="834" y="596"/>
                  </a:cubicBezTo>
                  <a:cubicBezTo>
                    <a:pt x="801" y="588"/>
                    <a:pt x="795" y="563"/>
                    <a:pt x="804" y="551"/>
                  </a:cubicBezTo>
                  <a:cubicBezTo>
                    <a:pt x="825" y="554"/>
                    <a:pt x="842" y="553"/>
                    <a:pt x="858" y="550"/>
                  </a:cubicBezTo>
                  <a:cubicBezTo>
                    <a:pt x="872" y="562"/>
                    <a:pt x="882" y="575"/>
                    <a:pt x="931" y="563"/>
                  </a:cubicBezTo>
                  <a:cubicBezTo>
                    <a:pt x="957" y="618"/>
                    <a:pt x="968" y="577"/>
                    <a:pt x="1011" y="603"/>
                  </a:cubicBezTo>
                  <a:cubicBezTo>
                    <a:pt x="971" y="569"/>
                    <a:pt x="960" y="611"/>
                    <a:pt x="939" y="561"/>
                  </a:cubicBezTo>
                  <a:cubicBezTo>
                    <a:pt x="951" y="558"/>
                    <a:pt x="962" y="556"/>
                    <a:pt x="972" y="558"/>
                  </a:cubicBezTo>
                  <a:cubicBezTo>
                    <a:pt x="988" y="560"/>
                    <a:pt x="999" y="571"/>
                    <a:pt x="1012" y="579"/>
                  </a:cubicBezTo>
                  <a:cubicBezTo>
                    <a:pt x="1026" y="612"/>
                    <a:pt x="1055" y="598"/>
                    <a:pt x="1081" y="596"/>
                  </a:cubicBezTo>
                  <a:cubicBezTo>
                    <a:pt x="1081" y="595"/>
                    <a:pt x="1081" y="594"/>
                    <a:pt x="1081" y="593"/>
                  </a:cubicBezTo>
                  <a:cubicBezTo>
                    <a:pt x="1062" y="593"/>
                    <a:pt x="1028" y="602"/>
                    <a:pt x="1021" y="582"/>
                  </a:cubicBezTo>
                  <a:cubicBezTo>
                    <a:pt x="1035" y="586"/>
                    <a:pt x="1062" y="588"/>
                    <a:pt x="1083" y="573"/>
                  </a:cubicBezTo>
                  <a:cubicBezTo>
                    <a:pt x="1083" y="572"/>
                    <a:pt x="1083" y="571"/>
                    <a:pt x="1083" y="569"/>
                  </a:cubicBezTo>
                  <a:cubicBezTo>
                    <a:pt x="1034" y="594"/>
                    <a:pt x="1016" y="570"/>
                    <a:pt x="993" y="556"/>
                  </a:cubicBezTo>
                  <a:cubicBezTo>
                    <a:pt x="1008" y="545"/>
                    <a:pt x="1053" y="546"/>
                    <a:pt x="1084" y="552"/>
                  </a:cubicBezTo>
                  <a:close/>
                  <a:moveTo>
                    <a:pt x="531" y="204"/>
                  </a:moveTo>
                  <a:cubicBezTo>
                    <a:pt x="555" y="256"/>
                    <a:pt x="553" y="300"/>
                    <a:pt x="547" y="340"/>
                  </a:cubicBezTo>
                  <a:cubicBezTo>
                    <a:pt x="537" y="336"/>
                    <a:pt x="531" y="327"/>
                    <a:pt x="527" y="317"/>
                  </a:cubicBezTo>
                  <a:cubicBezTo>
                    <a:pt x="538" y="298"/>
                    <a:pt x="536" y="265"/>
                    <a:pt x="523" y="243"/>
                  </a:cubicBezTo>
                  <a:cubicBezTo>
                    <a:pt x="534" y="269"/>
                    <a:pt x="535" y="296"/>
                    <a:pt x="525" y="312"/>
                  </a:cubicBezTo>
                  <a:cubicBezTo>
                    <a:pt x="519" y="295"/>
                    <a:pt x="514" y="274"/>
                    <a:pt x="501" y="256"/>
                  </a:cubicBezTo>
                  <a:cubicBezTo>
                    <a:pt x="502" y="244"/>
                    <a:pt x="504" y="233"/>
                    <a:pt x="505" y="221"/>
                  </a:cubicBezTo>
                  <a:cubicBezTo>
                    <a:pt x="515" y="216"/>
                    <a:pt x="523" y="211"/>
                    <a:pt x="531" y="204"/>
                  </a:cubicBezTo>
                  <a:close/>
                  <a:moveTo>
                    <a:pt x="500" y="259"/>
                  </a:moveTo>
                  <a:cubicBezTo>
                    <a:pt x="523" y="296"/>
                    <a:pt x="515" y="335"/>
                    <a:pt x="546" y="347"/>
                  </a:cubicBezTo>
                  <a:cubicBezTo>
                    <a:pt x="544" y="358"/>
                    <a:pt x="543" y="363"/>
                    <a:pt x="541" y="373"/>
                  </a:cubicBezTo>
                  <a:cubicBezTo>
                    <a:pt x="524" y="366"/>
                    <a:pt x="512" y="349"/>
                    <a:pt x="505" y="322"/>
                  </a:cubicBezTo>
                  <a:cubicBezTo>
                    <a:pt x="507" y="348"/>
                    <a:pt x="521" y="370"/>
                    <a:pt x="540" y="379"/>
                  </a:cubicBezTo>
                  <a:cubicBezTo>
                    <a:pt x="537" y="395"/>
                    <a:pt x="535" y="410"/>
                    <a:pt x="536" y="425"/>
                  </a:cubicBezTo>
                  <a:cubicBezTo>
                    <a:pt x="518" y="404"/>
                    <a:pt x="502" y="388"/>
                    <a:pt x="497" y="362"/>
                  </a:cubicBezTo>
                  <a:cubicBezTo>
                    <a:pt x="490" y="332"/>
                    <a:pt x="495" y="296"/>
                    <a:pt x="500" y="259"/>
                  </a:cubicBezTo>
                  <a:close/>
                  <a:moveTo>
                    <a:pt x="254" y="633"/>
                  </a:moveTo>
                  <a:cubicBezTo>
                    <a:pt x="251" y="629"/>
                    <a:pt x="248" y="626"/>
                    <a:pt x="245" y="623"/>
                  </a:cubicBezTo>
                  <a:cubicBezTo>
                    <a:pt x="247" y="619"/>
                    <a:pt x="248" y="615"/>
                    <a:pt x="248" y="611"/>
                  </a:cubicBezTo>
                  <a:cubicBezTo>
                    <a:pt x="261" y="610"/>
                    <a:pt x="297" y="600"/>
                    <a:pt x="311" y="582"/>
                  </a:cubicBezTo>
                  <a:cubicBezTo>
                    <a:pt x="318" y="582"/>
                    <a:pt x="325" y="583"/>
                    <a:pt x="332" y="584"/>
                  </a:cubicBezTo>
                  <a:cubicBezTo>
                    <a:pt x="313" y="605"/>
                    <a:pt x="286" y="621"/>
                    <a:pt x="254" y="633"/>
                  </a:cubicBezTo>
                  <a:close/>
                  <a:moveTo>
                    <a:pt x="444" y="462"/>
                  </a:moveTo>
                  <a:cubicBezTo>
                    <a:pt x="445" y="458"/>
                    <a:pt x="445" y="455"/>
                    <a:pt x="446" y="451"/>
                  </a:cubicBezTo>
                  <a:cubicBezTo>
                    <a:pt x="509" y="475"/>
                    <a:pt x="528" y="554"/>
                    <a:pt x="526" y="664"/>
                  </a:cubicBezTo>
                  <a:cubicBezTo>
                    <a:pt x="526" y="664"/>
                    <a:pt x="526" y="664"/>
                    <a:pt x="526" y="664"/>
                  </a:cubicBezTo>
                  <a:cubicBezTo>
                    <a:pt x="526" y="664"/>
                    <a:pt x="526" y="664"/>
                    <a:pt x="526" y="664"/>
                  </a:cubicBezTo>
                  <a:cubicBezTo>
                    <a:pt x="524" y="611"/>
                    <a:pt x="510" y="578"/>
                    <a:pt x="495" y="555"/>
                  </a:cubicBezTo>
                  <a:cubicBezTo>
                    <a:pt x="505" y="533"/>
                    <a:pt x="492" y="499"/>
                    <a:pt x="485" y="485"/>
                  </a:cubicBezTo>
                  <a:cubicBezTo>
                    <a:pt x="488" y="497"/>
                    <a:pt x="493" y="516"/>
                    <a:pt x="494" y="524"/>
                  </a:cubicBezTo>
                  <a:cubicBezTo>
                    <a:pt x="465" y="512"/>
                    <a:pt x="476" y="476"/>
                    <a:pt x="453" y="468"/>
                  </a:cubicBezTo>
                  <a:cubicBezTo>
                    <a:pt x="477" y="488"/>
                    <a:pt x="459" y="516"/>
                    <a:pt x="494" y="528"/>
                  </a:cubicBezTo>
                  <a:cubicBezTo>
                    <a:pt x="494" y="537"/>
                    <a:pt x="493" y="543"/>
                    <a:pt x="491" y="549"/>
                  </a:cubicBezTo>
                  <a:cubicBezTo>
                    <a:pt x="466" y="515"/>
                    <a:pt x="439" y="501"/>
                    <a:pt x="444" y="46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9" name="淘宝网Chenying0907出品 24">
            <a:extLst>
              <a:ext uri="{FF2B5EF4-FFF2-40B4-BE49-F238E27FC236}">
                <a16:creationId xmlns:a16="http://schemas.microsoft.com/office/drawing/2014/main" id="{3C271C96-4E48-47A8-A5C6-4FDFA4F26BD4}"/>
              </a:ext>
            </a:extLst>
          </p:cNvPr>
          <p:cNvSpPr txBox="1">
            <a:spLocks noChangeArrowheads="1"/>
          </p:cNvSpPr>
          <p:nvPr/>
        </p:nvSpPr>
        <p:spPr bwMode="auto">
          <a:xfrm>
            <a:off x="3559090" y="3481799"/>
            <a:ext cx="724878" cy="21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en-US" altLang="zh-CN" sz="800" dirty="0">
                <a:solidFill>
                  <a:schemeClr val="accent1"/>
                </a:solidFill>
                <a:latin typeface="Agency FB" panose="020B0503020202020204" pitchFamily="34" charset="0"/>
                <a:cs typeface="Arial" panose="020B0604020202020204" pitchFamily="34" charset="0"/>
              </a:rPr>
              <a:t>YOUR TITLE HERE</a:t>
            </a:r>
            <a:endParaRPr lang="zh-CN" altLang="en-US" sz="800" dirty="0">
              <a:solidFill>
                <a:schemeClr val="accent1"/>
              </a:solidFill>
              <a:latin typeface="Agency FB" panose="020B0503020202020204" pitchFamily="34" charset="0"/>
              <a:cs typeface="Arial" panose="020B0604020202020204" pitchFamily="34" charset="0"/>
            </a:endParaRPr>
          </a:p>
        </p:txBody>
      </p:sp>
      <p:sp>
        <p:nvSpPr>
          <p:cNvPr id="10" name="淘宝网Chenying0907出品 25">
            <a:extLst>
              <a:ext uri="{FF2B5EF4-FFF2-40B4-BE49-F238E27FC236}">
                <a16:creationId xmlns:a16="http://schemas.microsoft.com/office/drawing/2014/main" id="{89ADF63A-15B8-49C9-9067-9AB95EDA39C7}"/>
              </a:ext>
            </a:extLst>
          </p:cNvPr>
          <p:cNvSpPr txBox="1">
            <a:spLocks noChangeArrowheads="1"/>
          </p:cNvSpPr>
          <p:nvPr/>
        </p:nvSpPr>
        <p:spPr bwMode="auto">
          <a:xfrm>
            <a:off x="4655947" y="3758109"/>
            <a:ext cx="925253" cy="26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en-US" altLang="zh-CN" sz="1100" dirty="0">
                <a:solidFill>
                  <a:schemeClr val="accent1"/>
                </a:solidFill>
                <a:latin typeface="Agency FB" panose="020B0503020202020204" pitchFamily="34" charset="0"/>
                <a:cs typeface="Arial" panose="020B0604020202020204" pitchFamily="34" charset="0"/>
              </a:rPr>
              <a:t>YOUR TITLE HERE</a:t>
            </a:r>
            <a:endParaRPr lang="zh-CN" altLang="en-US" sz="1100" dirty="0">
              <a:solidFill>
                <a:schemeClr val="accent1"/>
              </a:solidFill>
              <a:latin typeface="Agency FB" panose="020B0503020202020204" pitchFamily="34" charset="0"/>
              <a:cs typeface="Arial" panose="020B0604020202020204" pitchFamily="34" charset="0"/>
            </a:endParaRPr>
          </a:p>
        </p:txBody>
      </p:sp>
      <p:grpSp>
        <p:nvGrpSpPr>
          <p:cNvPr id="11" name="淘宝网Chenying0907出品 26">
            <a:extLst>
              <a:ext uri="{FF2B5EF4-FFF2-40B4-BE49-F238E27FC236}">
                <a16:creationId xmlns:a16="http://schemas.microsoft.com/office/drawing/2014/main" id="{81A5CF5A-BDCC-4CB2-B615-321182E746C6}"/>
              </a:ext>
            </a:extLst>
          </p:cNvPr>
          <p:cNvGrpSpPr>
            <a:grpSpLocks/>
          </p:cNvGrpSpPr>
          <p:nvPr/>
        </p:nvGrpSpPr>
        <p:grpSpPr bwMode="auto">
          <a:xfrm>
            <a:off x="6624228" y="1868849"/>
            <a:ext cx="1812937" cy="541338"/>
            <a:chOff x="3638765" y="2788147"/>
            <a:chExt cx="1280045" cy="540374"/>
          </a:xfrm>
        </p:grpSpPr>
        <p:sp>
          <p:nvSpPr>
            <p:cNvPr id="12" name="淘宝网Chenying0907出品 27">
              <a:extLst>
                <a:ext uri="{FF2B5EF4-FFF2-40B4-BE49-F238E27FC236}">
                  <a16:creationId xmlns:a16="http://schemas.microsoft.com/office/drawing/2014/main" id="{DC62CDA0-3104-4DD2-9F0C-0DE9823F35EE}"/>
                </a:ext>
              </a:extLst>
            </p:cNvPr>
            <p:cNvSpPr txBox="1">
              <a:spLocks noChangeArrowheads="1"/>
            </p:cNvSpPr>
            <p:nvPr/>
          </p:nvSpPr>
          <p:spPr bwMode="auto">
            <a:xfrm>
              <a:off x="3638765" y="2788147"/>
              <a:ext cx="782313" cy="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342830"/>
              <a:r>
                <a:rPr kumimoji="1" lang="zh-CN" altLang="en-US" sz="1200" dirty="0">
                  <a:solidFill>
                    <a:schemeClr val="tx1">
                      <a:lumMod val="50000"/>
                      <a:lumOff val="50000"/>
                    </a:schemeClr>
                  </a:solidFill>
                  <a:latin typeface="Century Gothic" panose="020B0502020202020204" pitchFamily="34" charset="0"/>
                  <a:ea typeface="微软雅黑" panose="020B0503020204020204" pitchFamily="34" charset="-122"/>
                  <a:cs typeface="Impact"/>
                </a:rPr>
                <a:t>点击添加标题</a:t>
              </a:r>
            </a:p>
          </p:txBody>
        </p:sp>
        <p:sp>
          <p:nvSpPr>
            <p:cNvPr id="13" name="淘宝网Chenying0907出品 66">
              <a:extLst>
                <a:ext uri="{FF2B5EF4-FFF2-40B4-BE49-F238E27FC236}">
                  <a16:creationId xmlns:a16="http://schemas.microsoft.com/office/drawing/2014/main" id="{BBE93940-E285-4E5A-A28F-56E4B52EBE34}"/>
                </a:ext>
              </a:extLst>
            </p:cNvPr>
            <p:cNvSpPr txBox="1">
              <a:spLocks noChangeArrowheads="1"/>
            </p:cNvSpPr>
            <p:nvPr/>
          </p:nvSpPr>
          <p:spPr bwMode="auto">
            <a:xfrm>
              <a:off x="3667860" y="3005931"/>
              <a:ext cx="1250950" cy="32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a:t>
              </a:r>
              <a:endPar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淘宝网Chenying0907出品 29">
            <a:extLst>
              <a:ext uri="{FF2B5EF4-FFF2-40B4-BE49-F238E27FC236}">
                <a16:creationId xmlns:a16="http://schemas.microsoft.com/office/drawing/2014/main" id="{9FF84B44-63F4-4B82-B0A2-7B9AEB47949E}"/>
              </a:ext>
            </a:extLst>
          </p:cNvPr>
          <p:cNvGrpSpPr>
            <a:grpSpLocks/>
          </p:cNvGrpSpPr>
          <p:nvPr/>
        </p:nvGrpSpPr>
        <p:grpSpPr bwMode="auto">
          <a:xfrm>
            <a:off x="6731448" y="2963404"/>
            <a:ext cx="1812937" cy="541338"/>
            <a:chOff x="3638765" y="2788147"/>
            <a:chExt cx="1280045" cy="540374"/>
          </a:xfrm>
        </p:grpSpPr>
        <p:sp>
          <p:nvSpPr>
            <p:cNvPr id="15" name="淘宝网Chenying0907出品 30">
              <a:extLst>
                <a:ext uri="{FF2B5EF4-FFF2-40B4-BE49-F238E27FC236}">
                  <a16:creationId xmlns:a16="http://schemas.microsoft.com/office/drawing/2014/main" id="{A8FF7C4D-BCD0-4EA4-9FD5-0FAE227D21DA}"/>
                </a:ext>
              </a:extLst>
            </p:cNvPr>
            <p:cNvSpPr txBox="1">
              <a:spLocks noChangeArrowheads="1"/>
            </p:cNvSpPr>
            <p:nvPr/>
          </p:nvSpPr>
          <p:spPr bwMode="auto">
            <a:xfrm>
              <a:off x="3638765" y="2788147"/>
              <a:ext cx="782313" cy="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342830"/>
              <a:r>
                <a:rPr kumimoji="1" lang="zh-CN" altLang="en-US" sz="1200" dirty="0">
                  <a:solidFill>
                    <a:schemeClr val="tx1">
                      <a:lumMod val="50000"/>
                      <a:lumOff val="50000"/>
                    </a:schemeClr>
                  </a:solidFill>
                  <a:latin typeface="Century Gothic" panose="020B0502020202020204" pitchFamily="34" charset="0"/>
                  <a:ea typeface="微软雅黑" panose="020B0503020204020204" pitchFamily="34" charset="-122"/>
                  <a:cs typeface="Impact"/>
                </a:rPr>
                <a:t>点击添加标题</a:t>
              </a:r>
            </a:p>
          </p:txBody>
        </p:sp>
        <p:sp>
          <p:nvSpPr>
            <p:cNvPr id="16" name="淘宝网Chenying0907出品 66">
              <a:extLst>
                <a:ext uri="{FF2B5EF4-FFF2-40B4-BE49-F238E27FC236}">
                  <a16:creationId xmlns:a16="http://schemas.microsoft.com/office/drawing/2014/main" id="{9FEF86CF-4D0E-4111-BD7D-7087723F02F1}"/>
                </a:ext>
              </a:extLst>
            </p:cNvPr>
            <p:cNvSpPr txBox="1">
              <a:spLocks noChangeArrowheads="1"/>
            </p:cNvSpPr>
            <p:nvPr/>
          </p:nvSpPr>
          <p:spPr bwMode="auto">
            <a:xfrm>
              <a:off x="3667860" y="3005931"/>
              <a:ext cx="1250950" cy="32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lnSpc>
                  <a:spcPts val="9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a:t>
              </a:r>
              <a:endPar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7" name="淘宝网Chenying0907出品 32">
            <a:extLst>
              <a:ext uri="{FF2B5EF4-FFF2-40B4-BE49-F238E27FC236}">
                <a16:creationId xmlns:a16="http://schemas.microsoft.com/office/drawing/2014/main" id="{32FAC45E-7350-4449-95CF-0AACBC8C7606}"/>
              </a:ext>
            </a:extLst>
          </p:cNvPr>
          <p:cNvSpPr txBox="1">
            <a:spLocks noChangeArrowheads="1"/>
          </p:cNvSpPr>
          <p:nvPr/>
        </p:nvSpPr>
        <p:spPr bwMode="auto">
          <a:xfrm>
            <a:off x="3060920" y="4012704"/>
            <a:ext cx="990977" cy="2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en-US" altLang="zh-CN" sz="1200" dirty="0">
                <a:solidFill>
                  <a:schemeClr val="accent1"/>
                </a:solidFill>
                <a:latin typeface="Agency FB" panose="020B0503020202020204" pitchFamily="34" charset="0"/>
                <a:cs typeface="Arial" panose="020B0604020202020204" pitchFamily="34" charset="0"/>
              </a:rPr>
              <a:t>YOUR TITLE HERE</a:t>
            </a:r>
            <a:endParaRPr lang="zh-CN" altLang="en-US" sz="1200" dirty="0">
              <a:solidFill>
                <a:schemeClr val="accent1"/>
              </a:solidFill>
              <a:latin typeface="Agency FB" panose="020B0503020202020204" pitchFamily="34" charset="0"/>
              <a:cs typeface="Arial" panose="020B0604020202020204" pitchFamily="34" charset="0"/>
            </a:endParaRPr>
          </a:p>
        </p:txBody>
      </p:sp>
      <p:sp>
        <p:nvSpPr>
          <p:cNvPr id="18" name="淘宝网Chenying0907出品 33">
            <a:extLst>
              <a:ext uri="{FF2B5EF4-FFF2-40B4-BE49-F238E27FC236}">
                <a16:creationId xmlns:a16="http://schemas.microsoft.com/office/drawing/2014/main" id="{2AEA5F51-A0E6-4C84-B5AA-4DF31A2A20AC}"/>
              </a:ext>
            </a:extLst>
          </p:cNvPr>
          <p:cNvSpPr txBox="1">
            <a:spLocks noChangeArrowheads="1"/>
          </p:cNvSpPr>
          <p:nvPr/>
        </p:nvSpPr>
        <p:spPr bwMode="auto">
          <a:xfrm>
            <a:off x="4708266" y="3234073"/>
            <a:ext cx="583814" cy="18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r>
              <a:rPr lang="en-US" altLang="zh-CN" sz="600" dirty="0">
                <a:solidFill>
                  <a:schemeClr val="accent1"/>
                </a:solidFill>
                <a:latin typeface="Agency FB" panose="020B0503020202020204" pitchFamily="34" charset="0"/>
                <a:cs typeface="Arial" panose="020B0604020202020204" pitchFamily="34" charset="0"/>
              </a:rPr>
              <a:t>YOUR TITLE HERE</a:t>
            </a:r>
            <a:endParaRPr lang="zh-CN" altLang="en-US" sz="600" dirty="0">
              <a:solidFill>
                <a:schemeClr val="accent1"/>
              </a:solidFill>
              <a:latin typeface="Agency FB" panose="020B0503020202020204" pitchFamily="34" charset="0"/>
              <a:cs typeface="Arial" panose="020B0604020202020204" pitchFamily="34" charset="0"/>
            </a:endParaRPr>
          </a:p>
        </p:txBody>
      </p:sp>
      <p:grpSp>
        <p:nvGrpSpPr>
          <p:cNvPr id="19" name="淘宝网Chenying0907出品 34">
            <a:extLst>
              <a:ext uri="{FF2B5EF4-FFF2-40B4-BE49-F238E27FC236}">
                <a16:creationId xmlns:a16="http://schemas.microsoft.com/office/drawing/2014/main" id="{A5E53771-0284-436D-9D79-AED8054E73CA}"/>
              </a:ext>
            </a:extLst>
          </p:cNvPr>
          <p:cNvGrpSpPr>
            <a:grpSpLocks/>
          </p:cNvGrpSpPr>
          <p:nvPr/>
        </p:nvGrpSpPr>
        <p:grpSpPr bwMode="auto">
          <a:xfrm>
            <a:off x="833708" y="1759763"/>
            <a:ext cx="1771730" cy="541338"/>
            <a:chOff x="3448785" y="2788147"/>
            <a:chExt cx="1250950" cy="540374"/>
          </a:xfrm>
        </p:grpSpPr>
        <p:sp>
          <p:nvSpPr>
            <p:cNvPr id="20" name="淘宝网Chenying0907出品 35">
              <a:extLst>
                <a:ext uri="{FF2B5EF4-FFF2-40B4-BE49-F238E27FC236}">
                  <a16:creationId xmlns:a16="http://schemas.microsoft.com/office/drawing/2014/main" id="{F8707B21-2259-4405-A8A9-EB3BDA208D0B}"/>
                </a:ext>
              </a:extLst>
            </p:cNvPr>
            <p:cNvSpPr txBox="1">
              <a:spLocks noChangeArrowheads="1"/>
            </p:cNvSpPr>
            <p:nvPr/>
          </p:nvSpPr>
          <p:spPr bwMode="auto">
            <a:xfrm>
              <a:off x="3638765" y="2788147"/>
              <a:ext cx="782313" cy="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342830"/>
              <a:r>
                <a:rPr kumimoji="1" lang="zh-CN" altLang="en-US" sz="1200" dirty="0">
                  <a:solidFill>
                    <a:schemeClr val="tx1">
                      <a:lumMod val="50000"/>
                      <a:lumOff val="50000"/>
                    </a:schemeClr>
                  </a:solidFill>
                  <a:latin typeface="Century Gothic" panose="020B0502020202020204" pitchFamily="34" charset="0"/>
                  <a:ea typeface="微软雅黑" panose="020B0503020204020204" pitchFamily="34" charset="-122"/>
                  <a:cs typeface="Impact"/>
                </a:rPr>
                <a:t>点击添加标题</a:t>
              </a:r>
            </a:p>
          </p:txBody>
        </p:sp>
        <p:sp>
          <p:nvSpPr>
            <p:cNvPr id="21" name="淘宝网Chenying0907出品 66">
              <a:extLst>
                <a:ext uri="{FF2B5EF4-FFF2-40B4-BE49-F238E27FC236}">
                  <a16:creationId xmlns:a16="http://schemas.microsoft.com/office/drawing/2014/main" id="{506E2E3C-A49A-4F71-A88E-51C32E1C7629}"/>
                </a:ext>
              </a:extLst>
            </p:cNvPr>
            <p:cNvSpPr txBox="1">
              <a:spLocks noChangeArrowheads="1"/>
            </p:cNvSpPr>
            <p:nvPr/>
          </p:nvSpPr>
          <p:spPr bwMode="auto">
            <a:xfrm>
              <a:off x="3448785" y="3005931"/>
              <a:ext cx="1250950" cy="32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lnSpc>
                  <a:spcPts val="9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a:t>
              </a:r>
              <a:endParaRPr lang="zh-CN" altLang="en-US" sz="6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淘宝网Chenying0907出品 23">
            <a:extLst>
              <a:ext uri="{FF2B5EF4-FFF2-40B4-BE49-F238E27FC236}">
                <a16:creationId xmlns:a16="http://schemas.microsoft.com/office/drawing/2014/main" id="{2547DD96-E0D7-46E9-A105-7AA93B653072}"/>
              </a:ext>
            </a:extLst>
          </p:cNvPr>
          <p:cNvGrpSpPr/>
          <p:nvPr/>
        </p:nvGrpSpPr>
        <p:grpSpPr>
          <a:xfrm>
            <a:off x="2686262" y="1866641"/>
            <a:ext cx="335280" cy="336429"/>
            <a:chOff x="3667125" y="1257300"/>
            <a:chExt cx="335280" cy="336325"/>
          </a:xfrm>
        </p:grpSpPr>
        <p:sp>
          <p:nvSpPr>
            <p:cNvPr id="23" name="淘宝网Chenying0907出品 58">
              <a:extLst>
                <a:ext uri="{FF2B5EF4-FFF2-40B4-BE49-F238E27FC236}">
                  <a16:creationId xmlns:a16="http://schemas.microsoft.com/office/drawing/2014/main" id="{9E04ED82-C1CF-4FF4-88AF-A554AB0931C6}"/>
                </a:ext>
              </a:extLst>
            </p:cNvPr>
            <p:cNvSpPr/>
            <p:nvPr/>
          </p:nvSpPr>
          <p:spPr>
            <a:xfrm>
              <a:off x="3667125" y="1257300"/>
              <a:ext cx="335280" cy="335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24" name="淘宝网Chenying0907出品 20">
              <a:extLst>
                <a:ext uri="{FF2B5EF4-FFF2-40B4-BE49-F238E27FC236}">
                  <a16:creationId xmlns:a16="http://schemas.microsoft.com/office/drawing/2014/main" id="{A1DD6DB5-7AC3-4525-8AC6-6B5B89A67D3F}"/>
                </a:ext>
              </a:extLst>
            </p:cNvPr>
            <p:cNvSpPr/>
            <p:nvPr/>
          </p:nvSpPr>
          <p:spPr>
            <a:xfrm>
              <a:off x="3686931" y="1285943"/>
              <a:ext cx="311304"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auto" hangingPunct="1">
                <a:spcBef>
                  <a:spcPts val="0"/>
                </a:spcBef>
                <a:spcAft>
                  <a:spcPts val="0"/>
                </a:spcAft>
              </a:pPr>
              <a:r>
                <a:rPr lang="en-US" altLang="zh-CN" sz="1400" b="1" dirty="0">
                  <a:solidFill>
                    <a:schemeClr val="accent1"/>
                  </a:solidFill>
                  <a:latin typeface="Agency FB" panose="020B0503020202020204" pitchFamily="34" charset="0"/>
                  <a:cs typeface="Arial" panose="020B0604020202020204" pitchFamily="34" charset="0"/>
                </a:rPr>
                <a:t>O1</a:t>
              </a:r>
              <a:endParaRPr lang="zh-CN" altLang="en-US" sz="1400" b="1" dirty="0">
                <a:solidFill>
                  <a:schemeClr val="accent1"/>
                </a:solidFill>
                <a:latin typeface="Agency FB" panose="020B0503020202020204" pitchFamily="34" charset="0"/>
                <a:cs typeface="Arial" panose="020B0604020202020204" pitchFamily="34" charset="0"/>
              </a:endParaRPr>
            </a:p>
          </p:txBody>
        </p:sp>
      </p:grpSp>
      <p:grpSp>
        <p:nvGrpSpPr>
          <p:cNvPr id="25" name="淘宝网Chenying0907出品 22">
            <a:extLst>
              <a:ext uri="{FF2B5EF4-FFF2-40B4-BE49-F238E27FC236}">
                <a16:creationId xmlns:a16="http://schemas.microsoft.com/office/drawing/2014/main" id="{AF390AFC-81BA-4D5E-9FA5-5649459A04C7}"/>
              </a:ext>
            </a:extLst>
          </p:cNvPr>
          <p:cNvGrpSpPr/>
          <p:nvPr/>
        </p:nvGrpSpPr>
        <p:grpSpPr>
          <a:xfrm>
            <a:off x="6084168" y="1866641"/>
            <a:ext cx="364168" cy="340241"/>
            <a:chOff x="6071235" y="1184910"/>
            <a:chExt cx="364168" cy="340135"/>
          </a:xfrm>
        </p:grpSpPr>
        <p:sp>
          <p:nvSpPr>
            <p:cNvPr id="26" name="淘宝网Chenying0907出品 56">
              <a:extLst>
                <a:ext uri="{FF2B5EF4-FFF2-40B4-BE49-F238E27FC236}">
                  <a16:creationId xmlns:a16="http://schemas.microsoft.com/office/drawing/2014/main" id="{FC01E77C-F6A4-47BC-9D48-F87DA8D4BF6B}"/>
                </a:ext>
              </a:extLst>
            </p:cNvPr>
            <p:cNvSpPr/>
            <p:nvPr/>
          </p:nvSpPr>
          <p:spPr>
            <a:xfrm>
              <a:off x="6071235" y="1184910"/>
              <a:ext cx="335280" cy="335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27" name="淘宝网Chenying0907出品 62">
              <a:extLst>
                <a:ext uri="{FF2B5EF4-FFF2-40B4-BE49-F238E27FC236}">
                  <a16:creationId xmlns:a16="http://schemas.microsoft.com/office/drawing/2014/main" id="{A6390EB8-DA97-4058-80D5-B962ECF18294}"/>
                </a:ext>
              </a:extLst>
            </p:cNvPr>
            <p:cNvSpPr/>
            <p:nvPr/>
          </p:nvSpPr>
          <p:spPr>
            <a:xfrm>
              <a:off x="6087231" y="1217363"/>
              <a:ext cx="348172"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auto" hangingPunct="1">
                <a:spcBef>
                  <a:spcPts val="0"/>
                </a:spcBef>
                <a:spcAft>
                  <a:spcPts val="0"/>
                </a:spcAft>
              </a:pPr>
              <a:r>
                <a:rPr lang="en-US" altLang="zh-CN" sz="1400" b="1" dirty="0">
                  <a:solidFill>
                    <a:schemeClr val="accent1"/>
                  </a:solidFill>
                  <a:latin typeface="Agency FB" panose="020B0503020202020204" pitchFamily="34" charset="0"/>
                  <a:cs typeface="Arial" panose="020B0604020202020204" pitchFamily="34" charset="0"/>
                </a:rPr>
                <a:t>O2</a:t>
              </a:r>
              <a:endParaRPr lang="zh-CN" altLang="en-US" sz="1400" b="1" dirty="0">
                <a:solidFill>
                  <a:schemeClr val="accent1"/>
                </a:solidFill>
                <a:latin typeface="Agency FB" panose="020B0503020202020204" pitchFamily="34" charset="0"/>
                <a:cs typeface="Arial" panose="020B0604020202020204" pitchFamily="34" charset="0"/>
              </a:endParaRPr>
            </a:p>
          </p:txBody>
        </p:sp>
      </p:grpSp>
      <p:grpSp>
        <p:nvGrpSpPr>
          <p:cNvPr id="28" name="淘宝网Chenying0907出品 65">
            <a:extLst>
              <a:ext uri="{FF2B5EF4-FFF2-40B4-BE49-F238E27FC236}">
                <a16:creationId xmlns:a16="http://schemas.microsoft.com/office/drawing/2014/main" id="{9F66CCE3-C2C5-4721-8A4B-EDEAF1AD156E}"/>
              </a:ext>
            </a:extLst>
          </p:cNvPr>
          <p:cNvGrpSpPr/>
          <p:nvPr/>
        </p:nvGrpSpPr>
        <p:grpSpPr>
          <a:xfrm>
            <a:off x="2412848" y="2921236"/>
            <a:ext cx="353738" cy="335384"/>
            <a:chOff x="3152775" y="2828925"/>
            <a:chExt cx="353738" cy="335280"/>
          </a:xfrm>
        </p:grpSpPr>
        <p:sp>
          <p:nvSpPr>
            <p:cNvPr id="29" name="淘宝网Chenying0907出品 55">
              <a:extLst>
                <a:ext uri="{FF2B5EF4-FFF2-40B4-BE49-F238E27FC236}">
                  <a16:creationId xmlns:a16="http://schemas.microsoft.com/office/drawing/2014/main" id="{34CA2DE6-D1B0-4CE0-8DC6-91566B905B7C}"/>
                </a:ext>
              </a:extLst>
            </p:cNvPr>
            <p:cNvSpPr/>
            <p:nvPr/>
          </p:nvSpPr>
          <p:spPr>
            <a:xfrm>
              <a:off x="3152775" y="2828925"/>
              <a:ext cx="335280" cy="335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30" name="淘宝网Chenying0907出品 63">
              <a:extLst>
                <a:ext uri="{FF2B5EF4-FFF2-40B4-BE49-F238E27FC236}">
                  <a16:creationId xmlns:a16="http://schemas.microsoft.com/office/drawing/2014/main" id="{3773B821-D5EA-4399-AB9B-DE020FCCCE17}"/>
                </a:ext>
              </a:extLst>
            </p:cNvPr>
            <p:cNvSpPr/>
            <p:nvPr/>
          </p:nvSpPr>
          <p:spPr>
            <a:xfrm>
              <a:off x="3153531" y="2855663"/>
              <a:ext cx="352982"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auto" hangingPunct="1">
                <a:spcBef>
                  <a:spcPts val="0"/>
                </a:spcBef>
                <a:spcAft>
                  <a:spcPts val="0"/>
                </a:spcAft>
              </a:pPr>
              <a:r>
                <a:rPr lang="en-US" altLang="zh-CN" sz="1400" b="1" dirty="0">
                  <a:solidFill>
                    <a:schemeClr val="accent1"/>
                  </a:solidFill>
                  <a:latin typeface="Agency FB" panose="020B0503020202020204" pitchFamily="34" charset="0"/>
                  <a:cs typeface="Arial" panose="020B0604020202020204" pitchFamily="34" charset="0"/>
                </a:rPr>
                <a:t>O3</a:t>
              </a:r>
              <a:endParaRPr lang="zh-CN" altLang="en-US" sz="1400" b="1" dirty="0">
                <a:solidFill>
                  <a:schemeClr val="accent1"/>
                </a:solidFill>
                <a:latin typeface="Agency FB" panose="020B0503020202020204" pitchFamily="34" charset="0"/>
                <a:cs typeface="Arial" panose="020B0604020202020204" pitchFamily="34" charset="0"/>
              </a:endParaRPr>
            </a:p>
          </p:txBody>
        </p:sp>
      </p:grpSp>
      <p:grpSp>
        <p:nvGrpSpPr>
          <p:cNvPr id="31" name="淘宝网Chenying0907出品 21">
            <a:extLst>
              <a:ext uri="{FF2B5EF4-FFF2-40B4-BE49-F238E27FC236}">
                <a16:creationId xmlns:a16="http://schemas.microsoft.com/office/drawing/2014/main" id="{C6ED7B64-27C9-4275-885C-D260C01E97F4}"/>
              </a:ext>
            </a:extLst>
          </p:cNvPr>
          <p:cNvGrpSpPr/>
          <p:nvPr/>
        </p:nvGrpSpPr>
        <p:grpSpPr>
          <a:xfrm>
            <a:off x="6112838" y="2921236"/>
            <a:ext cx="367374" cy="335384"/>
            <a:chOff x="6680835" y="2708910"/>
            <a:chExt cx="367374" cy="335280"/>
          </a:xfrm>
        </p:grpSpPr>
        <p:sp>
          <p:nvSpPr>
            <p:cNvPr id="32" name="淘宝网Chenying0907出品 61">
              <a:extLst>
                <a:ext uri="{FF2B5EF4-FFF2-40B4-BE49-F238E27FC236}">
                  <a16:creationId xmlns:a16="http://schemas.microsoft.com/office/drawing/2014/main" id="{D1A9DD2F-ACF2-4509-AAFC-3C313ABCFA12}"/>
                </a:ext>
              </a:extLst>
            </p:cNvPr>
            <p:cNvSpPr/>
            <p:nvPr/>
          </p:nvSpPr>
          <p:spPr>
            <a:xfrm>
              <a:off x="6680835" y="2708910"/>
              <a:ext cx="335280" cy="3352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1"/>
                </a:solidFill>
              </a:endParaRPr>
            </a:p>
          </p:txBody>
        </p:sp>
        <p:sp>
          <p:nvSpPr>
            <p:cNvPr id="33" name="淘宝网Chenying0907出品 64">
              <a:extLst>
                <a:ext uri="{FF2B5EF4-FFF2-40B4-BE49-F238E27FC236}">
                  <a16:creationId xmlns:a16="http://schemas.microsoft.com/office/drawing/2014/main" id="{9B57353C-D298-40EF-A3B4-3A02A0122DA0}"/>
                </a:ext>
              </a:extLst>
            </p:cNvPr>
            <p:cNvSpPr/>
            <p:nvPr/>
          </p:nvSpPr>
          <p:spPr>
            <a:xfrm>
              <a:off x="6696831" y="2733743"/>
              <a:ext cx="351378"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fontAlgn="auto" hangingPunct="1">
                <a:spcBef>
                  <a:spcPts val="0"/>
                </a:spcBef>
                <a:spcAft>
                  <a:spcPts val="0"/>
                </a:spcAft>
              </a:pPr>
              <a:r>
                <a:rPr lang="en-US" altLang="zh-CN" sz="1400" b="1" dirty="0">
                  <a:solidFill>
                    <a:schemeClr val="accent1"/>
                  </a:solidFill>
                  <a:latin typeface="Agency FB" panose="020B0503020202020204" pitchFamily="34" charset="0"/>
                  <a:cs typeface="Arial" panose="020B0604020202020204" pitchFamily="34" charset="0"/>
                </a:rPr>
                <a:t>O4</a:t>
              </a:r>
              <a:endParaRPr lang="zh-CN" altLang="en-US" sz="1400" b="1" dirty="0">
                <a:solidFill>
                  <a:schemeClr val="accent1"/>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104500990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par>
                                <p:cTn id="10" presetID="2" presetClass="entr" presetSubtype="1" fill="hold" nodeType="withEffect">
                                  <p:stCondLst>
                                    <p:cond delay="150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ppt_x"/>
                                          </p:val>
                                        </p:tav>
                                        <p:tav tm="100000">
                                          <p:val>
                                            <p:strVal val="#ppt_x"/>
                                          </p:val>
                                        </p:tav>
                                      </p:tavLst>
                                    </p:anim>
                                    <p:anim calcmode="lin" valueType="num">
                                      <p:cBhvr additive="base">
                                        <p:cTn id="13" dur="750" fill="hold"/>
                                        <p:tgtEl>
                                          <p:spTgt spid="22"/>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14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ppt_x"/>
                                          </p:val>
                                        </p:tav>
                                        <p:tav tm="100000">
                                          <p:val>
                                            <p:strVal val="#ppt_x"/>
                                          </p:val>
                                        </p:tav>
                                      </p:tavLst>
                                    </p:anim>
                                    <p:anim calcmode="lin" valueType="num">
                                      <p:cBhvr additive="base">
                                        <p:cTn id="17" dur="75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13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ppt_x"/>
                                          </p:val>
                                        </p:tav>
                                        <p:tav tm="100000">
                                          <p:val>
                                            <p:strVal val="#ppt_x"/>
                                          </p:val>
                                        </p:tav>
                                      </p:tavLst>
                                    </p:anim>
                                    <p:anim calcmode="lin" valueType="num">
                                      <p:cBhvr additive="base">
                                        <p:cTn id="21" dur="750" fill="hold"/>
                                        <p:tgtEl>
                                          <p:spTgt spid="28"/>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11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750" fill="hold"/>
                                        <p:tgtEl>
                                          <p:spTgt spid="31"/>
                                        </p:tgtEl>
                                        <p:attrNameLst>
                                          <p:attrName>ppt_x</p:attrName>
                                        </p:attrNameLst>
                                      </p:cBhvr>
                                      <p:tavLst>
                                        <p:tav tm="0">
                                          <p:val>
                                            <p:strVal val="#ppt_x"/>
                                          </p:val>
                                        </p:tav>
                                        <p:tav tm="100000">
                                          <p:val>
                                            <p:strVal val="#ppt_x"/>
                                          </p:val>
                                        </p:tav>
                                      </p:tavLst>
                                    </p:anim>
                                    <p:anim calcmode="lin" valueType="num">
                                      <p:cBhvr additive="base">
                                        <p:cTn id="25" dur="750" fill="hold"/>
                                        <p:tgtEl>
                                          <p:spTgt spid="31"/>
                                        </p:tgtEl>
                                        <p:attrNameLst>
                                          <p:attrName>ppt_y</p:attrName>
                                        </p:attrNameLst>
                                      </p:cBhvr>
                                      <p:tavLst>
                                        <p:tav tm="0">
                                          <p:val>
                                            <p:strVal val="0-#ppt_h/2"/>
                                          </p:val>
                                        </p:tav>
                                        <p:tav tm="100000">
                                          <p:val>
                                            <p:strVal val="#ppt_y"/>
                                          </p:val>
                                        </p:tav>
                                      </p:tavLst>
                                    </p:anim>
                                  </p:childTnLst>
                                </p:cTn>
                              </p:par>
                              <p:par>
                                <p:cTn id="26" presetID="41" presetClass="entr" presetSubtype="0" fill="hold" grpId="0" nodeType="withEffect">
                                  <p:stCondLst>
                                    <p:cond delay="8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9" dur="1500" fill="hold"/>
                                        <p:tgtEl>
                                          <p:spTgt spid="18"/>
                                        </p:tgtEl>
                                        <p:attrNameLst>
                                          <p:attrName>ppt_y</p:attrName>
                                        </p:attrNameLst>
                                      </p:cBhvr>
                                      <p:tavLst>
                                        <p:tav tm="0">
                                          <p:val>
                                            <p:strVal val="#ppt_y"/>
                                          </p:val>
                                        </p:tav>
                                        <p:tav tm="100000">
                                          <p:val>
                                            <p:strVal val="#ppt_y"/>
                                          </p:val>
                                        </p:tav>
                                      </p:tavLst>
                                    </p:anim>
                                    <p:anim calcmode="lin" valueType="num">
                                      <p:cBhvr>
                                        <p:cTn id="30" dur="1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1" dur="1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500" tmFilter="0,0; .5, 1; 1, 1"/>
                                        <p:tgtEl>
                                          <p:spTgt spid="18"/>
                                        </p:tgtEl>
                                      </p:cBhvr>
                                    </p:animEffect>
                                  </p:childTnLst>
                                </p:cTn>
                              </p:par>
                              <p:par>
                                <p:cTn id="33" presetID="41" presetClass="entr" presetSubtype="0" fill="hold" grpId="0" nodeType="withEffect">
                                  <p:stCondLst>
                                    <p:cond delay="1100"/>
                                  </p:stCondLst>
                                  <p:childTnLst>
                                    <p:set>
                                      <p:cBhvr>
                                        <p:cTn id="34" dur="1" fill="hold">
                                          <p:stCondLst>
                                            <p:cond delay="0"/>
                                          </p:stCondLst>
                                        </p:cTn>
                                        <p:tgtEl>
                                          <p:spTgt spid="9"/>
                                        </p:tgtEl>
                                        <p:attrNameLst>
                                          <p:attrName>style.visibility</p:attrName>
                                        </p:attrNameLst>
                                      </p:cBhvr>
                                      <p:to>
                                        <p:strVal val="visible"/>
                                      </p:to>
                                    </p:set>
                                    <p:anim calcmode="lin" valueType="num">
                                      <p:cBhvr>
                                        <p:cTn id="35" dur="1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1500" fill="hold"/>
                                        <p:tgtEl>
                                          <p:spTgt spid="9"/>
                                        </p:tgtEl>
                                        <p:attrNameLst>
                                          <p:attrName>ppt_y</p:attrName>
                                        </p:attrNameLst>
                                      </p:cBhvr>
                                      <p:tavLst>
                                        <p:tav tm="0">
                                          <p:val>
                                            <p:strVal val="#ppt_y"/>
                                          </p:val>
                                        </p:tav>
                                        <p:tav tm="100000">
                                          <p:val>
                                            <p:strVal val="#ppt_y"/>
                                          </p:val>
                                        </p:tav>
                                      </p:tavLst>
                                    </p:anim>
                                    <p:anim calcmode="lin" valueType="num">
                                      <p:cBhvr>
                                        <p:cTn id="37" dur="1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1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1500" tmFilter="0,0; .5, 1; 1, 1"/>
                                        <p:tgtEl>
                                          <p:spTgt spid="9"/>
                                        </p:tgtEl>
                                      </p:cBhvr>
                                    </p:animEffect>
                                  </p:childTnLst>
                                </p:cTn>
                              </p:par>
                              <p:par>
                                <p:cTn id="40" presetID="41" presetClass="entr" presetSubtype="0" fill="hold" grpId="0" nodeType="withEffect">
                                  <p:stCondLst>
                                    <p:cond delay="12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3" dur="1500" fill="hold"/>
                                        <p:tgtEl>
                                          <p:spTgt spid="10"/>
                                        </p:tgtEl>
                                        <p:attrNameLst>
                                          <p:attrName>ppt_y</p:attrName>
                                        </p:attrNameLst>
                                      </p:cBhvr>
                                      <p:tavLst>
                                        <p:tav tm="0">
                                          <p:val>
                                            <p:strVal val="#ppt_y"/>
                                          </p:val>
                                        </p:tav>
                                        <p:tav tm="100000">
                                          <p:val>
                                            <p:strVal val="#ppt_y"/>
                                          </p:val>
                                        </p:tav>
                                      </p:tavLst>
                                    </p:anim>
                                    <p:anim calcmode="lin" valueType="num">
                                      <p:cBhvr>
                                        <p:cTn id="44" dur="1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5" dur="1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1500" tmFilter="0,0; .5, 1; 1, 1"/>
                                        <p:tgtEl>
                                          <p:spTgt spid="10"/>
                                        </p:tgtEl>
                                      </p:cBhvr>
                                    </p:animEffect>
                                  </p:childTnLst>
                                </p:cTn>
                              </p:par>
                              <p:par>
                                <p:cTn id="47" presetID="41" presetClass="entr" presetSubtype="0" fill="hold" grpId="0" nodeType="withEffect">
                                  <p:stCondLst>
                                    <p:cond delay="11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0" dur="1500" fill="hold"/>
                                        <p:tgtEl>
                                          <p:spTgt spid="17"/>
                                        </p:tgtEl>
                                        <p:attrNameLst>
                                          <p:attrName>ppt_y</p:attrName>
                                        </p:attrNameLst>
                                      </p:cBhvr>
                                      <p:tavLst>
                                        <p:tav tm="0">
                                          <p:val>
                                            <p:strVal val="#ppt_y"/>
                                          </p:val>
                                        </p:tav>
                                        <p:tav tm="100000">
                                          <p:val>
                                            <p:strVal val="#ppt_y"/>
                                          </p:val>
                                        </p:tav>
                                      </p:tavLst>
                                    </p:anim>
                                    <p:anim calcmode="lin" valueType="num">
                                      <p:cBhvr>
                                        <p:cTn id="51" dur="1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2" dur="1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1500" tmFilter="0,0; .5, 1; 1, 1"/>
                                        <p:tgtEl>
                                          <p:spTgt spid="17"/>
                                        </p:tgtEl>
                                      </p:cBhvr>
                                    </p:animEffect>
                                  </p:childTnLst>
                                </p:cTn>
                              </p:par>
                              <p:par>
                                <p:cTn id="54" presetID="2" presetClass="entr" presetSubtype="2" fill="hold" nodeType="withEffect">
                                  <p:stCondLst>
                                    <p:cond delay="170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1000" fill="hold"/>
                                        <p:tgtEl>
                                          <p:spTgt spid="14"/>
                                        </p:tgtEl>
                                        <p:attrNameLst>
                                          <p:attrName>ppt_x</p:attrName>
                                        </p:attrNameLst>
                                      </p:cBhvr>
                                      <p:tavLst>
                                        <p:tav tm="0">
                                          <p:val>
                                            <p:strVal val="1+#ppt_w/2"/>
                                          </p:val>
                                        </p:tav>
                                        <p:tav tm="100000">
                                          <p:val>
                                            <p:strVal val="#ppt_x"/>
                                          </p:val>
                                        </p:tav>
                                      </p:tavLst>
                                    </p:anim>
                                    <p:anim calcmode="lin" valueType="num">
                                      <p:cBhvr additive="base">
                                        <p:cTn id="57" dur="100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170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1000" fill="hold"/>
                                        <p:tgtEl>
                                          <p:spTgt spid="2"/>
                                        </p:tgtEl>
                                        <p:attrNameLst>
                                          <p:attrName>ppt_x</p:attrName>
                                        </p:attrNameLst>
                                      </p:cBhvr>
                                      <p:tavLst>
                                        <p:tav tm="0">
                                          <p:val>
                                            <p:strVal val="0-#ppt_w/2"/>
                                          </p:val>
                                        </p:tav>
                                        <p:tav tm="100000">
                                          <p:val>
                                            <p:strVal val="#ppt_x"/>
                                          </p:val>
                                        </p:tav>
                                      </p:tavLst>
                                    </p:anim>
                                    <p:anim calcmode="lin" valueType="num">
                                      <p:cBhvr additive="base">
                                        <p:cTn id="61" dur="1000" fill="hold"/>
                                        <p:tgtEl>
                                          <p:spTgt spid="2"/>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170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1000" fill="hold"/>
                                        <p:tgtEl>
                                          <p:spTgt spid="11"/>
                                        </p:tgtEl>
                                        <p:attrNameLst>
                                          <p:attrName>ppt_x</p:attrName>
                                        </p:attrNameLst>
                                      </p:cBhvr>
                                      <p:tavLst>
                                        <p:tav tm="0">
                                          <p:val>
                                            <p:strVal val="1+#ppt_w/2"/>
                                          </p:val>
                                        </p:tav>
                                        <p:tav tm="100000">
                                          <p:val>
                                            <p:strVal val="#ppt_x"/>
                                          </p:val>
                                        </p:tav>
                                      </p:tavLst>
                                    </p:anim>
                                    <p:anim calcmode="lin" valueType="num">
                                      <p:cBhvr additive="base">
                                        <p:cTn id="65" dur="1000" fill="hold"/>
                                        <p:tgtEl>
                                          <p:spTgt spid="11"/>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17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1000" fill="hold"/>
                                        <p:tgtEl>
                                          <p:spTgt spid="19"/>
                                        </p:tgtEl>
                                        <p:attrNameLst>
                                          <p:attrName>ppt_x</p:attrName>
                                        </p:attrNameLst>
                                      </p:cBhvr>
                                      <p:tavLst>
                                        <p:tav tm="0">
                                          <p:val>
                                            <p:strVal val="0-#ppt_w/2"/>
                                          </p:val>
                                        </p:tav>
                                        <p:tav tm="100000">
                                          <p:val>
                                            <p:strVal val="#ppt_x"/>
                                          </p:val>
                                        </p:tav>
                                      </p:tavLst>
                                    </p:anim>
                                    <p:anim calcmode="lin" valueType="num">
                                      <p:cBhvr additive="base">
                                        <p:cTn id="69"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9A5305E-CEF7-4FD4-B3BF-8D08C75C87FA}"/>
              </a:ext>
            </a:extLst>
          </p:cNvPr>
          <p:cNvPicPr>
            <a:picLocks noChangeAspect="1"/>
          </p:cNvPicPr>
          <p:nvPr/>
        </p:nvPicPr>
        <p:blipFill>
          <a:blip r:embed="rId6"/>
          <a:stretch>
            <a:fillRect/>
          </a:stretch>
        </p:blipFill>
        <p:spPr>
          <a:xfrm rot="5400000">
            <a:off x="1993756" y="-1994389"/>
            <a:ext cx="5143012" cy="9140423"/>
          </a:xfrm>
          <a:prstGeom prst="rect">
            <a:avLst/>
          </a:prstGeom>
        </p:spPr>
      </p:pic>
      <p:sp>
        <p:nvSpPr>
          <p:cNvPr id="8" name="矩形 7"/>
          <p:cNvSpPr/>
          <p:nvPr/>
        </p:nvSpPr>
        <p:spPr>
          <a:xfrm>
            <a:off x="4437371" y="2019824"/>
            <a:ext cx="3177687" cy="492443"/>
          </a:xfrm>
          <a:prstGeom prst="rect">
            <a:avLst/>
          </a:prstGeom>
        </p:spPr>
        <p:txBody>
          <a:bodyPr wrap="square" lIns="0" tIns="0" rIns="0" bIns="0">
            <a:spAutoFit/>
          </a:bodyPr>
          <a:lstStyle/>
          <a:p>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自我评价</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306485" y="2604123"/>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831314" y="2604123"/>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4306485" y="2870468"/>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831314" y="2870468"/>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12C3B35B-27B2-4003-835A-12EC14E60B82}"/>
              </a:ext>
            </a:extLst>
          </p:cNvPr>
          <p:cNvGrpSpPr/>
          <p:nvPr/>
        </p:nvGrpSpPr>
        <p:grpSpPr>
          <a:xfrm>
            <a:off x="2039704" y="1757181"/>
            <a:ext cx="2465220" cy="1313994"/>
            <a:chOff x="1386700" y="2098781"/>
            <a:chExt cx="2465220" cy="1313994"/>
          </a:xfrm>
        </p:grpSpPr>
        <p:sp>
          <p:nvSpPr>
            <p:cNvPr id="15" name="圆角矩形 13">
              <a:extLst>
                <a:ext uri="{FF2B5EF4-FFF2-40B4-BE49-F238E27FC236}">
                  <a16:creationId xmlns:a16="http://schemas.microsoft.com/office/drawing/2014/main" id="{7421BF77-4A1E-4E64-9028-76FB70F69A96}"/>
                </a:ext>
              </a:extLst>
            </p:cNvPr>
            <p:cNvSpPr/>
            <p:nvPr/>
          </p:nvSpPr>
          <p:spPr>
            <a:xfrm>
              <a:off x="1900116" y="2216613"/>
              <a:ext cx="1370835" cy="1196162"/>
            </a:xfrm>
            <a:prstGeom prst="roundRect">
              <a:avLst>
                <a:gd name="adj" fmla="val 9533"/>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050" name="文本框 2"/>
            <p:cNvSpPr txBox="1">
              <a:spLocks noChangeArrowheads="1"/>
            </p:cNvSpPr>
            <p:nvPr>
              <p:custDataLst>
                <p:tags r:id="rId2"/>
              </p:custDataLst>
            </p:nvPr>
          </p:nvSpPr>
          <p:spPr bwMode="auto">
            <a:xfrm>
              <a:off x="1955204" y="2098781"/>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02</a:t>
              </a:r>
              <a:endParaRPr lang="zh-CN" altLang="en-US" sz="72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052" name="文本框 11"/>
            <p:cNvSpPr txBox="1">
              <a:spLocks noChangeArrowheads="1"/>
            </p:cNvSpPr>
            <p:nvPr>
              <p:custDataLst>
                <p:tags r:id="rId3"/>
              </p:custDataLst>
            </p:nvPr>
          </p:nvSpPr>
          <p:spPr bwMode="auto">
            <a:xfrm>
              <a:off x="1386700" y="3051629"/>
              <a:ext cx="2465220" cy="276999"/>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grpSp>
    </p:spTree>
    <p:custDataLst>
      <p:tags r:id="rId1"/>
    </p:custDataLst>
    <p:extLst>
      <p:ext uri="{BB962C8B-B14F-4D97-AF65-F5344CB8AC3E}">
        <p14:creationId xmlns:p14="http://schemas.microsoft.com/office/powerpoint/2010/main" val="1133240041"/>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3"/>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strVal val="4*#ppt_w"/>
                                          </p:val>
                                        </p:tav>
                                        <p:tav tm="100000">
                                          <p:val>
                                            <p:strVal val="#ppt_w"/>
                                          </p:val>
                                        </p:tav>
                                      </p:tavLst>
                                    </p:anim>
                                    <p:anim calcmode="lin" valueType="num">
                                      <p:cBhvr>
                                        <p:cTn id="21" dur="500" fill="hold"/>
                                        <p:tgtEl>
                                          <p:spTgt spid="8"/>
                                        </p:tgtEl>
                                        <p:attrNameLst>
                                          <p:attrName>ppt_h</p:attrName>
                                        </p:attrNameLst>
                                      </p:cBhvr>
                                      <p:tavLst>
                                        <p:tav tm="0">
                                          <p:val>
                                            <p:strVal val="4*#ppt_h"/>
                                          </p:val>
                                        </p:tav>
                                        <p:tav tm="100000">
                                          <p:val>
                                            <p:strVal val="#ppt_h"/>
                                          </p:val>
                                        </p:tav>
                                      </p:tavLst>
                                    </p:anim>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right)">
                                      <p:cBhvr>
                                        <p:cTn id="26" dur="500"/>
                                        <p:tgtEl>
                                          <p:spTgt spid="1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childTnLst>
                          </p:cTn>
                        </p:par>
                        <p:par>
                          <p:cTn id="32" fill="hold">
                            <p:stCondLst>
                              <p:cond delay="1500"/>
                            </p:stCondLst>
                            <p:childTnLst>
                              <p:par>
                                <p:cTn id="33" presetID="1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p:tgtEl>
                                          <p:spTgt spid="13"/>
                                        </p:tgtEl>
                                        <p:attrNameLst>
                                          <p:attrName>ppt_x</p:attrName>
                                        </p:attrNameLst>
                                      </p:cBhvr>
                                      <p:tavLst>
                                        <p:tav tm="0">
                                          <p:val>
                                            <p:strVal val="#ppt_x-#ppt_w*1.125000"/>
                                          </p:val>
                                        </p:tav>
                                        <p:tav tm="100000">
                                          <p:val>
                                            <p:strVal val="#ppt_x"/>
                                          </p:val>
                                        </p:tav>
                                      </p:tavLst>
                                    </p:anim>
                                    <p:animEffect transition="in" filter="wipe(right)">
                                      <p:cBhvr>
                                        <p:cTn id="36" dur="500"/>
                                        <p:tgtEl>
                                          <p:spTgt spid="13"/>
                                        </p:tgtEl>
                                      </p:cBhvr>
                                    </p:animEffect>
                                  </p:childTnLst>
                                </p:cTn>
                              </p:par>
                            </p:childTnLst>
                          </p:cTn>
                        </p:par>
                        <p:par>
                          <p:cTn id="37" fill="hold">
                            <p:stCondLst>
                              <p:cond delay="2000"/>
                            </p:stCondLst>
                            <p:childTnLst>
                              <p:par>
                                <p:cTn id="38" presetID="1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ppt_x</p:attrName>
                                        </p:attrNameLst>
                                      </p:cBhvr>
                                      <p:tavLst>
                                        <p:tav tm="0">
                                          <p:val>
                                            <p:strVal val="#ppt_x-#ppt_w*1.125000"/>
                                          </p:val>
                                        </p:tav>
                                        <p:tav tm="100000">
                                          <p:val>
                                            <p:strVal val="#ppt_x"/>
                                          </p:val>
                                        </p:tav>
                                      </p:tavLst>
                                    </p:anim>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3225404" y="861925"/>
            <a:ext cx="96440" cy="4166465"/>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solidFill>
                <a:schemeClr val="accent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 name="组合 34"/>
          <p:cNvGrpSpPr/>
          <p:nvPr/>
        </p:nvGrpSpPr>
        <p:grpSpPr>
          <a:xfrm>
            <a:off x="2065502" y="846149"/>
            <a:ext cx="875596" cy="3720007"/>
            <a:chOff x="2065502" y="1044318"/>
            <a:chExt cx="875596" cy="3718859"/>
          </a:xfrm>
        </p:grpSpPr>
        <p:sp>
          <p:nvSpPr>
            <p:cNvPr id="37" name="泪滴形 7"/>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1"/>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泪滴形 9"/>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2"/>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泪滴形 12"/>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3"/>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泪滴形 12"/>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chemeClr val="accent4"/>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4" y="1194567"/>
            <a:ext cx="2047875" cy="282265"/>
          </a:xfrm>
          <a:prstGeom prst="rect">
            <a:avLst/>
          </a:prstGeom>
          <a:solidFill>
            <a:schemeClr val="accent1"/>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46" name="TextBox 10"/>
          <p:cNvSpPr txBox="1">
            <a:spLocks noChangeArrowheads="1"/>
          </p:cNvSpPr>
          <p:nvPr/>
        </p:nvSpPr>
        <p:spPr bwMode="auto">
          <a:xfrm>
            <a:off x="3476626" y="1533999"/>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4" y="2165327"/>
            <a:ext cx="2047875" cy="283456"/>
          </a:xfrm>
          <a:prstGeom prst="rect">
            <a:avLst/>
          </a:prstGeom>
          <a:solidFill>
            <a:schemeClr val="accent2"/>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48" name="TextBox 10"/>
          <p:cNvSpPr txBox="1">
            <a:spLocks noChangeArrowheads="1"/>
          </p:cNvSpPr>
          <p:nvPr/>
        </p:nvSpPr>
        <p:spPr bwMode="auto">
          <a:xfrm>
            <a:off x="3476626" y="2505950"/>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99892" y="3112604"/>
            <a:ext cx="2047875" cy="283456"/>
          </a:xfrm>
          <a:prstGeom prst="rect">
            <a:avLst/>
          </a:prstGeom>
          <a:solidFill>
            <a:schemeClr val="accent3"/>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50" name="TextBox 10"/>
          <p:cNvSpPr txBox="1">
            <a:spLocks noChangeArrowheads="1"/>
          </p:cNvSpPr>
          <p:nvPr/>
        </p:nvSpPr>
        <p:spPr bwMode="auto">
          <a:xfrm>
            <a:off x="3476626" y="3467725"/>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4" y="4006053"/>
            <a:ext cx="2047875" cy="283456"/>
          </a:xfrm>
          <a:prstGeom prst="rect">
            <a:avLst/>
          </a:prstGeom>
          <a:solidFill>
            <a:schemeClr val="accent4"/>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52" name="TextBox 10"/>
          <p:cNvSpPr txBox="1">
            <a:spLocks noChangeArrowheads="1"/>
          </p:cNvSpPr>
          <p:nvPr/>
        </p:nvSpPr>
        <p:spPr bwMode="auto">
          <a:xfrm>
            <a:off x="3476626" y="4346677"/>
            <a:ext cx="3604022" cy="36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93381825"/>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additive="base">
                                        <p:cTn id="28" dur="500" fill="hold"/>
                                        <p:tgtEl>
                                          <p:spTgt spid="47"/>
                                        </p:tgtEl>
                                        <p:attrNameLst>
                                          <p:attrName>ppt_x</p:attrName>
                                        </p:attrNameLst>
                                      </p:cBhvr>
                                      <p:tavLst>
                                        <p:tav tm="0">
                                          <p:val>
                                            <p:strVal val="1+#ppt_w/2"/>
                                          </p:val>
                                        </p:tav>
                                        <p:tav tm="100000">
                                          <p:val>
                                            <p:strVal val="#ppt_x"/>
                                          </p:val>
                                        </p:tav>
                                      </p:tavLst>
                                    </p:anim>
                                    <p:anim calcmode="lin" valueType="num">
                                      <p:cBhvr additive="base">
                                        <p:cTn id="29" dur="500" fill="hold"/>
                                        <p:tgtEl>
                                          <p:spTgt spid="47"/>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1+#ppt_w/2"/>
                                          </p:val>
                                        </p:tav>
                                        <p:tav tm="100000">
                                          <p:val>
                                            <p:strVal val="#ppt_x"/>
                                          </p:val>
                                        </p:tav>
                                      </p:tavLst>
                                    </p:anim>
                                    <p:anim calcmode="lin" valueType="num">
                                      <p:cBhvr additive="base">
                                        <p:cTn id="39" dur="500" fill="hold"/>
                                        <p:tgtEl>
                                          <p:spTgt spid="4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1+#ppt_w/2"/>
                                          </p:val>
                                        </p:tav>
                                        <p:tav tm="100000">
                                          <p:val>
                                            <p:strVal val="#ppt_x"/>
                                          </p:val>
                                        </p:tav>
                                      </p:tavLst>
                                    </p:anim>
                                    <p:anim calcmode="lin" valueType="num">
                                      <p:cBhvr additive="base">
                                        <p:cTn id="49" dur="500" fill="hold"/>
                                        <p:tgtEl>
                                          <p:spTgt spid="5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1+#ppt_w/2"/>
                                          </p:val>
                                        </p:tav>
                                        <p:tav tm="100000">
                                          <p:val>
                                            <p:strVal val="#ppt_x"/>
                                          </p:val>
                                        </p:tav>
                                      </p:tavLst>
                                    </p:anim>
                                    <p:anim calcmode="lin" valueType="num">
                                      <p:cBhvr additive="base">
                                        <p:cTn id="53"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animBg="1"/>
      <p:bldP spid="50" grpId="0"/>
      <p:bldP spid="51" grpId="0" animBg="1"/>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9.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20.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2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739D59"/>
      </a:accent1>
      <a:accent2>
        <a:srgbClr val="94BA6C"/>
      </a:accent2>
      <a:accent3>
        <a:srgbClr val="739D59"/>
      </a:accent3>
      <a:accent4>
        <a:srgbClr val="94BA6C"/>
      </a:accent4>
      <a:accent5>
        <a:srgbClr val="739D59"/>
      </a:accent5>
      <a:accent6>
        <a:srgbClr val="94BA6C"/>
      </a:accent6>
      <a:hlink>
        <a:srgbClr val="0000FF"/>
      </a:hlink>
      <a:folHlink>
        <a:srgbClr val="80008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609</TotalTime>
  <Words>1764</Words>
  <Application>Microsoft Office PowerPoint</Application>
  <PresentationFormat>自定义</PresentationFormat>
  <Paragraphs>236</Paragraphs>
  <Slides>24</Slides>
  <Notes>20</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FontAwesome</vt:lpstr>
      <vt:lpstr>Impact MT Std</vt:lpstr>
      <vt:lpstr>Lato Regular</vt:lpstr>
      <vt:lpstr>Raleway</vt:lpstr>
      <vt:lpstr>Sosa</vt:lpstr>
      <vt:lpstr>STIXGeneral-Bold</vt:lpstr>
      <vt:lpstr>STIXGeneral-Regular</vt:lpstr>
      <vt:lpstr>等线</vt:lpstr>
      <vt:lpstr>等线 Light</vt:lpstr>
      <vt:lpstr>方正兰亭黑_GBK</vt:lpstr>
      <vt:lpstr>方正姚体</vt:lpstr>
      <vt:lpstr>宋体</vt:lpstr>
      <vt:lpstr>微软雅黑</vt:lpstr>
      <vt:lpstr>Agency FB</vt:lpstr>
      <vt:lpstr>Arial</vt:lpstr>
      <vt:lpstr>Calibri</vt:lpstr>
      <vt:lpstr>Calibri Light</vt:lpstr>
      <vt:lpstr>Century Gothic</vt:lpstr>
      <vt:lpstr>Impact</vt:lpstr>
      <vt:lpstr>Kartika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05</dc:title>
  <dc:creator>Administrator</dc:creator>
  <cp:lastModifiedBy>dreamsummit</cp:lastModifiedBy>
  <cp:revision>274</cp:revision>
  <dcterms:created xsi:type="dcterms:W3CDTF">2017-06-22T12:48:11Z</dcterms:created>
  <dcterms:modified xsi:type="dcterms:W3CDTF">2017-12-19T12:01:33Z</dcterms:modified>
</cp:coreProperties>
</file>