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8"/>
  </p:notesMasterIdLst>
  <p:sldIdLst>
    <p:sldId id="347" r:id="rId3"/>
    <p:sldId id="257" r:id="rId4"/>
    <p:sldId id="258" r:id="rId5"/>
    <p:sldId id="276" r:id="rId6"/>
    <p:sldId id="264" r:id="rId7"/>
    <p:sldId id="263" r:id="rId8"/>
    <p:sldId id="270" r:id="rId9"/>
    <p:sldId id="348" r:id="rId10"/>
    <p:sldId id="273" r:id="rId11"/>
    <p:sldId id="274" r:id="rId12"/>
    <p:sldId id="272" r:id="rId13"/>
    <p:sldId id="275" r:id="rId14"/>
    <p:sldId id="289" r:id="rId15"/>
    <p:sldId id="349" r:id="rId16"/>
    <p:sldId id="279" r:id="rId17"/>
    <p:sldId id="283" r:id="rId18"/>
    <p:sldId id="265" r:id="rId19"/>
    <p:sldId id="281" r:id="rId20"/>
    <p:sldId id="350" r:id="rId21"/>
    <p:sldId id="282" r:id="rId22"/>
    <p:sldId id="266" r:id="rId23"/>
    <p:sldId id="267" r:id="rId24"/>
    <p:sldId id="269" r:id="rId25"/>
    <p:sldId id="290" r:id="rId26"/>
    <p:sldId id="351"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0">
          <p15:clr>
            <a:srgbClr val="A4A3A4"/>
          </p15:clr>
        </p15:guide>
        <p15:guide id="2" pos="2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C6C0"/>
    <a:srgbClr val="F39DB0"/>
    <a:srgbClr val="F4CD77"/>
    <a:srgbClr val="FFE083"/>
    <a:srgbClr val="ACE1DE"/>
    <a:srgbClr val="D71342"/>
    <a:srgbClr val="F1D81F"/>
    <a:srgbClr val="76512D"/>
    <a:srgbClr val="F2CC78"/>
    <a:srgbClr val="3D3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82" autoAdjust="0"/>
    <p:restoredTop sz="94660"/>
  </p:normalViewPr>
  <p:slideViewPr>
    <p:cSldViewPr snapToGrid="0">
      <p:cViewPr varScale="1">
        <p:scale>
          <a:sx n="101" d="100"/>
          <a:sy n="101" d="100"/>
        </p:scale>
        <p:origin x="576" y="108"/>
      </p:cViewPr>
      <p:guideLst>
        <p:guide orient="horz" pos="1650"/>
        <p:guide pos="2849"/>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6942EA-D7C6-4CD8-A5AA-07A85FEC03F0}"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5C3B4-A60A-4984-ACDA-6B90843443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5BB81E4-0A06-4620-BC78-D7BDAEFF8EF9}" type="slidenum">
              <a:rPr lang="zh-CN" altLang="en-US" sz="1200">
                <a:latin typeface="Calibri" panose="020F0502020204030204" pitchFamily="34" charset="0"/>
                <a:ea typeface="宋体" panose="02010600030101010101" pitchFamily="2" charset="-122"/>
              </a:rPr>
              <a:t>17</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21</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22</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5</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65C3B4-A60A-4984-ACDA-6B908434430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4298" y="151975"/>
            <a:ext cx="7886700" cy="296576"/>
          </a:xfrm>
        </p:spPr>
        <p:txBody>
          <a:bodyPr>
            <a:normAutofit/>
          </a:bodyPr>
          <a:lstStyle>
            <a:lvl1pPr>
              <a:defRPr sz="2100" b="1">
                <a:solidFill>
                  <a:srgbClr val="76512D"/>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2019/2/21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522929"/>
            <a:ext cx="9144000" cy="4621471"/>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2019/2/21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2019/2/21 Thursday</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1999034"/>
            <a:ext cx="3655181" cy="26432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2019/2/21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2019/2/21 Thursday</a:t>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2019/2/21 Thursday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jpe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jpe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jpe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181109"/>
          <p:cNvPicPr>
            <a:picLocks noChangeAspect="1"/>
          </p:cNvPicPr>
          <p:nvPr/>
        </p:nvPicPr>
        <p:blipFill>
          <a:blip r:embed="rId3"/>
          <a:srcRect r="2083"/>
          <a:stretch>
            <a:fillRect/>
          </a:stretch>
        </p:blipFill>
        <p:spPr>
          <a:xfrm rot="5400000">
            <a:off x="1979295" y="-2025491"/>
            <a:ext cx="5188268" cy="9165431"/>
          </a:xfrm>
          <a:prstGeom prst="rect">
            <a:avLst/>
          </a:prstGeom>
          <a:solidFill>
            <a:srgbClr val="ACE1DE"/>
          </a:solidFill>
        </p:spPr>
      </p:pic>
      <p:sp>
        <p:nvSpPr>
          <p:cNvPr id="6" name="文本框 5"/>
          <p:cNvSpPr txBox="1"/>
          <p:nvPr/>
        </p:nvSpPr>
        <p:spPr>
          <a:xfrm>
            <a:off x="2404110" y="1475423"/>
            <a:ext cx="4764881" cy="1106805"/>
          </a:xfrm>
          <a:prstGeom prst="rect">
            <a:avLst/>
          </a:prstGeom>
          <a:noFill/>
        </p:spPr>
        <p:txBody>
          <a:bodyPr wrap="square" rtlCol="0">
            <a:spAutoFit/>
          </a:bodyPr>
          <a:lstStyle/>
          <a:p>
            <a:r>
              <a:rPr lang="zh-CN" altLang="en-US" sz="6600" b="1">
                <a:solidFill>
                  <a:srgbClr val="FFE083"/>
                </a:solidFill>
                <a:latin typeface="微软雅黑" panose="020B0503020204020204" pitchFamily="34" charset="-122"/>
                <a:ea typeface="微软雅黑" panose="020B0503020204020204" pitchFamily="34" charset="-122"/>
              </a:rPr>
              <a:t>工 作 计 划</a:t>
            </a:r>
          </a:p>
        </p:txBody>
      </p:sp>
      <p:sp>
        <p:nvSpPr>
          <p:cNvPr id="7" name="文本框 6"/>
          <p:cNvSpPr txBox="1"/>
          <p:nvPr/>
        </p:nvSpPr>
        <p:spPr>
          <a:xfrm>
            <a:off x="2451735" y="1475423"/>
            <a:ext cx="4764881" cy="1106805"/>
          </a:xfrm>
          <a:prstGeom prst="rect">
            <a:avLst/>
          </a:prstGeom>
          <a:noFill/>
        </p:spPr>
        <p:txBody>
          <a:bodyPr wrap="square" rtlCol="0">
            <a:spAutoFit/>
          </a:bodyPr>
          <a:lstStyle/>
          <a:p>
            <a:r>
              <a:rPr lang="zh-CN" altLang="en-US" sz="6600" b="1">
                <a:solidFill>
                  <a:srgbClr val="F39DB0"/>
                </a:solidFill>
                <a:latin typeface="微软雅黑" panose="020B0503020204020204" pitchFamily="34" charset="-122"/>
                <a:ea typeface="微软雅黑" panose="020B0503020204020204" pitchFamily="34" charset="-122"/>
              </a:rPr>
              <a:t>工 作 计 划</a:t>
            </a:r>
          </a:p>
        </p:txBody>
      </p:sp>
      <p:sp>
        <p:nvSpPr>
          <p:cNvPr id="8" name="文本框 7"/>
          <p:cNvSpPr txBox="1"/>
          <p:nvPr/>
        </p:nvSpPr>
        <p:spPr>
          <a:xfrm>
            <a:off x="2515553" y="1475423"/>
            <a:ext cx="4764881" cy="1106805"/>
          </a:xfrm>
          <a:prstGeom prst="rect">
            <a:avLst/>
          </a:prstGeom>
          <a:noFill/>
        </p:spPr>
        <p:txBody>
          <a:bodyPr wrap="square" rtlCol="0">
            <a:spAutoFit/>
          </a:bodyPr>
          <a:lstStyle/>
          <a:p>
            <a:r>
              <a:rPr lang="zh-CN" altLang="en-US" sz="6600" b="1" dirty="0">
                <a:pattFill prst="pct5">
                  <a:fgClr>
                    <a:schemeClr val="bg1"/>
                  </a:fgClr>
                  <a:bgClr>
                    <a:srgbClr val="ACE1DE"/>
                  </a:bgClr>
                </a:pattFill>
                <a:latin typeface="微软雅黑" panose="020B0503020204020204" pitchFamily="34" charset="-122"/>
                <a:ea typeface="微软雅黑" panose="020B0503020204020204" pitchFamily="34" charset="-122"/>
              </a:rPr>
              <a:t>工 作 计 划</a:t>
            </a:r>
          </a:p>
        </p:txBody>
      </p:sp>
      <p:sp>
        <p:nvSpPr>
          <p:cNvPr id="23" name="文本框 22"/>
          <p:cNvSpPr txBox="1"/>
          <p:nvPr/>
        </p:nvSpPr>
        <p:spPr>
          <a:xfrm>
            <a:off x="1528763" y="2619375"/>
            <a:ext cx="5987415" cy="460375"/>
          </a:xfrm>
          <a:prstGeom prst="rect">
            <a:avLst/>
          </a:prstGeom>
          <a:noFill/>
        </p:spPr>
        <p:txBody>
          <a:bodyPr wrap="square" rtlCol="0">
            <a:spAutoFit/>
          </a:bodyPr>
          <a:lstStyle/>
          <a:p>
            <a:pPr algn="ctr"/>
            <a:r>
              <a:rPr lang="zh-CN" altLang="en-US" sz="1200" dirty="0">
                <a:solidFill>
                  <a:schemeClr val="tx1">
                    <a:lumMod val="75000"/>
                    <a:lumOff val="25000"/>
                  </a:schemeClr>
                </a:solidFill>
              </a:rPr>
              <a:t> If architectural style two years ago everybody also in discussion architectural style whether can treat as the product the core essentia</a:t>
            </a:r>
          </a:p>
        </p:txBody>
      </p:sp>
      <p:sp>
        <p:nvSpPr>
          <p:cNvPr id="24" name="文本框 23"/>
          <p:cNvSpPr txBox="1"/>
          <p:nvPr/>
        </p:nvSpPr>
        <p:spPr>
          <a:xfrm>
            <a:off x="2322195" y="3163253"/>
            <a:ext cx="4799171" cy="414020"/>
          </a:xfrm>
          <a:prstGeom prst="rect">
            <a:avLst/>
          </a:prstGeom>
          <a:noFill/>
        </p:spPr>
        <p:txBody>
          <a:bodyPr wrap="square" rtlCol="0">
            <a:spAutoFit/>
          </a:bodyPr>
          <a:lstStyle/>
          <a:p>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汇报人</a:t>
            </a:r>
            <a:r>
              <a:rPr lang="zh-CN" altLang="en-US" sz="2100" b="1" dirty="0" smtClean="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：小木头    </a:t>
            </a:r>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汇报时间：</a:t>
            </a:r>
            <a:r>
              <a:rPr lang="en-US" altLang="zh-CN"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099778" y="1491773"/>
            <a:ext cx="477910" cy="442550"/>
            <a:chOff x="5518" y="593"/>
            <a:chExt cx="1120" cy="1037"/>
          </a:xfrm>
          <a:solidFill>
            <a:srgbClr val="6FC6C0"/>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4" name="Freeform 27"/>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5" name="Freeform 28"/>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grpSp>
      <p:grpSp>
        <p:nvGrpSpPr>
          <p:cNvPr id="7" name="Group 13"/>
          <p:cNvGrpSpPr>
            <a:grpSpLocks noChangeAspect="1"/>
          </p:cNvGrpSpPr>
          <p:nvPr/>
        </p:nvGrpSpPr>
        <p:grpSpPr bwMode="auto">
          <a:xfrm>
            <a:off x="1119286" y="2175598"/>
            <a:ext cx="453560" cy="504623"/>
            <a:chOff x="2568" y="615"/>
            <a:chExt cx="897" cy="1115"/>
          </a:xfrm>
          <a:solidFill>
            <a:srgbClr val="F39DB0"/>
          </a:solidFill>
        </p:grpSpPr>
        <p:sp>
          <p:nvSpPr>
            <p:cNvPr id="8" name="Freeform 14"/>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9" name="Freeform 15"/>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grpSp>
      <p:grpSp>
        <p:nvGrpSpPr>
          <p:cNvPr id="11" name="Group 93"/>
          <p:cNvGrpSpPr>
            <a:grpSpLocks noChangeAspect="1"/>
          </p:cNvGrpSpPr>
          <p:nvPr/>
        </p:nvGrpSpPr>
        <p:grpSpPr bwMode="auto">
          <a:xfrm>
            <a:off x="1138000" y="3121808"/>
            <a:ext cx="428720" cy="414932"/>
            <a:chOff x="1" y="1"/>
            <a:chExt cx="1115" cy="1079"/>
          </a:xfrm>
          <a:solidFill>
            <a:srgbClr val="6FC6C0"/>
          </a:solidFill>
        </p:grpSpPr>
        <p:sp>
          <p:nvSpPr>
            <p:cNvPr id="12" name="Freeform 94"/>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3" name="Freeform 95"/>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4" name="Freeform 96"/>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5" name="Freeform 97"/>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6" name="Freeform 98"/>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7" name="Freeform 99"/>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8" name="Freeform 100"/>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grpSp>
      <p:grpSp>
        <p:nvGrpSpPr>
          <p:cNvPr id="20" name="组合 1"/>
          <p:cNvGrpSpPr/>
          <p:nvPr/>
        </p:nvGrpSpPr>
        <p:grpSpPr bwMode="auto">
          <a:xfrm>
            <a:off x="1165300" y="3806302"/>
            <a:ext cx="398264" cy="406040"/>
            <a:chOff x="1444625" y="2115707"/>
            <a:chExt cx="1719263" cy="1752600"/>
          </a:xfrm>
          <a:solidFill>
            <a:srgbClr val="F39DB0"/>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22" name="Freeform 15"/>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23" name="Freeform 16"/>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24" name="Freeform 17"/>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25" name="Freeform 18"/>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grpSp>
      <p:sp>
        <p:nvSpPr>
          <p:cNvPr id="27" name="圆角矩形 26"/>
          <p:cNvSpPr/>
          <p:nvPr/>
        </p:nvSpPr>
        <p:spPr>
          <a:xfrm>
            <a:off x="1965083" y="1495646"/>
            <a:ext cx="3103494" cy="434802"/>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350">
              <a:cs typeface="+mn-ea"/>
              <a:sym typeface="+mn-lt"/>
            </a:endParaRPr>
          </a:p>
        </p:txBody>
      </p:sp>
      <p:sp>
        <p:nvSpPr>
          <p:cNvPr id="28" name="圆角矩形 27"/>
          <p:cNvSpPr/>
          <p:nvPr/>
        </p:nvSpPr>
        <p:spPr>
          <a:xfrm>
            <a:off x="1965082" y="2258206"/>
            <a:ext cx="3102059" cy="434802"/>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350">
              <a:cs typeface="+mn-ea"/>
              <a:sym typeface="+mn-lt"/>
            </a:endParaRPr>
          </a:p>
        </p:txBody>
      </p:sp>
      <p:sp>
        <p:nvSpPr>
          <p:cNvPr id="29" name="圆角矩形 28"/>
          <p:cNvSpPr/>
          <p:nvPr/>
        </p:nvSpPr>
        <p:spPr>
          <a:xfrm>
            <a:off x="1965083" y="3067217"/>
            <a:ext cx="3103494" cy="434802"/>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350">
              <a:cs typeface="+mn-ea"/>
              <a:sym typeface="+mn-lt"/>
            </a:endParaRPr>
          </a:p>
        </p:txBody>
      </p:sp>
      <p:sp>
        <p:nvSpPr>
          <p:cNvPr id="30" name="圆角矩形 29"/>
          <p:cNvSpPr/>
          <p:nvPr/>
        </p:nvSpPr>
        <p:spPr>
          <a:xfrm>
            <a:off x="1965082" y="3806302"/>
            <a:ext cx="3102059" cy="434802"/>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350">
              <a:cs typeface="+mn-ea"/>
              <a:sym typeface="+mn-lt"/>
            </a:endParaRPr>
          </a:p>
        </p:txBody>
      </p:sp>
      <p:grpSp>
        <p:nvGrpSpPr>
          <p:cNvPr id="32" name="组合 31"/>
          <p:cNvGrpSpPr/>
          <p:nvPr/>
        </p:nvGrpSpPr>
        <p:grpSpPr>
          <a:xfrm>
            <a:off x="1965082" y="1495646"/>
            <a:ext cx="2704212" cy="434802"/>
            <a:chOff x="1964742" y="1376955"/>
            <a:chExt cx="2704564" cy="434936"/>
          </a:xfrm>
          <a:solidFill>
            <a:srgbClr val="6FC6C0"/>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7" rIns="51435" bIns="25717" rtlCol="0" anchor="ctr"/>
            <a:lstStyle/>
            <a:p>
              <a:pPr algn="ctr"/>
              <a:endParaRPr lang="zh-CN" altLang="en-US" sz="1350">
                <a:cs typeface="+mn-ea"/>
                <a:sym typeface="+mn-lt"/>
              </a:endParaRPr>
            </a:p>
          </p:txBody>
        </p:sp>
        <p:sp>
          <p:nvSpPr>
            <p:cNvPr id="36" name="文本框 35"/>
            <p:cNvSpPr txBox="1"/>
            <p:nvPr/>
          </p:nvSpPr>
          <p:spPr>
            <a:xfrm>
              <a:off x="4080719" y="1479146"/>
              <a:ext cx="558392" cy="235022"/>
            </a:xfrm>
            <a:prstGeom prst="rect">
              <a:avLst/>
            </a:prstGeom>
            <a:grpFill/>
          </p:spPr>
          <p:txBody>
            <a:bodyPr wrap="square" lIns="51435" tIns="25717" rIns="51435" bIns="25717" rtlCol="0">
              <a:spAutoFit/>
            </a:bodyPr>
            <a:lstStyle/>
            <a:p>
              <a:pPr algn="ctr"/>
              <a:r>
                <a:rPr lang="en-US" altLang="zh-CN" sz="1200" dirty="0">
                  <a:solidFill>
                    <a:schemeClr val="bg1"/>
                  </a:solidFill>
                  <a:cs typeface="+mn-ea"/>
                  <a:sym typeface="+mn-lt"/>
                </a:rPr>
                <a:t>95%</a:t>
              </a:r>
              <a:endParaRPr lang="zh-CN" altLang="en-US" sz="1200" dirty="0">
                <a:solidFill>
                  <a:schemeClr val="bg1"/>
                </a:solidFill>
                <a:cs typeface="+mn-ea"/>
                <a:sym typeface="+mn-lt"/>
              </a:endParaRPr>
            </a:p>
          </p:txBody>
        </p:sp>
      </p:grpSp>
      <p:grpSp>
        <p:nvGrpSpPr>
          <p:cNvPr id="33" name="组合 32"/>
          <p:cNvGrpSpPr/>
          <p:nvPr/>
        </p:nvGrpSpPr>
        <p:grpSpPr>
          <a:xfrm>
            <a:off x="1965083" y="2255989"/>
            <a:ext cx="1979871" cy="434802"/>
            <a:chOff x="1964742" y="2137533"/>
            <a:chExt cx="1980129" cy="434936"/>
          </a:xfrm>
          <a:solidFill>
            <a:srgbClr val="F39DB0"/>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7" rIns="51435" bIns="25717" rtlCol="0" anchor="ctr"/>
            <a:lstStyle/>
            <a:p>
              <a:pPr algn="ctr"/>
              <a:endParaRPr lang="zh-CN" altLang="en-US" sz="1350">
                <a:cs typeface="+mn-ea"/>
                <a:sym typeface="+mn-lt"/>
              </a:endParaRPr>
            </a:p>
          </p:txBody>
        </p:sp>
        <p:sp>
          <p:nvSpPr>
            <p:cNvPr id="38" name="文本框 37"/>
            <p:cNvSpPr txBox="1"/>
            <p:nvPr/>
          </p:nvSpPr>
          <p:spPr>
            <a:xfrm>
              <a:off x="3386479" y="2241908"/>
              <a:ext cx="558392" cy="235022"/>
            </a:xfrm>
            <a:prstGeom prst="rect">
              <a:avLst/>
            </a:prstGeom>
            <a:grpFill/>
          </p:spPr>
          <p:txBody>
            <a:bodyPr wrap="square" lIns="51435" tIns="25717" rIns="51435" bIns="25717" rtlCol="0">
              <a:spAutoFit/>
            </a:bodyPr>
            <a:lstStyle/>
            <a:p>
              <a:pPr algn="ctr"/>
              <a:r>
                <a:rPr lang="en-US" altLang="zh-CN" sz="1200" dirty="0">
                  <a:solidFill>
                    <a:schemeClr val="bg1"/>
                  </a:solidFill>
                  <a:cs typeface="+mn-ea"/>
                  <a:sym typeface="+mn-lt"/>
                </a:rPr>
                <a:t>75%</a:t>
              </a:r>
              <a:endParaRPr lang="zh-CN" altLang="en-US" sz="1200" dirty="0">
                <a:solidFill>
                  <a:schemeClr val="bg1"/>
                </a:solidFill>
                <a:cs typeface="+mn-ea"/>
                <a:sym typeface="+mn-lt"/>
              </a:endParaRPr>
            </a:p>
          </p:txBody>
        </p:sp>
      </p:grpSp>
      <p:grpSp>
        <p:nvGrpSpPr>
          <p:cNvPr id="34" name="组合 33"/>
          <p:cNvGrpSpPr/>
          <p:nvPr/>
        </p:nvGrpSpPr>
        <p:grpSpPr>
          <a:xfrm>
            <a:off x="1965083" y="3072647"/>
            <a:ext cx="1545266" cy="434802"/>
            <a:chOff x="1964742" y="2954443"/>
            <a:chExt cx="1545467" cy="434936"/>
          </a:xfrm>
          <a:solidFill>
            <a:srgbClr val="6FC6C0"/>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7" rIns="51435" bIns="25717" rtlCol="0" anchor="ctr"/>
            <a:lstStyle/>
            <a:p>
              <a:pPr algn="ctr"/>
              <a:endParaRPr lang="zh-CN" altLang="en-US" sz="1350">
                <a:cs typeface="+mn-ea"/>
                <a:sym typeface="+mn-lt"/>
              </a:endParaRPr>
            </a:p>
          </p:txBody>
        </p:sp>
        <p:sp>
          <p:nvSpPr>
            <p:cNvPr id="40" name="文本框 39"/>
            <p:cNvSpPr txBox="1"/>
            <p:nvPr/>
          </p:nvSpPr>
          <p:spPr>
            <a:xfrm>
              <a:off x="2951817" y="3058180"/>
              <a:ext cx="558392" cy="235022"/>
            </a:xfrm>
            <a:prstGeom prst="rect">
              <a:avLst/>
            </a:prstGeom>
            <a:grpFill/>
          </p:spPr>
          <p:txBody>
            <a:bodyPr wrap="square" lIns="51435" tIns="25717" rIns="51435" bIns="25717" rtlCol="0">
              <a:spAutoFit/>
            </a:bodyPr>
            <a:lstStyle/>
            <a:p>
              <a:pPr algn="ctr"/>
              <a:r>
                <a:rPr lang="en-US" altLang="zh-CN" sz="1200" dirty="0">
                  <a:solidFill>
                    <a:schemeClr val="bg1"/>
                  </a:solidFill>
                  <a:cs typeface="+mn-ea"/>
                  <a:sym typeface="+mn-lt"/>
                </a:rPr>
                <a:t>55%</a:t>
              </a:r>
              <a:endParaRPr lang="zh-CN" altLang="en-US" sz="1200" dirty="0">
                <a:solidFill>
                  <a:schemeClr val="bg1"/>
                </a:solidFill>
                <a:cs typeface="+mn-ea"/>
                <a:sym typeface="+mn-lt"/>
              </a:endParaRPr>
            </a:p>
          </p:txBody>
        </p:sp>
      </p:grpSp>
      <p:grpSp>
        <p:nvGrpSpPr>
          <p:cNvPr id="44" name="组合 43"/>
          <p:cNvGrpSpPr/>
          <p:nvPr/>
        </p:nvGrpSpPr>
        <p:grpSpPr>
          <a:xfrm>
            <a:off x="1965083" y="3811584"/>
            <a:ext cx="1078522" cy="434802"/>
            <a:chOff x="1964742" y="3693608"/>
            <a:chExt cx="1078662" cy="434936"/>
          </a:xfrm>
          <a:solidFill>
            <a:srgbClr val="F39DB0"/>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7" rIns="51435" bIns="25717" rtlCol="0" anchor="ctr"/>
            <a:lstStyle/>
            <a:p>
              <a:pPr algn="ctr"/>
              <a:endParaRPr lang="zh-CN" altLang="en-US" sz="1350">
                <a:cs typeface="+mn-ea"/>
                <a:sym typeface="+mn-lt"/>
              </a:endParaRPr>
            </a:p>
          </p:txBody>
        </p:sp>
        <p:sp>
          <p:nvSpPr>
            <p:cNvPr id="42" name="文本框 41"/>
            <p:cNvSpPr txBox="1"/>
            <p:nvPr/>
          </p:nvSpPr>
          <p:spPr>
            <a:xfrm>
              <a:off x="2485012" y="3788761"/>
              <a:ext cx="558392" cy="235022"/>
            </a:xfrm>
            <a:prstGeom prst="rect">
              <a:avLst/>
            </a:prstGeom>
            <a:grpFill/>
          </p:spPr>
          <p:txBody>
            <a:bodyPr wrap="square" lIns="51435" tIns="25717" rIns="51435" bIns="25717" rtlCol="0">
              <a:spAutoFit/>
            </a:bodyPr>
            <a:lstStyle/>
            <a:p>
              <a:pPr algn="ctr"/>
              <a:r>
                <a:rPr lang="en-US" altLang="zh-CN" sz="1200" dirty="0">
                  <a:solidFill>
                    <a:schemeClr val="bg1"/>
                  </a:solidFill>
                  <a:cs typeface="+mn-ea"/>
                  <a:sym typeface="+mn-lt"/>
                </a:rPr>
                <a:t>25%</a:t>
              </a:r>
              <a:endParaRPr lang="zh-CN" altLang="en-US" sz="1200" dirty="0">
                <a:solidFill>
                  <a:schemeClr val="bg1"/>
                </a:solidFill>
                <a:cs typeface="+mn-ea"/>
                <a:sym typeface="+mn-lt"/>
              </a:endParaRPr>
            </a:p>
          </p:txBody>
        </p:sp>
      </p:grpSp>
      <p:sp>
        <p:nvSpPr>
          <p:cNvPr id="47" name="Text Box 10"/>
          <p:cNvSpPr txBox="1">
            <a:spLocks noChangeArrowheads="1"/>
          </p:cNvSpPr>
          <p:nvPr/>
        </p:nvSpPr>
        <p:spPr bwMode="auto">
          <a:xfrm>
            <a:off x="5272517" y="1977684"/>
            <a:ext cx="2971413" cy="600152"/>
          </a:xfrm>
          <a:prstGeom prst="rect">
            <a:avLst/>
          </a:prstGeom>
          <a:noFill/>
          <a:ln w="9525">
            <a:noFill/>
            <a:miter lim="800000"/>
          </a:ln>
        </p:spPr>
        <p:txBody>
          <a:bodyPr lIns="45708" tIns="22854" rIns="45708" bIns="22854">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smtClean="0">
                <a:solidFill>
                  <a:schemeClr val="tx1">
                    <a:lumMod val="75000"/>
                    <a:lumOff val="25000"/>
                  </a:schemeClr>
                </a:solidFill>
                <a:latin typeface="+mn-lt"/>
                <a:cs typeface="+mn-ea"/>
                <a:sym typeface="+mn-lt"/>
              </a:rPr>
              <a:t>小木头，</a:t>
            </a:r>
            <a:r>
              <a:rPr lang="zh-CN" altLang="en-US" sz="1200" dirty="0" smtClean="0">
                <a:solidFill>
                  <a:schemeClr val="tx1">
                    <a:lumMod val="75000"/>
                    <a:lumOff val="25000"/>
                  </a:schemeClr>
                </a:solidFill>
                <a:latin typeface="+mn-lt"/>
                <a:cs typeface="+mn-ea"/>
                <a:sym typeface="+mn-lt"/>
              </a:rPr>
              <a:t>给你创意和</a:t>
            </a:r>
            <a:r>
              <a:rPr lang="zh-CN" altLang="en-US" sz="1200" dirty="0" smtClean="0">
                <a:solidFill>
                  <a:schemeClr val="tx1">
                    <a:lumMod val="75000"/>
                    <a:lumOff val="25000"/>
                  </a:schemeClr>
                </a:solidFill>
                <a:latin typeface="+mn-lt"/>
                <a:cs typeface="+mn-ea"/>
                <a:sym typeface="+mn-lt"/>
              </a:rPr>
              <a:t>灵感小木头，</a:t>
            </a:r>
            <a:r>
              <a:rPr lang="zh-CN" altLang="en-US" sz="1200" dirty="0" smtClean="0">
                <a:solidFill>
                  <a:schemeClr val="tx1">
                    <a:lumMod val="75000"/>
                    <a:lumOff val="25000"/>
                  </a:schemeClr>
                </a:solidFill>
                <a:latin typeface="+mn-lt"/>
                <a:cs typeface="+mn-ea"/>
                <a:sym typeface="+mn-lt"/>
              </a:rPr>
              <a:t>给你创意和灵感，</a:t>
            </a:r>
            <a:r>
              <a:rPr lang="zh-CN" altLang="en-US" sz="1200" dirty="0">
                <a:solidFill>
                  <a:schemeClr val="tx1">
                    <a:lumMod val="75000"/>
                    <a:lumOff val="25000"/>
                  </a:schemeClr>
                </a:solidFill>
                <a:latin typeface="+mn-lt"/>
                <a:cs typeface="+mn-ea"/>
                <a:sym typeface="+mn-lt"/>
              </a:rPr>
              <a:t>语言描述尽量简洁生动</a:t>
            </a:r>
            <a:r>
              <a:rPr lang="zh-CN" altLang="en-US" sz="1200" dirty="0" smtClean="0">
                <a:solidFill>
                  <a:schemeClr val="tx1">
                    <a:lumMod val="75000"/>
                    <a:lumOff val="25000"/>
                  </a:schemeClr>
                </a:solidFill>
                <a:latin typeface="+mn-lt"/>
                <a:cs typeface="+mn-ea"/>
                <a:sym typeface="+mn-lt"/>
              </a:rPr>
              <a:t>。</a:t>
            </a:r>
            <a:r>
              <a:rPr lang="zh-CN" altLang="en-US" sz="1200" dirty="0" smtClean="0">
                <a:solidFill>
                  <a:schemeClr val="tx1">
                    <a:lumMod val="75000"/>
                    <a:lumOff val="25000"/>
                  </a:schemeClr>
                </a:solidFill>
              </a:rPr>
              <a:t>小木头</a:t>
            </a:r>
            <a:r>
              <a:rPr lang="zh-CN" altLang="zh-CN" sz="1200" dirty="0" smtClean="0">
                <a:solidFill>
                  <a:schemeClr val="tx1">
                    <a:lumMod val="75000"/>
                    <a:lumOff val="25000"/>
                  </a:schemeClr>
                </a:solidFill>
              </a:rPr>
              <a:t>，</a:t>
            </a:r>
            <a:r>
              <a:rPr lang="zh-CN" altLang="zh-CN" sz="1200" dirty="0">
                <a:solidFill>
                  <a:schemeClr val="tx1">
                    <a:lumMod val="75000"/>
                    <a:lumOff val="25000"/>
                  </a:schemeClr>
                </a:solidFill>
              </a:rPr>
              <a:t>给你创意和灵感</a:t>
            </a:r>
            <a:endParaRPr lang="zh-CN" altLang="en-US" sz="1200" dirty="0">
              <a:solidFill>
                <a:schemeClr val="tx1">
                  <a:lumMod val="75000"/>
                  <a:lumOff val="25000"/>
                </a:schemeClr>
              </a:solidFill>
              <a:latin typeface="+mn-lt"/>
              <a:cs typeface="+mn-ea"/>
              <a:sym typeface="+mn-lt"/>
            </a:endParaRPr>
          </a:p>
        </p:txBody>
      </p:sp>
      <p:sp>
        <p:nvSpPr>
          <p:cNvPr id="48" name="TextBox 47"/>
          <p:cNvSpPr txBox="1"/>
          <p:nvPr/>
        </p:nvSpPr>
        <p:spPr>
          <a:xfrm>
            <a:off x="5258232" y="1680027"/>
            <a:ext cx="2030941" cy="274955"/>
          </a:xfrm>
          <a:prstGeom prst="rect">
            <a:avLst/>
          </a:prstGeom>
          <a:noFill/>
        </p:spPr>
        <p:txBody>
          <a:bodyPr lIns="68562" tIns="34281" rIns="68562" bIns="34281">
            <a:spAutoFit/>
          </a:bodyPr>
          <a:lstStyle/>
          <a:p>
            <a:pPr defTabSz="913765">
              <a:defRPr/>
            </a:pPr>
            <a:r>
              <a:rPr lang="zh-CN" altLang="en-US" sz="1350" dirty="0">
                <a:solidFill>
                  <a:schemeClr val="tx1">
                    <a:lumMod val="75000"/>
                    <a:lumOff val="25000"/>
                  </a:schemeClr>
                </a:solidFill>
                <a:cs typeface="+mn-ea"/>
                <a:sym typeface="+mn-lt"/>
              </a:rPr>
              <a:t>添加标题</a:t>
            </a:r>
            <a:endParaRPr lang="en-US" sz="1350" dirty="0">
              <a:solidFill>
                <a:schemeClr val="tx1">
                  <a:lumMod val="75000"/>
                  <a:lumOff val="25000"/>
                </a:schemeClr>
              </a:solidFill>
              <a:cs typeface="+mn-ea"/>
              <a:sym typeface="+mn-lt"/>
            </a:endParaRPr>
          </a:p>
        </p:txBody>
      </p:sp>
      <p:sp>
        <p:nvSpPr>
          <p:cNvPr id="49" name="Text Box 10"/>
          <p:cNvSpPr txBox="1">
            <a:spLocks noChangeArrowheads="1"/>
          </p:cNvSpPr>
          <p:nvPr/>
        </p:nvSpPr>
        <p:spPr bwMode="auto">
          <a:xfrm>
            <a:off x="5272517" y="3444533"/>
            <a:ext cx="2971413" cy="600152"/>
          </a:xfrm>
          <a:prstGeom prst="rect">
            <a:avLst/>
          </a:prstGeom>
          <a:noFill/>
          <a:ln w="9525">
            <a:noFill/>
            <a:miter lim="800000"/>
          </a:ln>
        </p:spPr>
        <p:txBody>
          <a:bodyPr lIns="45708" tIns="22854" rIns="45708" bIns="22854">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smtClean="0">
                <a:solidFill>
                  <a:schemeClr val="tx1">
                    <a:lumMod val="75000"/>
                    <a:lumOff val="25000"/>
                  </a:schemeClr>
                </a:solidFill>
                <a:latin typeface="+mn-lt"/>
                <a:cs typeface="+mn-ea"/>
                <a:sym typeface="+mn-lt"/>
              </a:rPr>
              <a:t>小木头，</a:t>
            </a:r>
            <a:r>
              <a:rPr lang="zh-CN" altLang="en-US" sz="1200" dirty="0" smtClean="0">
                <a:solidFill>
                  <a:schemeClr val="tx1">
                    <a:lumMod val="75000"/>
                    <a:lumOff val="25000"/>
                  </a:schemeClr>
                </a:solidFill>
                <a:latin typeface="+mn-lt"/>
                <a:cs typeface="+mn-ea"/>
                <a:sym typeface="+mn-lt"/>
              </a:rPr>
              <a:t>给你创意和</a:t>
            </a:r>
            <a:r>
              <a:rPr lang="zh-CN" altLang="en-US" sz="1200" dirty="0" smtClean="0">
                <a:solidFill>
                  <a:schemeClr val="tx1">
                    <a:lumMod val="75000"/>
                    <a:lumOff val="25000"/>
                  </a:schemeClr>
                </a:solidFill>
                <a:latin typeface="+mn-lt"/>
                <a:cs typeface="+mn-ea"/>
                <a:sym typeface="+mn-lt"/>
              </a:rPr>
              <a:t>灵感小木头，</a:t>
            </a:r>
            <a:r>
              <a:rPr lang="zh-CN" altLang="en-US" sz="1200" dirty="0" smtClean="0">
                <a:solidFill>
                  <a:schemeClr val="tx1">
                    <a:lumMod val="75000"/>
                    <a:lumOff val="25000"/>
                  </a:schemeClr>
                </a:solidFill>
                <a:latin typeface="+mn-lt"/>
                <a:cs typeface="+mn-ea"/>
                <a:sym typeface="+mn-lt"/>
              </a:rPr>
              <a:t>给你创意和灵感，</a:t>
            </a:r>
            <a:r>
              <a:rPr lang="zh-CN" altLang="en-US" sz="1200" dirty="0">
                <a:solidFill>
                  <a:schemeClr val="tx1">
                    <a:lumMod val="75000"/>
                    <a:lumOff val="25000"/>
                  </a:schemeClr>
                </a:solidFill>
                <a:latin typeface="+mn-lt"/>
                <a:cs typeface="+mn-ea"/>
                <a:sym typeface="+mn-lt"/>
              </a:rPr>
              <a:t>语言描述尽量简洁生动</a:t>
            </a:r>
            <a:r>
              <a:rPr lang="zh-CN" altLang="en-US" sz="1200" dirty="0" smtClean="0">
                <a:solidFill>
                  <a:schemeClr val="tx1">
                    <a:lumMod val="75000"/>
                    <a:lumOff val="25000"/>
                  </a:schemeClr>
                </a:solidFill>
                <a:latin typeface="+mn-lt"/>
                <a:cs typeface="+mn-ea"/>
                <a:sym typeface="+mn-lt"/>
              </a:rPr>
              <a:t>。</a:t>
            </a:r>
            <a:r>
              <a:rPr lang="zh-CN" altLang="en-US" sz="1200" dirty="0" smtClean="0">
                <a:solidFill>
                  <a:schemeClr val="tx1">
                    <a:lumMod val="75000"/>
                    <a:lumOff val="25000"/>
                  </a:schemeClr>
                </a:solidFill>
              </a:rPr>
              <a:t>小木头</a:t>
            </a:r>
            <a:r>
              <a:rPr lang="zh-CN" altLang="zh-CN" sz="1200" dirty="0" smtClean="0">
                <a:solidFill>
                  <a:schemeClr val="tx1">
                    <a:lumMod val="75000"/>
                    <a:lumOff val="25000"/>
                  </a:schemeClr>
                </a:solidFill>
              </a:rPr>
              <a:t>，</a:t>
            </a:r>
            <a:r>
              <a:rPr lang="zh-CN" altLang="zh-CN" sz="1200" dirty="0">
                <a:solidFill>
                  <a:schemeClr val="tx1">
                    <a:lumMod val="75000"/>
                    <a:lumOff val="25000"/>
                  </a:schemeClr>
                </a:solidFill>
              </a:rPr>
              <a:t>给你创意和灵感</a:t>
            </a:r>
            <a:endParaRPr lang="zh-CN" altLang="en-US" sz="1200" dirty="0">
              <a:solidFill>
                <a:schemeClr val="tx1">
                  <a:lumMod val="75000"/>
                  <a:lumOff val="25000"/>
                </a:schemeClr>
              </a:solidFill>
              <a:latin typeface="+mn-lt"/>
              <a:cs typeface="+mn-ea"/>
              <a:sym typeface="+mn-lt"/>
            </a:endParaRPr>
          </a:p>
        </p:txBody>
      </p:sp>
      <p:sp>
        <p:nvSpPr>
          <p:cNvPr id="50" name="TextBox 49"/>
          <p:cNvSpPr txBox="1"/>
          <p:nvPr/>
        </p:nvSpPr>
        <p:spPr>
          <a:xfrm>
            <a:off x="5258232" y="3146877"/>
            <a:ext cx="2030941" cy="274955"/>
          </a:xfrm>
          <a:prstGeom prst="rect">
            <a:avLst/>
          </a:prstGeom>
          <a:noFill/>
        </p:spPr>
        <p:txBody>
          <a:bodyPr lIns="68562" tIns="34281" rIns="68562" bIns="34281">
            <a:spAutoFit/>
          </a:bodyPr>
          <a:lstStyle/>
          <a:p>
            <a:pPr defTabSz="913765">
              <a:defRPr/>
            </a:pPr>
            <a:r>
              <a:rPr lang="zh-CN" altLang="en-US" sz="1350" dirty="0">
                <a:solidFill>
                  <a:schemeClr val="tx1">
                    <a:lumMod val="75000"/>
                    <a:lumOff val="25000"/>
                  </a:schemeClr>
                </a:solidFill>
                <a:cs typeface="+mn-ea"/>
                <a:sym typeface="+mn-lt"/>
              </a:rPr>
              <a:t>添加标题</a:t>
            </a:r>
            <a:endParaRPr lang="en-US" altLang="zh-CN" sz="1350" dirty="0">
              <a:solidFill>
                <a:schemeClr val="tx1">
                  <a:lumMod val="75000"/>
                  <a:lumOff val="25000"/>
                </a:schemeClr>
              </a:solidFill>
              <a:cs typeface="+mn-ea"/>
              <a:sym typeface="+mn-lt"/>
            </a:endParaRPr>
          </a:p>
        </p:txBody>
      </p:sp>
      <p:sp>
        <p:nvSpPr>
          <p:cNvPr id="45" name="标题 44"/>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46" name="矩形 45"/>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bldLvl="0" animBg="1"/>
      <p:bldP spid="30" grpId="0" bldLvl="0" animBg="1"/>
      <p:bldP spid="47" grpId="0"/>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4326961" y="2054242"/>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36" name="Text Placeholder 2"/>
          <p:cNvSpPr txBox="1"/>
          <p:nvPr/>
        </p:nvSpPr>
        <p:spPr>
          <a:xfrm>
            <a:off x="4326962" y="1802334"/>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37" name="TextBox 36"/>
          <p:cNvSpPr txBox="1"/>
          <p:nvPr/>
        </p:nvSpPr>
        <p:spPr>
          <a:xfrm>
            <a:off x="6552720" y="2054242"/>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38" name="Text Placeholder 2"/>
          <p:cNvSpPr txBox="1"/>
          <p:nvPr/>
        </p:nvSpPr>
        <p:spPr>
          <a:xfrm>
            <a:off x="6552720" y="1802334"/>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39" name="TextBox 38"/>
          <p:cNvSpPr txBox="1"/>
          <p:nvPr/>
        </p:nvSpPr>
        <p:spPr>
          <a:xfrm>
            <a:off x="4326961" y="2970502"/>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40" name="Text Placeholder 2"/>
          <p:cNvSpPr txBox="1"/>
          <p:nvPr/>
        </p:nvSpPr>
        <p:spPr>
          <a:xfrm>
            <a:off x="4326962" y="2718594"/>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41" name="TextBox 40"/>
          <p:cNvSpPr txBox="1"/>
          <p:nvPr/>
        </p:nvSpPr>
        <p:spPr>
          <a:xfrm>
            <a:off x="6552720" y="2970502"/>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42" name="Text Placeholder 2"/>
          <p:cNvSpPr txBox="1"/>
          <p:nvPr/>
        </p:nvSpPr>
        <p:spPr>
          <a:xfrm>
            <a:off x="6552720" y="2718594"/>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43" name="TextBox 42"/>
          <p:cNvSpPr txBox="1"/>
          <p:nvPr/>
        </p:nvSpPr>
        <p:spPr>
          <a:xfrm>
            <a:off x="4326961" y="3854500"/>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44" name="Text Placeholder 2"/>
          <p:cNvSpPr txBox="1"/>
          <p:nvPr/>
        </p:nvSpPr>
        <p:spPr>
          <a:xfrm>
            <a:off x="4326962" y="3602593"/>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45" name="TextBox 44"/>
          <p:cNvSpPr txBox="1"/>
          <p:nvPr/>
        </p:nvSpPr>
        <p:spPr>
          <a:xfrm>
            <a:off x="6552720" y="3854500"/>
            <a:ext cx="1764932" cy="507831"/>
          </a:xfrm>
          <a:prstGeom prst="rect">
            <a:avLst/>
          </a:prstGeom>
          <a:noFill/>
        </p:spPr>
        <p:txBody>
          <a:bodyPr wrap="square" lIns="0" tIns="0" rIns="0" bIns="0" rtlCol="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a:t>
            </a:r>
            <a:endParaRPr lang="en-GB" sz="1100" dirty="0">
              <a:solidFill>
                <a:schemeClr val="tx1">
                  <a:lumMod val="50000"/>
                  <a:lumOff val="50000"/>
                </a:schemeClr>
              </a:solidFill>
              <a:cs typeface="+mn-ea"/>
              <a:sym typeface="+mn-lt"/>
            </a:endParaRPr>
          </a:p>
        </p:txBody>
      </p:sp>
      <p:sp>
        <p:nvSpPr>
          <p:cNvPr id="46" name="Text Placeholder 2"/>
          <p:cNvSpPr txBox="1"/>
          <p:nvPr/>
        </p:nvSpPr>
        <p:spPr>
          <a:xfrm>
            <a:off x="6552720" y="3602593"/>
            <a:ext cx="1764932" cy="234369"/>
          </a:xfrm>
          <a:prstGeom prst="rect">
            <a:avLst/>
          </a:prstGeom>
          <a:noFill/>
        </p:spPr>
        <p:txBody>
          <a:bodyPr vert="horz" lIns="0" tIns="36279" rIns="0" bIns="36279"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50000"/>
                    <a:lumOff val="50000"/>
                  </a:schemeClr>
                </a:solidFill>
                <a:latin typeface="+mn-lt"/>
                <a:cs typeface="+mn-ea"/>
                <a:sym typeface="+mn-lt"/>
              </a:rPr>
              <a:t>添加标题</a:t>
            </a:r>
            <a:endParaRPr lang="en-GB" altLang="zh-CN" dirty="0">
              <a:solidFill>
                <a:schemeClr val="tx1">
                  <a:lumMod val="50000"/>
                  <a:lumOff val="50000"/>
                </a:schemeClr>
              </a:solidFill>
              <a:latin typeface="+mn-lt"/>
              <a:cs typeface="+mn-ea"/>
              <a:sym typeface="+mn-lt"/>
            </a:endParaRPr>
          </a:p>
        </p:txBody>
      </p:sp>
      <p:sp>
        <p:nvSpPr>
          <p:cNvPr id="4" name="标题 3"/>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5" name="矩形 4"/>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400215427"/>
          <p:cNvPicPr>
            <a:picLocks noChangeAspect="1"/>
          </p:cNvPicPr>
          <p:nvPr/>
        </p:nvPicPr>
        <p:blipFill>
          <a:blip r:embed="rId3"/>
          <a:stretch>
            <a:fillRect/>
          </a:stretch>
        </p:blipFill>
        <p:spPr>
          <a:xfrm>
            <a:off x="215900" y="1325880"/>
            <a:ext cx="4174490" cy="3531870"/>
          </a:xfrm>
          <a:prstGeom prst="rect">
            <a:avLst/>
          </a:prstGeom>
        </p:spPr>
      </p:pic>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200"/>
                                        <p:tgtEl>
                                          <p:spTgt spid="3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200"/>
                                        <p:tgtEl>
                                          <p:spTgt spid="3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0">
                                            <p:txEl>
                                              <p:pRg st="0" end="0"/>
                                            </p:txEl>
                                          </p:spTgt>
                                        </p:tgtEl>
                                        <p:attrNameLst>
                                          <p:attrName>style.visibility</p:attrName>
                                        </p:attrNameLst>
                                      </p:cBhvr>
                                      <p:to>
                                        <p:strVal val="visible"/>
                                      </p:to>
                                    </p:set>
                                    <p:animEffect transition="in" filter="fade">
                                      <p:cBhvr>
                                        <p:cTn id="14" dur="200"/>
                                        <p:tgtEl>
                                          <p:spTgt spid="40">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200"/>
                                        <p:tgtEl>
                                          <p:spTgt spid="3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4">
                                            <p:txEl>
                                              <p:pRg st="0" end="0"/>
                                            </p:txEl>
                                          </p:spTgt>
                                        </p:tgtEl>
                                        <p:attrNameLst>
                                          <p:attrName>style.visibility</p:attrName>
                                        </p:attrNameLst>
                                      </p:cBhvr>
                                      <p:to>
                                        <p:strVal val="visible"/>
                                      </p:to>
                                    </p:set>
                                    <p:animEffect transition="in" filter="fade">
                                      <p:cBhvr>
                                        <p:cTn id="21" dur="200"/>
                                        <p:tgtEl>
                                          <p:spTgt spid="4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200"/>
                                        <p:tgtEl>
                                          <p:spTgt spid="4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38">
                                            <p:txEl>
                                              <p:pRg st="0" end="0"/>
                                            </p:txEl>
                                          </p:spTgt>
                                        </p:tgtEl>
                                        <p:attrNameLst>
                                          <p:attrName>style.visibility</p:attrName>
                                        </p:attrNameLst>
                                      </p:cBhvr>
                                      <p:to>
                                        <p:strVal val="visible"/>
                                      </p:to>
                                    </p:set>
                                    <p:animEffect transition="in" filter="fade">
                                      <p:cBhvr>
                                        <p:cTn id="28" dur="200"/>
                                        <p:tgtEl>
                                          <p:spTgt spid="38">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200"/>
                                        <p:tgtEl>
                                          <p:spTgt spid="37"/>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42">
                                            <p:txEl>
                                              <p:pRg st="0" end="0"/>
                                            </p:txEl>
                                          </p:spTgt>
                                        </p:tgtEl>
                                        <p:attrNameLst>
                                          <p:attrName>style.visibility</p:attrName>
                                        </p:attrNameLst>
                                      </p:cBhvr>
                                      <p:to>
                                        <p:strVal val="visible"/>
                                      </p:to>
                                    </p:set>
                                    <p:animEffect transition="in" filter="fade">
                                      <p:cBhvr>
                                        <p:cTn id="35" dur="200"/>
                                        <p:tgtEl>
                                          <p:spTgt spid="42">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200"/>
                                        <p:tgtEl>
                                          <p:spTgt spid="41"/>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46">
                                            <p:txEl>
                                              <p:pRg st="0" end="0"/>
                                            </p:txEl>
                                          </p:spTgt>
                                        </p:tgtEl>
                                        <p:attrNameLst>
                                          <p:attrName>style.visibility</p:attrName>
                                        </p:attrNameLst>
                                      </p:cBhvr>
                                      <p:to>
                                        <p:strVal val="visible"/>
                                      </p:to>
                                    </p:set>
                                    <p:animEffect transition="in" filter="fade">
                                      <p:cBhvr>
                                        <p:cTn id="42" dur="200"/>
                                        <p:tgtEl>
                                          <p:spTgt spid="46">
                                            <p:txEl>
                                              <p:pRg st="0" end="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uild="p"/>
      <p:bldP spid="37" grpId="0"/>
      <p:bldP spid="38" grpId="0" build="p"/>
      <p:bldP spid="39" grpId="0"/>
      <p:bldP spid="40" grpId="0" build="p"/>
      <p:bldP spid="41" grpId="0"/>
      <p:bldP spid="42" grpId="0" build="p"/>
      <p:bldP spid="43" grpId="0"/>
      <p:bldP spid="44" grpId="0" build="p"/>
      <p:bldP spid="45" grpId="0"/>
      <p:bldP spid="4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400190719"/>
          <p:cNvPicPr>
            <a:picLocks noChangeAspect="1"/>
          </p:cNvPicPr>
          <p:nvPr/>
        </p:nvPicPr>
        <p:blipFill>
          <a:blip r:embed="rId3"/>
          <a:stretch>
            <a:fillRect/>
          </a:stretch>
        </p:blipFill>
        <p:spPr>
          <a:xfrm>
            <a:off x="2537460" y="419735"/>
            <a:ext cx="4355465" cy="3684905"/>
          </a:xfrm>
          <a:prstGeom prst="rect">
            <a:avLst/>
          </a:prstGeom>
        </p:spPr>
      </p:pic>
      <p:sp>
        <p:nvSpPr>
          <p:cNvPr id="26" name="Teardrop 25"/>
          <p:cNvSpPr/>
          <p:nvPr/>
        </p:nvSpPr>
        <p:spPr bwMode="auto">
          <a:xfrm rot="8100000">
            <a:off x="1425961" y="938896"/>
            <a:ext cx="417368" cy="417314"/>
          </a:xfrm>
          <a:prstGeom prst="teardrop">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1350" dirty="0">
              <a:solidFill>
                <a:schemeClr val="tx1">
                  <a:lumMod val="50000"/>
                  <a:lumOff val="50000"/>
                </a:schemeClr>
              </a:solidFill>
              <a:cs typeface="+mn-ea"/>
              <a:sym typeface="+mn-lt"/>
            </a:endParaRPr>
          </a:p>
        </p:txBody>
      </p:sp>
      <p:sp>
        <p:nvSpPr>
          <p:cNvPr id="80943" name="Content Placeholder 2"/>
          <p:cNvSpPr txBox="1"/>
          <p:nvPr/>
        </p:nvSpPr>
        <p:spPr bwMode="auto">
          <a:xfrm>
            <a:off x="996089" y="1424661"/>
            <a:ext cx="1737400"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grpSp>
        <p:nvGrpSpPr>
          <p:cNvPr id="28" name="Group 4699"/>
          <p:cNvGrpSpPr/>
          <p:nvPr/>
        </p:nvGrpSpPr>
        <p:grpSpPr bwMode="auto">
          <a:xfrm>
            <a:off x="1515780" y="1087366"/>
            <a:ext cx="241630" cy="167333"/>
            <a:chOff x="3908425" y="4124324"/>
            <a:chExt cx="546100" cy="319088"/>
          </a:xfrm>
          <a:solidFill>
            <a:schemeClr val="bg1"/>
          </a:solidFill>
        </p:grpSpPr>
        <p:sp>
          <p:nvSpPr>
            <p:cNvPr id="29"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30"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31"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grpSp>
      <p:sp>
        <p:nvSpPr>
          <p:cNvPr id="17" name="Teardrop 16"/>
          <p:cNvSpPr/>
          <p:nvPr/>
        </p:nvSpPr>
        <p:spPr bwMode="auto">
          <a:xfrm rot="8100000">
            <a:off x="7388792" y="938896"/>
            <a:ext cx="417368" cy="417314"/>
          </a:xfrm>
          <a:prstGeom prst="teardrop">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40" name="Content Placeholder 2"/>
          <p:cNvSpPr txBox="1"/>
          <p:nvPr/>
        </p:nvSpPr>
        <p:spPr bwMode="auto">
          <a:xfrm>
            <a:off x="6958324" y="1424661"/>
            <a:ext cx="1738203"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sp>
        <p:nvSpPr>
          <p:cNvPr id="80941" name="Freeform 429"/>
          <p:cNvSpPr>
            <a:spLocks noChangeArrowheads="1"/>
          </p:cNvSpPr>
          <p:nvPr/>
        </p:nvSpPr>
        <p:spPr bwMode="auto">
          <a:xfrm>
            <a:off x="7499757" y="1032815"/>
            <a:ext cx="226683" cy="225025"/>
          </a:xfrm>
          <a:custGeom>
            <a:avLst/>
            <a:gdLst>
              <a:gd name="T0" fmla="*/ 70145466 w 1230"/>
              <a:gd name="T1" fmla="*/ 23127085 h 1221"/>
              <a:gd name="T2" fmla="*/ 67127101 w 1230"/>
              <a:gd name="T3" fmla="*/ 26146396 h 1221"/>
              <a:gd name="T4" fmla="*/ 47930696 w 1230"/>
              <a:gd name="T5" fmla="*/ 7004596 h 1221"/>
              <a:gd name="T6" fmla="*/ 50949060 w 1230"/>
              <a:gd name="T7" fmla="*/ 3441971 h 1221"/>
              <a:gd name="T8" fmla="*/ 64048541 w 1230"/>
              <a:gd name="T9" fmla="*/ 3441971 h 1221"/>
              <a:gd name="T10" fmla="*/ 70145466 w 1230"/>
              <a:gd name="T11" fmla="*/ 10023907 h 1221"/>
              <a:gd name="T12" fmla="*/ 70145466 w 1230"/>
              <a:gd name="T13" fmla="*/ 23127085 h 1221"/>
              <a:gd name="T14" fmla="*/ 25233135 w 1230"/>
              <a:gd name="T15" fmla="*/ 61531585 h 1221"/>
              <a:gd name="T16" fmla="*/ 25233135 w 1230"/>
              <a:gd name="T17" fmla="*/ 65034006 h 1221"/>
              <a:gd name="T18" fmla="*/ 28251254 w 1230"/>
              <a:gd name="T19" fmla="*/ 65034006 h 1221"/>
              <a:gd name="T20" fmla="*/ 64048541 w 1230"/>
              <a:gd name="T21" fmla="*/ 29225912 h 1221"/>
              <a:gd name="T22" fmla="*/ 60547140 w 1230"/>
              <a:gd name="T23" fmla="*/ 26146396 h 1221"/>
              <a:gd name="T24" fmla="*/ 25233135 w 1230"/>
              <a:gd name="T25" fmla="*/ 61531585 h 1221"/>
              <a:gd name="T26" fmla="*/ 9054848 w 1230"/>
              <a:gd name="T27" fmla="*/ 45348646 h 1221"/>
              <a:gd name="T28" fmla="*/ 9054848 w 1230"/>
              <a:gd name="T29" fmla="*/ 48911272 h 1221"/>
              <a:gd name="T30" fmla="*/ 12616445 w 1230"/>
              <a:gd name="T31" fmla="*/ 48911272 h 1221"/>
              <a:gd name="T32" fmla="*/ 47930696 w 1230"/>
              <a:gd name="T33" fmla="*/ 13042973 h 1221"/>
              <a:gd name="T34" fmla="*/ 44369099 w 1230"/>
              <a:gd name="T35" fmla="*/ 10023907 h 1221"/>
              <a:gd name="T36" fmla="*/ 9054848 w 1230"/>
              <a:gd name="T37" fmla="*/ 45348646 h 1221"/>
              <a:gd name="T38" fmla="*/ 50949060 w 1230"/>
              <a:gd name="T39" fmla="*/ 16605598 h 1221"/>
              <a:gd name="T40" fmla="*/ 15634809 w 1230"/>
              <a:gd name="T41" fmla="*/ 51930583 h 1221"/>
              <a:gd name="T42" fmla="*/ 15634809 w 1230"/>
              <a:gd name="T43" fmla="*/ 58512274 h 1221"/>
              <a:gd name="T44" fmla="*/ 22154329 w 1230"/>
              <a:gd name="T45" fmla="*/ 58512274 h 1221"/>
              <a:gd name="T46" fmla="*/ 57528776 w 1230"/>
              <a:gd name="T47" fmla="*/ 23127085 h 1221"/>
              <a:gd name="T48" fmla="*/ 50949060 w 1230"/>
              <a:gd name="T49" fmla="*/ 16605598 h 1221"/>
              <a:gd name="T50" fmla="*/ 22154329 w 1230"/>
              <a:gd name="T51" fmla="*/ 68053072 h 1221"/>
              <a:gd name="T52" fmla="*/ 20162233 w 1230"/>
              <a:gd name="T53" fmla="*/ 64067787 h 1221"/>
              <a:gd name="T54" fmla="*/ 18653174 w 1230"/>
              <a:gd name="T55" fmla="*/ 64067787 h 1221"/>
              <a:gd name="T56" fmla="*/ 12616445 w 1230"/>
              <a:gd name="T57" fmla="*/ 61531585 h 1221"/>
              <a:gd name="T58" fmla="*/ 9537885 w 1230"/>
              <a:gd name="T59" fmla="*/ 54949649 h 1221"/>
              <a:gd name="T60" fmla="*/ 10081117 w 1230"/>
              <a:gd name="T61" fmla="*/ 53923225 h 1221"/>
              <a:gd name="T62" fmla="*/ 6036729 w 1230"/>
              <a:gd name="T63" fmla="*/ 51930583 h 1221"/>
              <a:gd name="T64" fmla="*/ 5553693 w 1230"/>
              <a:gd name="T65" fmla="*/ 51447474 h 1221"/>
              <a:gd name="T66" fmla="*/ 0 w 1230"/>
              <a:gd name="T67" fmla="*/ 73668789 h 1221"/>
              <a:gd name="T68" fmla="*/ 22154329 w 1230"/>
              <a:gd name="T69" fmla="*/ 68053072 h 1221"/>
              <a:gd name="T70" fmla="*/ 22154329 w 1230"/>
              <a:gd name="T71" fmla="*/ 68053072 h 1221"/>
              <a:gd name="T72" fmla="*/ 22154329 w 1230"/>
              <a:gd name="T73" fmla="*/ 68053072 h 1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37" tIns="45718" rIns="91437" bIns="45718" anchor="ctr"/>
          <a:lstStyle/>
          <a:p>
            <a:endParaRPr lang="zh-CN" altLang="en-US" sz="1350">
              <a:solidFill>
                <a:schemeClr val="tx1">
                  <a:lumMod val="50000"/>
                  <a:lumOff val="50000"/>
                </a:schemeClr>
              </a:solidFill>
              <a:cs typeface="+mn-ea"/>
              <a:sym typeface="+mn-lt"/>
            </a:endParaRPr>
          </a:p>
        </p:txBody>
      </p:sp>
      <p:sp>
        <p:nvSpPr>
          <p:cNvPr id="15" name="Teardrop 14"/>
          <p:cNvSpPr/>
          <p:nvPr/>
        </p:nvSpPr>
        <p:spPr bwMode="auto">
          <a:xfrm rot="8100000">
            <a:off x="1425961" y="3689240"/>
            <a:ext cx="417369" cy="417314"/>
          </a:xfrm>
          <a:prstGeom prst="teardrop">
            <a:avLst/>
          </a:prstGeom>
          <a:solidFill>
            <a:srgbClr val="FFE0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35" name="Content Placeholder 2"/>
          <p:cNvSpPr txBox="1"/>
          <p:nvPr/>
        </p:nvSpPr>
        <p:spPr bwMode="auto">
          <a:xfrm>
            <a:off x="996089" y="4175005"/>
            <a:ext cx="1737400"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grpSp>
        <p:nvGrpSpPr>
          <p:cNvPr id="80936" name="Group 32"/>
          <p:cNvGrpSpPr/>
          <p:nvPr/>
        </p:nvGrpSpPr>
        <p:grpSpPr bwMode="auto">
          <a:xfrm>
            <a:off x="1528633" y="3776180"/>
            <a:ext cx="221015" cy="321799"/>
            <a:chOff x="1533086" y="3713538"/>
            <a:chExt cx="221088" cy="321806"/>
          </a:xfrm>
        </p:grpSpPr>
        <p:sp>
          <p:nvSpPr>
            <p:cNvPr id="34" name="Freeform 166"/>
            <p:cNvSpPr>
              <a:spLocks noChangeArrowheads="1"/>
            </p:cNvSpPr>
            <p:nvPr/>
          </p:nvSpPr>
          <p:spPr bwMode="auto">
            <a:xfrm>
              <a:off x="1532821" y="3713513"/>
              <a:ext cx="221559" cy="322071"/>
            </a:xfrm>
            <a:custGeom>
              <a:avLst/>
              <a:gdLst>
                <a:gd name="T0" fmla="*/ 110640 w 793"/>
                <a:gd name="T1" fmla="*/ 40642 h 1157"/>
                <a:gd name="T2" fmla="*/ 154505 w 793"/>
                <a:gd name="T3" fmla="*/ 58179 h 1157"/>
                <a:gd name="T4" fmla="*/ 171827 w 793"/>
                <a:gd name="T5" fmla="*/ 101604 h 1157"/>
                <a:gd name="T6" fmla="*/ 154505 w 793"/>
                <a:gd name="T7" fmla="*/ 142246 h 1157"/>
                <a:gd name="T8" fmla="*/ 110640 w 793"/>
                <a:gd name="T9" fmla="*/ 197362 h 1157"/>
                <a:gd name="T10" fmla="*/ 67054 w 793"/>
                <a:gd name="T11" fmla="*/ 142246 h 1157"/>
                <a:gd name="T12" fmla="*/ 49732 w 793"/>
                <a:gd name="T13" fmla="*/ 101604 h 1157"/>
                <a:gd name="T14" fmla="*/ 67054 w 793"/>
                <a:gd name="T15" fmla="*/ 58179 h 1157"/>
                <a:gd name="T16" fmla="*/ 110640 w 793"/>
                <a:gd name="T17" fmla="*/ 40642 h 1157"/>
                <a:gd name="T18" fmla="*/ 110640 w 793"/>
                <a:gd name="T19" fmla="*/ 0 h 1157"/>
                <a:gd name="T20" fmla="*/ 37998 w 793"/>
                <a:gd name="T21" fmla="*/ 29229 h 1157"/>
                <a:gd name="T22" fmla="*/ 37998 w 793"/>
                <a:gd name="T23" fmla="*/ 171196 h 1157"/>
                <a:gd name="T24" fmla="*/ 110640 w 793"/>
                <a:gd name="T25" fmla="*/ 321793 h 1157"/>
                <a:gd name="T26" fmla="*/ 180488 w 793"/>
                <a:gd name="T27" fmla="*/ 171196 h 1157"/>
                <a:gd name="T28" fmla="*/ 180488 w 793"/>
                <a:gd name="T29" fmla="*/ 29229 h 1157"/>
                <a:gd name="T30" fmla="*/ 110640 w 793"/>
                <a:gd name="T31" fmla="*/ 0 h 1157"/>
                <a:gd name="T32" fmla="*/ 110640 w 793"/>
                <a:gd name="T33" fmla="*/ 40642 h 1157"/>
                <a:gd name="T34" fmla="*/ 110640 w 793"/>
                <a:gd name="T35" fmla="*/ 0 h 1157"/>
                <a:gd name="T36" fmla="*/ 110640 w 793"/>
                <a:gd name="T37" fmla="*/ 0 h 1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sp>
          <p:nvSpPr>
            <p:cNvPr id="35" name="Freeform 167"/>
            <p:cNvSpPr>
              <a:spLocks noChangeArrowheads="1"/>
            </p:cNvSpPr>
            <p:nvPr/>
          </p:nvSpPr>
          <p:spPr bwMode="auto">
            <a:xfrm>
              <a:off x="1622755" y="3794477"/>
              <a:ext cx="40500" cy="40482"/>
            </a:xfrm>
            <a:custGeom>
              <a:avLst/>
              <a:gdLst>
                <a:gd name="T0" fmla="*/ 40224 w 147"/>
                <a:gd name="T1" fmla="*/ 20103 h 147"/>
                <a:gd name="T2" fmla="*/ 20112 w 147"/>
                <a:gd name="T3" fmla="*/ 40207 h 147"/>
                <a:gd name="T4" fmla="*/ 0 w 147"/>
                <a:gd name="T5" fmla="*/ 20103 h 147"/>
                <a:gd name="T6" fmla="*/ 20112 w 147"/>
                <a:gd name="T7" fmla="*/ 0 h 147"/>
                <a:gd name="T8" fmla="*/ 40224 w 147"/>
                <a:gd name="T9" fmla="*/ 20103 h 147"/>
                <a:gd name="T10" fmla="*/ 40224 w 147"/>
                <a:gd name="T11" fmla="*/ 20103 h 147"/>
                <a:gd name="T12" fmla="*/ 40224 w 147"/>
                <a:gd name="T13" fmla="*/ 20103 h 1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grpSp>
      <p:sp>
        <p:nvSpPr>
          <p:cNvPr id="13" name="Teardrop 12"/>
          <p:cNvSpPr/>
          <p:nvPr/>
        </p:nvSpPr>
        <p:spPr bwMode="auto">
          <a:xfrm rot="8100000">
            <a:off x="1425961" y="2290851"/>
            <a:ext cx="417369" cy="417314"/>
          </a:xfrm>
          <a:prstGeom prst="teardrop">
            <a:avLst/>
          </a:prstGeom>
          <a:solidFill>
            <a:srgbClr val="F39DB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32" name="Content Placeholder 2"/>
          <p:cNvSpPr txBox="1"/>
          <p:nvPr/>
        </p:nvSpPr>
        <p:spPr bwMode="auto">
          <a:xfrm>
            <a:off x="996089" y="2776616"/>
            <a:ext cx="1737400"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grpSp>
        <p:nvGrpSpPr>
          <p:cNvPr id="39" name="Group 38"/>
          <p:cNvGrpSpPr/>
          <p:nvPr/>
        </p:nvGrpSpPr>
        <p:grpSpPr bwMode="auto">
          <a:xfrm>
            <a:off x="1525449" y="2382558"/>
            <a:ext cx="222651" cy="264480"/>
            <a:chOff x="2060819" y="1388284"/>
            <a:chExt cx="271040" cy="321860"/>
          </a:xfrm>
          <a:solidFill>
            <a:schemeClr val="bg1"/>
          </a:solidFill>
        </p:grpSpPr>
        <p:sp>
          <p:nvSpPr>
            <p:cNvPr id="4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4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4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4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grpSp>
      <p:sp>
        <p:nvSpPr>
          <p:cNvPr id="19" name="Teardrop 18"/>
          <p:cNvSpPr/>
          <p:nvPr/>
        </p:nvSpPr>
        <p:spPr bwMode="auto">
          <a:xfrm rot="8100000">
            <a:off x="7388792" y="2290850"/>
            <a:ext cx="417368" cy="417314"/>
          </a:xfrm>
          <a:prstGeom prst="teardrop">
            <a:avLst/>
          </a:prstGeom>
          <a:solidFill>
            <a:srgbClr val="FFE0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29" name="Content Placeholder 2"/>
          <p:cNvSpPr txBox="1"/>
          <p:nvPr/>
        </p:nvSpPr>
        <p:spPr bwMode="auto">
          <a:xfrm>
            <a:off x="6958324" y="2776612"/>
            <a:ext cx="1738203" cy="7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sp>
        <p:nvSpPr>
          <p:cNvPr id="80930" name="Freeform 298"/>
          <p:cNvSpPr>
            <a:spLocks noChangeArrowheads="1"/>
          </p:cNvSpPr>
          <p:nvPr/>
        </p:nvSpPr>
        <p:spPr bwMode="auto">
          <a:xfrm>
            <a:off x="7466545" y="2374698"/>
            <a:ext cx="259543" cy="259504"/>
          </a:xfrm>
          <a:custGeom>
            <a:avLst/>
            <a:gdLst>
              <a:gd name="T0" fmla="*/ 39548568 w 1606"/>
              <a:gd name="T1" fmla="*/ 0 h 1607"/>
              <a:gd name="T2" fmla="*/ 0 w 1606"/>
              <a:gd name="T3" fmla="*/ 34909747 h 1607"/>
              <a:gd name="T4" fmla="*/ 34906707 w 1606"/>
              <a:gd name="T5" fmla="*/ 74455452 h 1607"/>
              <a:gd name="T6" fmla="*/ 74501813 w 1606"/>
              <a:gd name="T7" fmla="*/ 39545705 h 1607"/>
              <a:gd name="T8" fmla="*/ 23255626 w 1606"/>
              <a:gd name="T9" fmla="*/ 8159596 h 1607"/>
              <a:gd name="T10" fmla="*/ 10072913 w 1606"/>
              <a:gd name="T11" fmla="*/ 19796107 h 1607"/>
              <a:gd name="T12" fmla="*/ 7334119 w 1606"/>
              <a:gd name="T13" fmla="*/ 24803053 h 1607"/>
              <a:gd name="T14" fmla="*/ 14714774 w 1606"/>
              <a:gd name="T15" fmla="*/ 34909747 h 1607"/>
              <a:gd name="T16" fmla="*/ 7334119 w 1606"/>
              <a:gd name="T17" fmla="*/ 24803053 h 1607"/>
              <a:gd name="T18" fmla="*/ 14714774 w 1606"/>
              <a:gd name="T19" fmla="*/ 39545705 h 1607"/>
              <a:gd name="T20" fmla="*/ 7334119 w 1606"/>
              <a:gd name="T21" fmla="*/ 49652399 h 1607"/>
              <a:gd name="T22" fmla="*/ 10072913 w 1606"/>
              <a:gd name="T23" fmla="*/ 54659346 h 1607"/>
              <a:gd name="T24" fmla="*/ 23255626 w 1606"/>
              <a:gd name="T25" fmla="*/ 66295856 h 1607"/>
              <a:gd name="T26" fmla="*/ 34906707 w 1606"/>
              <a:gd name="T27" fmla="*/ 69401997 h 1607"/>
              <a:gd name="T28" fmla="*/ 34906707 w 1606"/>
              <a:gd name="T29" fmla="*/ 54659346 h 1607"/>
              <a:gd name="T30" fmla="*/ 34906707 w 1606"/>
              <a:gd name="T31" fmla="*/ 49652399 h 1607"/>
              <a:gd name="T32" fmla="*/ 19774392 w 1606"/>
              <a:gd name="T33" fmla="*/ 39545705 h 1607"/>
              <a:gd name="T34" fmla="*/ 34906707 w 1606"/>
              <a:gd name="T35" fmla="*/ 49652399 h 1607"/>
              <a:gd name="T36" fmla="*/ 19774392 w 1606"/>
              <a:gd name="T37" fmla="*/ 34909747 h 1607"/>
              <a:gd name="T38" fmla="*/ 34906707 w 1606"/>
              <a:gd name="T39" fmla="*/ 24803053 h 1607"/>
              <a:gd name="T40" fmla="*/ 34906707 w 1606"/>
              <a:gd name="T41" fmla="*/ 19796107 h 1607"/>
              <a:gd name="T42" fmla="*/ 34906707 w 1606"/>
              <a:gd name="T43" fmla="*/ 5053239 h 1607"/>
              <a:gd name="T44" fmla="*/ 64382578 w 1606"/>
              <a:gd name="T45" fmla="*/ 19796107 h 1607"/>
              <a:gd name="T46" fmla="*/ 51199650 w 1606"/>
              <a:gd name="T47" fmla="*/ 8159596 h 1607"/>
              <a:gd name="T48" fmla="*/ 39548568 w 1606"/>
              <a:gd name="T49" fmla="*/ 5053239 h 1607"/>
              <a:gd name="T50" fmla="*/ 39548568 w 1606"/>
              <a:gd name="T51" fmla="*/ 19796107 h 1607"/>
              <a:gd name="T52" fmla="*/ 39548568 w 1606"/>
              <a:gd name="T53" fmla="*/ 24803053 h 1607"/>
              <a:gd name="T54" fmla="*/ 54681099 w 1606"/>
              <a:gd name="T55" fmla="*/ 34909747 h 1607"/>
              <a:gd name="T56" fmla="*/ 39548568 w 1606"/>
              <a:gd name="T57" fmla="*/ 24803053 h 1607"/>
              <a:gd name="T58" fmla="*/ 54681099 w 1606"/>
              <a:gd name="T59" fmla="*/ 39545705 h 1607"/>
              <a:gd name="T60" fmla="*/ 39548568 w 1606"/>
              <a:gd name="T61" fmla="*/ 49652399 h 1607"/>
              <a:gd name="T62" fmla="*/ 39548568 w 1606"/>
              <a:gd name="T63" fmla="*/ 69401997 h 1607"/>
              <a:gd name="T64" fmla="*/ 51988842 w 1606"/>
              <a:gd name="T65" fmla="*/ 54659346 h 1607"/>
              <a:gd name="T66" fmla="*/ 51199650 w 1606"/>
              <a:gd name="T67" fmla="*/ 66295856 h 1607"/>
              <a:gd name="T68" fmla="*/ 64382578 w 1606"/>
              <a:gd name="T69" fmla="*/ 54659346 h 1607"/>
              <a:gd name="T70" fmla="*/ 67121157 w 1606"/>
              <a:gd name="T71" fmla="*/ 49652399 h 1607"/>
              <a:gd name="T72" fmla="*/ 59740717 w 1606"/>
              <a:gd name="T73" fmla="*/ 39545705 h 1607"/>
              <a:gd name="T74" fmla="*/ 67121157 w 1606"/>
              <a:gd name="T75" fmla="*/ 49652399 h 1607"/>
              <a:gd name="T76" fmla="*/ 58208871 w 1606"/>
              <a:gd name="T77" fmla="*/ 24803053 h 1607"/>
              <a:gd name="T78" fmla="*/ 69442195 w 1606"/>
              <a:gd name="T79" fmla="*/ 34909747 h 1607"/>
              <a:gd name="T80" fmla="*/ 59740717 w 1606"/>
              <a:gd name="T81" fmla="*/ 34909747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37" tIns="45718" rIns="91437" bIns="45718" anchor="ctr"/>
          <a:lstStyle/>
          <a:p>
            <a:endParaRPr lang="zh-CN" altLang="en-US" sz="1350">
              <a:solidFill>
                <a:schemeClr val="tx1">
                  <a:lumMod val="50000"/>
                  <a:lumOff val="50000"/>
                </a:schemeClr>
              </a:solidFill>
              <a:cs typeface="+mn-ea"/>
              <a:sym typeface="+mn-lt"/>
            </a:endParaRPr>
          </a:p>
        </p:txBody>
      </p:sp>
      <p:sp>
        <p:nvSpPr>
          <p:cNvPr id="23" name="Teardrop 22"/>
          <p:cNvSpPr/>
          <p:nvPr/>
        </p:nvSpPr>
        <p:spPr bwMode="auto">
          <a:xfrm rot="8100000">
            <a:off x="4372546" y="3695192"/>
            <a:ext cx="417368" cy="417314"/>
          </a:xfrm>
          <a:prstGeom prst="teardrop">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26" name="Content Placeholder 2"/>
          <p:cNvSpPr txBox="1"/>
          <p:nvPr/>
        </p:nvSpPr>
        <p:spPr bwMode="auto">
          <a:xfrm>
            <a:off x="3942674" y="4180957"/>
            <a:ext cx="1737399"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grpSp>
        <p:nvGrpSpPr>
          <p:cNvPr id="51" name="Group 30"/>
          <p:cNvGrpSpPr/>
          <p:nvPr/>
        </p:nvGrpSpPr>
        <p:grpSpPr bwMode="auto">
          <a:xfrm>
            <a:off x="4450670" y="3772623"/>
            <a:ext cx="268162" cy="268246"/>
            <a:chOff x="1865313" y="2312988"/>
            <a:chExt cx="446087" cy="446087"/>
          </a:xfrm>
          <a:solidFill>
            <a:schemeClr val="bg1"/>
          </a:solidFill>
        </p:grpSpPr>
        <p:sp>
          <p:nvSpPr>
            <p:cNvPr id="52"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sp>
          <p:nvSpPr>
            <p:cNvPr id="53"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sz="1350" dirty="0">
                <a:solidFill>
                  <a:schemeClr val="tx1">
                    <a:lumMod val="50000"/>
                    <a:lumOff val="50000"/>
                  </a:schemeClr>
                </a:solidFill>
                <a:cs typeface="+mn-ea"/>
                <a:sym typeface="+mn-lt"/>
              </a:endParaRPr>
            </a:p>
          </p:txBody>
        </p:sp>
      </p:grpSp>
      <p:sp>
        <p:nvSpPr>
          <p:cNvPr id="21" name="Teardrop 20"/>
          <p:cNvSpPr/>
          <p:nvPr/>
        </p:nvSpPr>
        <p:spPr bwMode="auto">
          <a:xfrm rot="8100000">
            <a:off x="7388792" y="3694002"/>
            <a:ext cx="417368" cy="417314"/>
          </a:xfrm>
          <a:prstGeom prst="teardrop">
            <a:avLst/>
          </a:prstGeom>
          <a:solidFill>
            <a:srgbClr val="F39DB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anchor="ctr"/>
          <a:lstStyle/>
          <a:p>
            <a:pPr algn="ctr" defTabSz="913765">
              <a:defRPr/>
            </a:pPr>
            <a:endParaRPr lang="en-US" sz="1350" dirty="0">
              <a:solidFill>
                <a:schemeClr val="tx1">
                  <a:lumMod val="50000"/>
                  <a:lumOff val="50000"/>
                </a:schemeClr>
              </a:solidFill>
              <a:cs typeface="+mn-ea"/>
              <a:sym typeface="+mn-lt"/>
            </a:endParaRPr>
          </a:p>
        </p:txBody>
      </p:sp>
      <p:sp>
        <p:nvSpPr>
          <p:cNvPr id="80923" name="Content Placeholder 2"/>
          <p:cNvSpPr txBox="1"/>
          <p:nvPr/>
        </p:nvSpPr>
        <p:spPr bwMode="auto">
          <a:xfrm>
            <a:off x="6958324" y="4179767"/>
            <a:ext cx="1738203" cy="7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a:p>
            <a:pPr algn="ctr" eaLnBrk="1" hangingPunct="1"/>
            <a:r>
              <a:rPr lang="zh-CN" altLang="en-US" sz="1200" dirty="0">
                <a:solidFill>
                  <a:schemeClr val="tx1">
                    <a:lumMod val="50000"/>
                    <a:lumOff val="50000"/>
                  </a:schemeClr>
                </a:solidFill>
                <a:latin typeface="+mn-lt"/>
                <a:ea typeface="+mn-ea"/>
                <a:cs typeface="+mn-ea"/>
                <a:sym typeface="+mn-lt"/>
              </a:rPr>
              <a:t>请在这里输入内容</a:t>
            </a:r>
            <a:endParaRPr lang="en-US" altLang="zh-CN" sz="1200" dirty="0">
              <a:solidFill>
                <a:schemeClr val="tx1">
                  <a:lumMod val="50000"/>
                  <a:lumOff val="50000"/>
                </a:schemeClr>
              </a:solidFill>
              <a:latin typeface="+mn-lt"/>
              <a:ea typeface="+mn-ea"/>
              <a:cs typeface="+mn-ea"/>
              <a:sym typeface="+mn-lt"/>
            </a:endParaRPr>
          </a:p>
          <a:p>
            <a:pPr algn="ctr" eaLnBrk="1" hangingPunct="1"/>
            <a:endParaRPr lang="en-US" altLang="zh-CN" sz="1200" dirty="0">
              <a:solidFill>
                <a:schemeClr val="tx1">
                  <a:lumMod val="50000"/>
                  <a:lumOff val="50000"/>
                </a:schemeClr>
              </a:solidFill>
              <a:latin typeface="+mn-lt"/>
              <a:ea typeface="+mn-ea"/>
              <a:cs typeface="+mn-ea"/>
              <a:sym typeface="+mn-lt"/>
            </a:endParaRPr>
          </a:p>
        </p:txBody>
      </p:sp>
      <p:sp>
        <p:nvSpPr>
          <p:cNvPr id="80924" name="Freeform 576"/>
          <p:cNvSpPr>
            <a:spLocks noChangeArrowheads="1"/>
          </p:cNvSpPr>
          <p:nvPr/>
        </p:nvSpPr>
        <p:spPr bwMode="auto">
          <a:xfrm>
            <a:off x="7480428" y="3789474"/>
            <a:ext cx="240974" cy="240938"/>
          </a:xfrm>
          <a:custGeom>
            <a:avLst/>
            <a:gdLst>
              <a:gd name="T0" fmla="*/ 60129235 w 1690"/>
              <a:gd name="T1" fmla="*/ 37472253 h 1690"/>
              <a:gd name="T2" fmla="*/ 61032557 w 1690"/>
              <a:gd name="T3" fmla="*/ 37472253 h 1690"/>
              <a:gd name="T4" fmla="*/ 61032557 w 1690"/>
              <a:gd name="T5" fmla="*/ 24174494 h 1690"/>
              <a:gd name="T6" fmla="*/ 52251596 w 1690"/>
              <a:gd name="T7" fmla="*/ 24174494 h 1690"/>
              <a:gd name="T8" fmla="*/ 50444953 w 1690"/>
              <a:gd name="T9" fmla="*/ 19621389 h 1690"/>
              <a:gd name="T10" fmla="*/ 55901379 w 1690"/>
              <a:gd name="T11" fmla="*/ 14201270 h 1690"/>
              <a:gd name="T12" fmla="*/ 56804701 w 1690"/>
              <a:gd name="T13" fmla="*/ 13586890 h 1690"/>
              <a:gd name="T14" fmla="*/ 55901379 w 1690"/>
              <a:gd name="T15" fmla="*/ 12972510 h 1690"/>
              <a:gd name="T16" fmla="*/ 48023739 w 1690"/>
              <a:gd name="T17" fmla="*/ 4842046 h 1690"/>
              <a:gd name="T18" fmla="*/ 47409549 w 1690"/>
              <a:gd name="T19" fmla="*/ 4227856 h 1690"/>
              <a:gd name="T20" fmla="*/ 46542345 w 1690"/>
              <a:gd name="T21" fmla="*/ 4842046 h 1690"/>
              <a:gd name="T22" fmla="*/ 41085919 w 1690"/>
              <a:gd name="T23" fmla="*/ 10262355 h 1690"/>
              <a:gd name="T24" fmla="*/ 36858063 w 1690"/>
              <a:gd name="T25" fmla="*/ 8455712 h 1690"/>
              <a:gd name="T26" fmla="*/ 36858063 w 1690"/>
              <a:gd name="T27" fmla="*/ 0 h 1690"/>
              <a:gd name="T28" fmla="*/ 23849245 w 1690"/>
              <a:gd name="T29" fmla="*/ 0 h 1690"/>
              <a:gd name="T30" fmla="*/ 23849245 w 1690"/>
              <a:gd name="T31" fmla="*/ 8455712 h 1690"/>
              <a:gd name="T32" fmla="*/ 19946638 w 1690"/>
              <a:gd name="T33" fmla="*/ 10262355 h 1690"/>
              <a:gd name="T34" fmla="*/ 14490211 w 1690"/>
              <a:gd name="T35" fmla="*/ 4842046 h 1690"/>
              <a:gd name="T36" fmla="*/ 13912139 w 1690"/>
              <a:gd name="T37" fmla="*/ 4227856 h 1690"/>
              <a:gd name="T38" fmla="*/ 4516987 w 1690"/>
              <a:gd name="T39" fmla="*/ 13586890 h 1690"/>
              <a:gd name="T40" fmla="*/ 5131178 w 1690"/>
              <a:gd name="T41" fmla="*/ 14201270 h 1690"/>
              <a:gd name="T42" fmla="*/ 10262355 w 1690"/>
              <a:gd name="T43" fmla="*/ 19332448 h 1690"/>
              <a:gd name="T44" fmla="*/ 8455712 w 1690"/>
              <a:gd name="T45" fmla="*/ 23849245 h 1690"/>
              <a:gd name="T46" fmla="*/ 0 w 1690"/>
              <a:gd name="T47" fmla="*/ 23849245 h 1690"/>
              <a:gd name="T48" fmla="*/ 0 w 1690"/>
              <a:gd name="T49" fmla="*/ 37147194 h 1690"/>
              <a:gd name="T50" fmla="*/ 8455712 w 1690"/>
              <a:gd name="T51" fmla="*/ 37147194 h 1690"/>
              <a:gd name="T52" fmla="*/ 10262355 w 1690"/>
              <a:gd name="T53" fmla="*/ 41700109 h 1690"/>
              <a:gd name="T54" fmla="*/ 5131178 w 1690"/>
              <a:gd name="T55" fmla="*/ 46831287 h 1690"/>
              <a:gd name="T56" fmla="*/ 4516987 w 1690"/>
              <a:gd name="T57" fmla="*/ 47409549 h 1690"/>
              <a:gd name="T58" fmla="*/ 5131178 w 1690"/>
              <a:gd name="T59" fmla="*/ 48348988 h 1690"/>
              <a:gd name="T60" fmla="*/ 12972510 w 1690"/>
              <a:gd name="T61" fmla="*/ 56190321 h 1690"/>
              <a:gd name="T62" fmla="*/ 13912139 w 1690"/>
              <a:gd name="T63" fmla="*/ 56804701 h 1690"/>
              <a:gd name="T64" fmla="*/ 14490211 w 1690"/>
              <a:gd name="T65" fmla="*/ 56190321 h 1690"/>
              <a:gd name="T66" fmla="*/ 19946638 w 1690"/>
              <a:gd name="T67" fmla="*/ 51059143 h 1690"/>
              <a:gd name="T68" fmla="*/ 24174494 w 1690"/>
              <a:gd name="T69" fmla="*/ 52576845 h 1690"/>
              <a:gd name="T70" fmla="*/ 24174494 w 1690"/>
              <a:gd name="T71" fmla="*/ 61032557 h 1690"/>
              <a:gd name="T72" fmla="*/ 37472253 w 1690"/>
              <a:gd name="T73" fmla="*/ 61032557 h 1690"/>
              <a:gd name="T74" fmla="*/ 37472253 w 1690"/>
              <a:gd name="T75" fmla="*/ 52576845 h 1690"/>
              <a:gd name="T76" fmla="*/ 41085919 w 1690"/>
              <a:gd name="T77" fmla="*/ 50733894 h 1690"/>
              <a:gd name="T78" fmla="*/ 47409549 w 1690"/>
              <a:gd name="T79" fmla="*/ 56804701 h 1690"/>
              <a:gd name="T80" fmla="*/ 48023739 w 1690"/>
              <a:gd name="T81" fmla="*/ 56190321 h 1690"/>
              <a:gd name="T82" fmla="*/ 55901379 w 1690"/>
              <a:gd name="T83" fmla="*/ 48348988 h 1690"/>
              <a:gd name="T84" fmla="*/ 56804701 w 1690"/>
              <a:gd name="T85" fmla="*/ 47409549 h 1690"/>
              <a:gd name="T86" fmla="*/ 50444953 w 1690"/>
              <a:gd name="T87" fmla="*/ 41374860 h 1690"/>
              <a:gd name="T88" fmla="*/ 52251596 w 1690"/>
              <a:gd name="T89" fmla="*/ 37472253 h 1690"/>
              <a:gd name="T90" fmla="*/ 60129235 w 1690"/>
              <a:gd name="T91" fmla="*/ 37472253 h 1690"/>
              <a:gd name="T92" fmla="*/ 44121132 w 1690"/>
              <a:gd name="T93" fmla="*/ 30498125 h 1690"/>
              <a:gd name="T94" fmla="*/ 30498125 w 1690"/>
              <a:gd name="T95" fmla="*/ 44410264 h 1690"/>
              <a:gd name="T96" fmla="*/ 16622293 w 1690"/>
              <a:gd name="T97" fmla="*/ 30498125 h 1690"/>
              <a:gd name="T98" fmla="*/ 30498125 w 1690"/>
              <a:gd name="T99" fmla="*/ 16911235 h 1690"/>
              <a:gd name="T100" fmla="*/ 44121132 w 1690"/>
              <a:gd name="T101" fmla="*/ 30498125 h 1690"/>
              <a:gd name="T102" fmla="*/ 44121132 w 1690"/>
              <a:gd name="T103" fmla="*/ 30498125 h 1690"/>
              <a:gd name="T104" fmla="*/ 44121132 w 1690"/>
              <a:gd name="T105" fmla="*/ 30498125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37" tIns="45718" rIns="91437" bIns="45718" anchor="ctr"/>
          <a:lstStyle/>
          <a:p>
            <a:endParaRPr lang="zh-CN" altLang="en-US" sz="1350">
              <a:solidFill>
                <a:schemeClr val="tx1">
                  <a:lumMod val="50000"/>
                  <a:lumOff val="50000"/>
                </a:schemeClr>
              </a:solidFill>
              <a:cs typeface="+mn-ea"/>
              <a:sym typeface="+mn-lt"/>
            </a:endParaRPr>
          </a:p>
        </p:txBody>
      </p:sp>
      <p:sp>
        <p:nvSpPr>
          <p:cNvPr id="4" name="标题 3"/>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5" name="矩形 4"/>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61647" y="2100040"/>
            <a:ext cx="1642885" cy="1739674"/>
            <a:chOff x="0" y="0"/>
            <a:chExt cx="1186" cy="1256"/>
          </a:xfrm>
          <a:solidFill>
            <a:srgbClr val="F39DB0"/>
          </a:solidFill>
        </p:grpSpPr>
        <p:sp>
          <p:nvSpPr>
            <p:cNvPr id="3"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sp>
          <p:nvSpPr>
            <p:cNvPr id="4"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5" name="Group 5"/>
          <p:cNvGrpSpPr/>
          <p:nvPr/>
        </p:nvGrpSpPr>
        <p:grpSpPr bwMode="auto">
          <a:xfrm>
            <a:off x="6104531" y="2246016"/>
            <a:ext cx="1642885" cy="1593698"/>
            <a:chOff x="0" y="0"/>
            <a:chExt cx="1185" cy="1151"/>
          </a:xfrm>
          <a:solidFill>
            <a:srgbClr val="6FC6C0"/>
          </a:solidFill>
        </p:grpSpPr>
        <p:sp>
          <p:nvSpPr>
            <p:cNvPr id="6"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7"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8" name="Group 8"/>
          <p:cNvGrpSpPr/>
          <p:nvPr/>
        </p:nvGrpSpPr>
        <p:grpSpPr bwMode="auto">
          <a:xfrm>
            <a:off x="3780119" y="2294173"/>
            <a:ext cx="2322906" cy="1544036"/>
            <a:chOff x="0" y="0"/>
            <a:chExt cx="1676" cy="1115"/>
          </a:xfrm>
          <a:solidFill>
            <a:srgbClr val="FFE083"/>
          </a:solidFill>
        </p:grpSpPr>
        <p:sp>
          <p:nvSpPr>
            <p:cNvPr id="9"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sp>
          <p:nvSpPr>
            <p:cNvPr id="10" name="Rectangle 16"/>
            <p:cNvSpPr>
              <a:spLocks noChangeArrowheads="1"/>
            </p:cNvSpPr>
            <p:nvPr/>
          </p:nvSpPr>
          <p:spPr bwMode="auto">
            <a:xfrm>
              <a:off x="0" y="592"/>
              <a:ext cx="1676" cy="5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sz="2400" b="1">
                <a:solidFill>
                  <a:srgbClr val="000000"/>
                </a:solidFill>
                <a:cs typeface="+mn-ea"/>
                <a:sym typeface="+mn-lt"/>
              </a:endParaRPr>
            </a:p>
          </p:txBody>
        </p:sp>
      </p:grpSp>
      <p:grpSp>
        <p:nvGrpSpPr>
          <p:cNvPr id="11" name="Group 11"/>
          <p:cNvGrpSpPr/>
          <p:nvPr/>
        </p:nvGrpSpPr>
        <p:grpSpPr bwMode="auto">
          <a:xfrm>
            <a:off x="6104529" y="2732102"/>
            <a:ext cx="2321402" cy="1107613"/>
            <a:chOff x="0" y="0"/>
            <a:chExt cx="1675" cy="800"/>
          </a:xfrm>
          <a:solidFill>
            <a:srgbClr val="FFE083"/>
          </a:solidFill>
        </p:grpSpPr>
        <p:sp>
          <p:nvSpPr>
            <p:cNvPr id="12"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sp>
          <p:nvSpPr>
            <p:cNvPr id="13" name="Rectangle 19"/>
            <p:cNvSpPr>
              <a:spLocks noChangeArrowheads="1"/>
            </p:cNvSpPr>
            <p:nvPr/>
          </p:nvSpPr>
          <p:spPr bwMode="auto">
            <a:xfrm>
              <a:off x="0" y="591"/>
              <a:ext cx="1675" cy="2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sz="2400" b="1">
                <a:solidFill>
                  <a:srgbClr val="000000"/>
                </a:solidFill>
                <a:cs typeface="+mn-ea"/>
                <a:sym typeface="+mn-lt"/>
              </a:endParaRPr>
            </a:p>
          </p:txBody>
        </p:sp>
      </p:grpSp>
      <p:grpSp>
        <p:nvGrpSpPr>
          <p:cNvPr id="14" name="Group 14"/>
          <p:cNvGrpSpPr/>
          <p:nvPr/>
        </p:nvGrpSpPr>
        <p:grpSpPr bwMode="auto">
          <a:xfrm>
            <a:off x="3781616" y="2969878"/>
            <a:ext cx="2321402" cy="1690011"/>
            <a:chOff x="0" y="0"/>
            <a:chExt cx="1676" cy="1221"/>
          </a:xfrm>
        </p:grpSpPr>
        <p:sp>
          <p:nvSpPr>
            <p:cNvPr id="15"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sp>
          <p:nvSpPr>
            <p:cNvPr id="16"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6FC6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17"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6FC6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18" name="Group 18"/>
          <p:cNvGrpSpPr/>
          <p:nvPr/>
        </p:nvGrpSpPr>
        <p:grpSpPr bwMode="auto">
          <a:xfrm>
            <a:off x="6107757" y="3695243"/>
            <a:ext cx="2321402" cy="964646"/>
            <a:chOff x="0" y="0"/>
            <a:chExt cx="1675" cy="697"/>
          </a:xfrm>
          <a:solidFill>
            <a:srgbClr val="F39DB0"/>
          </a:solidFill>
        </p:grpSpPr>
        <p:sp>
          <p:nvSpPr>
            <p:cNvPr id="19"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sp>
          <p:nvSpPr>
            <p:cNvPr id="20"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1"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400">
                <a:cs typeface="+mn-ea"/>
                <a:sym typeface="+mn-lt"/>
              </a:endParaRPr>
            </a:p>
          </p:txBody>
        </p:sp>
      </p:grpSp>
      <p:sp>
        <p:nvSpPr>
          <p:cNvPr id="22" name="Text Box 30"/>
          <p:cNvSpPr>
            <a:spLocks noChangeArrowheads="1"/>
          </p:cNvSpPr>
          <p:nvPr/>
        </p:nvSpPr>
        <p:spPr bwMode="auto">
          <a:xfrm>
            <a:off x="7152167" y="3812323"/>
            <a:ext cx="1154672"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5" rIns="68553" bIns="34275">
            <a:spAutoFit/>
          </a:bodyPr>
          <a:lstStyle/>
          <a:p>
            <a:pPr algn="ctr" latinLnBrk="1"/>
            <a:r>
              <a:rPr lang="zh-CN" altLang="en-US" sz="1200" dirty="0">
                <a:solidFill>
                  <a:schemeClr val="bg1"/>
                </a:solidFill>
                <a:cs typeface="+mn-ea"/>
                <a:sym typeface="+mn-lt"/>
              </a:rPr>
              <a:t>在此插入内容</a:t>
            </a:r>
          </a:p>
        </p:txBody>
      </p:sp>
      <p:sp>
        <p:nvSpPr>
          <p:cNvPr id="23" name="Text Box 31"/>
          <p:cNvSpPr>
            <a:spLocks noChangeArrowheads="1"/>
          </p:cNvSpPr>
          <p:nvPr/>
        </p:nvSpPr>
        <p:spPr bwMode="auto">
          <a:xfrm>
            <a:off x="7076435" y="3094484"/>
            <a:ext cx="1079054"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5" rIns="68553" bIns="34275">
            <a:spAutoFit/>
          </a:bodyPr>
          <a:lstStyle/>
          <a:p>
            <a:r>
              <a:rPr lang="zh-CN" altLang="en-US" sz="1200" dirty="0">
                <a:solidFill>
                  <a:schemeClr val="bg1"/>
                </a:solidFill>
                <a:cs typeface="+mn-ea"/>
                <a:sym typeface="+mn-lt"/>
              </a:rPr>
              <a:t>在此插入内容</a:t>
            </a:r>
            <a:endParaRPr lang="en-US" sz="1200" dirty="0">
              <a:solidFill>
                <a:schemeClr val="bg1"/>
              </a:solidFill>
              <a:cs typeface="+mn-ea"/>
              <a:sym typeface="+mn-lt"/>
            </a:endParaRPr>
          </a:p>
        </p:txBody>
      </p:sp>
      <p:sp>
        <p:nvSpPr>
          <p:cNvPr id="24" name="Text Box 32"/>
          <p:cNvSpPr>
            <a:spLocks noChangeArrowheads="1"/>
          </p:cNvSpPr>
          <p:nvPr/>
        </p:nvSpPr>
        <p:spPr bwMode="auto">
          <a:xfrm>
            <a:off x="4184153" y="3110590"/>
            <a:ext cx="1169471"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5" rIns="68553" bIns="34275">
            <a:spAutoFit/>
          </a:bodyPr>
          <a:lstStyle/>
          <a:p>
            <a:r>
              <a:rPr lang="zh-CN" altLang="en-US" sz="1200" dirty="0">
                <a:solidFill>
                  <a:schemeClr val="tx1">
                    <a:lumMod val="75000"/>
                    <a:lumOff val="25000"/>
                  </a:schemeClr>
                </a:solidFill>
                <a:cs typeface="+mn-ea"/>
                <a:sym typeface="+mn-lt"/>
              </a:rPr>
              <a:t>在此插入内容</a:t>
            </a:r>
            <a:endParaRPr lang="en-US" sz="1200" dirty="0">
              <a:solidFill>
                <a:schemeClr val="tx1">
                  <a:lumMod val="75000"/>
                  <a:lumOff val="25000"/>
                </a:schemeClr>
              </a:solidFill>
              <a:cs typeface="+mn-ea"/>
              <a:sym typeface="+mn-lt"/>
            </a:endParaRPr>
          </a:p>
        </p:txBody>
      </p:sp>
      <p:sp>
        <p:nvSpPr>
          <p:cNvPr id="25" name="Text Box 33"/>
          <p:cNvSpPr>
            <a:spLocks noChangeArrowheads="1"/>
          </p:cNvSpPr>
          <p:nvPr/>
        </p:nvSpPr>
        <p:spPr bwMode="auto">
          <a:xfrm>
            <a:off x="4992644" y="2313877"/>
            <a:ext cx="1080244"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5" rIns="68553" bIns="34275">
            <a:spAutoFit/>
          </a:bodyPr>
          <a:lstStyle/>
          <a:p>
            <a:r>
              <a:rPr lang="zh-CN" altLang="en-US" sz="1200" dirty="0">
                <a:solidFill>
                  <a:schemeClr val="bg1"/>
                </a:solidFill>
                <a:cs typeface="+mn-ea"/>
                <a:sym typeface="+mn-lt"/>
              </a:rPr>
              <a:t>在此插入内容</a:t>
            </a:r>
            <a:endParaRPr lang="en-US" sz="1200" dirty="0">
              <a:solidFill>
                <a:schemeClr val="bg1"/>
              </a:solidFill>
              <a:cs typeface="+mn-ea"/>
              <a:sym typeface="+mn-lt"/>
            </a:endParaRPr>
          </a:p>
        </p:txBody>
      </p:sp>
      <p:sp>
        <p:nvSpPr>
          <p:cNvPr id="26" name="Text Box 34"/>
          <p:cNvSpPr>
            <a:spLocks noChangeArrowheads="1"/>
          </p:cNvSpPr>
          <p:nvPr/>
        </p:nvSpPr>
        <p:spPr bwMode="auto">
          <a:xfrm>
            <a:off x="4022262" y="2624776"/>
            <a:ext cx="1218249"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5" rIns="68553" bIns="34275">
            <a:spAutoFit/>
          </a:bodyPr>
          <a:lstStyle/>
          <a:p>
            <a:pPr algn="ctr" latinLnBrk="1"/>
            <a:r>
              <a:rPr lang="zh-CN" altLang="en-US" sz="1200" dirty="0">
                <a:solidFill>
                  <a:schemeClr val="bg1"/>
                </a:solidFill>
                <a:cs typeface="+mn-ea"/>
                <a:sym typeface="+mn-lt"/>
              </a:rPr>
              <a:t>在此插入内容</a:t>
            </a:r>
          </a:p>
        </p:txBody>
      </p:sp>
      <p:sp>
        <p:nvSpPr>
          <p:cNvPr id="27" name="Text Box 35"/>
          <p:cNvSpPr>
            <a:spLocks noChangeArrowheads="1"/>
          </p:cNvSpPr>
          <p:nvPr/>
        </p:nvSpPr>
        <p:spPr bwMode="auto">
          <a:xfrm>
            <a:off x="6234780" y="2500710"/>
            <a:ext cx="1100672"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5" rIns="68553" bIns="34275">
            <a:spAutoFit/>
          </a:bodyPr>
          <a:lstStyle/>
          <a:p>
            <a:pPr algn="ctr" latinLnBrk="1"/>
            <a:r>
              <a:rPr lang="zh-CN" altLang="en-US" sz="1200" dirty="0">
                <a:solidFill>
                  <a:schemeClr val="bg1"/>
                </a:solidFill>
                <a:cs typeface="+mn-ea"/>
                <a:sym typeface="+mn-lt"/>
              </a:rPr>
              <a:t>在此插入内容</a:t>
            </a:r>
          </a:p>
        </p:txBody>
      </p:sp>
      <p:sp>
        <p:nvSpPr>
          <p:cNvPr id="28" name="Text Box 36"/>
          <p:cNvSpPr>
            <a:spLocks noChangeArrowheads="1"/>
          </p:cNvSpPr>
          <p:nvPr/>
        </p:nvSpPr>
        <p:spPr bwMode="auto">
          <a:xfrm>
            <a:off x="3827161" y="1025990"/>
            <a:ext cx="4815237" cy="7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5" rIns="68553" bIns="34275">
            <a:spAutoFit/>
          </a:bodyPr>
          <a:lstStyle/>
          <a:p>
            <a:r>
              <a:rPr lang="zh-CN" altLang="en-US" b="1" dirty="0">
                <a:solidFill>
                  <a:schemeClr val="tx1">
                    <a:lumMod val="50000"/>
                    <a:lumOff val="50000"/>
                  </a:schemeClr>
                </a:solidFill>
                <a:cs typeface="+mn-ea"/>
                <a:sym typeface="+mn-lt"/>
              </a:rPr>
              <a:t>在此添加标题内容</a:t>
            </a:r>
            <a:endParaRPr lang="en-US" b="1"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在此插入内容在此插入内容在此插入内容在此插入内容</a:t>
            </a:r>
            <a:endParaRPr lang="en-US"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在此插入内容在此插入内容在此插入内容在此插入内容</a:t>
            </a:r>
            <a:endParaRPr lang="en-US" sz="1400" dirty="0">
              <a:solidFill>
                <a:schemeClr val="tx1">
                  <a:lumMod val="50000"/>
                  <a:lumOff val="50000"/>
                </a:schemeClr>
              </a:solidFill>
              <a:cs typeface="+mn-ea"/>
              <a:sym typeface="+mn-lt"/>
            </a:endParaRPr>
          </a:p>
        </p:txBody>
      </p:sp>
      <p:sp>
        <p:nvSpPr>
          <p:cNvPr id="29" name="圆角矩形 28"/>
          <p:cNvSpPr/>
          <p:nvPr/>
        </p:nvSpPr>
        <p:spPr>
          <a:xfrm>
            <a:off x="612592" y="1276394"/>
            <a:ext cx="2447635" cy="3340732"/>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sym typeface="+mn-lt"/>
            </a:endParaRPr>
          </a:p>
        </p:txBody>
      </p:sp>
      <p:sp>
        <p:nvSpPr>
          <p:cNvPr id="30" name="TextBox 29"/>
          <p:cNvSpPr txBox="1"/>
          <p:nvPr/>
        </p:nvSpPr>
        <p:spPr>
          <a:xfrm>
            <a:off x="820418" y="1862577"/>
            <a:ext cx="2095829" cy="2398926"/>
          </a:xfrm>
          <a:prstGeom prst="rect">
            <a:avLst/>
          </a:prstGeom>
          <a:noFill/>
        </p:spPr>
        <p:txBody>
          <a:bodyPr wrap="square" lIns="0" tIns="0" rIns="0" bIns="0" rtlCol="0">
            <a:spAutoFit/>
          </a:bodyPr>
          <a:lstStyle/>
          <a:p>
            <a:pPr>
              <a:lnSpc>
                <a:spcPct val="130000"/>
              </a:lnSpc>
            </a:pPr>
            <a:r>
              <a:rPr lang="zh-CN" altLang="en-US" sz="1100" dirty="0">
                <a:solidFill>
                  <a:schemeClr val="tx1">
                    <a:lumMod val="50000"/>
                    <a:lumOff val="50000"/>
                  </a:schemeClr>
                </a:solidFill>
                <a:cs typeface="+mn-ea"/>
                <a:sym typeface="+mn-lt"/>
              </a:rPr>
              <a:t>       </a:t>
            </a: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a:p>
            <a:pPr>
              <a:lnSpc>
                <a:spcPct val="130000"/>
              </a:lnSpc>
            </a:pPr>
            <a:r>
              <a:rPr lang="zh-CN" altLang="en-US" sz="1100" dirty="0">
                <a:solidFill>
                  <a:schemeClr val="tx1">
                    <a:lumMod val="50000"/>
                    <a:lumOff val="50000"/>
                  </a:schemeClr>
                </a:solidFill>
                <a:cs typeface="+mn-ea"/>
                <a:sym typeface="+mn-lt"/>
              </a:rPr>
              <a:t>       </a:t>
            </a: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a:p>
            <a:pPr>
              <a:lnSpc>
                <a:spcPct val="130000"/>
              </a:lnSpc>
            </a:pP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zh-CN" altLang="en-US" sz="1100" b="1" dirty="0">
              <a:solidFill>
                <a:schemeClr val="tx1">
                  <a:lumMod val="50000"/>
                  <a:lumOff val="50000"/>
                </a:schemeClr>
              </a:solidFill>
              <a:cs typeface="+mn-ea"/>
              <a:sym typeface="+mn-lt"/>
            </a:endParaRPr>
          </a:p>
        </p:txBody>
      </p:sp>
      <p:sp>
        <p:nvSpPr>
          <p:cNvPr id="31" name="Text Placeholder 2"/>
          <p:cNvSpPr txBox="1"/>
          <p:nvPr/>
        </p:nvSpPr>
        <p:spPr bwMode="auto">
          <a:xfrm>
            <a:off x="1476463" y="1564352"/>
            <a:ext cx="1523295" cy="26835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solidFill>
                  <a:schemeClr val="tx1">
                    <a:lumMod val="50000"/>
                    <a:lumOff val="50000"/>
                  </a:schemeClr>
                </a:solidFill>
                <a:latin typeface="+mn-lt"/>
                <a:ea typeface="+mn-ea"/>
                <a:cs typeface="+mn-ea"/>
                <a:sym typeface="+mn-lt"/>
              </a:rPr>
              <a:t>添加会议主题</a:t>
            </a:r>
            <a:endParaRPr lang="en-AU" sz="1500" b="1" dirty="0">
              <a:solidFill>
                <a:schemeClr val="tx1">
                  <a:lumMod val="50000"/>
                  <a:lumOff val="50000"/>
                </a:schemeClr>
              </a:solidFill>
              <a:latin typeface="+mn-lt"/>
              <a:ea typeface="+mn-ea"/>
              <a:cs typeface="+mn-ea"/>
              <a:sym typeface="+mn-lt"/>
            </a:endParaRPr>
          </a:p>
        </p:txBody>
      </p:sp>
      <p:sp>
        <p:nvSpPr>
          <p:cNvPr id="33" name="标题 32"/>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34" name="矩形 33"/>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500"/>
                                </p:stCondLst>
                                <p:childTnLst>
                                  <p:par>
                                    <p:cTn id="57" presetID="2" presetClass="entr" presetSubtype="1" fill="hold" grpId="0" nodeType="afterEffect" p14:presetBounceEnd="30000">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14:bounceEnd="30000">
                                          <p:cBhvr additive="base">
                                            <p:cTn id="59" dur="1000" fill="hold"/>
                                            <p:tgtEl>
                                              <p:spTgt spid="29"/>
                                            </p:tgtEl>
                                            <p:attrNameLst>
                                              <p:attrName>ppt_x</p:attrName>
                                            </p:attrNameLst>
                                          </p:cBhvr>
                                          <p:tavLst>
                                            <p:tav tm="0">
                                              <p:val>
                                                <p:strVal val="#ppt_x"/>
                                              </p:val>
                                            </p:tav>
                                            <p:tav tm="100000">
                                              <p:val>
                                                <p:strVal val="#ppt_x"/>
                                              </p:val>
                                            </p:tav>
                                          </p:tavLst>
                                        </p:anim>
                                        <p:anim calcmode="lin" valueType="num" p14:bounceEnd="30000">
                                          <p:cBhvr additive="base">
                                            <p:cTn id="60" dur="1000" fill="hold"/>
                                            <p:tgtEl>
                                              <p:spTgt spid="29"/>
                                            </p:tgtEl>
                                            <p:attrNameLst>
                                              <p:attrName>ppt_y</p:attrName>
                                            </p:attrNameLst>
                                          </p:cBhvr>
                                          <p:tavLst>
                                            <p:tav tm="0">
                                              <p:val>
                                                <p:strVal val="0-#ppt_h/2"/>
                                              </p:val>
                                            </p:tav>
                                            <p:tav tm="100000">
                                              <p:val>
                                                <p:strVal val="#ppt_y"/>
                                              </p:val>
                                            </p:tav>
                                          </p:tavLst>
                                        </p:anim>
                                      </p:childTnLst>
                                    </p:cTn>
                                  </p:par>
                                  <p:par>
                                    <p:cTn id="61" presetID="50" presetClass="entr" presetSubtype="0" decel="100000" fill="hold" grpId="0" nodeType="withEffect">
                                      <p:stCondLst>
                                        <p:cond delay="20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strVal val="#ppt_w+.3"/>
                                              </p:val>
                                            </p:tav>
                                            <p:tav tm="100000">
                                              <p:val>
                                                <p:strVal val="#ppt_w"/>
                                              </p:val>
                                            </p:tav>
                                          </p:tavLst>
                                        </p:anim>
                                        <p:anim calcmode="lin" valueType="num">
                                          <p:cBhvr>
                                            <p:cTn id="64" dur="500" fill="hold"/>
                                            <p:tgtEl>
                                              <p:spTgt spid="31"/>
                                            </p:tgtEl>
                                            <p:attrNameLst>
                                              <p:attrName>ppt_h</p:attrName>
                                            </p:attrNameLst>
                                          </p:cBhvr>
                                          <p:tavLst>
                                            <p:tav tm="0">
                                              <p:val>
                                                <p:strVal val="#ppt_h"/>
                                              </p:val>
                                            </p:tav>
                                            <p:tav tm="100000">
                                              <p:val>
                                                <p:strVal val="#ppt_h"/>
                                              </p:val>
                                            </p:tav>
                                          </p:tavLst>
                                        </p:anim>
                                        <p:animEffect transition="in" filter="fade">
                                          <p:cBhvr>
                                            <p:cTn id="65" dur="500"/>
                                            <p:tgtEl>
                                              <p:spTgt spid="31"/>
                                            </p:tgtEl>
                                          </p:cBhvr>
                                        </p:animEffect>
                                      </p:childTnLst>
                                    </p:cTn>
                                  </p:par>
                                  <p:par>
                                    <p:cTn id="66" presetID="22" presetClass="entr" presetSubtype="8" fill="hold" grpId="0" nodeType="withEffect">
                                      <p:stCondLst>
                                        <p:cond delay="300"/>
                                      </p:stCondLst>
                                      <p:iterate type="lt">
                                        <p:tmPct val="30000"/>
                                      </p:iterate>
                                      <p:childTnLst>
                                        <p:set>
                                          <p:cBhvr>
                                            <p:cTn id="67" dur="1" fill="hold">
                                              <p:stCondLst>
                                                <p:cond delay="0"/>
                                              </p:stCondLst>
                                            </p:cTn>
                                            <p:tgtEl>
                                              <p:spTgt spid="30"/>
                                            </p:tgtEl>
                                            <p:attrNameLst>
                                              <p:attrName>style.visibility</p:attrName>
                                            </p:attrNameLst>
                                          </p:cBhvr>
                                          <p:to>
                                            <p:strVal val="visible"/>
                                          </p:to>
                                        </p:set>
                                        <p:animEffect transition="in" filter="wipe(left)">
                                          <p:cBhvr>
                                            <p:cTn id="68" dur="50"/>
                                            <p:tgtEl>
                                              <p:spTgt spid="30"/>
                                            </p:tgtEl>
                                          </p:cBhvr>
                                        </p:animEffect>
                                      </p:childTnLst>
                                    </p:cTn>
                                  </p:par>
                                  <p:par>
                                    <p:cTn id="69" presetID="36" presetClass="emph" presetSubtype="0" fill="hold" grpId="1" nodeType="withEffect">
                                      <p:stCondLst>
                                        <p:cond delay="300"/>
                                      </p:stCondLst>
                                      <p:iterate type="lt">
                                        <p:tmPct val="30000"/>
                                      </p:iterate>
                                      <p:childTnLst>
                                        <p:animScale>
                                          <p:cBhvr>
                                            <p:cTn id="70" dur="25" autoRev="1" fill="hold">
                                              <p:stCondLst>
                                                <p:cond delay="0"/>
                                              </p:stCondLst>
                                            </p:cTn>
                                            <p:tgtEl>
                                              <p:spTgt spid="30"/>
                                            </p:tgtEl>
                                          </p:cBhvr>
                                          <p:to x="80000" y="100000"/>
                                        </p:animScale>
                                        <p:anim by="(#ppt_w*0.10)" calcmode="lin" valueType="num">
                                          <p:cBhvr>
                                            <p:cTn id="71" dur="25" autoRev="1" fill="hold">
                                              <p:stCondLst>
                                                <p:cond delay="0"/>
                                              </p:stCondLst>
                                            </p:cTn>
                                            <p:tgtEl>
                                              <p:spTgt spid="30"/>
                                            </p:tgtEl>
                                            <p:attrNameLst>
                                              <p:attrName>ppt_x</p:attrName>
                                            </p:attrNameLst>
                                          </p:cBhvr>
                                        </p:anim>
                                        <p:anim by="(-#ppt_w*0.10)" calcmode="lin" valueType="num">
                                          <p:cBhvr>
                                            <p:cTn id="72" dur="25" autoRev="1" fill="hold">
                                              <p:stCondLst>
                                                <p:cond delay="0"/>
                                              </p:stCondLst>
                                            </p:cTn>
                                            <p:tgtEl>
                                              <p:spTgt spid="30"/>
                                            </p:tgtEl>
                                            <p:attrNameLst>
                                              <p:attrName>ppt_y</p:attrName>
                                            </p:attrNameLst>
                                          </p:cBhvr>
                                        </p:anim>
                                        <p:animRot by="-480000">
                                          <p:cBhvr>
                                            <p:cTn id="73"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bldLvl="0" animBg="1"/>
          <p:bldP spid="30" grpId="0"/>
          <p:bldP spid="30" grpId="1"/>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500"/>
                                </p:stCondLst>
                                <p:childTnLst>
                                  <p:par>
                                    <p:cTn id="57" presetID="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000" fill="hold"/>
                                            <p:tgtEl>
                                              <p:spTgt spid="29"/>
                                            </p:tgtEl>
                                            <p:attrNameLst>
                                              <p:attrName>ppt_x</p:attrName>
                                            </p:attrNameLst>
                                          </p:cBhvr>
                                          <p:tavLst>
                                            <p:tav tm="0">
                                              <p:val>
                                                <p:strVal val="#ppt_x"/>
                                              </p:val>
                                            </p:tav>
                                            <p:tav tm="100000">
                                              <p:val>
                                                <p:strVal val="#ppt_x"/>
                                              </p:val>
                                            </p:tav>
                                          </p:tavLst>
                                        </p:anim>
                                        <p:anim calcmode="lin" valueType="num">
                                          <p:cBhvr additive="base">
                                            <p:cTn id="60" dur="1000" fill="hold"/>
                                            <p:tgtEl>
                                              <p:spTgt spid="29"/>
                                            </p:tgtEl>
                                            <p:attrNameLst>
                                              <p:attrName>ppt_y</p:attrName>
                                            </p:attrNameLst>
                                          </p:cBhvr>
                                          <p:tavLst>
                                            <p:tav tm="0">
                                              <p:val>
                                                <p:strVal val="0-#ppt_h/2"/>
                                              </p:val>
                                            </p:tav>
                                            <p:tav tm="100000">
                                              <p:val>
                                                <p:strVal val="#ppt_y"/>
                                              </p:val>
                                            </p:tav>
                                          </p:tavLst>
                                        </p:anim>
                                      </p:childTnLst>
                                    </p:cTn>
                                  </p:par>
                                  <p:par>
                                    <p:cTn id="61" presetID="50" presetClass="entr" presetSubtype="0" decel="100000" fill="hold" grpId="0" nodeType="withEffect">
                                      <p:stCondLst>
                                        <p:cond delay="20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strVal val="#ppt_w+.3"/>
                                              </p:val>
                                            </p:tav>
                                            <p:tav tm="100000">
                                              <p:val>
                                                <p:strVal val="#ppt_w"/>
                                              </p:val>
                                            </p:tav>
                                          </p:tavLst>
                                        </p:anim>
                                        <p:anim calcmode="lin" valueType="num">
                                          <p:cBhvr>
                                            <p:cTn id="64" dur="500" fill="hold"/>
                                            <p:tgtEl>
                                              <p:spTgt spid="31"/>
                                            </p:tgtEl>
                                            <p:attrNameLst>
                                              <p:attrName>ppt_h</p:attrName>
                                            </p:attrNameLst>
                                          </p:cBhvr>
                                          <p:tavLst>
                                            <p:tav tm="0">
                                              <p:val>
                                                <p:strVal val="#ppt_h"/>
                                              </p:val>
                                            </p:tav>
                                            <p:tav tm="100000">
                                              <p:val>
                                                <p:strVal val="#ppt_h"/>
                                              </p:val>
                                            </p:tav>
                                          </p:tavLst>
                                        </p:anim>
                                        <p:animEffect transition="in" filter="fade">
                                          <p:cBhvr>
                                            <p:cTn id="65" dur="500"/>
                                            <p:tgtEl>
                                              <p:spTgt spid="31"/>
                                            </p:tgtEl>
                                          </p:cBhvr>
                                        </p:animEffect>
                                      </p:childTnLst>
                                    </p:cTn>
                                  </p:par>
                                  <p:par>
                                    <p:cTn id="66" presetID="22" presetClass="entr" presetSubtype="8" fill="hold" grpId="0" nodeType="withEffect">
                                      <p:stCondLst>
                                        <p:cond delay="300"/>
                                      </p:stCondLst>
                                      <p:iterate type="lt">
                                        <p:tmPct val="30000"/>
                                      </p:iterate>
                                      <p:childTnLst>
                                        <p:set>
                                          <p:cBhvr>
                                            <p:cTn id="67" dur="1" fill="hold">
                                              <p:stCondLst>
                                                <p:cond delay="0"/>
                                              </p:stCondLst>
                                            </p:cTn>
                                            <p:tgtEl>
                                              <p:spTgt spid="30"/>
                                            </p:tgtEl>
                                            <p:attrNameLst>
                                              <p:attrName>style.visibility</p:attrName>
                                            </p:attrNameLst>
                                          </p:cBhvr>
                                          <p:to>
                                            <p:strVal val="visible"/>
                                          </p:to>
                                        </p:set>
                                        <p:animEffect transition="in" filter="wipe(left)">
                                          <p:cBhvr>
                                            <p:cTn id="68" dur="50"/>
                                            <p:tgtEl>
                                              <p:spTgt spid="30"/>
                                            </p:tgtEl>
                                          </p:cBhvr>
                                        </p:animEffect>
                                      </p:childTnLst>
                                    </p:cTn>
                                  </p:par>
                                  <p:par>
                                    <p:cTn id="69" presetID="36" presetClass="emph" presetSubtype="0" fill="hold" grpId="1" nodeType="withEffect">
                                      <p:stCondLst>
                                        <p:cond delay="300"/>
                                      </p:stCondLst>
                                      <p:iterate type="lt">
                                        <p:tmPct val="30000"/>
                                      </p:iterate>
                                      <p:childTnLst>
                                        <p:animScale>
                                          <p:cBhvr>
                                            <p:cTn id="70" dur="25" autoRev="1" fill="hold">
                                              <p:stCondLst>
                                                <p:cond delay="0"/>
                                              </p:stCondLst>
                                            </p:cTn>
                                            <p:tgtEl>
                                              <p:spTgt spid="30"/>
                                            </p:tgtEl>
                                          </p:cBhvr>
                                          <p:to x="80000" y="100000"/>
                                        </p:animScale>
                                        <p:anim by="(#ppt_w*0.10)" calcmode="lin" valueType="num">
                                          <p:cBhvr>
                                            <p:cTn id="71" dur="25" autoRev="1" fill="hold">
                                              <p:stCondLst>
                                                <p:cond delay="0"/>
                                              </p:stCondLst>
                                            </p:cTn>
                                            <p:tgtEl>
                                              <p:spTgt spid="30"/>
                                            </p:tgtEl>
                                            <p:attrNameLst>
                                              <p:attrName>ppt_x</p:attrName>
                                            </p:attrNameLst>
                                          </p:cBhvr>
                                        </p:anim>
                                        <p:anim by="(-#ppt_w*0.10)" calcmode="lin" valueType="num">
                                          <p:cBhvr>
                                            <p:cTn id="72" dur="25" autoRev="1" fill="hold">
                                              <p:stCondLst>
                                                <p:cond delay="0"/>
                                              </p:stCondLst>
                                            </p:cTn>
                                            <p:tgtEl>
                                              <p:spTgt spid="30"/>
                                            </p:tgtEl>
                                            <p:attrNameLst>
                                              <p:attrName>ppt_y</p:attrName>
                                            </p:attrNameLst>
                                          </p:cBhvr>
                                        </p:anim>
                                        <p:animRot by="-480000">
                                          <p:cBhvr>
                                            <p:cTn id="73"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bldLvl="0" animBg="1"/>
          <p:bldP spid="30" grpId="0"/>
          <p:bldP spid="30" grpId="1"/>
          <p:bldP spid="3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1109"/>
          <p:cNvPicPr>
            <a:picLocks noChangeAspect="1"/>
          </p:cNvPicPr>
          <p:nvPr/>
        </p:nvPicPr>
        <p:blipFill>
          <a:blip r:embed="rId6"/>
          <a:srcRect r="2083"/>
          <a:stretch>
            <a:fillRect/>
          </a:stretch>
        </p:blipFill>
        <p:spPr>
          <a:xfrm rot="5400000">
            <a:off x="1979295" y="-2025491"/>
            <a:ext cx="5188268" cy="9165431"/>
          </a:xfrm>
          <a:prstGeom prst="rect">
            <a:avLst/>
          </a:prstGeom>
        </p:spPr>
      </p:pic>
      <p:sp>
        <p:nvSpPr>
          <p:cNvPr id="4" name="矩形 3"/>
          <p:cNvSpPr/>
          <p:nvPr/>
        </p:nvSpPr>
        <p:spPr>
          <a:xfrm>
            <a:off x="775335" y="600710"/>
            <a:ext cx="7495540" cy="3942080"/>
          </a:xfrm>
          <a:prstGeom prst="rect">
            <a:avLst/>
          </a:prstGeom>
          <a:solidFill>
            <a:schemeClr val="bg1"/>
          </a:solidFill>
          <a:ln w="60325">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H="1">
            <a:off x="5252936" y="479973"/>
            <a:ext cx="1535656" cy="22125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275963" y="805796"/>
            <a:ext cx="512630" cy="780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custDataLst>
              <p:tags r:id="rId1"/>
            </p:custDataLst>
          </p:nvPr>
        </p:nvSpPr>
        <p:spPr bwMode="auto">
          <a:xfrm>
            <a:off x="1409065" y="167068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FE083"/>
                </a:solidFill>
                <a:latin typeface="+mj-ea"/>
                <a:ea typeface="+mj-ea"/>
                <a:cs typeface="+mn-ea"/>
                <a:sym typeface="+mn-lt"/>
              </a:rPr>
              <a:t>03</a:t>
            </a:r>
          </a:p>
        </p:txBody>
      </p:sp>
      <p:sp>
        <p:nvSpPr>
          <p:cNvPr id="20" name="矩形 19"/>
          <p:cNvSpPr/>
          <p:nvPr/>
        </p:nvSpPr>
        <p:spPr>
          <a:xfrm>
            <a:off x="3793490" y="1986915"/>
            <a:ext cx="3177540" cy="591185"/>
          </a:xfrm>
          <a:prstGeom prst="rect">
            <a:avLst/>
          </a:prstGeom>
        </p:spPr>
        <p:txBody>
          <a:bodyPr wrap="square" lIns="0" tIns="0" rIns="0" bIns="0">
            <a:spAutoFit/>
          </a:bodyPr>
          <a:lstStyle/>
          <a:p>
            <a:r>
              <a:rPr lang="zh-CN" altLang="en-US" sz="3840" b="1" dirty="0" smtClean="0">
                <a:solidFill>
                  <a:srgbClr val="6FC6C0"/>
                </a:solidFill>
                <a:cs typeface="+mn-ea"/>
                <a:sym typeface="+mn-lt"/>
              </a:rPr>
              <a:t>点击输入标题</a:t>
            </a:r>
          </a:p>
        </p:txBody>
      </p:sp>
      <p:sp>
        <p:nvSpPr>
          <p:cNvPr id="21" name="TextBox 11"/>
          <p:cNvSpPr txBox="1"/>
          <p:nvPr/>
        </p:nvSpPr>
        <p:spPr>
          <a:xfrm>
            <a:off x="3705860" y="2686685"/>
            <a:ext cx="3177540" cy="461645"/>
          </a:xfrm>
          <a:prstGeom prst="rect">
            <a:avLst/>
          </a:prstGeom>
          <a:noFill/>
        </p:spPr>
        <p:txBody>
          <a:bodyPr wrap="square" rtlCol="0">
            <a:spAutoFit/>
          </a:bodyPr>
          <a:lstStyle/>
          <a:p>
            <a:pPr marL="0" lvl="1"/>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给你创意和灵感</a:t>
            </a:r>
            <a:endParaRPr lang="en-US" altLang="zh-CN" sz="1135" dirty="0">
              <a:solidFill>
                <a:srgbClr val="3D3B3F"/>
              </a:solidFill>
              <a:cs typeface="+mn-ea"/>
              <a:sym typeface="+mn-lt"/>
            </a:endParaRPr>
          </a:p>
        </p:txBody>
      </p:sp>
      <p:cxnSp>
        <p:nvCxnSpPr>
          <p:cNvPr id="22" name="直接连接符 21"/>
          <p:cNvCxnSpPr/>
          <p:nvPr/>
        </p:nvCxnSpPr>
        <p:spPr>
          <a:xfrm flipH="1">
            <a:off x="3793490" y="2638425"/>
            <a:ext cx="331343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96050" y="480060"/>
            <a:ext cx="193040" cy="294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a:spLocks noChangeArrowheads="1"/>
          </p:cNvSpPr>
          <p:nvPr>
            <p:custDataLst>
              <p:tags r:id="rId2"/>
            </p:custDataLst>
          </p:nvPr>
        </p:nvSpPr>
        <p:spPr bwMode="auto">
          <a:xfrm>
            <a:off x="1460500" y="167068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39DB0"/>
                </a:solidFill>
                <a:latin typeface="+mj-ea"/>
                <a:ea typeface="+mj-ea"/>
                <a:cs typeface="+mn-ea"/>
                <a:sym typeface="+mn-lt"/>
              </a:rPr>
              <a:t>03</a:t>
            </a:r>
          </a:p>
        </p:txBody>
      </p:sp>
      <p:sp>
        <p:nvSpPr>
          <p:cNvPr id="9" name="文本框 8"/>
          <p:cNvSpPr txBox="1">
            <a:spLocks noChangeArrowheads="1"/>
          </p:cNvSpPr>
          <p:nvPr>
            <p:custDataLst>
              <p:tags r:id="rId3"/>
            </p:custDataLst>
          </p:nvPr>
        </p:nvSpPr>
        <p:spPr bwMode="auto">
          <a:xfrm>
            <a:off x="1515745" y="1671320"/>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pattFill prst="pct5">
                  <a:fgClr>
                    <a:schemeClr val="bg1"/>
                  </a:fgClr>
                  <a:bgClr>
                    <a:srgbClr val="ACE1DE"/>
                  </a:bgClr>
                </a:pattFill>
                <a:latin typeface="+mj-ea"/>
                <a:ea typeface="+mj-ea"/>
                <a:cs typeface="+mn-ea"/>
                <a:sym typeface="+mn-lt"/>
              </a:rPr>
              <a:t>03</a:t>
            </a:r>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6"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2124" y="1110064"/>
            <a:ext cx="2879551" cy="347573"/>
          </a:xfrm>
          <a:prstGeom prst="rect">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7" rIns="68577" bIns="34287" rtlCol="0" anchor="ctr"/>
          <a:lstStyle/>
          <a:p>
            <a:pPr algn="ctr"/>
            <a:r>
              <a:rPr lang="zh-CN" altLang="en-US" sz="1350" dirty="0">
                <a:cs typeface="+mn-ea"/>
                <a:sym typeface="+mn-lt"/>
              </a:rPr>
              <a:t>点击添加小标题</a:t>
            </a:r>
          </a:p>
        </p:txBody>
      </p:sp>
      <p:sp>
        <p:nvSpPr>
          <p:cNvPr id="3" name="椭圆 2"/>
          <p:cNvSpPr/>
          <p:nvPr/>
        </p:nvSpPr>
        <p:spPr>
          <a:xfrm>
            <a:off x="1267826" y="2100670"/>
            <a:ext cx="1263413" cy="1263413"/>
          </a:xfrm>
          <a:prstGeom prst="ellipse">
            <a:avLst/>
          </a:prstGeom>
          <a:solidFill>
            <a:schemeClr val="bg1"/>
          </a:solidFill>
          <a:ln>
            <a:solidFill>
              <a:srgbClr val="7651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cs typeface="+mn-ea"/>
                <a:sym typeface="+mn-lt"/>
              </a:rPr>
              <a:t> </a:t>
            </a:r>
            <a:endParaRPr lang="zh-CN" altLang="en-US" sz="1350" dirty="0">
              <a:cs typeface="+mn-ea"/>
              <a:sym typeface="+mn-lt"/>
            </a:endParaRPr>
          </a:p>
        </p:txBody>
      </p:sp>
      <p:sp>
        <p:nvSpPr>
          <p:cNvPr id="4" name="Freeform 5"/>
          <p:cNvSpPr/>
          <p:nvPr/>
        </p:nvSpPr>
        <p:spPr bwMode="auto">
          <a:xfrm>
            <a:off x="1312047" y="2865946"/>
            <a:ext cx="1174970" cy="469111"/>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rgbClr val="6FC6C0"/>
          </a:solidFill>
          <a:ln>
            <a:noFill/>
          </a:ln>
        </p:spPr>
        <p:txBody>
          <a:bodyPr vert="horz" wrap="square" lIns="91416" tIns="45708" rIns="91416" bIns="45708" numCol="1" anchor="t" anchorCtr="0" compatLnSpc="1"/>
          <a:lstStyle/>
          <a:p>
            <a:endParaRPr lang="zh-CN" altLang="en-US" sz="1350">
              <a:solidFill>
                <a:schemeClr val="tx1">
                  <a:lumMod val="50000"/>
                  <a:lumOff val="50000"/>
                </a:schemeClr>
              </a:solidFill>
              <a:cs typeface="+mn-ea"/>
              <a:sym typeface="+mn-lt"/>
            </a:endParaRPr>
          </a:p>
        </p:txBody>
      </p:sp>
      <p:sp>
        <p:nvSpPr>
          <p:cNvPr id="5" name="TextBox 4"/>
          <p:cNvSpPr txBox="1"/>
          <p:nvPr/>
        </p:nvSpPr>
        <p:spPr>
          <a:xfrm>
            <a:off x="1344873" y="2547758"/>
            <a:ext cx="878840" cy="299085"/>
          </a:xfrm>
          <a:prstGeom prst="rect">
            <a:avLst/>
          </a:prstGeom>
          <a:noFill/>
        </p:spPr>
        <p:txBody>
          <a:bodyPr wrap="none" rtlCol="0">
            <a:spAutoFit/>
          </a:bodyPr>
          <a:lstStyle/>
          <a:p>
            <a:r>
              <a:rPr lang="zh-CN" altLang="en-US" sz="1350" dirty="0">
                <a:solidFill>
                  <a:schemeClr val="tx1">
                    <a:lumMod val="75000"/>
                    <a:lumOff val="25000"/>
                  </a:schemeClr>
                </a:solidFill>
                <a:cs typeface="+mn-ea"/>
                <a:sym typeface="+mn-lt"/>
              </a:rPr>
              <a:t>投入</a:t>
            </a:r>
            <a:r>
              <a:rPr lang="en-US" altLang="zh-CN" sz="1350" dirty="0">
                <a:solidFill>
                  <a:schemeClr val="tx1">
                    <a:lumMod val="75000"/>
                    <a:lumOff val="25000"/>
                  </a:schemeClr>
                </a:solidFill>
                <a:cs typeface="+mn-ea"/>
                <a:sym typeface="+mn-lt"/>
              </a:rPr>
              <a:t>20%</a:t>
            </a:r>
          </a:p>
        </p:txBody>
      </p:sp>
      <p:sp>
        <p:nvSpPr>
          <p:cNvPr id="6" name="椭圆 5"/>
          <p:cNvSpPr/>
          <p:nvPr/>
        </p:nvSpPr>
        <p:spPr>
          <a:xfrm>
            <a:off x="3049472" y="2100670"/>
            <a:ext cx="1263413" cy="1263413"/>
          </a:xfrm>
          <a:prstGeom prst="ellipse">
            <a:avLst/>
          </a:prstGeom>
          <a:solidFill>
            <a:schemeClr val="bg1"/>
          </a:solidFill>
          <a:ln>
            <a:solidFill>
              <a:srgbClr val="7651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cs typeface="+mn-ea"/>
                <a:sym typeface="+mn-lt"/>
              </a:rPr>
              <a:t> </a:t>
            </a:r>
            <a:endParaRPr lang="zh-CN" altLang="en-US" sz="1350" dirty="0">
              <a:cs typeface="+mn-ea"/>
              <a:sym typeface="+mn-lt"/>
            </a:endParaRPr>
          </a:p>
        </p:txBody>
      </p:sp>
      <p:sp>
        <p:nvSpPr>
          <p:cNvPr id="7" name="Freeform 6"/>
          <p:cNvSpPr/>
          <p:nvPr/>
        </p:nvSpPr>
        <p:spPr bwMode="auto">
          <a:xfrm>
            <a:off x="3078349" y="2743185"/>
            <a:ext cx="1205659" cy="591870"/>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rgbClr val="FFE083"/>
          </a:solidFill>
          <a:ln>
            <a:noFill/>
          </a:ln>
        </p:spPr>
        <p:txBody>
          <a:bodyPr vert="horz" wrap="square" lIns="91416" tIns="45708" rIns="91416" bIns="45708" numCol="1" anchor="t" anchorCtr="0" compatLnSpc="1"/>
          <a:lstStyle/>
          <a:p>
            <a:endParaRPr lang="zh-CN" altLang="en-US" sz="1350">
              <a:cs typeface="+mn-ea"/>
              <a:sym typeface="+mn-lt"/>
            </a:endParaRPr>
          </a:p>
        </p:txBody>
      </p:sp>
      <p:sp>
        <p:nvSpPr>
          <p:cNvPr id="8" name="TextBox 7"/>
          <p:cNvSpPr txBox="1"/>
          <p:nvPr/>
        </p:nvSpPr>
        <p:spPr>
          <a:xfrm>
            <a:off x="3149907" y="2547758"/>
            <a:ext cx="878840" cy="299085"/>
          </a:xfrm>
          <a:prstGeom prst="rect">
            <a:avLst/>
          </a:prstGeom>
          <a:noFill/>
        </p:spPr>
        <p:txBody>
          <a:bodyPr wrap="none" rtlCol="0">
            <a:spAutoFit/>
          </a:bodyPr>
          <a:lstStyle/>
          <a:p>
            <a:r>
              <a:rPr lang="zh-CN" altLang="en-US" sz="1350" dirty="0">
                <a:solidFill>
                  <a:schemeClr val="tx1">
                    <a:lumMod val="75000"/>
                    <a:lumOff val="25000"/>
                  </a:schemeClr>
                </a:solidFill>
                <a:cs typeface="+mn-ea"/>
                <a:sym typeface="+mn-lt"/>
              </a:rPr>
              <a:t>支出</a:t>
            </a:r>
            <a:r>
              <a:rPr lang="en-US" altLang="zh-CN" sz="1350" dirty="0">
                <a:solidFill>
                  <a:schemeClr val="tx1">
                    <a:lumMod val="75000"/>
                    <a:lumOff val="25000"/>
                  </a:schemeClr>
                </a:solidFill>
                <a:cs typeface="+mn-ea"/>
                <a:sym typeface="+mn-lt"/>
              </a:rPr>
              <a:t>40%</a:t>
            </a:r>
          </a:p>
        </p:txBody>
      </p:sp>
      <p:sp>
        <p:nvSpPr>
          <p:cNvPr id="9" name="椭圆 8"/>
          <p:cNvSpPr/>
          <p:nvPr/>
        </p:nvSpPr>
        <p:spPr>
          <a:xfrm>
            <a:off x="4831117" y="2100670"/>
            <a:ext cx="1263413" cy="1263413"/>
          </a:xfrm>
          <a:prstGeom prst="ellipse">
            <a:avLst/>
          </a:prstGeom>
          <a:solidFill>
            <a:schemeClr val="bg1"/>
          </a:solidFill>
          <a:ln>
            <a:solidFill>
              <a:srgbClr val="7651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cs typeface="+mn-ea"/>
                <a:sym typeface="+mn-lt"/>
              </a:rPr>
              <a:t> </a:t>
            </a:r>
            <a:endParaRPr lang="zh-CN" altLang="en-US" sz="1350" dirty="0">
              <a:cs typeface="+mn-ea"/>
              <a:sym typeface="+mn-lt"/>
            </a:endParaRPr>
          </a:p>
        </p:txBody>
      </p:sp>
      <p:sp>
        <p:nvSpPr>
          <p:cNvPr id="10" name="Freeform 7"/>
          <p:cNvSpPr/>
          <p:nvPr/>
        </p:nvSpPr>
        <p:spPr bwMode="auto">
          <a:xfrm>
            <a:off x="4859996" y="2572202"/>
            <a:ext cx="1205659" cy="762854"/>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rgbClr val="F39DB0"/>
          </a:solidFill>
          <a:ln>
            <a:noFill/>
          </a:ln>
        </p:spPr>
        <p:txBody>
          <a:bodyPr vert="horz" wrap="square" lIns="91416" tIns="45708" rIns="91416" bIns="45708" numCol="1" anchor="t" anchorCtr="0" compatLnSpc="1"/>
          <a:lstStyle/>
          <a:p>
            <a:endParaRPr lang="zh-CN" altLang="en-US" sz="1350">
              <a:cs typeface="+mn-ea"/>
              <a:sym typeface="+mn-lt"/>
            </a:endParaRPr>
          </a:p>
        </p:txBody>
      </p:sp>
      <p:sp>
        <p:nvSpPr>
          <p:cNvPr id="11" name="TextBox 10"/>
          <p:cNvSpPr txBox="1"/>
          <p:nvPr/>
        </p:nvSpPr>
        <p:spPr>
          <a:xfrm>
            <a:off x="4914254" y="2547758"/>
            <a:ext cx="878840" cy="299085"/>
          </a:xfrm>
          <a:prstGeom prst="rect">
            <a:avLst/>
          </a:prstGeom>
          <a:noFill/>
        </p:spPr>
        <p:txBody>
          <a:bodyPr wrap="none" rtlCol="0">
            <a:spAutoFit/>
          </a:bodyPr>
          <a:lstStyle/>
          <a:p>
            <a:r>
              <a:rPr lang="zh-CN" altLang="en-US" sz="1350" dirty="0">
                <a:solidFill>
                  <a:schemeClr val="bg1"/>
                </a:solidFill>
                <a:cs typeface="+mn-ea"/>
                <a:sym typeface="+mn-lt"/>
              </a:rPr>
              <a:t>利润</a:t>
            </a:r>
            <a:r>
              <a:rPr lang="en-US" altLang="zh-CN" sz="1350" dirty="0">
                <a:solidFill>
                  <a:schemeClr val="bg1"/>
                </a:solidFill>
                <a:cs typeface="+mn-ea"/>
                <a:sym typeface="+mn-lt"/>
              </a:rPr>
              <a:t>60%</a:t>
            </a:r>
          </a:p>
        </p:txBody>
      </p:sp>
      <p:sp>
        <p:nvSpPr>
          <p:cNvPr id="12" name="椭圆 11"/>
          <p:cNvSpPr/>
          <p:nvPr/>
        </p:nvSpPr>
        <p:spPr>
          <a:xfrm>
            <a:off x="6612764" y="2100670"/>
            <a:ext cx="1263413" cy="1263413"/>
          </a:xfrm>
          <a:prstGeom prst="ellipse">
            <a:avLst/>
          </a:prstGeom>
          <a:solidFill>
            <a:schemeClr val="bg1"/>
          </a:solidFill>
          <a:ln>
            <a:solidFill>
              <a:srgbClr val="7651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a:cs typeface="+mn-ea"/>
                <a:sym typeface="+mn-lt"/>
              </a:rPr>
              <a:t> </a:t>
            </a:r>
            <a:endParaRPr lang="zh-CN" altLang="en-US" sz="1350" dirty="0">
              <a:cs typeface="+mn-ea"/>
              <a:sym typeface="+mn-lt"/>
            </a:endParaRPr>
          </a:p>
        </p:txBody>
      </p:sp>
      <p:sp>
        <p:nvSpPr>
          <p:cNvPr id="13" name="Freeform 8"/>
          <p:cNvSpPr/>
          <p:nvPr/>
        </p:nvSpPr>
        <p:spPr bwMode="auto">
          <a:xfrm>
            <a:off x="6641643" y="2335453"/>
            <a:ext cx="1205659" cy="999602"/>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rgbClr val="6FC6C0"/>
          </a:solidFill>
          <a:ln>
            <a:noFill/>
          </a:ln>
        </p:spPr>
        <p:txBody>
          <a:bodyPr vert="horz" wrap="square" lIns="91416" tIns="45708" rIns="91416" bIns="45708" numCol="1" anchor="t" anchorCtr="0" compatLnSpc="1"/>
          <a:lstStyle/>
          <a:p>
            <a:endParaRPr lang="zh-CN" altLang="en-US" sz="1350">
              <a:cs typeface="+mn-ea"/>
              <a:sym typeface="+mn-lt"/>
            </a:endParaRPr>
          </a:p>
        </p:txBody>
      </p:sp>
      <p:sp>
        <p:nvSpPr>
          <p:cNvPr id="14" name="TextBox 13"/>
          <p:cNvSpPr txBox="1"/>
          <p:nvPr/>
        </p:nvSpPr>
        <p:spPr>
          <a:xfrm>
            <a:off x="6709901" y="2547758"/>
            <a:ext cx="878840" cy="299085"/>
          </a:xfrm>
          <a:prstGeom prst="rect">
            <a:avLst/>
          </a:prstGeom>
          <a:noFill/>
        </p:spPr>
        <p:txBody>
          <a:bodyPr wrap="none" rtlCol="0">
            <a:spAutoFit/>
          </a:bodyPr>
          <a:lstStyle/>
          <a:p>
            <a:r>
              <a:rPr lang="zh-CN" altLang="en-US" sz="1350" dirty="0">
                <a:solidFill>
                  <a:schemeClr val="bg1"/>
                </a:solidFill>
                <a:cs typeface="+mn-ea"/>
                <a:sym typeface="+mn-lt"/>
              </a:rPr>
              <a:t>完成</a:t>
            </a:r>
            <a:r>
              <a:rPr lang="en-US" altLang="zh-CN" sz="1350" dirty="0">
                <a:solidFill>
                  <a:schemeClr val="bg1"/>
                </a:solidFill>
                <a:cs typeface="+mn-ea"/>
                <a:sym typeface="+mn-lt"/>
              </a:rPr>
              <a:t>90%</a:t>
            </a:r>
          </a:p>
        </p:txBody>
      </p:sp>
      <p:grpSp>
        <p:nvGrpSpPr>
          <p:cNvPr id="15" name="组合 14"/>
          <p:cNvGrpSpPr/>
          <p:nvPr/>
        </p:nvGrpSpPr>
        <p:grpSpPr>
          <a:xfrm>
            <a:off x="812114" y="3549139"/>
            <a:ext cx="2120579" cy="678815"/>
            <a:chOff x="794684" y="3476935"/>
            <a:chExt cx="2121132" cy="678991"/>
          </a:xfrm>
        </p:grpSpPr>
        <p:sp>
          <p:nvSpPr>
            <p:cNvPr id="16" name="Text Placeholder 2"/>
            <p:cNvSpPr txBox="1"/>
            <p:nvPr/>
          </p:nvSpPr>
          <p:spPr bwMode="auto">
            <a:xfrm>
              <a:off x="1093404" y="3476935"/>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solidFill>
                    <a:schemeClr val="tx1">
                      <a:lumMod val="50000"/>
                      <a:lumOff val="50000"/>
                    </a:schemeClr>
                  </a:solidFill>
                  <a:latin typeface="+mn-lt"/>
                  <a:ea typeface="+mn-ea"/>
                  <a:cs typeface="+mn-ea"/>
                  <a:sym typeface="+mn-lt"/>
                </a:rPr>
                <a:t>添加会议主题</a:t>
              </a:r>
              <a:endParaRPr lang="en-AU" sz="1500" b="1" dirty="0">
                <a:solidFill>
                  <a:schemeClr val="tx1">
                    <a:lumMod val="50000"/>
                    <a:lumOff val="50000"/>
                  </a:schemeClr>
                </a:solidFill>
                <a:latin typeface="+mn-lt"/>
                <a:ea typeface="+mn-ea"/>
                <a:cs typeface="+mn-ea"/>
                <a:sym typeface="+mn-lt"/>
              </a:endParaRPr>
            </a:p>
          </p:txBody>
        </p:sp>
        <p:sp>
          <p:nvSpPr>
            <p:cNvPr id="17" name="Text Placeholder 2"/>
            <p:cNvSpPr txBox="1"/>
            <p:nvPr/>
          </p:nvSpPr>
          <p:spPr bwMode="auto">
            <a:xfrm>
              <a:off x="794684"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18" name="组合 17"/>
          <p:cNvGrpSpPr/>
          <p:nvPr/>
        </p:nvGrpSpPr>
        <p:grpSpPr>
          <a:xfrm>
            <a:off x="2611846" y="3549139"/>
            <a:ext cx="2120579" cy="678815"/>
            <a:chOff x="2627784" y="3476935"/>
            <a:chExt cx="2121132" cy="678991"/>
          </a:xfrm>
        </p:grpSpPr>
        <p:sp>
          <p:nvSpPr>
            <p:cNvPr id="19" name="Text Placeholder 2"/>
            <p:cNvSpPr txBox="1"/>
            <p:nvPr/>
          </p:nvSpPr>
          <p:spPr bwMode="auto">
            <a:xfrm>
              <a:off x="2926504" y="3476935"/>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solidFill>
                    <a:schemeClr val="tx1">
                      <a:lumMod val="50000"/>
                      <a:lumOff val="50000"/>
                    </a:schemeClr>
                  </a:solidFill>
                  <a:latin typeface="+mn-lt"/>
                  <a:ea typeface="+mn-ea"/>
                  <a:cs typeface="+mn-ea"/>
                  <a:sym typeface="+mn-lt"/>
                </a:rPr>
                <a:t>添加会议主题</a:t>
              </a:r>
              <a:endParaRPr lang="en-AU" sz="1500" b="1" dirty="0">
                <a:solidFill>
                  <a:schemeClr val="tx1">
                    <a:lumMod val="50000"/>
                    <a:lumOff val="50000"/>
                  </a:schemeClr>
                </a:solidFill>
                <a:latin typeface="+mn-lt"/>
                <a:ea typeface="+mn-ea"/>
                <a:cs typeface="+mn-ea"/>
                <a:sym typeface="+mn-lt"/>
              </a:endParaRPr>
            </a:p>
          </p:txBody>
        </p:sp>
        <p:sp>
          <p:nvSpPr>
            <p:cNvPr id="20" name="Text Placeholder 2"/>
            <p:cNvSpPr txBox="1"/>
            <p:nvPr/>
          </p:nvSpPr>
          <p:spPr bwMode="auto">
            <a:xfrm>
              <a:off x="2627784"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21" name="组合 20"/>
          <p:cNvGrpSpPr/>
          <p:nvPr/>
        </p:nvGrpSpPr>
        <p:grpSpPr>
          <a:xfrm>
            <a:off x="4411577" y="3549139"/>
            <a:ext cx="2120579" cy="678815"/>
            <a:chOff x="4427984" y="3476935"/>
            <a:chExt cx="2121132" cy="678991"/>
          </a:xfrm>
        </p:grpSpPr>
        <p:sp>
          <p:nvSpPr>
            <p:cNvPr id="22" name="Text Placeholder 2"/>
            <p:cNvSpPr txBox="1"/>
            <p:nvPr/>
          </p:nvSpPr>
          <p:spPr bwMode="auto">
            <a:xfrm>
              <a:off x="4726704" y="3476935"/>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solidFill>
                    <a:schemeClr val="tx1">
                      <a:lumMod val="50000"/>
                      <a:lumOff val="50000"/>
                    </a:schemeClr>
                  </a:solidFill>
                  <a:latin typeface="+mn-lt"/>
                  <a:ea typeface="+mn-ea"/>
                  <a:cs typeface="+mn-ea"/>
                  <a:sym typeface="+mn-lt"/>
                </a:rPr>
                <a:t>添加会议主题</a:t>
              </a:r>
              <a:endParaRPr lang="en-AU" sz="1500" b="1" dirty="0">
                <a:solidFill>
                  <a:schemeClr val="tx1">
                    <a:lumMod val="50000"/>
                    <a:lumOff val="50000"/>
                  </a:schemeClr>
                </a:solidFill>
                <a:latin typeface="+mn-lt"/>
                <a:ea typeface="+mn-ea"/>
                <a:cs typeface="+mn-ea"/>
                <a:sym typeface="+mn-lt"/>
              </a:endParaRPr>
            </a:p>
          </p:txBody>
        </p:sp>
        <p:sp>
          <p:nvSpPr>
            <p:cNvPr id="23" name="Text Placeholder 2"/>
            <p:cNvSpPr txBox="1"/>
            <p:nvPr/>
          </p:nvSpPr>
          <p:spPr bwMode="auto">
            <a:xfrm>
              <a:off x="4427984"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24" name="组合 23"/>
          <p:cNvGrpSpPr/>
          <p:nvPr/>
        </p:nvGrpSpPr>
        <p:grpSpPr>
          <a:xfrm>
            <a:off x="6211308" y="3549139"/>
            <a:ext cx="2120579" cy="678815"/>
            <a:chOff x="6195284" y="3476935"/>
            <a:chExt cx="2121132" cy="678991"/>
          </a:xfrm>
        </p:grpSpPr>
        <p:sp>
          <p:nvSpPr>
            <p:cNvPr id="25" name="Text Placeholder 2"/>
            <p:cNvSpPr txBox="1"/>
            <p:nvPr/>
          </p:nvSpPr>
          <p:spPr bwMode="auto">
            <a:xfrm>
              <a:off x="6494004" y="3476935"/>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b="1" dirty="0">
                  <a:solidFill>
                    <a:schemeClr val="tx1">
                      <a:lumMod val="50000"/>
                      <a:lumOff val="50000"/>
                    </a:schemeClr>
                  </a:solidFill>
                  <a:latin typeface="+mn-lt"/>
                  <a:ea typeface="+mn-ea"/>
                  <a:cs typeface="+mn-ea"/>
                  <a:sym typeface="+mn-lt"/>
                </a:rPr>
                <a:t>添加会议主题</a:t>
              </a:r>
              <a:endParaRPr lang="en-AU" sz="1500" b="1" dirty="0">
                <a:solidFill>
                  <a:schemeClr val="tx1">
                    <a:lumMod val="50000"/>
                    <a:lumOff val="50000"/>
                  </a:schemeClr>
                </a:solidFill>
                <a:latin typeface="+mn-lt"/>
                <a:ea typeface="+mn-ea"/>
                <a:cs typeface="+mn-ea"/>
                <a:sym typeface="+mn-lt"/>
              </a:endParaRPr>
            </a:p>
          </p:txBody>
        </p:sp>
        <p:sp>
          <p:nvSpPr>
            <p:cNvPr id="26" name="Text Placeholder 2"/>
            <p:cNvSpPr txBox="1"/>
            <p:nvPr/>
          </p:nvSpPr>
          <p:spPr bwMode="auto">
            <a:xfrm>
              <a:off x="6195284"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sp>
        <p:nvSpPr>
          <p:cNvPr id="28" name="标题 27"/>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29" name="矩形 28"/>
          <p:cNvSpPr/>
          <p:nvPr/>
        </p:nvSpPr>
        <p:spPr>
          <a:xfrm>
            <a:off x="161290" y="163830"/>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4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bldLvl="0" animBg="1"/>
      <p:bldP spid="7" grpId="0" bldLvl="0" animBg="1"/>
      <p:bldP spid="8" grpId="0"/>
      <p:bldP spid="9" grpId="0" bldLvl="0" animBg="1"/>
      <p:bldP spid="10" grpId="0" bldLvl="0" animBg="1"/>
      <p:bldP spid="11" grpId="0"/>
      <p:bldP spid="12" grpId="0" bldLvl="0" animBg="1"/>
      <p:bldP spid="13" grpId="0" bldLvl="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952"/>
          <p:cNvSpPr>
            <a:spLocks noChangeArrowheads="1"/>
          </p:cNvSpPr>
          <p:nvPr/>
        </p:nvSpPr>
        <p:spPr bwMode="auto">
          <a:xfrm>
            <a:off x="5325324" y="2897880"/>
            <a:ext cx="279248" cy="279524"/>
          </a:xfrm>
          <a:prstGeom prst="ellipse">
            <a:avLst/>
          </a:prstGeom>
          <a:solidFill>
            <a:srgbClr val="6FC6C0"/>
          </a:solidFill>
          <a:ln>
            <a:noFill/>
          </a:ln>
        </p:spPr>
        <p:txBody>
          <a:bodyPr/>
          <a:lstStyle/>
          <a:p>
            <a:endParaRPr lang="zh-CN" altLang="zh-CN" sz="2400">
              <a:cs typeface="+mn-ea"/>
              <a:sym typeface="+mn-lt"/>
            </a:endParaRPr>
          </a:p>
        </p:txBody>
      </p:sp>
      <p:sp>
        <p:nvSpPr>
          <p:cNvPr id="20" name="Oval 952"/>
          <p:cNvSpPr>
            <a:spLocks noChangeArrowheads="1"/>
          </p:cNvSpPr>
          <p:nvPr/>
        </p:nvSpPr>
        <p:spPr bwMode="auto">
          <a:xfrm>
            <a:off x="5325324" y="3305818"/>
            <a:ext cx="279248" cy="279524"/>
          </a:xfrm>
          <a:prstGeom prst="ellipse">
            <a:avLst/>
          </a:prstGeom>
          <a:solidFill>
            <a:srgbClr val="FFE083"/>
          </a:solidFill>
          <a:ln>
            <a:noFill/>
          </a:ln>
        </p:spPr>
        <p:txBody>
          <a:bodyPr/>
          <a:lstStyle/>
          <a:p>
            <a:endParaRPr lang="zh-CN" altLang="zh-CN" sz="2400">
              <a:cs typeface="+mn-ea"/>
              <a:sym typeface="+mn-lt"/>
            </a:endParaRPr>
          </a:p>
        </p:txBody>
      </p:sp>
      <p:sp>
        <p:nvSpPr>
          <p:cNvPr id="21" name="Oval 952"/>
          <p:cNvSpPr>
            <a:spLocks noChangeArrowheads="1"/>
          </p:cNvSpPr>
          <p:nvPr/>
        </p:nvSpPr>
        <p:spPr bwMode="auto">
          <a:xfrm>
            <a:off x="5325324" y="3713758"/>
            <a:ext cx="279248" cy="279524"/>
          </a:xfrm>
          <a:prstGeom prst="ellipse">
            <a:avLst/>
          </a:prstGeom>
          <a:solidFill>
            <a:srgbClr val="F39DB0"/>
          </a:solidFill>
          <a:ln>
            <a:noFill/>
          </a:ln>
        </p:spPr>
        <p:txBody>
          <a:bodyPr/>
          <a:lstStyle/>
          <a:p>
            <a:endParaRPr lang="zh-CN" altLang="zh-CN" sz="2400">
              <a:cs typeface="+mn-ea"/>
              <a:sym typeface="+mn-lt"/>
            </a:endParaRPr>
          </a:p>
        </p:txBody>
      </p:sp>
      <p:sp>
        <p:nvSpPr>
          <p:cNvPr id="22" name="Oval 952"/>
          <p:cNvSpPr>
            <a:spLocks noChangeArrowheads="1"/>
          </p:cNvSpPr>
          <p:nvPr/>
        </p:nvSpPr>
        <p:spPr bwMode="auto">
          <a:xfrm>
            <a:off x="5325324" y="4121697"/>
            <a:ext cx="279248" cy="279524"/>
          </a:xfrm>
          <a:prstGeom prst="ellipse">
            <a:avLst/>
          </a:prstGeom>
          <a:solidFill>
            <a:srgbClr val="6FC6C0"/>
          </a:solidFill>
          <a:ln>
            <a:noFill/>
          </a:ln>
        </p:spPr>
        <p:txBody>
          <a:bodyPr/>
          <a:lstStyle/>
          <a:p>
            <a:endParaRPr lang="zh-CN" altLang="zh-CN" sz="2400">
              <a:cs typeface="+mn-ea"/>
              <a:sym typeface="+mn-lt"/>
            </a:endParaRPr>
          </a:p>
        </p:txBody>
      </p:sp>
      <p:sp>
        <p:nvSpPr>
          <p:cNvPr id="23" name="Rectangle 971"/>
          <p:cNvSpPr/>
          <p:nvPr/>
        </p:nvSpPr>
        <p:spPr>
          <a:xfrm>
            <a:off x="4643762" y="988437"/>
            <a:ext cx="3544416" cy="491750"/>
          </a:xfrm>
          <a:prstGeom prst="rect">
            <a:avLst/>
          </a:prstGeom>
          <a:solidFill>
            <a:srgbClr val="F39DB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spcBef>
                <a:spcPts val="800"/>
              </a:spcBef>
            </a:pPr>
            <a:endParaRPr lang="bg-BG" altLang="zh-CN" sz="4000" dirty="0">
              <a:solidFill>
                <a:schemeClr val="bg1"/>
              </a:solidFill>
              <a:cs typeface="+mn-ea"/>
              <a:sym typeface="+mn-lt"/>
            </a:endParaRPr>
          </a:p>
        </p:txBody>
      </p:sp>
      <p:sp>
        <p:nvSpPr>
          <p:cNvPr id="24" name="Rectangle 972"/>
          <p:cNvSpPr/>
          <p:nvPr/>
        </p:nvSpPr>
        <p:spPr>
          <a:xfrm>
            <a:off x="6288710" y="1553745"/>
            <a:ext cx="1727254" cy="418191"/>
          </a:xfrm>
          <a:prstGeom prst="rect">
            <a:avLst/>
          </a:prstGeom>
          <a:solidFill>
            <a:srgbClr val="FFE08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800"/>
              </a:spcBef>
            </a:pPr>
            <a:endParaRPr lang="bg-BG" altLang="zh-CN" sz="4000" i="1" dirty="0">
              <a:solidFill>
                <a:schemeClr val="bg1"/>
              </a:solidFill>
              <a:cs typeface="+mn-ea"/>
              <a:sym typeface="+mn-lt"/>
            </a:endParaRPr>
          </a:p>
        </p:txBody>
      </p:sp>
      <p:sp>
        <p:nvSpPr>
          <p:cNvPr id="29" name="TextBox 28"/>
          <p:cNvSpPr txBox="1"/>
          <p:nvPr/>
        </p:nvSpPr>
        <p:spPr>
          <a:xfrm>
            <a:off x="5604572" y="2860156"/>
            <a:ext cx="2511365" cy="386080"/>
          </a:xfrm>
          <a:prstGeom prst="rect">
            <a:avLst/>
          </a:prstGeom>
          <a:noFill/>
        </p:spPr>
        <p:txBody>
          <a:bodyPr wrap="square" lIns="68562" tIns="34281" rIns="68562" bIns="34281"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0" name="Text Placeholder 2"/>
          <p:cNvSpPr txBox="1"/>
          <p:nvPr/>
        </p:nvSpPr>
        <p:spPr bwMode="auto">
          <a:xfrm>
            <a:off x="6333173" y="1636341"/>
            <a:ext cx="1523295" cy="26835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500" dirty="0">
                <a:solidFill>
                  <a:schemeClr val="bg1"/>
                </a:solidFill>
                <a:latin typeface="+mn-lt"/>
                <a:ea typeface="+mn-ea"/>
                <a:cs typeface="+mn-ea"/>
                <a:sym typeface="+mn-lt"/>
              </a:rPr>
              <a:t>添加会议副标题</a:t>
            </a:r>
            <a:endParaRPr lang="en-AU" sz="1500" dirty="0">
              <a:solidFill>
                <a:schemeClr val="bg1"/>
              </a:solidFill>
              <a:latin typeface="+mn-lt"/>
              <a:ea typeface="+mn-ea"/>
              <a:cs typeface="+mn-ea"/>
              <a:sym typeface="+mn-lt"/>
            </a:endParaRPr>
          </a:p>
        </p:txBody>
      </p:sp>
      <p:sp>
        <p:nvSpPr>
          <p:cNvPr id="31" name="TextBox 30"/>
          <p:cNvSpPr txBox="1"/>
          <p:nvPr/>
        </p:nvSpPr>
        <p:spPr>
          <a:xfrm>
            <a:off x="5604572" y="3268096"/>
            <a:ext cx="2511365" cy="386080"/>
          </a:xfrm>
          <a:prstGeom prst="rect">
            <a:avLst/>
          </a:prstGeom>
          <a:noFill/>
        </p:spPr>
        <p:txBody>
          <a:bodyPr wrap="square" lIns="68562" tIns="34281" rIns="68562" bIns="34281"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2" name="TextBox 31"/>
          <p:cNvSpPr txBox="1"/>
          <p:nvPr/>
        </p:nvSpPr>
        <p:spPr>
          <a:xfrm>
            <a:off x="5604572" y="3676034"/>
            <a:ext cx="2511365" cy="386080"/>
          </a:xfrm>
          <a:prstGeom prst="rect">
            <a:avLst/>
          </a:prstGeom>
          <a:noFill/>
        </p:spPr>
        <p:txBody>
          <a:bodyPr wrap="square" lIns="68562" tIns="34281" rIns="68562" bIns="34281"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3" name="TextBox 32"/>
          <p:cNvSpPr txBox="1"/>
          <p:nvPr/>
        </p:nvSpPr>
        <p:spPr>
          <a:xfrm>
            <a:off x="5604572" y="4083974"/>
            <a:ext cx="2511365" cy="386080"/>
          </a:xfrm>
          <a:prstGeom prst="rect">
            <a:avLst/>
          </a:prstGeom>
          <a:noFill/>
        </p:spPr>
        <p:txBody>
          <a:bodyPr wrap="square" lIns="68562" tIns="34281" rIns="68562" bIns="34281" rtlCol="0">
            <a:spAutoFit/>
          </a:bodyPr>
          <a:lstStyle/>
          <a:p>
            <a:pPr>
              <a:lnSpc>
                <a:spcPct val="130000"/>
              </a:lnSpc>
            </a:pPr>
            <a:r>
              <a:rPr lang="zh-CN" altLang="en-US" sz="800"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34" name="Text Placeholder 2"/>
          <p:cNvSpPr txBox="1"/>
          <p:nvPr/>
        </p:nvSpPr>
        <p:spPr bwMode="auto">
          <a:xfrm>
            <a:off x="4776935" y="1007706"/>
            <a:ext cx="3278074" cy="26835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en-US" altLang="zh-CN" sz="2400" b="1" dirty="0">
                <a:solidFill>
                  <a:schemeClr val="bg1"/>
                </a:solidFill>
                <a:latin typeface="+mn-lt"/>
                <a:ea typeface="+mn-ea"/>
                <a:cs typeface="+mn-ea"/>
                <a:sym typeface="+mn-lt"/>
              </a:rPr>
              <a:t>2018</a:t>
            </a:r>
            <a:r>
              <a:rPr lang="zh-CN" altLang="en-US" sz="2400" b="1" dirty="0">
                <a:solidFill>
                  <a:schemeClr val="bg1"/>
                </a:solidFill>
                <a:latin typeface="+mn-lt"/>
                <a:ea typeface="+mn-ea"/>
                <a:cs typeface="+mn-ea"/>
                <a:sym typeface="+mn-lt"/>
              </a:rPr>
              <a:t>年度利润对比表</a:t>
            </a:r>
            <a:endParaRPr lang="en-AU" sz="2400" b="1" dirty="0">
              <a:solidFill>
                <a:schemeClr val="bg1"/>
              </a:solidFill>
              <a:latin typeface="+mn-lt"/>
              <a:ea typeface="+mn-ea"/>
              <a:cs typeface="+mn-ea"/>
              <a:sym typeface="+mn-lt"/>
            </a:endParaRPr>
          </a:p>
        </p:txBody>
      </p:sp>
      <p:pic>
        <p:nvPicPr>
          <p:cNvPr id="36" name="图片 35" descr="400516095"/>
          <p:cNvPicPr>
            <a:picLocks noChangeAspect="1"/>
          </p:cNvPicPr>
          <p:nvPr/>
        </p:nvPicPr>
        <p:blipFill>
          <a:blip r:embed="rId3"/>
          <a:stretch>
            <a:fillRect/>
          </a:stretch>
        </p:blipFill>
        <p:spPr>
          <a:xfrm>
            <a:off x="702945" y="1480185"/>
            <a:ext cx="4456430" cy="2900680"/>
          </a:xfrm>
          <a:prstGeom prst="rect">
            <a:avLst/>
          </a:prstGeom>
        </p:spPr>
      </p:pic>
      <p:sp>
        <p:nvSpPr>
          <p:cNvPr id="37" name="标题 36"/>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38" name="矩形 37"/>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strVal val="#ppt_w*0.70"/>
                                          </p:val>
                                        </p:tav>
                                        <p:tav tm="100000">
                                          <p:val>
                                            <p:strVal val="#ppt_w"/>
                                          </p:val>
                                        </p:tav>
                                      </p:tavLst>
                                    </p:anim>
                                    <p:anim calcmode="lin" valueType="num">
                                      <p:cBhvr>
                                        <p:cTn id="13" dur="1000" fill="hold"/>
                                        <p:tgtEl>
                                          <p:spTgt spid="24"/>
                                        </p:tgtEl>
                                        <p:attrNameLst>
                                          <p:attrName>ppt_h</p:attrName>
                                        </p:attrNameLst>
                                      </p:cBhvr>
                                      <p:tavLst>
                                        <p:tav tm="0">
                                          <p:val>
                                            <p:strVal val="#ppt_h"/>
                                          </p:val>
                                        </p:tav>
                                        <p:tav tm="100000">
                                          <p:val>
                                            <p:strVal val="#ppt_h"/>
                                          </p:val>
                                        </p:tav>
                                      </p:tavLst>
                                    </p:anim>
                                    <p:animEffect transition="in" filter="fade">
                                      <p:cBhvr>
                                        <p:cTn id="14" dur="1000"/>
                                        <p:tgtEl>
                                          <p:spTgt spid="24"/>
                                        </p:tgtEl>
                                      </p:cBhvr>
                                    </p:animEffect>
                                  </p:childTnLst>
                                </p:cTn>
                              </p:par>
                            </p:childTnLst>
                          </p:cTn>
                        </p:par>
                        <p:par>
                          <p:cTn id="15" fill="hold">
                            <p:stCondLst>
                              <p:cond delay="1000"/>
                            </p:stCondLst>
                            <p:childTnLst>
                              <p:par>
                                <p:cTn id="16" presetID="50" presetClass="entr" presetSubtype="0" decel="10000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strVal val="#ppt_w+.3"/>
                                          </p:val>
                                        </p:tav>
                                        <p:tav tm="100000">
                                          <p:val>
                                            <p:strVal val="#ppt_w"/>
                                          </p:val>
                                        </p:tav>
                                      </p:tavLst>
                                    </p:anim>
                                    <p:anim calcmode="lin" valueType="num">
                                      <p:cBhvr>
                                        <p:cTn id="19" dur="500" fill="hold"/>
                                        <p:tgtEl>
                                          <p:spTgt spid="34"/>
                                        </p:tgtEl>
                                        <p:attrNameLst>
                                          <p:attrName>ppt_h</p:attrName>
                                        </p:attrNameLst>
                                      </p:cBhvr>
                                      <p:tavLst>
                                        <p:tav tm="0">
                                          <p:val>
                                            <p:strVal val="#ppt_h"/>
                                          </p:val>
                                        </p:tav>
                                        <p:tav tm="100000">
                                          <p:val>
                                            <p:strVal val="#ppt_h"/>
                                          </p:val>
                                        </p:tav>
                                      </p:tavLst>
                                    </p:anim>
                                    <p:animEffect transition="in" filter="fade">
                                      <p:cBhvr>
                                        <p:cTn id="20" dur="500"/>
                                        <p:tgtEl>
                                          <p:spTgt spid="34"/>
                                        </p:tgtEl>
                                      </p:cBhvr>
                                    </p:animEffect>
                                  </p:childTnLst>
                                </p:cTn>
                              </p:par>
                            </p:childTnLst>
                          </p:cTn>
                        </p:par>
                        <p:par>
                          <p:cTn id="21" fill="hold">
                            <p:stCondLst>
                              <p:cond delay="22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strVal val="#ppt_w+.3"/>
                                          </p:val>
                                        </p:tav>
                                        <p:tav tm="100000">
                                          <p:val>
                                            <p:strVal val="#ppt_w"/>
                                          </p:val>
                                        </p:tav>
                                      </p:tavLst>
                                    </p:anim>
                                    <p:anim calcmode="lin" valueType="num">
                                      <p:cBhvr>
                                        <p:cTn id="25" dur="500" fill="hold"/>
                                        <p:tgtEl>
                                          <p:spTgt spid="30"/>
                                        </p:tgtEl>
                                        <p:attrNameLst>
                                          <p:attrName>ppt_h</p:attrName>
                                        </p:attrNameLst>
                                      </p:cBhvr>
                                      <p:tavLst>
                                        <p:tav tm="0">
                                          <p:val>
                                            <p:strVal val="#ppt_h"/>
                                          </p:val>
                                        </p:tav>
                                        <p:tav tm="100000">
                                          <p:val>
                                            <p:strVal val="#ppt_h"/>
                                          </p:val>
                                        </p:tav>
                                      </p:tavLst>
                                    </p:anim>
                                    <p:animEffect transition="in" filter="fade">
                                      <p:cBhvr>
                                        <p:cTn id="26" dur="500"/>
                                        <p:tgtEl>
                                          <p:spTgt spid="30"/>
                                        </p:tgtEl>
                                      </p:cBhvr>
                                    </p:animEffect>
                                  </p:childTnLst>
                                </p:cTn>
                              </p:par>
                            </p:childTnLst>
                          </p:cTn>
                        </p:par>
                        <p:par>
                          <p:cTn id="27" fill="hold">
                            <p:stCondLst>
                              <p:cond delay="3000"/>
                            </p:stCondLst>
                            <p:childTnLst>
                              <p:par>
                                <p:cTn id="28" presetID="23" presetClass="entr" presetSubtype="52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ppt_x</p:attrName>
                                        </p:attrNameLst>
                                      </p:cBhvr>
                                      <p:tavLst>
                                        <p:tav tm="0">
                                          <p:val>
                                            <p:fltVal val="0.5"/>
                                          </p:val>
                                        </p:tav>
                                        <p:tav tm="100000">
                                          <p:val>
                                            <p:strVal val="#ppt_x"/>
                                          </p:val>
                                        </p:tav>
                                      </p:tavLst>
                                    </p:anim>
                                    <p:anim calcmode="lin" valueType="num">
                                      <p:cBhvr>
                                        <p:cTn id="33" dur="500" fill="hold"/>
                                        <p:tgtEl>
                                          <p:spTgt spid="19"/>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2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 calcmode="lin" valueType="num">
                                      <p:cBhvr>
                                        <p:cTn id="38" dur="500" fill="hold"/>
                                        <p:tgtEl>
                                          <p:spTgt spid="20"/>
                                        </p:tgtEl>
                                        <p:attrNameLst>
                                          <p:attrName>ppt_x</p:attrName>
                                        </p:attrNameLst>
                                      </p:cBhvr>
                                      <p:tavLst>
                                        <p:tav tm="0">
                                          <p:val>
                                            <p:fltVal val="0.5"/>
                                          </p:val>
                                        </p:tav>
                                        <p:tav tm="100000">
                                          <p:val>
                                            <p:strVal val="#ppt_x"/>
                                          </p:val>
                                        </p:tav>
                                      </p:tavLst>
                                    </p:anim>
                                    <p:anim calcmode="lin" valueType="num">
                                      <p:cBhvr>
                                        <p:cTn id="39" dur="500" fill="hold"/>
                                        <p:tgtEl>
                                          <p:spTgt spid="20"/>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4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 calcmode="lin" valueType="num">
                                      <p:cBhvr>
                                        <p:cTn id="44" dur="500" fill="hold"/>
                                        <p:tgtEl>
                                          <p:spTgt spid="21"/>
                                        </p:tgtEl>
                                        <p:attrNameLst>
                                          <p:attrName>ppt_x</p:attrName>
                                        </p:attrNameLst>
                                      </p:cBhvr>
                                      <p:tavLst>
                                        <p:tav tm="0">
                                          <p:val>
                                            <p:fltVal val="0.5"/>
                                          </p:val>
                                        </p:tav>
                                        <p:tav tm="100000">
                                          <p:val>
                                            <p:strVal val="#ppt_x"/>
                                          </p:val>
                                        </p:tav>
                                      </p:tavLst>
                                    </p:anim>
                                    <p:anim calcmode="lin" valueType="num">
                                      <p:cBhvr>
                                        <p:cTn id="45" dur="500" fill="hold"/>
                                        <p:tgtEl>
                                          <p:spTgt spid="21"/>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6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 calcmode="lin" valueType="num">
                                      <p:cBhvr>
                                        <p:cTn id="50" dur="500" fill="hold"/>
                                        <p:tgtEl>
                                          <p:spTgt spid="22"/>
                                        </p:tgtEl>
                                        <p:attrNameLst>
                                          <p:attrName>ppt_x</p:attrName>
                                        </p:attrNameLst>
                                      </p:cBhvr>
                                      <p:tavLst>
                                        <p:tav tm="0">
                                          <p:val>
                                            <p:fltVal val="0.5"/>
                                          </p:val>
                                        </p:tav>
                                        <p:tav tm="100000">
                                          <p:val>
                                            <p:strVal val="#ppt_x"/>
                                          </p:val>
                                        </p:tav>
                                      </p:tavLst>
                                    </p:anim>
                                    <p:anim calcmode="lin" valueType="num">
                                      <p:cBhvr>
                                        <p:cTn id="51" dur="500" fill="hold"/>
                                        <p:tgtEl>
                                          <p:spTgt spid="22"/>
                                        </p:tgtEl>
                                        <p:attrNameLst>
                                          <p:attrName>ppt_y</p:attrName>
                                        </p:attrNameLst>
                                      </p:cBhvr>
                                      <p:tavLst>
                                        <p:tav tm="0">
                                          <p:val>
                                            <p:fltVal val="0.5"/>
                                          </p:val>
                                        </p:tav>
                                        <p:tav tm="100000">
                                          <p:val>
                                            <p:strVal val="#ppt_y"/>
                                          </p:val>
                                        </p:tav>
                                      </p:tavLst>
                                    </p:anim>
                                  </p:childTnLst>
                                </p:cTn>
                              </p:par>
                            </p:childTnLst>
                          </p:cTn>
                        </p:par>
                        <p:par>
                          <p:cTn id="52" fill="hold">
                            <p:stCondLst>
                              <p:cond delay="3500"/>
                            </p:stCondLst>
                            <p:childTnLst>
                              <p:par>
                                <p:cTn id="53" presetID="27" presetClass="entr" presetSubtype="0" fill="hold" grpId="0" nodeType="afterEffect">
                                  <p:stCondLst>
                                    <p:cond delay="0"/>
                                  </p:stCondLst>
                                  <p:iterate type="lt">
                                    <p:tmPct val="30000"/>
                                  </p:iterate>
                                  <p:childTnLst>
                                    <p:set>
                                      <p:cBhvr>
                                        <p:cTn id="54" dur="1" fill="hold">
                                          <p:stCondLst>
                                            <p:cond delay="0"/>
                                          </p:stCondLst>
                                        </p:cTn>
                                        <p:tgtEl>
                                          <p:spTgt spid="29"/>
                                        </p:tgtEl>
                                        <p:attrNameLst>
                                          <p:attrName>style.visibility</p:attrName>
                                        </p:attrNameLst>
                                      </p:cBhvr>
                                      <p:to>
                                        <p:strVal val="visible"/>
                                      </p:to>
                                    </p:set>
                                    <p:anim calcmode="discrete" valueType="clr">
                                      <p:cBhvr override="childStyle">
                                        <p:cTn id="55" dur="100"/>
                                        <p:tgtEl>
                                          <p:spTgt spid="29"/>
                                        </p:tgtEl>
                                        <p:attrNameLst>
                                          <p:attrName>style.color</p:attrName>
                                        </p:attrNameLst>
                                      </p:cBhvr>
                                      <p:tavLst>
                                        <p:tav tm="0">
                                          <p:val>
                                            <p:clrVal>
                                              <a:schemeClr val="bg1"/>
                                            </p:clrVal>
                                          </p:val>
                                        </p:tav>
                                        <p:tav tm="50000">
                                          <p:val>
                                            <p:clrVal>
                                              <a:schemeClr val="bg1"/>
                                            </p:clrVal>
                                          </p:val>
                                        </p:tav>
                                      </p:tavLst>
                                    </p:anim>
                                    <p:anim calcmode="discrete" valueType="clr">
                                      <p:cBhvr>
                                        <p:cTn id="56" dur="100"/>
                                        <p:tgtEl>
                                          <p:spTgt spid="29"/>
                                        </p:tgtEl>
                                        <p:attrNameLst>
                                          <p:attrName>fillcolor</p:attrName>
                                        </p:attrNameLst>
                                      </p:cBhvr>
                                      <p:tavLst>
                                        <p:tav tm="0">
                                          <p:val>
                                            <p:clrVal>
                                              <a:schemeClr val="accent2"/>
                                            </p:clrVal>
                                          </p:val>
                                        </p:tav>
                                        <p:tav tm="50000">
                                          <p:val>
                                            <p:clrVal>
                                              <a:schemeClr val="hlink"/>
                                            </p:clrVal>
                                          </p:val>
                                        </p:tav>
                                      </p:tavLst>
                                    </p:anim>
                                    <p:set>
                                      <p:cBhvr>
                                        <p:cTn id="57" dur="100"/>
                                        <p:tgtEl>
                                          <p:spTgt spid="29"/>
                                        </p:tgtEl>
                                        <p:attrNameLst>
                                          <p:attrName>fill.type</p:attrName>
                                        </p:attrNameLst>
                                      </p:cBhvr>
                                      <p:to>
                                        <p:strVal val="solid"/>
                                      </p:to>
                                    </p:set>
                                  </p:childTnLst>
                                </p:cTn>
                              </p:par>
                              <p:par>
                                <p:cTn id="58" presetID="27" presetClass="entr" presetSubtype="0" fill="hold" grpId="0" nodeType="withEffect">
                                  <p:stCondLst>
                                    <p:cond delay="300"/>
                                  </p:stCondLst>
                                  <p:iterate type="lt">
                                    <p:tmPct val="30000"/>
                                  </p:iterate>
                                  <p:childTnLst>
                                    <p:set>
                                      <p:cBhvr>
                                        <p:cTn id="59" dur="1" fill="hold">
                                          <p:stCondLst>
                                            <p:cond delay="0"/>
                                          </p:stCondLst>
                                        </p:cTn>
                                        <p:tgtEl>
                                          <p:spTgt spid="31"/>
                                        </p:tgtEl>
                                        <p:attrNameLst>
                                          <p:attrName>style.visibility</p:attrName>
                                        </p:attrNameLst>
                                      </p:cBhvr>
                                      <p:to>
                                        <p:strVal val="visible"/>
                                      </p:to>
                                    </p:set>
                                    <p:anim calcmode="discrete" valueType="clr">
                                      <p:cBhvr override="childStyle">
                                        <p:cTn id="60"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61" dur="100"/>
                                        <p:tgtEl>
                                          <p:spTgt spid="31"/>
                                        </p:tgtEl>
                                        <p:attrNameLst>
                                          <p:attrName>fillcolor</p:attrName>
                                        </p:attrNameLst>
                                      </p:cBhvr>
                                      <p:tavLst>
                                        <p:tav tm="0">
                                          <p:val>
                                            <p:clrVal>
                                              <a:schemeClr val="accent2"/>
                                            </p:clrVal>
                                          </p:val>
                                        </p:tav>
                                        <p:tav tm="50000">
                                          <p:val>
                                            <p:clrVal>
                                              <a:schemeClr val="hlink"/>
                                            </p:clrVal>
                                          </p:val>
                                        </p:tav>
                                      </p:tavLst>
                                    </p:anim>
                                    <p:set>
                                      <p:cBhvr>
                                        <p:cTn id="62" dur="100"/>
                                        <p:tgtEl>
                                          <p:spTgt spid="31"/>
                                        </p:tgtEl>
                                        <p:attrNameLst>
                                          <p:attrName>fill.type</p:attrName>
                                        </p:attrNameLst>
                                      </p:cBhvr>
                                      <p:to>
                                        <p:strVal val="solid"/>
                                      </p:to>
                                    </p:set>
                                  </p:childTnLst>
                                </p:cTn>
                              </p:par>
                              <p:par>
                                <p:cTn id="63" presetID="27" presetClass="entr" presetSubtype="0" fill="hold" grpId="0" nodeType="withEffect">
                                  <p:stCondLst>
                                    <p:cond delay="600"/>
                                  </p:stCondLst>
                                  <p:iterate type="lt">
                                    <p:tmPct val="30000"/>
                                  </p:iterate>
                                  <p:childTnLst>
                                    <p:set>
                                      <p:cBhvr>
                                        <p:cTn id="64" dur="1" fill="hold">
                                          <p:stCondLst>
                                            <p:cond delay="0"/>
                                          </p:stCondLst>
                                        </p:cTn>
                                        <p:tgtEl>
                                          <p:spTgt spid="32"/>
                                        </p:tgtEl>
                                        <p:attrNameLst>
                                          <p:attrName>style.visibility</p:attrName>
                                        </p:attrNameLst>
                                      </p:cBhvr>
                                      <p:to>
                                        <p:strVal val="visible"/>
                                      </p:to>
                                    </p:set>
                                    <p:anim calcmode="discrete" valueType="clr">
                                      <p:cBhvr override="childStyle">
                                        <p:cTn id="65" dur="100"/>
                                        <p:tgtEl>
                                          <p:spTgt spid="32"/>
                                        </p:tgtEl>
                                        <p:attrNameLst>
                                          <p:attrName>style.color</p:attrName>
                                        </p:attrNameLst>
                                      </p:cBhvr>
                                      <p:tavLst>
                                        <p:tav tm="0">
                                          <p:val>
                                            <p:clrVal>
                                              <a:schemeClr val="bg1"/>
                                            </p:clrVal>
                                          </p:val>
                                        </p:tav>
                                        <p:tav tm="50000">
                                          <p:val>
                                            <p:clrVal>
                                              <a:schemeClr val="bg1"/>
                                            </p:clrVal>
                                          </p:val>
                                        </p:tav>
                                      </p:tavLst>
                                    </p:anim>
                                    <p:anim calcmode="discrete" valueType="clr">
                                      <p:cBhvr>
                                        <p:cTn id="66" dur="100"/>
                                        <p:tgtEl>
                                          <p:spTgt spid="32"/>
                                        </p:tgtEl>
                                        <p:attrNameLst>
                                          <p:attrName>fillcolor</p:attrName>
                                        </p:attrNameLst>
                                      </p:cBhvr>
                                      <p:tavLst>
                                        <p:tav tm="0">
                                          <p:val>
                                            <p:clrVal>
                                              <a:schemeClr val="accent2"/>
                                            </p:clrVal>
                                          </p:val>
                                        </p:tav>
                                        <p:tav tm="50000">
                                          <p:val>
                                            <p:clrVal>
                                              <a:schemeClr val="hlink"/>
                                            </p:clrVal>
                                          </p:val>
                                        </p:tav>
                                      </p:tavLst>
                                    </p:anim>
                                    <p:set>
                                      <p:cBhvr>
                                        <p:cTn id="67" dur="100"/>
                                        <p:tgtEl>
                                          <p:spTgt spid="32"/>
                                        </p:tgtEl>
                                        <p:attrNameLst>
                                          <p:attrName>fill.type</p:attrName>
                                        </p:attrNameLst>
                                      </p:cBhvr>
                                      <p:to>
                                        <p:strVal val="solid"/>
                                      </p:to>
                                    </p:set>
                                  </p:childTnLst>
                                </p:cTn>
                              </p:par>
                              <p:par>
                                <p:cTn id="68" presetID="27" presetClass="entr" presetSubtype="0" fill="hold" grpId="0" nodeType="withEffect">
                                  <p:stCondLst>
                                    <p:cond delay="900"/>
                                  </p:stCondLst>
                                  <p:iterate type="lt">
                                    <p:tmPct val="30000"/>
                                  </p:iterate>
                                  <p:childTnLst>
                                    <p:set>
                                      <p:cBhvr>
                                        <p:cTn id="69" dur="1" fill="hold">
                                          <p:stCondLst>
                                            <p:cond delay="0"/>
                                          </p:stCondLst>
                                        </p:cTn>
                                        <p:tgtEl>
                                          <p:spTgt spid="33"/>
                                        </p:tgtEl>
                                        <p:attrNameLst>
                                          <p:attrName>style.visibility</p:attrName>
                                        </p:attrNameLst>
                                      </p:cBhvr>
                                      <p:to>
                                        <p:strVal val="visible"/>
                                      </p:to>
                                    </p:set>
                                    <p:anim calcmode="discrete" valueType="clr">
                                      <p:cBhvr override="childStyle">
                                        <p:cTn id="70"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71" dur="100"/>
                                        <p:tgtEl>
                                          <p:spTgt spid="33"/>
                                        </p:tgtEl>
                                        <p:attrNameLst>
                                          <p:attrName>fillcolor</p:attrName>
                                        </p:attrNameLst>
                                      </p:cBhvr>
                                      <p:tavLst>
                                        <p:tav tm="0">
                                          <p:val>
                                            <p:clrVal>
                                              <a:schemeClr val="accent2"/>
                                            </p:clrVal>
                                          </p:val>
                                        </p:tav>
                                        <p:tav tm="50000">
                                          <p:val>
                                            <p:clrVal>
                                              <a:schemeClr val="hlink"/>
                                            </p:clrVal>
                                          </p:val>
                                        </p:tav>
                                      </p:tavLst>
                                    </p:anim>
                                    <p:set>
                                      <p:cBhvr>
                                        <p:cTn id="72" dur="10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938184" y="3580641"/>
            <a:ext cx="3070994" cy="542774"/>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6FC6C0"/>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27" name="圆角矩形 5"/>
          <p:cNvSpPr/>
          <p:nvPr/>
        </p:nvSpPr>
        <p:spPr bwMode="auto">
          <a:xfrm>
            <a:off x="3840551" y="1209824"/>
            <a:ext cx="3070994" cy="541262"/>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FFE083"/>
          </a:solidFill>
          <a:ln>
            <a:noFill/>
          </a:ln>
        </p:spPr>
        <p:txBody>
          <a:bodyPr lIns="86371" tIns="43185" rIns="86371" bIns="43185"/>
          <a:lstStyle/>
          <a:p>
            <a:endParaRPr lang="zh-CN" altLang="en-US" sz="1350">
              <a:cs typeface="+mn-ea"/>
              <a:sym typeface="+mn-lt"/>
            </a:endParaRPr>
          </a:p>
        </p:txBody>
      </p:sp>
      <p:sp>
        <p:nvSpPr>
          <p:cNvPr id="28" name="TextBox 27"/>
          <p:cNvSpPr txBox="1"/>
          <p:nvPr/>
        </p:nvSpPr>
        <p:spPr>
          <a:xfrm>
            <a:off x="4454059" y="1293129"/>
            <a:ext cx="1844040" cy="375285"/>
          </a:xfrm>
          <a:prstGeom prst="rect">
            <a:avLst/>
          </a:prstGeom>
          <a:noFill/>
        </p:spPr>
        <p:txBody>
          <a:bodyPr wrap="none" lIns="86371" tIns="43185" rIns="86371" bIns="43185">
            <a:spAutoFit/>
          </a:bodyPr>
          <a:lstStyle/>
          <a:p>
            <a:pPr defTabSz="1218565">
              <a:defRPr/>
            </a:pPr>
            <a:r>
              <a:rPr lang="zh-CN" altLang="en-US" sz="1875" dirty="0">
                <a:solidFill>
                  <a:srgbClr val="F8F8F8"/>
                </a:solidFill>
                <a:cs typeface="+mn-ea"/>
                <a:sym typeface="+mn-lt"/>
              </a:rPr>
              <a:t>请输入您的标题</a:t>
            </a:r>
          </a:p>
        </p:txBody>
      </p:sp>
      <p:sp>
        <p:nvSpPr>
          <p:cNvPr id="29" name="空心弧 28"/>
          <p:cNvSpPr/>
          <p:nvPr/>
        </p:nvSpPr>
        <p:spPr bwMode="auto">
          <a:xfrm flipV="1">
            <a:off x="1592078" y="788154"/>
            <a:ext cx="1373511" cy="1390952"/>
          </a:xfrm>
          <a:prstGeom prst="blockArc">
            <a:avLst>
              <a:gd name="adj1" fmla="val 5423681"/>
              <a:gd name="adj2" fmla="val 20860726"/>
              <a:gd name="adj3" fmla="val 17514"/>
            </a:avLst>
          </a:prstGeom>
          <a:solidFill>
            <a:srgbClr val="FFE083"/>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30" name="空心弧 29"/>
          <p:cNvSpPr/>
          <p:nvPr/>
        </p:nvSpPr>
        <p:spPr bwMode="auto">
          <a:xfrm rot="10800000" flipV="1">
            <a:off x="2695367" y="1036106"/>
            <a:ext cx="1373511" cy="1390952"/>
          </a:xfrm>
          <a:prstGeom prst="blockArc">
            <a:avLst>
              <a:gd name="adj1" fmla="val 5423681"/>
              <a:gd name="adj2" fmla="val 20860726"/>
              <a:gd name="adj3" fmla="val 17514"/>
            </a:avLst>
          </a:prstGeom>
          <a:solidFill>
            <a:srgbClr val="F39DB0"/>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31" name="空心弧 30"/>
          <p:cNvSpPr/>
          <p:nvPr/>
        </p:nvSpPr>
        <p:spPr bwMode="auto">
          <a:xfrm rot="4631022" flipV="1">
            <a:off x="2717998" y="2198409"/>
            <a:ext cx="1390952" cy="1373511"/>
          </a:xfrm>
          <a:prstGeom prst="blockArc">
            <a:avLst>
              <a:gd name="adj1" fmla="val 10168821"/>
              <a:gd name="adj2" fmla="val 20860726"/>
              <a:gd name="adj3" fmla="val 17514"/>
            </a:avLst>
          </a:prstGeom>
          <a:solidFill>
            <a:srgbClr val="6FC6C0"/>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32" name="空心弧 31"/>
          <p:cNvSpPr/>
          <p:nvPr/>
        </p:nvSpPr>
        <p:spPr bwMode="auto">
          <a:xfrm>
            <a:off x="1612979" y="3580641"/>
            <a:ext cx="1373511" cy="1392465"/>
          </a:xfrm>
          <a:prstGeom prst="blockArc">
            <a:avLst>
              <a:gd name="adj1" fmla="val 5423681"/>
              <a:gd name="adj2" fmla="val 20860726"/>
              <a:gd name="adj3" fmla="val 17514"/>
            </a:avLst>
          </a:prstGeom>
          <a:solidFill>
            <a:srgbClr val="F39DB0"/>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33" name="空心弧 32"/>
          <p:cNvSpPr/>
          <p:nvPr/>
        </p:nvSpPr>
        <p:spPr bwMode="auto">
          <a:xfrm rot="10800000">
            <a:off x="2714774" y="3332689"/>
            <a:ext cx="1373511" cy="1390952"/>
          </a:xfrm>
          <a:prstGeom prst="blockArc">
            <a:avLst>
              <a:gd name="adj1" fmla="val 5423681"/>
              <a:gd name="adj2" fmla="val 20860726"/>
              <a:gd name="adj3" fmla="val 17514"/>
            </a:avLst>
          </a:prstGeom>
          <a:solidFill>
            <a:srgbClr val="FFE083"/>
          </a:solidFill>
          <a:ln w="9525" cap="flat" cmpd="sng" algn="ctr">
            <a:noFill/>
            <a:prstDash val="solid"/>
            <a:round/>
            <a:headEnd type="none" w="med" len="med"/>
            <a:tailEnd type="none" w="med" len="med"/>
          </a:ln>
          <a:effectLst/>
        </p:spPr>
        <p:txBody>
          <a:bodyPr lIns="86371" tIns="43185" rIns="86371" bIns="43185"/>
          <a:lstStyle/>
          <a:p>
            <a:pPr defTabSz="1151255">
              <a:defRPr/>
            </a:pPr>
            <a:endParaRPr lang="zh-CN" altLang="en-US" sz="1725">
              <a:cs typeface="+mn-ea"/>
              <a:sym typeface="+mn-lt"/>
            </a:endParaRPr>
          </a:p>
        </p:txBody>
      </p:sp>
      <p:sp>
        <p:nvSpPr>
          <p:cNvPr id="34" name="TextBox 33"/>
          <p:cNvSpPr txBox="1"/>
          <p:nvPr/>
        </p:nvSpPr>
        <p:spPr>
          <a:xfrm>
            <a:off x="3158181" y="1403498"/>
            <a:ext cx="446939" cy="675836"/>
          </a:xfrm>
          <a:prstGeom prst="rect">
            <a:avLst/>
          </a:prstGeom>
          <a:noFill/>
        </p:spPr>
        <p:txBody>
          <a:bodyPr wrap="none" lIns="86371" tIns="43185" rIns="86371" bIns="43185">
            <a:spAutoFit/>
          </a:bodyPr>
          <a:lstStyle/>
          <a:p>
            <a:pPr defTabSz="1218565">
              <a:defRPr/>
            </a:pPr>
            <a:r>
              <a:rPr lang="en-US" altLang="zh-CN" sz="3825" b="1" dirty="0">
                <a:solidFill>
                  <a:schemeClr val="tx1">
                    <a:lumMod val="50000"/>
                    <a:lumOff val="50000"/>
                  </a:schemeClr>
                </a:solidFill>
                <a:cs typeface="+mn-ea"/>
                <a:sym typeface="+mn-lt"/>
              </a:rPr>
              <a:t>1</a:t>
            </a:r>
            <a:endParaRPr lang="zh-CN" altLang="en-US" sz="3825" b="1" dirty="0">
              <a:solidFill>
                <a:schemeClr val="tx1">
                  <a:lumMod val="50000"/>
                  <a:lumOff val="50000"/>
                </a:schemeClr>
              </a:solidFill>
              <a:cs typeface="+mn-ea"/>
              <a:sym typeface="+mn-lt"/>
            </a:endParaRPr>
          </a:p>
        </p:txBody>
      </p:sp>
      <p:sp>
        <p:nvSpPr>
          <p:cNvPr id="35" name="TextBox 34"/>
          <p:cNvSpPr txBox="1"/>
          <p:nvPr/>
        </p:nvSpPr>
        <p:spPr>
          <a:xfrm>
            <a:off x="3158182" y="3703106"/>
            <a:ext cx="446939" cy="675836"/>
          </a:xfrm>
          <a:prstGeom prst="rect">
            <a:avLst/>
          </a:prstGeom>
          <a:noFill/>
        </p:spPr>
        <p:txBody>
          <a:bodyPr wrap="none" lIns="86371" tIns="43185" rIns="86371" bIns="43185">
            <a:spAutoFit/>
          </a:bodyPr>
          <a:lstStyle/>
          <a:p>
            <a:pPr defTabSz="1218565">
              <a:defRPr/>
            </a:pPr>
            <a:r>
              <a:rPr lang="en-US" altLang="zh-CN" sz="3825" b="1" dirty="0">
                <a:solidFill>
                  <a:schemeClr val="tx1">
                    <a:lumMod val="50000"/>
                    <a:lumOff val="50000"/>
                  </a:schemeClr>
                </a:solidFill>
                <a:cs typeface="+mn-ea"/>
                <a:sym typeface="+mn-lt"/>
              </a:rPr>
              <a:t>2</a:t>
            </a:r>
            <a:endParaRPr lang="zh-CN" altLang="en-US" sz="3825" b="1" dirty="0">
              <a:solidFill>
                <a:schemeClr val="tx1">
                  <a:lumMod val="50000"/>
                  <a:lumOff val="50000"/>
                </a:schemeClr>
              </a:solidFill>
              <a:cs typeface="+mn-ea"/>
              <a:sym typeface="+mn-lt"/>
            </a:endParaRPr>
          </a:p>
        </p:txBody>
      </p:sp>
      <p:sp>
        <p:nvSpPr>
          <p:cNvPr id="36" name="TextBox 35"/>
          <p:cNvSpPr txBox="1"/>
          <p:nvPr/>
        </p:nvSpPr>
        <p:spPr>
          <a:xfrm>
            <a:off x="4233097" y="1886426"/>
            <a:ext cx="3992141" cy="641211"/>
          </a:xfrm>
          <a:prstGeom prst="rect">
            <a:avLst/>
          </a:prstGeom>
          <a:noFill/>
        </p:spPr>
        <p:txBody>
          <a:bodyPr lIns="86371" tIns="43185" rIns="86371" bIns="43185">
            <a:spAutoFit/>
          </a:bodyPr>
          <a:lstStyle/>
          <a:p>
            <a:r>
              <a:rPr lang="zh-CN" altLang="en-US" sz="1200" dirty="0" smtClean="0">
                <a:solidFill>
                  <a:schemeClr val="tx1">
                    <a:lumMod val="50000"/>
                    <a:lumOff val="50000"/>
                  </a:schemeClr>
                </a:solidFill>
                <a:latin typeface="+mj-ea"/>
                <a:ea typeface="+mj-ea"/>
                <a:cs typeface="+mn-ea"/>
                <a:sym typeface="+mn-lt"/>
              </a:rPr>
              <a:t>小木头，</a:t>
            </a:r>
            <a:r>
              <a:rPr lang="zh-CN" altLang="en-US" sz="1200" dirty="0" smtClean="0">
                <a:solidFill>
                  <a:schemeClr val="tx1">
                    <a:lumMod val="50000"/>
                    <a:lumOff val="50000"/>
                  </a:schemeClr>
                </a:solidFill>
                <a:latin typeface="+mj-ea"/>
                <a:ea typeface="+mj-ea"/>
                <a:cs typeface="+mn-ea"/>
                <a:sym typeface="+mn-lt"/>
              </a:rPr>
              <a:t>给你创意和</a:t>
            </a:r>
            <a:r>
              <a:rPr lang="zh-CN" altLang="en-US" sz="1200" dirty="0" smtClean="0">
                <a:solidFill>
                  <a:schemeClr val="tx1">
                    <a:lumMod val="50000"/>
                    <a:lumOff val="50000"/>
                  </a:schemeClr>
                </a:solidFill>
                <a:latin typeface="+mj-ea"/>
                <a:ea typeface="+mj-ea"/>
                <a:cs typeface="+mn-ea"/>
                <a:sym typeface="+mn-lt"/>
              </a:rPr>
              <a:t>灵感小木头，</a:t>
            </a:r>
            <a:r>
              <a:rPr lang="zh-CN" altLang="en-US" sz="1200" dirty="0" smtClean="0">
                <a:solidFill>
                  <a:schemeClr val="tx1">
                    <a:lumMod val="50000"/>
                    <a:lumOff val="50000"/>
                  </a:schemeClr>
                </a:solidFill>
                <a:latin typeface="+mj-ea"/>
                <a:ea typeface="+mj-ea"/>
                <a:cs typeface="+mn-ea"/>
                <a:sym typeface="+mn-lt"/>
              </a:rPr>
              <a:t>给你创意和灵感，</a:t>
            </a:r>
            <a:r>
              <a:rPr lang="zh-CN" altLang="en-US" sz="1200" dirty="0">
                <a:solidFill>
                  <a:schemeClr val="tx1">
                    <a:lumMod val="50000"/>
                    <a:lumOff val="50000"/>
                  </a:schemeClr>
                </a:solidFill>
                <a:latin typeface="+mj-ea"/>
                <a:ea typeface="+mj-ea"/>
                <a:cs typeface="+mn-ea"/>
                <a:sym typeface="+mn-lt"/>
              </a:rPr>
              <a:t>语言描述尽量简洁生动。尽量将每页幻灯片的字数控制在</a:t>
            </a:r>
            <a:r>
              <a:rPr lang="en-US" altLang="zh-CN" sz="1200" dirty="0">
                <a:solidFill>
                  <a:schemeClr val="tx1">
                    <a:lumMod val="50000"/>
                    <a:lumOff val="50000"/>
                  </a:schemeClr>
                </a:solidFill>
                <a:latin typeface="+mj-ea"/>
                <a:ea typeface="+mj-ea"/>
                <a:cs typeface="+mn-ea"/>
                <a:sym typeface="+mn-lt"/>
              </a:rPr>
              <a:t>200</a:t>
            </a:r>
            <a:r>
              <a:rPr lang="zh-CN" altLang="en-US" sz="1200" dirty="0">
                <a:solidFill>
                  <a:schemeClr val="tx1">
                    <a:lumMod val="50000"/>
                    <a:lumOff val="50000"/>
                  </a:schemeClr>
                </a:solidFill>
                <a:latin typeface="+mj-ea"/>
                <a:ea typeface="+mj-ea"/>
                <a:cs typeface="+mn-ea"/>
                <a:sym typeface="+mn-lt"/>
              </a:rPr>
              <a:t>字以内，据统计每页幻灯片的最好控制在</a:t>
            </a:r>
            <a:r>
              <a:rPr lang="en-US" altLang="zh-CN" sz="1200" dirty="0">
                <a:solidFill>
                  <a:schemeClr val="tx1">
                    <a:lumMod val="50000"/>
                    <a:lumOff val="50000"/>
                  </a:schemeClr>
                </a:solidFill>
                <a:latin typeface="+mj-ea"/>
                <a:ea typeface="+mj-ea"/>
                <a:cs typeface="+mn-ea"/>
                <a:sym typeface="+mn-lt"/>
              </a:rPr>
              <a:t>5</a:t>
            </a:r>
            <a:r>
              <a:rPr lang="zh-CN" altLang="en-US" sz="1200" dirty="0">
                <a:solidFill>
                  <a:schemeClr val="tx1">
                    <a:lumMod val="50000"/>
                    <a:lumOff val="50000"/>
                  </a:schemeClr>
                </a:solidFill>
                <a:latin typeface="+mj-ea"/>
                <a:ea typeface="+mj-ea"/>
                <a:cs typeface="+mn-ea"/>
                <a:sym typeface="+mn-lt"/>
              </a:rPr>
              <a:t>分钟之内。</a:t>
            </a:r>
          </a:p>
        </p:txBody>
      </p:sp>
      <p:sp>
        <p:nvSpPr>
          <p:cNvPr id="37" name="TextBox 36"/>
          <p:cNvSpPr txBox="1">
            <a:spLocks noChangeArrowheads="1"/>
          </p:cNvSpPr>
          <p:nvPr/>
        </p:nvSpPr>
        <p:spPr bwMode="auto">
          <a:xfrm>
            <a:off x="4236088" y="4102249"/>
            <a:ext cx="4060817" cy="641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71" tIns="43185" rIns="86371" bIns="43185">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1200" dirty="0" smtClean="0">
                <a:solidFill>
                  <a:schemeClr val="tx1">
                    <a:lumMod val="50000"/>
                    <a:lumOff val="50000"/>
                  </a:schemeClr>
                </a:solidFill>
                <a:latin typeface="+mj-ea"/>
                <a:ea typeface="+mj-ea"/>
                <a:cs typeface="+mn-ea"/>
                <a:sym typeface="+mn-lt"/>
              </a:rPr>
              <a:t>小木头，</a:t>
            </a:r>
            <a:r>
              <a:rPr lang="zh-CN" altLang="en-US" sz="1200" dirty="0" smtClean="0">
                <a:solidFill>
                  <a:schemeClr val="tx1">
                    <a:lumMod val="50000"/>
                    <a:lumOff val="50000"/>
                  </a:schemeClr>
                </a:solidFill>
                <a:latin typeface="+mj-ea"/>
                <a:ea typeface="+mj-ea"/>
                <a:cs typeface="+mn-ea"/>
                <a:sym typeface="+mn-lt"/>
              </a:rPr>
              <a:t>给你创意和</a:t>
            </a:r>
            <a:r>
              <a:rPr lang="zh-CN" altLang="en-US" sz="1200" dirty="0" smtClean="0">
                <a:solidFill>
                  <a:schemeClr val="tx1">
                    <a:lumMod val="50000"/>
                    <a:lumOff val="50000"/>
                  </a:schemeClr>
                </a:solidFill>
                <a:latin typeface="+mj-ea"/>
                <a:ea typeface="+mj-ea"/>
                <a:cs typeface="+mn-ea"/>
                <a:sym typeface="+mn-lt"/>
              </a:rPr>
              <a:t>灵感小木头，</a:t>
            </a:r>
            <a:r>
              <a:rPr lang="zh-CN" altLang="en-US" sz="1200" dirty="0" smtClean="0">
                <a:solidFill>
                  <a:schemeClr val="tx1">
                    <a:lumMod val="50000"/>
                    <a:lumOff val="50000"/>
                  </a:schemeClr>
                </a:solidFill>
                <a:latin typeface="+mj-ea"/>
                <a:ea typeface="+mj-ea"/>
                <a:cs typeface="+mn-ea"/>
                <a:sym typeface="+mn-lt"/>
              </a:rPr>
              <a:t>给你创意和灵感，</a:t>
            </a:r>
            <a:r>
              <a:rPr lang="zh-CN" altLang="en-US" sz="1200" dirty="0">
                <a:solidFill>
                  <a:schemeClr val="tx1">
                    <a:lumMod val="50000"/>
                    <a:lumOff val="50000"/>
                  </a:schemeClr>
                </a:solidFill>
                <a:latin typeface="+mj-ea"/>
                <a:ea typeface="+mj-ea"/>
                <a:cs typeface="+mn-ea"/>
                <a:sym typeface="+mn-lt"/>
              </a:rPr>
              <a:t>语言描述尽量简洁生动。尽量将每页幻灯片的字数控制在</a:t>
            </a:r>
            <a:r>
              <a:rPr lang="en-US" altLang="zh-CN" sz="1200" dirty="0">
                <a:solidFill>
                  <a:schemeClr val="tx1">
                    <a:lumMod val="50000"/>
                    <a:lumOff val="50000"/>
                  </a:schemeClr>
                </a:solidFill>
                <a:latin typeface="+mj-ea"/>
                <a:ea typeface="+mj-ea"/>
                <a:cs typeface="+mn-ea"/>
                <a:sym typeface="+mn-lt"/>
              </a:rPr>
              <a:t>200</a:t>
            </a:r>
            <a:r>
              <a:rPr lang="zh-CN" altLang="en-US" sz="1200" dirty="0">
                <a:solidFill>
                  <a:schemeClr val="tx1">
                    <a:lumMod val="50000"/>
                    <a:lumOff val="50000"/>
                  </a:schemeClr>
                </a:solidFill>
                <a:latin typeface="+mj-ea"/>
                <a:ea typeface="+mj-ea"/>
                <a:cs typeface="+mn-ea"/>
                <a:sym typeface="+mn-lt"/>
              </a:rPr>
              <a:t>字以内，据统计每页幻灯片的最好控制在</a:t>
            </a:r>
            <a:r>
              <a:rPr lang="en-US" altLang="zh-CN" sz="1200" dirty="0">
                <a:solidFill>
                  <a:schemeClr val="tx1">
                    <a:lumMod val="50000"/>
                    <a:lumOff val="50000"/>
                  </a:schemeClr>
                </a:solidFill>
                <a:latin typeface="+mj-ea"/>
                <a:ea typeface="+mj-ea"/>
                <a:cs typeface="+mn-ea"/>
                <a:sym typeface="+mn-lt"/>
              </a:rPr>
              <a:t>5</a:t>
            </a:r>
            <a:r>
              <a:rPr lang="zh-CN" altLang="en-US" sz="1200" dirty="0">
                <a:solidFill>
                  <a:schemeClr val="tx1">
                    <a:lumMod val="50000"/>
                    <a:lumOff val="50000"/>
                  </a:schemeClr>
                </a:solidFill>
                <a:latin typeface="+mj-ea"/>
                <a:ea typeface="+mj-ea"/>
                <a:cs typeface="+mn-ea"/>
                <a:sym typeface="+mn-lt"/>
              </a:rPr>
              <a:t>分钟之内。</a:t>
            </a:r>
          </a:p>
        </p:txBody>
      </p:sp>
      <p:sp>
        <p:nvSpPr>
          <p:cNvPr id="38" name="TextBox 37"/>
          <p:cNvSpPr txBox="1"/>
          <p:nvPr/>
        </p:nvSpPr>
        <p:spPr>
          <a:xfrm>
            <a:off x="4454059" y="3671355"/>
            <a:ext cx="1844040" cy="375285"/>
          </a:xfrm>
          <a:prstGeom prst="rect">
            <a:avLst/>
          </a:prstGeom>
          <a:noFill/>
        </p:spPr>
        <p:txBody>
          <a:bodyPr wrap="none" lIns="86371" tIns="43185" rIns="86371" bIns="43185">
            <a:spAutoFit/>
          </a:bodyPr>
          <a:lstStyle/>
          <a:p>
            <a:pPr defTabSz="1218565">
              <a:defRPr/>
            </a:pPr>
            <a:r>
              <a:rPr lang="zh-CN" altLang="en-US" sz="1875" dirty="0">
                <a:solidFill>
                  <a:srgbClr val="F8F8F8"/>
                </a:solidFill>
                <a:cs typeface="+mn-ea"/>
                <a:sym typeface="+mn-lt"/>
              </a:rPr>
              <a:t>请输入您的标题</a:t>
            </a:r>
          </a:p>
        </p:txBody>
      </p:sp>
      <p:sp>
        <p:nvSpPr>
          <p:cNvPr id="6" name="标题 5"/>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8" name="矩形 7"/>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34" grpId="0"/>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5284604" y="1448146"/>
            <a:ext cx="2742881" cy="605294"/>
          </a:xfrm>
          <a:prstGeom prst="rect">
            <a:avLst/>
          </a:prstGeom>
          <a:noFill/>
          <a:ln w="9525">
            <a:noFill/>
            <a:miter lim="800000"/>
          </a:ln>
        </p:spPr>
        <p:txBody>
          <a:bodyPr wrap="square">
            <a:spAutoFit/>
          </a:bodyPr>
          <a:lstStyle/>
          <a:p>
            <a:pPr algn="just">
              <a:lnSpc>
                <a:spcPts val="2000"/>
              </a:lnSpc>
            </a:pPr>
            <a:r>
              <a:rPr lang="zh-CN" altLang="en-US" sz="1200" dirty="0" smtClean="0">
                <a:solidFill>
                  <a:schemeClr val="tx1">
                    <a:lumMod val="50000"/>
                    <a:lumOff val="50000"/>
                  </a:schemeClr>
                </a:solidFill>
                <a:cs typeface="+mn-ea"/>
                <a:sym typeface="+mn-lt"/>
              </a:rPr>
              <a:t>小木头，</a:t>
            </a:r>
            <a:r>
              <a:rPr lang="zh-CN" altLang="en-US" sz="1200" dirty="0" smtClean="0">
                <a:solidFill>
                  <a:schemeClr val="tx1">
                    <a:lumMod val="50000"/>
                    <a:lumOff val="50000"/>
                  </a:schemeClr>
                </a:solidFill>
                <a:cs typeface="+mn-ea"/>
                <a:sym typeface="+mn-lt"/>
              </a:rPr>
              <a:t>给你创意和</a:t>
            </a:r>
            <a:r>
              <a:rPr lang="zh-CN" altLang="en-US" sz="1200" dirty="0" smtClean="0">
                <a:solidFill>
                  <a:schemeClr val="tx1">
                    <a:lumMod val="50000"/>
                    <a:lumOff val="50000"/>
                  </a:schemeClr>
                </a:solidFill>
                <a:cs typeface="+mn-ea"/>
                <a:sym typeface="+mn-lt"/>
              </a:rPr>
              <a:t>灵感小木头，</a:t>
            </a:r>
            <a:r>
              <a:rPr lang="zh-CN" altLang="en-US" sz="1200" dirty="0" smtClean="0">
                <a:solidFill>
                  <a:schemeClr val="tx1">
                    <a:lumMod val="50000"/>
                    <a:lumOff val="50000"/>
                  </a:schemeClr>
                </a:solidFill>
                <a:cs typeface="+mn-ea"/>
                <a:sym typeface="+mn-lt"/>
              </a:rPr>
              <a:t>给你创意和灵感</a:t>
            </a:r>
            <a:r>
              <a:rPr lang="en-US" altLang="zh-CN" sz="1200" dirty="0" smtClean="0">
                <a:solidFill>
                  <a:schemeClr val="tx1">
                    <a:lumMod val="50000"/>
                    <a:lumOff val="50000"/>
                  </a:schemeClr>
                </a:solidFill>
                <a:cs typeface="+mn-ea"/>
                <a:sym typeface="+mn-lt"/>
              </a:rPr>
              <a:t>……</a:t>
            </a:r>
            <a:endParaRPr lang="zh-CN" altLang="en-US" sz="1200" dirty="0">
              <a:solidFill>
                <a:schemeClr val="tx1">
                  <a:lumMod val="50000"/>
                  <a:lumOff val="50000"/>
                </a:schemeClr>
              </a:solidFill>
              <a:cs typeface="+mn-ea"/>
              <a:sym typeface="+mn-lt"/>
            </a:endParaRPr>
          </a:p>
        </p:txBody>
      </p:sp>
      <p:sp>
        <p:nvSpPr>
          <p:cNvPr id="27" name="矩形 26"/>
          <p:cNvSpPr>
            <a:spLocks noChangeArrowheads="1"/>
          </p:cNvSpPr>
          <p:nvPr/>
        </p:nvSpPr>
        <p:spPr bwMode="auto">
          <a:xfrm>
            <a:off x="5284604" y="2626627"/>
            <a:ext cx="2742881" cy="605294"/>
          </a:xfrm>
          <a:prstGeom prst="rect">
            <a:avLst/>
          </a:prstGeom>
          <a:noFill/>
          <a:ln w="9525">
            <a:noFill/>
            <a:miter lim="800000"/>
          </a:ln>
        </p:spPr>
        <p:txBody>
          <a:bodyPr wrap="square">
            <a:spAutoFit/>
          </a:bodyPr>
          <a:lstStyle/>
          <a:p>
            <a:pPr algn="just">
              <a:lnSpc>
                <a:spcPts val="2000"/>
              </a:lnSpc>
            </a:pPr>
            <a:r>
              <a:rPr lang="zh-CN" altLang="en-US" sz="1200" dirty="0" smtClean="0">
                <a:solidFill>
                  <a:schemeClr val="tx1">
                    <a:lumMod val="50000"/>
                    <a:lumOff val="50000"/>
                  </a:schemeClr>
                </a:solidFill>
                <a:cs typeface="+mn-ea"/>
                <a:sym typeface="+mn-lt"/>
              </a:rPr>
              <a:t>小木头，</a:t>
            </a:r>
            <a:r>
              <a:rPr lang="zh-CN" altLang="en-US" sz="1200" dirty="0" smtClean="0">
                <a:solidFill>
                  <a:schemeClr val="tx1">
                    <a:lumMod val="50000"/>
                    <a:lumOff val="50000"/>
                  </a:schemeClr>
                </a:solidFill>
                <a:cs typeface="+mn-ea"/>
                <a:sym typeface="+mn-lt"/>
              </a:rPr>
              <a:t>给你创意和</a:t>
            </a:r>
            <a:r>
              <a:rPr lang="zh-CN" altLang="en-US" sz="1200" dirty="0" smtClean="0">
                <a:solidFill>
                  <a:schemeClr val="tx1">
                    <a:lumMod val="50000"/>
                    <a:lumOff val="50000"/>
                  </a:schemeClr>
                </a:solidFill>
                <a:cs typeface="+mn-ea"/>
                <a:sym typeface="+mn-lt"/>
              </a:rPr>
              <a:t>灵感小木头，</a:t>
            </a:r>
            <a:r>
              <a:rPr lang="zh-CN" altLang="en-US" sz="1200" dirty="0" smtClean="0">
                <a:solidFill>
                  <a:schemeClr val="tx1">
                    <a:lumMod val="50000"/>
                    <a:lumOff val="50000"/>
                  </a:schemeClr>
                </a:solidFill>
                <a:cs typeface="+mn-ea"/>
                <a:sym typeface="+mn-lt"/>
              </a:rPr>
              <a:t>给你创意和灵感</a:t>
            </a:r>
            <a:r>
              <a:rPr lang="en-US" altLang="zh-CN" sz="1200" dirty="0" smtClean="0">
                <a:solidFill>
                  <a:schemeClr val="tx1">
                    <a:lumMod val="50000"/>
                    <a:lumOff val="50000"/>
                  </a:schemeClr>
                </a:solidFill>
                <a:cs typeface="+mn-ea"/>
                <a:sym typeface="+mn-lt"/>
              </a:rPr>
              <a:t>……</a:t>
            </a:r>
            <a:endParaRPr lang="zh-CN" altLang="en-US" sz="1200" dirty="0">
              <a:solidFill>
                <a:schemeClr val="tx1">
                  <a:lumMod val="50000"/>
                  <a:lumOff val="50000"/>
                </a:schemeClr>
              </a:solidFill>
              <a:cs typeface="+mn-ea"/>
              <a:sym typeface="+mn-lt"/>
            </a:endParaRPr>
          </a:p>
        </p:txBody>
      </p:sp>
      <p:sp>
        <p:nvSpPr>
          <p:cNvPr id="28" name="矩形 27"/>
          <p:cNvSpPr>
            <a:spLocks noChangeArrowheads="1"/>
          </p:cNvSpPr>
          <p:nvPr/>
        </p:nvSpPr>
        <p:spPr bwMode="auto">
          <a:xfrm>
            <a:off x="5284602" y="3805912"/>
            <a:ext cx="2670893" cy="605294"/>
          </a:xfrm>
          <a:prstGeom prst="rect">
            <a:avLst/>
          </a:prstGeom>
          <a:noFill/>
          <a:ln w="9525">
            <a:noFill/>
            <a:miter lim="800000"/>
          </a:ln>
        </p:spPr>
        <p:txBody>
          <a:bodyPr wrap="square">
            <a:spAutoFit/>
          </a:bodyPr>
          <a:lstStyle/>
          <a:p>
            <a:pPr algn="just">
              <a:lnSpc>
                <a:spcPts val="2000"/>
              </a:lnSpc>
            </a:pPr>
            <a:r>
              <a:rPr lang="zh-CN" altLang="en-US" sz="1200" dirty="0" smtClean="0">
                <a:solidFill>
                  <a:schemeClr val="tx1">
                    <a:lumMod val="50000"/>
                    <a:lumOff val="50000"/>
                  </a:schemeClr>
                </a:solidFill>
                <a:cs typeface="+mn-ea"/>
                <a:sym typeface="+mn-lt"/>
              </a:rPr>
              <a:t>小木头，</a:t>
            </a:r>
            <a:r>
              <a:rPr lang="zh-CN" altLang="en-US" sz="1200" dirty="0" smtClean="0">
                <a:solidFill>
                  <a:schemeClr val="tx1">
                    <a:lumMod val="50000"/>
                    <a:lumOff val="50000"/>
                  </a:schemeClr>
                </a:solidFill>
                <a:cs typeface="+mn-ea"/>
                <a:sym typeface="+mn-lt"/>
              </a:rPr>
              <a:t>给你创意和</a:t>
            </a:r>
            <a:r>
              <a:rPr lang="zh-CN" altLang="en-US" sz="1200" dirty="0" smtClean="0">
                <a:solidFill>
                  <a:schemeClr val="tx1">
                    <a:lumMod val="50000"/>
                    <a:lumOff val="50000"/>
                  </a:schemeClr>
                </a:solidFill>
                <a:cs typeface="+mn-ea"/>
                <a:sym typeface="+mn-lt"/>
              </a:rPr>
              <a:t>灵感小木头，</a:t>
            </a:r>
            <a:r>
              <a:rPr lang="zh-CN" altLang="en-US" sz="1200" dirty="0" smtClean="0">
                <a:solidFill>
                  <a:schemeClr val="tx1">
                    <a:lumMod val="50000"/>
                    <a:lumOff val="50000"/>
                  </a:schemeClr>
                </a:solidFill>
                <a:cs typeface="+mn-ea"/>
                <a:sym typeface="+mn-lt"/>
              </a:rPr>
              <a:t>给你创意和灵感</a:t>
            </a:r>
            <a:r>
              <a:rPr lang="en-US" altLang="zh-CN" sz="1200" dirty="0" smtClean="0">
                <a:solidFill>
                  <a:schemeClr val="tx1">
                    <a:lumMod val="50000"/>
                    <a:lumOff val="50000"/>
                  </a:schemeClr>
                </a:solidFill>
                <a:cs typeface="+mn-ea"/>
                <a:sym typeface="+mn-lt"/>
              </a:rPr>
              <a:t>……</a:t>
            </a:r>
            <a:endParaRPr lang="zh-CN" altLang="en-US" sz="1200" dirty="0">
              <a:solidFill>
                <a:schemeClr val="tx1">
                  <a:lumMod val="50000"/>
                  <a:lumOff val="50000"/>
                </a:schemeClr>
              </a:solidFill>
              <a:cs typeface="+mn-ea"/>
              <a:sym typeface="+mn-lt"/>
            </a:endParaRPr>
          </a:p>
        </p:txBody>
      </p:sp>
      <p:sp>
        <p:nvSpPr>
          <p:cNvPr id="30" name="标题 29"/>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31" name="矩形 30"/>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400238494"/>
          <p:cNvPicPr>
            <a:picLocks noChangeAspect="1"/>
          </p:cNvPicPr>
          <p:nvPr/>
        </p:nvPicPr>
        <p:blipFill>
          <a:blip r:embed="rId3"/>
          <a:stretch>
            <a:fillRect/>
          </a:stretch>
        </p:blipFill>
        <p:spPr>
          <a:xfrm>
            <a:off x="989330" y="800100"/>
            <a:ext cx="4086225" cy="4086225"/>
          </a:xfrm>
          <a:prstGeom prst="rect">
            <a:avLst/>
          </a:prstGeom>
        </p:spPr>
      </p:pic>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p:tgtEl>
                                          <p:spTgt spid="26"/>
                                        </p:tgtEl>
                                        <p:attrNameLst>
                                          <p:attrName>ppt_y</p:attrName>
                                        </p:attrNameLst>
                                      </p:cBhvr>
                                      <p:tavLst>
                                        <p:tav tm="0">
                                          <p:val>
                                            <p:strVal val="#ppt_y-#ppt_h*1.125000"/>
                                          </p:val>
                                        </p:tav>
                                        <p:tav tm="100000">
                                          <p:val>
                                            <p:strVal val="#ppt_y"/>
                                          </p:val>
                                        </p:tav>
                                      </p:tavLst>
                                    </p:anim>
                                    <p:animEffect transition="in" filter="wipe(down)">
                                      <p:cBhvr>
                                        <p:cTn id="8" dur="300"/>
                                        <p:tgtEl>
                                          <p:spTgt spid="26"/>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300"/>
                                        <p:tgtEl>
                                          <p:spTgt spid="27"/>
                                        </p:tgtEl>
                                        <p:attrNameLst>
                                          <p:attrName>ppt_y</p:attrName>
                                        </p:attrNameLst>
                                      </p:cBhvr>
                                      <p:tavLst>
                                        <p:tav tm="0">
                                          <p:val>
                                            <p:strVal val="#ppt_y-#ppt_h*1.125000"/>
                                          </p:val>
                                        </p:tav>
                                        <p:tav tm="100000">
                                          <p:val>
                                            <p:strVal val="#ppt_y"/>
                                          </p:val>
                                        </p:tav>
                                      </p:tavLst>
                                    </p:anim>
                                    <p:animEffect transition="in" filter="wipe(down)">
                                      <p:cBhvr>
                                        <p:cTn id="13" dur="300"/>
                                        <p:tgtEl>
                                          <p:spTgt spid="27"/>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300"/>
                                        <p:tgtEl>
                                          <p:spTgt spid="28"/>
                                        </p:tgtEl>
                                        <p:attrNameLst>
                                          <p:attrName>ppt_y</p:attrName>
                                        </p:attrNameLst>
                                      </p:cBhvr>
                                      <p:tavLst>
                                        <p:tav tm="0">
                                          <p:val>
                                            <p:strVal val="#ppt_y-#ppt_h*1.125000"/>
                                          </p:val>
                                        </p:tav>
                                        <p:tav tm="100000">
                                          <p:val>
                                            <p:strVal val="#ppt_y"/>
                                          </p:val>
                                        </p:tav>
                                      </p:tavLst>
                                    </p:anim>
                                    <p:animEffect transition="in" filter="wipe(down)">
                                      <p:cBhvr>
                                        <p:cTn id="18"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1109"/>
          <p:cNvPicPr>
            <a:picLocks noChangeAspect="1"/>
          </p:cNvPicPr>
          <p:nvPr/>
        </p:nvPicPr>
        <p:blipFill>
          <a:blip r:embed="rId6"/>
          <a:srcRect r="2083"/>
          <a:stretch>
            <a:fillRect/>
          </a:stretch>
        </p:blipFill>
        <p:spPr>
          <a:xfrm rot="5400000">
            <a:off x="1979295" y="-2025491"/>
            <a:ext cx="5188268" cy="9165431"/>
          </a:xfrm>
          <a:prstGeom prst="rect">
            <a:avLst/>
          </a:prstGeom>
        </p:spPr>
      </p:pic>
      <p:sp>
        <p:nvSpPr>
          <p:cNvPr id="4" name="矩形 3"/>
          <p:cNvSpPr/>
          <p:nvPr/>
        </p:nvSpPr>
        <p:spPr>
          <a:xfrm>
            <a:off x="775335" y="600710"/>
            <a:ext cx="7495540" cy="3942080"/>
          </a:xfrm>
          <a:prstGeom prst="rect">
            <a:avLst/>
          </a:prstGeom>
          <a:solidFill>
            <a:schemeClr val="bg1"/>
          </a:solidFill>
          <a:ln w="60325">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H="1">
            <a:off x="5252936" y="479973"/>
            <a:ext cx="1535656" cy="22125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275963" y="805796"/>
            <a:ext cx="512630" cy="780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custDataLst>
              <p:tags r:id="rId1"/>
            </p:custDataLst>
          </p:nvPr>
        </p:nvSpPr>
        <p:spPr bwMode="auto">
          <a:xfrm>
            <a:off x="1409065" y="1818640"/>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FE083"/>
                </a:solidFill>
                <a:latin typeface="+mj-ea"/>
                <a:ea typeface="+mj-ea"/>
                <a:cs typeface="+mn-ea"/>
                <a:sym typeface="+mn-lt"/>
              </a:rPr>
              <a:t>04</a:t>
            </a:r>
          </a:p>
        </p:txBody>
      </p:sp>
      <p:sp>
        <p:nvSpPr>
          <p:cNvPr id="20" name="矩形 19"/>
          <p:cNvSpPr/>
          <p:nvPr/>
        </p:nvSpPr>
        <p:spPr>
          <a:xfrm>
            <a:off x="3793490" y="1986915"/>
            <a:ext cx="3177540" cy="591185"/>
          </a:xfrm>
          <a:prstGeom prst="rect">
            <a:avLst/>
          </a:prstGeom>
        </p:spPr>
        <p:txBody>
          <a:bodyPr wrap="square" lIns="0" tIns="0" rIns="0" bIns="0">
            <a:spAutoFit/>
          </a:bodyPr>
          <a:lstStyle/>
          <a:p>
            <a:r>
              <a:rPr lang="zh-CN" altLang="en-US" sz="3840" b="1" dirty="0" smtClean="0">
                <a:solidFill>
                  <a:srgbClr val="6FC6C0"/>
                </a:solidFill>
                <a:cs typeface="+mn-ea"/>
                <a:sym typeface="+mn-lt"/>
              </a:rPr>
              <a:t>点击输入标题</a:t>
            </a:r>
          </a:p>
        </p:txBody>
      </p:sp>
      <p:sp>
        <p:nvSpPr>
          <p:cNvPr id="21" name="TextBox 11"/>
          <p:cNvSpPr txBox="1"/>
          <p:nvPr/>
        </p:nvSpPr>
        <p:spPr>
          <a:xfrm>
            <a:off x="3705860" y="2686685"/>
            <a:ext cx="3177540" cy="461645"/>
          </a:xfrm>
          <a:prstGeom prst="rect">
            <a:avLst/>
          </a:prstGeom>
          <a:noFill/>
        </p:spPr>
        <p:txBody>
          <a:bodyPr wrap="square" rtlCol="0">
            <a:spAutoFit/>
          </a:bodyPr>
          <a:lstStyle/>
          <a:p>
            <a:pPr marL="0" lvl="1"/>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给你创意和灵感</a:t>
            </a:r>
            <a:endParaRPr lang="en-US" altLang="zh-CN" sz="1135" dirty="0">
              <a:solidFill>
                <a:srgbClr val="3D3B3F"/>
              </a:solidFill>
              <a:cs typeface="+mn-ea"/>
              <a:sym typeface="+mn-lt"/>
            </a:endParaRPr>
          </a:p>
        </p:txBody>
      </p:sp>
      <p:cxnSp>
        <p:nvCxnSpPr>
          <p:cNvPr id="22" name="直接连接符 21"/>
          <p:cNvCxnSpPr/>
          <p:nvPr/>
        </p:nvCxnSpPr>
        <p:spPr>
          <a:xfrm flipH="1">
            <a:off x="3793490" y="2638425"/>
            <a:ext cx="331343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96050" y="480060"/>
            <a:ext cx="193040" cy="294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a:spLocks noChangeArrowheads="1"/>
          </p:cNvSpPr>
          <p:nvPr>
            <p:custDataLst>
              <p:tags r:id="rId2"/>
            </p:custDataLst>
          </p:nvPr>
        </p:nvSpPr>
        <p:spPr bwMode="auto">
          <a:xfrm>
            <a:off x="1471930" y="183324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39DB0"/>
                </a:solidFill>
                <a:latin typeface="+mj-ea"/>
                <a:ea typeface="+mj-ea"/>
                <a:cs typeface="+mn-ea"/>
                <a:sym typeface="+mn-lt"/>
              </a:rPr>
              <a:t>04</a:t>
            </a:r>
          </a:p>
        </p:txBody>
      </p:sp>
      <p:sp>
        <p:nvSpPr>
          <p:cNvPr id="9" name="文本框 8"/>
          <p:cNvSpPr txBox="1">
            <a:spLocks noChangeArrowheads="1"/>
          </p:cNvSpPr>
          <p:nvPr>
            <p:custDataLst>
              <p:tags r:id="rId3"/>
            </p:custDataLst>
          </p:nvPr>
        </p:nvSpPr>
        <p:spPr bwMode="auto">
          <a:xfrm>
            <a:off x="1532255" y="183324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pattFill prst="pct5">
                  <a:fgClr>
                    <a:schemeClr val="bg1"/>
                  </a:fgClr>
                  <a:bgClr>
                    <a:srgbClr val="ACE1DE"/>
                  </a:bgClr>
                </a:pattFill>
                <a:latin typeface="+mj-ea"/>
                <a:ea typeface="+mj-ea"/>
                <a:cs typeface="+mn-ea"/>
                <a:sym typeface="+mn-lt"/>
              </a:rPr>
              <a:t>04</a:t>
            </a:r>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1109"/>
          <p:cNvPicPr>
            <a:picLocks noChangeAspect="1"/>
          </p:cNvPicPr>
          <p:nvPr/>
        </p:nvPicPr>
        <p:blipFill>
          <a:blip r:embed="rId3"/>
          <a:srcRect r="2083"/>
          <a:stretch>
            <a:fillRect/>
          </a:stretch>
        </p:blipFill>
        <p:spPr>
          <a:xfrm rot="5400000">
            <a:off x="1979295" y="-2025491"/>
            <a:ext cx="5188268" cy="9165431"/>
          </a:xfrm>
          <a:prstGeom prst="rect">
            <a:avLst/>
          </a:prstGeom>
        </p:spPr>
      </p:pic>
      <p:sp>
        <p:nvSpPr>
          <p:cNvPr id="8" name="矩形 7"/>
          <p:cNvSpPr/>
          <p:nvPr/>
        </p:nvSpPr>
        <p:spPr>
          <a:xfrm>
            <a:off x="775335" y="600710"/>
            <a:ext cx="7495540" cy="3942080"/>
          </a:xfrm>
          <a:prstGeom prst="rect">
            <a:avLst/>
          </a:prstGeom>
          <a:solidFill>
            <a:schemeClr val="bg1"/>
          </a:solidFill>
          <a:ln w="60325">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49985" y="2341880"/>
            <a:ext cx="2428875" cy="584835"/>
          </a:xfrm>
          <a:prstGeom prst="rect">
            <a:avLst/>
          </a:prstGeom>
          <a:effectLst/>
        </p:spPr>
        <p:txBody>
          <a:bodyPr wrap="none">
            <a:spAutoFit/>
          </a:bodyPr>
          <a:lstStyle/>
          <a:p>
            <a:r>
              <a:rPr lang="en-US" altLang="zh-CN" sz="3200" b="1" dirty="0" smtClean="0">
                <a:solidFill>
                  <a:srgbClr val="6FC6C0"/>
                </a:solidFill>
                <a:latin typeface="+mj-ea"/>
                <a:ea typeface="+mj-ea"/>
                <a:cs typeface="+mn-ea"/>
                <a:sym typeface="+mn-lt"/>
              </a:rPr>
              <a:t>01 </a:t>
            </a:r>
            <a:r>
              <a:rPr lang="en-US" altLang="zh-CN" sz="2000" b="1" dirty="0" smtClean="0">
                <a:solidFill>
                  <a:srgbClr val="6FC6C0"/>
                </a:solidFill>
                <a:latin typeface="+mj-ea"/>
                <a:ea typeface="+mj-ea"/>
                <a:cs typeface="+mn-ea"/>
                <a:sym typeface="+mn-lt"/>
              </a:rPr>
              <a:t> </a:t>
            </a:r>
            <a:r>
              <a:rPr lang="zh-CN" altLang="en-US" sz="2000" b="1" dirty="0" smtClean="0">
                <a:solidFill>
                  <a:srgbClr val="6FC6C0"/>
                </a:solidFill>
                <a:latin typeface="+mj-ea"/>
                <a:ea typeface="+mj-ea"/>
                <a:cs typeface="+mn-ea"/>
                <a:sym typeface="+mn-lt"/>
              </a:rPr>
              <a:t>点击输入标题</a:t>
            </a:r>
          </a:p>
        </p:txBody>
      </p:sp>
      <p:sp>
        <p:nvSpPr>
          <p:cNvPr id="21" name="矩形 20"/>
          <p:cNvSpPr/>
          <p:nvPr/>
        </p:nvSpPr>
        <p:spPr>
          <a:xfrm>
            <a:off x="4657725" y="2341880"/>
            <a:ext cx="2383790" cy="584835"/>
          </a:xfrm>
          <a:prstGeom prst="rect">
            <a:avLst/>
          </a:prstGeom>
          <a:effectLst/>
        </p:spPr>
        <p:txBody>
          <a:bodyPr wrap="none">
            <a:spAutoFit/>
          </a:bodyPr>
          <a:lstStyle/>
          <a:p>
            <a:r>
              <a:rPr lang="en-US" altLang="zh-CN" sz="3200" b="1" dirty="0" smtClean="0">
                <a:solidFill>
                  <a:srgbClr val="6FC6C0"/>
                </a:solidFill>
                <a:latin typeface="+mj-ea"/>
                <a:ea typeface="+mj-ea"/>
                <a:cs typeface="+mn-ea"/>
                <a:sym typeface="+mn-lt"/>
              </a:rPr>
              <a:t>02</a:t>
            </a:r>
            <a:r>
              <a:rPr lang="en-US" altLang="zh-CN" sz="2000" b="1" dirty="0" smtClean="0">
                <a:solidFill>
                  <a:srgbClr val="6FC6C0"/>
                </a:solidFill>
                <a:latin typeface="+mj-ea"/>
                <a:ea typeface="+mj-ea"/>
                <a:cs typeface="+mn-ea"/>
                <a:sym typeface="+mn-lt"/>
              </a:rPr>
              <a:t>  </a:t>
            </a:r>
            <a:r>
              <a:rPr lang="zh-CN" altLang="en-US" sz="2000" b="1" dirty="0" smtClean="0">
                <a:solidFill>
                  <a:srgbClr val="6FC6C0"/>
                </a:solidFill>
                <a:latin typeface="+mj-ea"/>
                <a:ea typeface="+mj-ea"/>
                <a:cs typeface="+mn-ea"/>
                <a:sym typeface="+mn-lt"/>
              </a:rPr>
              <a:t>点击输入标题</a:t>
            </a:r>
          </a:p>
        </p:txBody>
      </p:sp>
      <p:sp>
        <p:nvSpPr>
          <p:cNvPr id="22" name="矩形 21"/>
          <p:cNvSpPr/>
          <p:nvPr/>
        </p:nvSpPr>
        <p:spPr>
          <a:xfrm>
            <a:off x="1195070" y="3043555"/>
            <a:ext cx="2383790" cy="584835"/>
          </a:xfrm>
          <a:prstGeom prst="rect">
            <a:avLst/>
          </a:prstGeom>
          <a:effectLst/>
        </p:spPr>
        <p:txBody>
          <a:bodyPr wrap="none">
            <a:spAutoFit/>
          </a:bodyPr>
          <a:lstStyle/>
          <a:p>
            <a:r>
              <a:rPr lang="en-US" altLang="zh-CN" sz="3200" b="1" dirty="0" smtClean="0">
                <a:solidFill>
                  <a:srgbClr val="6FC6C0"/>
                </a:solidFill>
                <a:latin typeface="+mj-ea"/>
                <a:ea typeface="+mj-ea"/>
                <a:cs typeface="+mn-ea"/>
                <a:sym typeface="+mn-lt"/>
              </a:rPr>
              <a:t>03</a:t>
            </a:r>
            <a:r>
              <a:rPr lang="en-US" altLang="zh-CN" sz="2000" b="1" dirty="0" smtClean="0">
                <a:solidFill>
                  <a:srgbClr val="6FC6C0"/>
                </a:solidFill>
                <a:latin typeface="+mj-ea"/>
                <a:ea typeface="+mj-ea"/>
                <a:cs typeface="+mn-ea"/>
                <a:sym typeface="+mn-lt"/>
              </a:rPr>
              <a:t>  </a:t>
            </a:r>
            <a:r>
              <a:rPr lang="zh-CN" altLang="en-US" sz="2000" b="1" dirty="0" smtClean="0">
                <a:solidFill>
                  <a:srgbClr val="6FC6C0"/>
                </a:solidFill>
                <a:latin typeface="+mj-ea"/>
                <a:ea typeface="+mj-ea"/>
                <a:cs typeface="+mn-ea"/>
                <a:sym typeface="+mn-lt"/>
              </a:rPr>
              <a:t>点击输入标题</a:t>
            </a:r>
          </a:p>
        </p:txBody>
      </p:sp>
      <p:sp>
        <p:nvSpPr>
          <p:cNvPr id="23" name="矩形 22"/>
          <p:cNvSpPr/>
          <p:nvPr/>
        </p:nvSpPr>
        <p:spPr>
          <a:xfrm>
            <a:off x="4657725" y="3061335"/>
            <a:ext cx="2383790" cy="584835"/>
          </a:xfrm>
          <a:prstGeom prst="rect">
            <a:avLst/>
          </a:prstGeom>
          <a:effectLst/>
        </p:spPr>
        <p:txBody>
          <a:bodyPr wrap="none">
            <a:spAutoFit/>
          </a:bodyPr>
          <a:lstStyle/>
          <a:p>
            <a:r>
              <a:rPr lang="en-US" altLang="zh-CN" sz="3200" b="1" dirty="0" smtClean="0">
                <a:solidFill>
                  <a:srgbClr val="6FC6C0"/>
                </a:solidFill>
                <a:latin typeface="+mj-ea"/>
                <a:ea typeface="+mj-ea"/>
                <a:cs typeface="+mn-ea"/>
                <a:sym typeface="+mn-lt"/>
              </a:rPr>
              <a:t>04</a:t>
            </a:r>
            <a:r>
              <a:rPr lang="en-US" altLang="zh-CN" sz="2000" b="1" dirty="0" smtClean="0">
                <a:solidFill>
                  <a:srgbClr val="6FC6C0"/>
                </a:solidFill>
                <a:latin typeface="+mj-ea"/>
                <a:ea typeface="+mj-ea"/>
                <a:cs typeface="+mn-ea"/>
                <a:sym typeface="+mn-lt"/>
              </a:rPr>
              <a:t>  </a:t>
            </a:r>
            <a:r>
              <a:rPr lang="zh-CN" altLang="en-US" sz="2000" b="1" dirty="0" smtClean="0">
                <a:solidFill>
                  <a:srgbClr val="6FC6C0"/>
                </a:solidFill>
                <a:latin typeface="+mj-ea"/>
                <a:ea typeface="+mj-ea"/>
                <a:cs typeface="+mn-ea"/>
                <a:sym typeface="+mn-lt"/>
              </a:rPr>
              <a:t>点击输入标题</a:t>
            </a:r>
          </a:p>
        </p:txBody>
      </p:sp>
      <p:sp>
        <p:nvSpPr>
          <p:cNvPr id="3" name="TextBox 11"/>
          <p:cNvSpPr txBox="1"/>
          <p:nvPr/>
        </p:nvSpPr>
        <p:spPr>
          <a:xfrm>
            <a:off x="3578618" y="1017611"/>
            <a:ext cx="1888382" cy="1073243"/>
          </a:xfrm>
          <a:prstGeom prst="rect">
            <a:avLst/>
          </a:prstGeom>
          <a:noFill/>
        </p:spPr>
        <p:txBody>
          <a:bodyPr wrap="square" rtlCol="0">
            <a:spAutoFit/>
          </a:bodyPr>
          <a:lstStyle/>
          <a:p>
            <a:pPr>
              <a:lnSpc>
                <a:spcPts val="8530"/>
              </a:lnSpc>
            </a:pPr>
            <a:r>
              <a:rPr lang="zh-CN" altLang="en-US" sz="5400" b="1" dirty="0" smtClean="0">
                <a:solidFill>
                  <a:srgbClr val="FFE083"/>
                </a:solidFill>
                <a:cs typeface="+mn-ea"/>
                <a:sym typeface="+mn-lt"/>
              </a:rPr>
              <a:t>目录</a:t>
            </a:r>
            <a:r>
              <a:rPr lang="zh-CN" altLang="en-US" sz="5400" b="1" dirty="0" smtClean="0">
                <a:solidFill>
                  <a:srgbClr val="F4CD77"/>
                </a:solidFill>
                <a:cs typeface="+mn-ea"/>
                <a:sym typeface="+mn-lt"/>
              </a:rPr>
              <a:t> </a:t>
            </a:r>
            <a:endParaRPr lang="zh-CN" altLang="en-US" sz="5400" b="1" dirty="0">
              <a:solidFill>
                <a:srgbClr val="F4CD77"/>
              </a:solidFill>
              <a:cs typeface="+mn-ea"/>
              <a:sym typeface="+mn-lt"/>
            </a:endParaRPr>
          </a:p>
        </p:txBody>
      </p:sp>
      <p:sp>
        <p:nvSpPr>
          <p:cNvPr id="4" name="TextBox 17"/>
          <p:cNvSpPr txBox="1"/>
          <p:nvPr/>
        </p:nvSpPr>
        <p:spPr>
          <a:xfrm>
            <a:off x="3741714" y="703786"/>
            <a:ext cx="1563248" cy="646331"/>
          </a:xfrm>
          <a:prstGeom prst="rect">
            <a:avLst/>
          </a:prstGeom>
          <a:noFill/>
        </p:spPr>
        <p:txBody>
          <a:bodyPr wrap="none" rtlCol="0">
            <a:spAutoFit/>
          </a:bodyPr>
          <a:lstStyle/>
          <a:p>
            <a:r>
              <a:rPr lang="en-US" altLang="zh-CN" sz="3600" spc="300" dirty="0" smtClean="0">
                <a:solidFill>
                  <a:schemeClr val="tx1">
                    <a:lumMod val="75000"/>
                    <a:lumOff val="25000"/>
                  </a:schemeClr>
                </a:solidFill>
                <a:cs typeface="+mn-ea"/>
                <a:sym typeface="+mn-lt"/>
              </a:rPr>
              <a:t>c</a:t>
            </a:r>
            <a:r>
              <a:rPr lang="en-US" altLang="zh-CN" sz="2000" spc="300" dirty="0" smtClean="0">
                <a:solidFill>
                  <a:schemeClr val="tx1">
                    <a:lumMod val="75000"/>
                    <a:lumOff val="25000"/>
                  </a:schemeClr>
                </a:solidFill>
                <a:cs typeface="+mn-ea"/>
                <a:sym typeface="+mn-lt"/>
              </a:rPr>
              <a:t>ontents</a:t>
            </a:r>
          </a:p>
        </p:txBody>
      </p:sp>
      <p:sp>
        <p:nvSpPr>
          <p:cNvPr id="9" name="TextBox 11"/>
          <p:cNvSpPr txBox="1"/>
          <p:nvPr/>
        </p:nvSpPr>
        <p:spPr>
          <a:xfrm>
            <a:off x="3628783" y="1017611"/>
            <a:ext cx="1888382" cy="1073243"/>
          </a:xfrm>
          <a:prstGeom prst="rect">
            <a:avLst/>
          </a:prstGeom>
          <a:noFill/>
        </p:spPr>
        <p:txBody>
          <a:bodyPr wrap="square" rtlCol="0">
            <a:spAutoFit/>
          </a:bodyPr>
          <a:lstStyle/>
          <a:p>
            <a:pPr>
              <a:lnSpc>
                <a:spcPts val="8530"/>
              </a:lnSpc>
            </a:pPr>
            <a:r>
              <a:rPr lang="zh-CN" altLang="en-US" sz="5400" b="1" dirty="0" smtClean="0">
                <a:solidFill>
                  <a:srgbClr val="F39DB0"/>
                </a:solidFill>
                <a:cs typeface="+mn-ea"/>
                <a:sym typeface="+mn-lt"/>
              </a:rPr>
              <a:t>目录</a:t>
            </a:r>
            <a:r>
              <a:rPr lang="zh-CN" altLang="en-US" sz="5400" b="1" dirty="0" smtClean="0">
                <a:solidFill>
                  <a:srgbClr val="F4CD77"/>
                </a:solidFill>
                <a:cs typeface="+mn-ea"/>
                <a:sym typeface="+mn-lt"/>
              </a:rPr>
              <a:t> </a:t>
            </a:r>
            <a:endParaRPr lang="zh-CN" altLang="en-US" sz="5400" b="1" dirty="0">
              <a:solidFill>
                <a:srgbClr val="F4CD77"/>
              </a:solidFill>
              <a:cs typeface="+mn-ea"/>
              <a:sym typeface="+mn-lt"/>
            </a:endParaRPr>
          </a:p>
        </p:txBody>
      </p:sp>
      <p:sp>
        <p:nvSpPr>
          <p:cNvPr id="10" name="TextBox 11"/>
          <p:cNvSpPr txBox="1"/>
          <p:nvPr/>
        </p:nvSpPr>
        <p:spPr>
          <a:xfrm>
            <a:off x="3684028" y="1017611"/>
            <a:ext cx="1888382" cy="1073243"/>
          </a:xfrm>
          <a:prstGeom prst="rect">
            <a:avLst/>
          </a:prstGeom>
          <a:noFill/>
        </p:spPr>
        <p:txBody>
          <a:bodyPr wrap="square" rtlCol="0">
            <a:spAutoFit/>
          </a:bodyPr>
          <a:lstStyle/>
          <a:p>
            <a:pPr>
              <a:lnSpc>
                <a:spcPts val="8530"/>
              </a:lnSpc>
            </a:pPr>
            <a:r>
              <a:rPr lang="zh-CN" altLang="en-US" sz="5400" b="1" dirty="0" smtClean="0">
                <a:pattFill prst="pct5">
                  <a:fgClr>
                    <a:schemeClr val="bg1"/>
                  </a:fgClr>
                  <a:bgClr>
                    <a:srgbClr val="ACE1DE"/>
                  </a:bgClr>
                </a:pattFill>
                <a:cs typeface="+mn-ea"/>
                <a:sym typeface="+mn-lt"/>
              </a:rPr>
              <a:t>目录</a:t>
            </a:r>
            <a:r>
              <a:rPr lang="zh-CN" altLang="en-US" sz="5400" b="1" dirty="0" smtClean="0">
                <a:solidFill>
                  <a:srgbClr val="F4CD77"/>
                </a:solidFill>
                <a:cs typeface="+mn-ea"/>
                <a:sym typeface="+mn-lt"/>
              </a:rPr>
              <a:t> </a:t>
            </a:r>
            <a:endParaRPr lang="zh-CN" altLang="en-US" sz="5400" b="1" dirty="0">
              <a:solidFill>
                <a:srgbClr val="F4CD77"/>
              </a:solidFill>
              <a:cs typeface="+mn-ea"/>
              <a:sym typeface="+mn-lt"/>
            </a:endParaRPr>
          </a:p>
        </p:txBody>
      </p:sp>
      <p:sp>
        <p:nvSpPr>
          <p:cNvPr id="11" name="文本框 10"/>
          <p:cNvSpPr txBox="1"/>
          <p:nvPr/>
        </p:nvSpPr>
        <p:spPr>
          <a:xfrm>
            <a:off x="1149985" y="2856230"/>
            <a:ext cx="3322320" cy="275590"/>
          </a:xfrm>
          <a:prstGeom prst="rect">
            <a:avLst/>
          </a:prstGeom>
          <a:noFill/>
        </p:spPr>
        <p:txBody>
          <a:bodyPr wrap="square" rtlCol="0">
            <a:spAutoFit/>
          </a:bodyPr>
          <a:lstStyle/>
          <a:p>
            <a:pPr algn="l"/>
            <a:r>
              <a:rPr lang="zh-CN" altLang="en-US" sz="1200">
                <a:solidFill>
                  <a:schemeClr val="tx1">
                    <a:lumMod val="75000"/>
                    <a:lumOff val="25000"/>
                  </a:schemeClr>
                </a:solidFill>
              </a:rPr>
              <a:t> If architectural style two years ago everybody</a:t>
            </a:r>
          </a:p>
        </p:txBody>
      </p:sp>
      <p:sp>
        <p:nvSpPr>
          <p:cNvPr id="12" name="文本框 11"/>
          <p:cNvSpPr txBox="1"/>
          <p:nvPr/>
        </p:nvSpPr>
        <p:spPr>
          <a:xfrm>
            <a:off x="4657725" y="2856230"/>
            <a:ext cx="3322320" cy="275590"/>
          </a:xfrm>
          <a:prstGeom prst="rect">
            <a:avLst/>
          </a:prstGeom>
          <a:noFill/>
        </p:spPr>
        <p:txBody>
          <a:bodyPr wrap="square" rtlCol="0">
            <a:spAutoFit/>
          </a:bodyPr>
          <a:lstStyle/>
          <a:p>
            <a:pPr algn="l"/>
            <a:r>
              <a:rPr lang="zh-CN" altLang="en-US" sz="1200">
                <a:solidFill>
                  <a:schemeClr val="tx1">
                    <a:lumMod val="75000"/>
                    <a:lumOff val="25000"/>
                  </a:schemeClr>
                </a:solidFill>
              </a:rPr>
              <a:t> If architectural style two years ago everybody</a:t>
            </a:r>
          </a:p>
        </p:txBody>
      </p:sp>
      <p:sp>
        <p:nvSpPr>
          <p:cNvPr id="13" name="文本框 12"/>
          <p:cNvSpPr txBox="1"/>
          <p:nvPr/>
        </p:nvSpPr>
        <p:spPr>
          <a:xfrm>
            <a:off x="1149985" y="3510915"/>
            <a:ext cx="3322320" cy="275590"/>
          </a:xfrm>
          <a:prstGeom prst="rect">
            <a:avLst/>
          </a:prstGeom>
          <a:noFill/>
        </p:spPr>
        <p:txBody>
          <a:bodyPr wrap="square" rtlCol="0">
            <a:spAutoFit/>
          </a:bodyPr>
          <a:lstStyle/>
          <a:p>
            <a:pPr algn="l"/>
            <a:r>
              <a:rPr lang="zh-CN" altLang="en-US" sz="1200">
                <a:solidFill>
                  <a:schemeClr val="tx1">
                    <a:lumMod val="75000"/>
                    <a:lumOff val="25000"/>
                  </a:schemeClr>
                </a:solidFill>
              </a:rPr>
              <a:t> If architectural style two years ago everybody</a:t>
            </a:r>
          </a:p>
        </p:txBody>
      </p:sp>
      <p:sp>
        <p:nvSpPr>
          <p:cNvPr id="14" name="文本框 13"/>
          <p:cNvSpPr txBox="1"/>
          <p:nvPr/>
        </p:nvSpPr>
        <p:spPr>
          <a:xfrm>
            <a:off x="4657725" y="3558540"/>
            <a:ext cx="3322320" cy="275590"/>
          </a:xfrm>
          <a:prstGeom prst="rect">
            <a:avLst/>
          </a:prstGeom>
          <a:noFill/>
        </p:spPr>
        <p:txBody>
          <a:bodyPr wrap="square" rtlCol="0">
            <a:spAutoFit/>
          </a:bodyPr>
          <a:lstStyle/>
          <a:p>
            <a:pPr algn="l"/>
            <a:r>
              <a:rPr lang="zh-CN" altLang="en-US" sz="1200">
                <a:solidFill>
                  <a:schemeClr val="tx1">
                    <a:lumMod val="75000"/>
                    <a:lumOff val="25000"/>
                  </a:schemeClr>
                </a:solidFill>
              </a:rPr>
              <a:t> If architectural style two years ago everybody</a:t>
            </a:r>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1" grpId="0" bldLvl="0" animBg="1"/>
      <p:bldP spid="22" grpId="0" bldLvl="0" animBg="1"/>
      <p:bldP spid="23" grpId="0" bldLvl="0" animBg="1"/>
      <p:bldP spid="3" grpId="0"/>
      <p:bldP spid="4"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3519" y="4454951"/>
            <a:ext cx="986153" cy="275590"/>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收入来源一</a:t>
            </a:r>
          </a:p>
        </p:txBody>
      </p:sp>
      <p:sp>
        <p:nvSpPr>
          <p:cNvPr id="3" name="TextBox 2"/>
          <p:cNvSpPr txBox="1"/>
          <p:nvPr/>
        </p:nvSpPr>
        <p:spPr>
          <a:xfrm>
            <a:off x="889015" y="3944785"/>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100</a:t>
            </a:r>
            <a:endParaRPr lang="zh-CN" altLang="en-US" sz="900" dirty="0">
              <a:solidFill>
                <a:schemeClr val="tx1">
                  <a:lumMod val="65000"/>
                  <a:lumOff val="35000"/>
                </a:schemeClr>
              </a:solidFill>
              <a:cs typeface="+mn-ea"/>
              <a:sym typeface="+mn-lt"/>
            </a:endParaRPr>
          </a:p>
        </p:txBody>
      </p:sp>
      <p:sp>
        <p:nvSpPr>
          <p:cNvPr id="4" name="TextBox 3"/>
          <p:cNvSpPr txBox="1"/>
          <p:nvPr/>
        </p:nvSpPr>
        <p:spPr>
          <a:xfrm>
            <a:off x="2369179" y="4454951"/>
            <a:ext cx="986153" cy="275590"/>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收入来源二</a:t>
            </a:r>
          </a:p>
        </p:txBody>
      </p:sp>
      <p:sp>
        <p:nvSpPr>
          <p:cNvPr id="5" name="TextBox 4"/>
          <p:cNvSpPr txBox="1"/>
          <p:nvPr/>
        </p:nvSpPr>
        <p:spPr>
          <a:xfrm>
            <a:off x="3479603" y="4454951"/>
            <a:ext cx="986153" cy="275590"/>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收入来源三</a:t>
            </a:r>
          </a:p>
        </p:txBody>
      </p:sp>
      <p:sp>
        <p:nvSpPr>
          <p:cNvPr id="6" name="TextBox 5"/>
          <p:cNvSpPr txBox="1"/>
          <p:nvPr/>
        </p:nvSpPr>
        <p:spPr>
          <a:xfrm>
            <a:off x="4590027" y="4454951"/>
            <a:ext cx="986153" cy="275590"/>
          </a:xfrm>
          <a:prstGeom prst="rect">
            <a:avLst/>
          </a:prstGeom>
          <a:noFill/>
        </p:spPr>
        <p:txBody>
          <a:bodyPr wrap="square" rtlCol="0">
            <a:spAutoFit/>
          </a:bodyPr>
          <a:lstStyle/>
          <a:p>
            <a:pPr algn="ctr"/>
            <a:r>
              <a:rPr lang="zh-CN" altLang="en-US" sz="1200" dirty="0">
                <a:solidFill>
                  <a:schemeClr val="tx1">
                    <a:lumMod val="65000"/>
                    <a:lumOff val="35000"/>
                  </a:schemeClr>
                </a:solidFill>
                <a:cs typeface="+mn-ea"/>
                <a:sym typeface="+mn-lt"/>
              </a:rPr>
              <a:t>收入来源四</a:t>
            </a:r>
          </a:p>
        </p:txBody>
      </p:sp>
      <p:sp>
        <p:nvSpPr>
          <p:cNvPr id="7" name="TextBox 6"/>
          <p:cNvSpPr txBox="1"/>
          <p:nvPr/>
        </p:nvSpPr>
        <p:spPr>
          <a:xfrm>
            <a:off x="889015" y="3575839"/>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200</a:t>
            </a:r>
            <a:endParaRPr lang="zh-CN" altLang="en-US" sz="900" dirty="0">
              <a:solidFill>
                <a:schemeClr val="tx1">
                  <a:lumMod val="65000"/>
                  <a:lumOff val="35000"/>
                </a:schemeClr>
              </a:solidFill>
              <a:cs typeface="+mn-ea"/>
              <a:sym typeface="+mn-lt"/>
            </a:endParaRPr>
          </a:p>
        </p:txBody>
      </p:sp>
      <p:sp>
        <p:nvSpPr>
          <p:cNvPr id="8" name="TextBox 7"/>
          <p:cNvSpPr txBox="1"/>
          <p:nvPr/>
        </p:nvSpPr>
        <p:spPr>
          <a:xfrm>
            <a:off x="889015" y="3206895"/>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300</a:t>
            </a:r>
            <a:endParaRPr lang="zh-CN" altLang="en-US" sz="900" dirty="0">
              <a:solidFill>
                <a:schemeClr val="tx1">
                  <a:lumMod val="65000"/>
                  <a:lumOff val="35000"/>
                </a:schemeClr>
              </a:solidFill>
              <a:cs typeface="+mn-ea"/>
              <a:sym typeface="+mn-lt"/>
            </a:endParaRPr>
          </a:p>
        </p:txBody>
      </p:sp>
      <p:sp>
        <p:nvSpPr>
          <p:cNvPr id="9" name="TextBox 8"/>
          <p:cNvSpPr txBox="1"/>
          <p:nvPr/>
        </p:nvSpPr>
        <p:spPr>
          <a:xfrm>
            <a:off x="889015" y="2837950"/>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400</a:t>
            </a:r>
            <a:endParaRPr lang="zh-CN" altLang="en-US" sz="900" dirty="0">
              <a:solidFill>
                <a:schemeClr val="tx1">
                  <a:lumMod val="65000"/>
                  <a:lumOff val="35000"/>
                </a:schemeClr>
              </a:solidFill>
              <a:cs typeface="+mn-ea"/>
              <a:sym typeface="+mn-lt"/>
            </a:endParaRPr>
          </a:p>
        </p:txBody>
      </p:sp>
      <p:sp>
        <p:nvSpPr>
          <p:cNvPr id="10" name="TextBox 9"/>
          <p:cNvSpPr txBox="1"/>
          <p:nvPr/>
        </p:nvSpPr>
        <p:spPr>
          <a:xfrm>
            <a:off x="889015" y="2469005"/>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500</a:t>
            </a:r>
            <a:endParaRPr lang="zh-CN" altLang="en-US" sz="900" dirty="0">
              <a:solidFill>
                <a:schemeClr val="tx1">
                  <a:lumMod val="65000"/>
                  <a:lumOff val="35000"/>
                </a:schemeClr>
              </a:solidFill>
              <a:cs typeface="+mn-ea"/>
              <a:sym typeface="+mn-lt"/>
            </a:endParaRPr>
          </a:p>
        </p:txBody>
      </p:sp>
      <p:sp>
        <p:nvSpPr>
          <p:cNvPr id="11" name="TextBox 10"/>
          <p:cNvSpPr txBox="1"/>
          <p:nvPr/>
        </p:nvSpPr>
        <p:spPr>
          <a:xfrm>
            <a:off x="889015" y="2100060"/>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600</a:t>
            </a:r>
            <a:endParaRPr lang="zh-CN" altLang="en-US" sz="900" dirty="0">
              <a:solidFill>
                <a:schemeClr val="tx1">
                  <a:lumMod val="65000"/>
                  <a:lumOff val="35000"/>
                </a:schemeClr>
              </a:solidFill>
              <a:cs typeface="+mn-ea"/>
              <a:sym typeface="+mn-lt"/>
            </a:endParaRPr>
          </a:p>
        </p:txBody>
      </p:sp>
      <p:sp>
        <p:nvSpPr>
          <p:cNvPr id="12" name="TextBox 11"/>
          <p:cNvSpPr txBox="1"/>
          <p:nvPr/>
        </p:nvSpPr>
        <p:spPr>
          <a:xfrm>
            <a:off x="889015" y="1724874"/>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700</a:t>
            </a:r>
            <a:endParaRPr lang="zh-CN" altLang="en-US" sz="900" dirty="0">
              <a:solidFill>
                <a:schemeClr val="tx1">
                  <a:lumMod val="65000"/>
                  <a:lumOff val="35000"/>
                </a:schemeClr>
              </a:solidFill>
              <a:cs typeface="+mn-ea"/>
              <a:sym typeface="+mn-lt"/>
            </a:endParaRPr>
          </a:p>
        </p:txBody>
      </p:sp>
      <p:grpSp>
        <p:nvGrpSpPr>
          <p:cNvPr id="13" name="组合 12"/>
          <p:cNvGrpSpPr/>
          <p:nvPr/>
        </p:nvGrpSpPr>
        <p:grpSpPr>
          <a:xfrm>
            <a:off x="1176972" y="1431402"/>
            <a:ext cx="4463333" cy="2951559"/>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9015" y="1362170"/>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900</a:t>
            </a:r>
            <a:endParaRPr lang="zh-CN" altLang="en-US" sz="900" dirty="0">
              <a:solidFill>
                <a:schemeClr val="tx1">
                  <a:lumMod val="65000"/>
                  <a:lumOff val="35000"/>
                </a:schemeClr>
              </a:solidFill>
              <a:cs typeface="+mn-ea"/>
              <a:sym typeface="+mn-lt"/>
            </a:endParaRPr>
          </a:p>
        </p:txBody>
      </p:sp>
      <p:sp>
        <p:nvSpPr>
          <p:cNvPr id="24" name="TextBox 23"/>
          <p:cNvSpPr txBox="1"/>
          <p:nvPr/>
        </p:nvSpPr>
        <p:spPr>
          <a:xfrm>
            <a:off x="889015" y="4313729"/>
            <a:ext cx="215968" cy="138430"/>
          </a:xfrm>
          <a:prstGeom prst="rect">
            <a:avLst/>
          </a:prstGeom>
          <a:noFill/>
        </p:spPr>
        <p:txBody>
          <a:bodyPr wrap="square" lIns="0" tIns="0" rIns="0" bIns="0" rtlCol="0">
            <a:spAutoFit/>
          </a:bodyPr>
          <a:lstStyle/>
          <a:p>
            <a:pPr algn="just"/>
            <a:r>
              <a:rPr lang="en-US" altLang="zh-CN" sz="900" dirty="0">
                <a:solidFill>
                  <a:schemeClr val="tx1">
                    <a:lumMod val="65000"/>
                    <a:lumOff val="35000"/>
                  </a:schemeClr>
                </a:solidFill>
                <a:cs typeface="+mn-ea"/>
                <a:sym typeface="+mn-lt"/>
              </a:rPr>
              <a:t>0</a:t>
            </a:r>
            <a:endParaRPr lang="zh-CN" altLang="en-US" sz="900" dirty="0">
              <a:solidFill>
                <a:schemeClr val="tx1">
                  <a:lumMod val="65000"/>
                  <a:lumOff val="35000"/>
                </a:schemeClr>
              </a:solidFill>
              <a:cs typeface="+mn-ea"/>
              <a:sym typeface="+mn-lt"/>
            </a:endParaRPr>
          </a:p>
        </p:txBody>
      </p:sp>
      <p:sp>
        <p:nvSpPr>
          <p:cNvPr id="25" name="矩形 24"/>
          <p:cNvSpPr/>
          <p:nvPr/>
        </p:nvSpPr>
        <p:spPr>
          <a:xfrm>
            <a:off x="1437738" y="1800348"/>
            <a:ext cx="647903" cy="25826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矩形 25"/>
          <p:cNvSpPr/>
          <p:nvPr/>
        </p:nvSpPr>
        <p:spPr>
          <a:xfrm>
            <a:off x="1437738" y="1981052"/>
            <a:ext cx="647903" cy="2401913"/>
          </a:xfrm>
          <a:prstGeom prst="rect">
            <a:avLst/>
          </a:prstGeom>
          <a:solidFill>
            <a:srgbClr val="FFE0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矩形 26"/>
          <p:cNvSpPr/>
          <p:nvPr/>
        </p:nvSpPr>
        <p:spPr>
          <a:xfrm>
            <a:off x="2538304" y="2538238"/>
            <a:ext cx="647903" cy="184472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8" name="矩形 27"/>
          <p:cNvSpPr/>
          <p:nvPr/>
        </p:nvSpPr>
        <p:spPr>
          <a:xfrm>
            <a:off x="2538304" y="2838585"/>
            <a:ext cx="647903" cy="1545014"/>
          </a:xfrm>
          <a:prstGeom prst="rect">
            <a:avLst/>
          </a:prstGeom>
          <a:solidFill>
            <a:srgbClr val="F39D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9" name="矩形 28"/>
          <p:cNvSpPr/>
          <p:nvPr/>
        </p:nvSpPr>
        <p:spPr>
          <a:xfrm>
            <a:off x="3648728" y="3091654"/>
            <a:ext cx="647903" cy="12913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0" name="矩形 29"/>
          <p:cNvSpPr/>
          <p:nvPr/>
        </p:nvSpPr>
        <p:spPr>
          <a:xfrm>
            <a:off x="3648728" y="3575840"/>
            <a:ext cx="647903" cy="807123"/>
          </a:xfrm>
          <a:prstGeom prst="rect">
            <a:avLst/>
          </a:prstGeom>
          <a:solidFill>
            <a:srgbClr val="6FC6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1" name="矩形 30"/>
          <p:cNvSpPr/>
          <p:nvPr/>
        </p:nvSpPr>
        <p:spPr>
          <a:xfrm>
            <a:off x="4765115" y="3276128"/>
            <a:ext cx="647903" cy="110683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2" name="矩形 31"/>
          <p:cNvSpPr/>
          <p:nvPr/>
        </p:nvSpPr>
        <p:spPr>
          <a:xfrm>
            <a:off x="4765115" y="3516334"/>
            <a:ext cx="647903" cy="866630"/>
          </a:xfrm>
          <a:prstGeom prst="rect">
            <a:avLst/>
          </a:prstGeom>
          <a:solidFill>
            <a:srgbClr val="FFE0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3" name="TextBox 32"/>
          <p:cNvSpPr txBox="1"/>
          <p:nvPr/>
        </p:nvSpPr>
        <p:spPr>
          <a:xfrm>
            <a:off x="6083775" y="1788591"/>
            <a:ext cx="2447635" cy="609398"/>
          </a:xfrm>
          <a:prstGeom prst="rect">
            <a:avLst/>
          </a:prstGeom>
          <a:noFill/>
        </p:spPr>
        <p:txBody>
          <a:bodyPr wrap="square" lIns="0" tIns="0" rIns="0" bIns="0" rtlCol="0">
            <a:spAutoFit/>
          </a:bodyPr>
          <a:lstStyle/>
          <a:p>
            <a:pPr algn="just">
              <a:lnSpc>
                <a:spcPct val="120000"/>
              </a:lnSpc>
            </a:pPr>
            <a:r>
              <a:rPr lang="zh-CN" altLang="en-US" sz="1100" dirty="0">
                <a:solidFill>
                  <a:schemeClr val="tx1">
                    <a:lumMod val="50000"/>
                    <a:lumOff val="50000"/>
                  </a:schemeClr>
                </a:solidFill>
                <a:cs typeface="+mn-ea"/>
                <a:sym typeface="+mn-lt"/>
              </a:rPr>
              <a:t>       </a:t>
            </a: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zh-CN" altLang="en-US" sz="1100" dirty="0">
              <a:solidFill>
                <a:schemeClr val="tx1">
                  <a:lumMod val="50000"/>
                  <a:lumOff val="50000"/>
                </a:schemeClr>
              </a:solidFill>
              <a:cs typeface="+mn-ea"/>
              <a:sym typeface="+mn-lt"/>
            </a:endParaRPr>
          </a:p>
        </p:txBody>
      </p:sp>
      <p:sp>
        <p:nvSpPr>
          <p:cNvPr id="34" name="TextBox 33"/>
          <p:cNvSpPr txBox="1"/>
          <p:nvPr/>
        </p:nvSpPr>
        <p:spPr>
          <a:xfrm>
            <a:off x="6083774" y="1304464"/>
            <a:ext cx="2058807" cy="307340"/>
          </a:xfrm>
          <a:prstGeom prst="rect">
            <a:avLst/>
          </a:prstGeom>
          <a:noFill/>
        </p:spPr>
        <p:txBody>
          <a:bodyPr wrap="square" lIns="0" tIns="0" rIns="0" bIns="0" rtlCol="0">
            <a:spAutoFit/>
          </a:bodyPr>
          <a:lstStyle/>
          <a:p>
            <a:r>
              <a:rPr lang="zh-CN" altLang="en-US" sz="2000" dirty="0">
                <a:solidFill>
                  <a:schemeClr val="tx1">
                    <a:lumMod val="50000"/>
                    <a:lumOff val="50000"/>
                  </a:schemeClr>
                </a:solidFill>
                <a:cs typeface="+mn-ea"/>
                <a:sym typeface="+mn-lt"/>
              </a:rPr>
              <a:t>点击输入标题文本</a:t>
            </a:r>
          </a:p>
        </p:txBody>
      </p:sp>
      <p:sp>
        <p:nvSpPr>
          <p:cNvPr id="35" name="TextBox 34"/>
          <p:cNvSpPr txBox="1"/>
          <p:nvPr/>
        </p:nvSpPr>
        <p:spPr>
          <a:xfrm>
            <a:off x="6060921" y="3198767"/>
            <a:ext cx="2274775" cy="461645"/>
          </a:xfrm>
          <a:prstGeom prst="rect">
            <a:avLst/>
          </a:prstGeom>
          <a:noFill/>
        </p:spPr>
        <p:txBody>
          <a:bodyPr wrap="square" lIns="0" tIns="0" rIns="0" bIns="0" rtlCol="0">
            <a:spAutoFit/>
          </a:bodyPr>
          <a:lstStyle/>
          <a:p>
            <a:r>
              <a:rPr lang="en-US" altLang="zh-CN" sz="3000" dirty="0" err="1" smtClean="0">
                <a:solidFill>
                  <a:schemeClr val="tx1">
                    <a:lumMod val="50000"/>
                    <a:lumOff val="50000"/>
                  </a:schemeClr>
                </a:solidFill>
                <a:cs typeface="+mn-ea"/>
                <a:sym typeface="+mn-lt"/>
              </a:rPr>
              <a:t>xxxxxxx</a:t>
            </a:r>
            <a:endParaRPr lang="zh-CN" altLang="en-US" sz="3000" dirty="0">
              <a:solidFill>
                <a:schemeClr val="tx1">
                  <a:lumMod val="50000"/>
                  <a:lumOff val="50000"/>
                </a:schemeClr>
              </a:solidFill>
              <a:cs typeface="+mn-ea"/>
              <a:sym typeface="+mn-lt"/>
            </a:endParaRPr>
          </a:p>
        </p:txBody>
      </p:sp>
      <p:sp>
        <p:nvSpPr>
          <p:cNvPr id="36" name="TextBox 35"/>
          <p:cNvSpPr txBox="1"/>
          <p:nvPr/>
        </p:nvSpPr>
        <p:spPr>
          <a:xfrm>
            <a:off x="6083775" y="2961664"/>
            <a:ext cx="1439785" cy="215265"/>
          </a:xfrm>
          <a:prstGeom prst="rect">
            <a:avLst/>
          </a:prstGeom>
          <a:noFill/>
        </p:spPr>
        <p:txBody>
          <a:bodyPr wrap="square" lIns="0" tIns="0" rIns="0" bIns="0" rtlCol="0">
            <a:spAutoFit/>
          </a:bodyPr>
          <a:lstStyle/>
          <a:p>
            <a:r>
              <a:rPr lang="zh-CN" altLang="en-US" sz="1400" b="1" dirty="0">
                <a:solidFill>
                  <a:schemeClr val="tx1">
                    <a:lumMod val="50000"/>
                    <a:lumOff val="50000"/>
                  </a:schemeClr>
                </a:solidFill>
                <a:cs typeface="+mn-ea"/>
                <a:sym typeface="+mn-lt"/>
              </a:rPr>
              <a:t>全年总额：</a:t>
            </a:r>
          </a:p>
        </p:txBody>
      </p:sp>
      <p:sp>
        <p:nvSpPr>
          <p:cNvPr id="37" name="TextBox 36"/>
          <p:cNvSpPr txBox="1"/>
          <p:nvPr/>
        </p:nvSpPr>
        <p:spPr>
          <a:xfrm>
            <a:off x="6094672" y="4108564"/>
            <a:ext cx="634763" cy="215265"/>
          </a:xfrm>
          <a:prstGeom prst="rect">
            <a:avLst/>
          </a:prstGeom>
          <a:noFill/>
        </p:spPr>
        <p:txBody>
          <a:bodyPr wrap="square" lIns="0" tIns="0" rIns="0" bIns="0" rtlCol="0">
            <a:spAutoFit/>
          </a:bodyPr>
          <a:lstStyle/>
          <a:p>
            <a:r>
              <a:rPr lang="zh-CN" altLang="en-US" sz="1400" dirty="0">
                <a:solidFill>
                  <a:schemeClr val="tx1">
                    <a:lumMod val="65000"/>
                    <a:lumOff val="35000"/>
                  </a:schemeClr>
                </a:solidFill>
                <a:cs typeface="+mn-ea"/>
                <a:sym typeface="+mn-lt"/>
              </a:rPr>
              <a:t>毛利润</a:t>
            </a:r>
          </a:p>
        </p:txBody>
      </p:sp>
      <p:sp>
        <p:nvSpPr>
          <p:cNvPr id="38" name="TextBox 37"/>
          <p:cNvSpPr txBox="1"/>
          <p:nvPr/>
        </p:nvSpPr>
        <p:spPr>
          <a:xfrm>
            <a:off x="6094672" y="4452773"/>
            <a:ext cx="634763" cy="215265"/>
          </a:xfrm>
          <a:prstGeom prst="rect">
            <a:avLst/>
          </a:prstGeom>
          <a:noFill/>
        </p:spPr>
        <p:txBody>
          <a:bodyPr wrap="square" lIns="0" tIns="0" rIns="0" bIns="0" rtlCol="0">
            <a:spAutoFit/>
          </a:bodyPr>
          <a:lstStyle/>
          <a:p>
            <a:r>
              <a:rPr lang="zh-CN" altLang="en-US" sz="1400" dirty="0">
                <a:solidFill>
                  <a:schemeClr val="tx1">
                    <a:lumMod val="65000"/>
                    <a:lumOff val="35000"/>
                  </a:schemeClr>
                </a:solidFill>
                <a:cs typeface="+mn-ea"/>
                <a:sym typeface="+mn-lt"/>
              </a:rPr>
              <a:t>纯利润</a:t>
            </a:r>
          </a:p>
        </p:txBody>
      </p:sp>
      <p:sp>
        <p:nvSpPr>
          <p:cNvPr id="39" name="TextBox 9"/>
          <p:cNvSpPr txBox="1">
            <a:spLocks noChangeArrowheads="1"/>
          </p:cNvSpPr>
          <p:nvPr/>
        </p:nvSpPr>
        <p:spPr bwMode="auto">
          <a:xfrm>
            <a:off x="3723556" y="2812765"/>
            <a:ext cx="5145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a:solidFill>
                  <a:schemeClr val="tx1">
                    <a:lumMod val="65000"/>
                    <a:lumOff val="35000"/>
                  </a:schemeClr>
                </a:solidFill>
                <a:latin typeface="+mn-lt"/>
                <a:ea typeface="+mn-ea"/>
                <a:cs typeface="+mn-ea"/>
                <a:sym typeface="+mn-lt"/>
              </a:rPr>
              <a:t>500</a:t>
            </a:r>
            <a:r>
              <a:rPr lang="zh-CN" altLang="en-US" sz="1500" b="1" dirty="0">
                <a:solidFill>
                  <a:schemeClr val="tx1">
                    <a:lumMod val="65000"/>
                    <a:lumOff val="35000"/>
                  </a:schemeClr>
                </a:solidFill>
                <a:latin typeface="+mn-lt"/>
                <a:ea typeface="+mn-ea"/>
                <a:cs typeface="+mn-ea"/>
                <a:sym typeface="+mn-lt"/>
              </a:rPr>
              <a:t>万</a:t>
            </a:r>
          </a:p>
        </p:txBody>
      </p:sp>
      <p:sp>
        <p:nvSpPr>
          <p:cNvPr id="40" name="TextBox 9"/>
          <p:cNvSpPr txBox="1">
            <a:spLocks noChangeArrowheads="1"/>
          </p:cNvSpPr>
          <p:nvPr/>
        </p:nvSpPr>
        <p:spPr bwMode="auto">
          <a:xfrm>
            <a:off x="2604973" y="2277713"/>
            <a:ext cx="5145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a:solidFill>
                  <a:schemeClr val="tx1">
                    <a:lumMod val="65000"/>
                    <a:lumOff val="35000"/>
                  </a:schemeClr>
                </a:solidFill>
                <a:latin typeface="+mn-lt"/>
                <a:ea typeface="+mn-ea"/>
                <a:cs typeface="+mn-ea"/>
                <a:sym typeface="+mn-lt"/>
              </a:rPr>
              <a:t>600</a:t>
            </a:r>
            <a:r>
              <a:rPr lang="zh-CN" altLang="en-US" sz="1500" b="1" dirty="0">
                <a:solidFill>
                  <a:schemeClr val="tx1">
                    <a:lumMod val="65000"/>
                    <a:lumOff val="35000"/>
                  </a:schemeClr>
                </a:solidFill>
                <a:latin typeface="+mn-lt"/>
                <a:ea typeface="+mn-ea"/>
                <a:cs typeface="+mn-ea"/>
                <a:sym typeface="+mn-lt"/>
              </a:rPr>
              <a:t>万</a:t>
            </a:r>
          </a:p>
        </p:txBody>
      </p:sp>
      <p:sp>
        <p:nvSpPr>
          <p:cNvPr id="41" name="TextBox 9"/>
          <p:cNvSpPr txBox="1">
            <a:spLocks noChangeArrowheads="1"/>
          </p:cNvSpPr>
          <p:nvPr/>
        </p:nvSpPr>
        <p:spPr bwMode="auto">
          <a:xfrm>
            <a:off x="4828611" y="3022091"/>
            <a:ext cx="5145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a:solidFill>
                  <a:schemeClr val="tx1">
                    <a:lumMod val="65000"/>
                    <a:lumOff val="35000"/>
                  </a:schemeClr>
                </a:solidFill>
                <a:latin typeface="+mn-lt"/>
                <a:ea typeface="+mn-ea"/>
                <a:cs typeface="+mn-ea"/>
                <a:sym typeface="+mn-lt"/>
              </a:rPr>
              <a:t>300</a:t>
            </a:r>
            <a:r>
              <a:rPr lang="zh-CN" altLang="en-US" sz="1500" b="1" dirty="0">
                <a:solidFill>
                  <a:schemeClr val="tx1">
                    <a:lumMod val="65000"/>
                    <a:lumOff val="35000"/>
                  </a:schemeClr>
                </a:solidFill>
                <a:latin typeface="+mn-lt"/>
                <a:ea typeface="+mn-ea"/>
                <a:cs typeface="+mn-ea"/>
                <a:sym typeface="+mn-lt"/>
              </a:rPr>
              <a:t>万</a:t>
            </a:r>
          </a:p>
        </p:txBody>
      </p:sp>
      <p:sp>
        <p:nvSpPr>
          <p:cNvPr id="42" name="TextBox 41"/>
          <p:cNvSpPr txBox="1"/>
          <p:nvPr/>
        </p:nvSpPr>
        <p:spPr>
          <a:xfrm>
            <a:off x="715133" y="4478029"/>
            <a:ext cx="528386" cy="229870"/>
          </a:xfrm>
          <a:prstGeom prst="rect">
            <a:avLst/>
          </a:prstGeom>
          <a:noFill/>
        </p:spPr>
        <p:txBody>
          <a:bodyPr wrap="square" rtlCol="0">
            <a:spAutoFit/>
          </a:bodyPr>
          <a:lstStyle/>
          <a:p>
            <a:pPr algn="ctr"/>
            <a:r>
              <a:rPr lang="zh-CN" altLang="en-US" sz="900" dirty="0">
                <a:solidFill>
                  <a:schemeClr val="tx1">
                    <a:lumMod val="65000"/>
                    <a:lumOff val="35000"/>
                  </a:schemeClr>
                </a:solidFill>
                <a:cs typeface="+mn-ea"/>
                <a:sym typeface="+mn-lt"/>
              </a:rPr>
              <a:t>（万元）</a:t>
            </a:r>
          </a:p>
        </p:txBody>
      </p:sp>
      <p:sp>
        <p:nvSpPr>
          <p:cNvPr id="43" name="TextBox 9"/>
          <p:cNvSpPr txBox="1">
            <a:spLocks noChangeArrowheads="1"/>
          </p:cNvSpPr>
          <p:nvPr/>
        </p:nvSpPr>
        <p:spPr bwMode="auto">
          <a:xfrm>
            <a:off x="1551188" y="2076550"/>
            <a:ext cx="42100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bg1"/>
                </a:solidFill>
                <a:latin typeface="+mn-lt"/>
                <a:ea typeface="+mn-ea"/>
                <a:cs typeface="+mn-ea"/>
                <a:sym typeface="+mn-lt"/>
              </a:rPr>
              <a:t>650</a:t>
            </a:r>
            <a:r>
              <a:rPr lang="zh-CN" altLang="en-US" sz="1200" dirty="0">
                <a:solidFill>
                  <a:schemeClr val="bg1"/>
                </a:solidFill>
                <a:latin typeface="+mn-lt"/>
                <a:ea typeface="+mn-ea"/>
                <a:cs typeface="+mn-ea"/>
                <a:sym typeface="+mn-lt"/>
              </a:rPr>
              <a:t>万</a:t>
            </a:r>
          </a:p>
        </p:txBody>
      </p:sp>
      <p:sp>
        <p:nvSpPr>
          <p:cNvPr id="44" name="TextBox 9"/>
          <p:cNvSpPr txBox="1">
            <a:spLocks noChangeArrowheads="1"/>
          </p:cNvSpPr>
          <p:nvPr/>
        </p:nvSpPr>
        <p:spPr bwMode="auto">
          <a:xfrm>
            <a:off x="2651752" y="2916938"/>
            <a:ext cx="42100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bg1"/>
                </a:solidFill>
                <a:latin typeface="+mn-lt"/>
                <a:ea typeface="+mn-ea"/>
                <a:cs typeface="+mn-ea"/>
                <a:sym typeface="+mn-lt"/>
              </a:rPr>
              <a:t>420</a:t>
            </a:r>
            <a:r>
              <a:rPr lang="zh-CN" altLang="en-US" sz="1200" dirty="0">
                <a:solidFill>
                  <a:schemeClr val="bg1"/>
                </a:solidFill>
                <a:latin typeface="+mn-lt"/>
                <a:ea typeface="+mn-ea"/>
                <a:cs typeface="+mn-ea"/>
                <a:sym typeface="+mn-lt"/>
              </a:rPr>
              <a:t>万</a:t>
            </a:r>
          </a:p>
        </p:txBody>
      </p:sp>
      <p:sp>
        <p:nvSpPr>
          <p:cNvPr id="45" name="TextBox 9"/>
          <p:cNvSpPr txBox="1">
            <a:spLocks noChangeArrowheads="1"/>
          </p:cNvSpPr>
          <p:nvPr/>
        </p:nvSpPr>
        <p:spPr bwMode="auto">
          <a:xfrm>
            <a:off x="3762176" y="3645073"/>
            <a:ext cx="42100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bg1"/>
                </a:solidFill>
                <a:latin typeface="+mn-lt"/>
                <a:ea typeface="+mn-ea"/>
                <a:cs typeface="+mn-ea"/>
                <a:sym typeface="+mn-lt"/>
              </a:rPr>
              <a:t>220</a:t>
            </a:r>
            <a:r>
              <a:rPr lang="zh-CN" altLang="en-US" sz="1200" dirty="0">
                <a:solidFill>
                  <a:schemeClr val="bg1"/>
                </a:solidFill>
                <a:latin typeface="+mn-lt"/>
                <a:ea typeface="+mn-ea"/>
                <a:cs typeface="+mn-ea"/>
                <a:sym typeface="+mn-lt"/>
              </a:rPr>
              <a:t>万</a:t>
            </a:r>
          </a:p>
        </p:txBody>
      </p:sp>
      <p:sp>
        <p:nvSpPr>
          <p:cNvPr id="46" name="TextBox 9"/>
          <p:cNvSpPr txBox="1">
            <a:spLocks noChangeArrowheads="1"/>
          </p:cNvSpPr>
          <p:nvPr/>
        </p:nvSpPr>
        <p:spPr bwMode="auto">
          <a:xfrm>
            <a:off x="4855267" y="3621994"/>
            <a:ext cx="42100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bg1"/>
                </a:solidFill>
                <a:latin typeface="+mn-lt"/>
                <a:ea typeface="+mn-ea"/>
                <a:cs typeface="+mn-ea"/>
                <a:sym typeface="+mn-lt"/>
              </a:rPr>
              <a:t>240</a:t>
            </a:r>
            <a:r>
              <a:rPr lang="zh-CN" altLang="en-US" sz="1200" dirty="0">
                <a:solidFill>
                  <a:schemeClr val="bg1"/>
                </a:solidFill>
                <a:latin typeface="+mn-lt"/>
                <a:ea typeface="+mn-ea"/>
                <a:cs typeface="+mn-ea"/>
                <a:sym typeface="+mn-lt"/>
              </a:rPr>
              <a:t>万</a:t>
            </a:r>
          </a:p>
        </p:txBody>
      </p:sp>
      <p:sp>
        <p:nvSpPr>
          <p:cNvPr id="47" name="矩形 46"/>
          <p:cNvSpPr/>
          <p:nvPr/>
        </p:nvSpPr>
        <p:spPr>
          <a:xfrm>
            <a:off x="6729435" y="4134553"/>
            <a:ext cx="383742" cy="184326"/>
          </a:xfrm>
          <a:prstGeom prst="rect">
            <a:avLst/>
          </a:prstGeom>
          <a:solidFill>
            <a:srgbClr val="FFE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8" name="矩形 47"/>
          <p:cNvSpPr/>
          <p:nvPr/>
        </p:nvSpPr>
        <p:spPr>
          <a:xfrm>
            <a:off x="6729435" y="4468304"/>
            <a:ext cx="383742" cy="184326"/>
          </a:xfrm>
          <a:prstGeom prst="rect">
            <a:avLst/>
          </a:prstGeom>
          <a:solidFill>
            <a:srgbClr val="F39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TextBox 9"/>
          <p:cNvSpPr txBox="1">
            <a:spLocks noChangeArrowheads="1"/>
          </p:cNvSpPr>
          <p:nvPr/>
        </p:nvSpPr>
        <p:spPr bwMode="auto">
          <a:xfrm>
            <a:off x="1517047" y="1557820"/>
            <a:ext cx="5145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500" b="1" dirty="0">
                <a:solidFill>
                  <a:schemeClr val="tx1">
                    <a:lumMod val="65000"/>
                    <a:lumOff val="35000"/>
                  </a:schemeClr>
                </a:solidFill>
                <a:latin typeface="+mn-lt"/>
                <a:ea typeface="+mn-ea"/>
                <a:cs typeface="+mn-ea"/>
                <a:sym typeface="+mn-lt"/>
              </a:rPr>
              <a:t>900</a:t>
            </a:r>
            <a:r>
              <a:rPr lang="zh-CN" altLang="en-US" sz="1500" b="1" dirty="0">
                <a:solidFill>
                  <a:schemeClr val="tx1">
                    <a:lumMod val="65000"/>
                    <a:lumOff val="35000"/>
                  </a:schemeClr>
                </a:solidFill>
                <a:latin typeface="+mn-lt"/>
                <a:ea typeface="+mn-ea"/>
                <a:cs typeface="+mn-ea"/>
                <a:sym typeface="+mn-lt"/>
              </a:rPr>
              <a:t>万</a:t>
            </a:r>
          </a:p>
        </p:txBody>
      </p:sp>
      <p:sp>
        <p:nvSpPr>
          <p:cNvPr id="52" name="标题 51"/>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53" name="矩形 52"/>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200" fill="hold"/>
                                        <p:tgtEl>
                                          <p:spTgt spid="42"/>
                                        </p:tgtEl>
                                        <p:attrNameLst>
                                          <p:attrName>ppt_x</p:attrName>
                                        </p:attrNameLst>
                                      </p:cBhvr>
                                      <p:tavLst>
                                        <p:tav tm="0">
                                          <p:val>
                                            <p:strVal val="0-#ppt_w/2"/>
                                          </p:val>
                                        </p:tav>
                                        <p:tav tm="100000">
                                          <p:val>
                                            <p:strVal val="#ppt_x"/>
                                          </p:val>
                                        </p:tav>
                                      </p:tavLst>
                                    </p:anim>
                                    <p:anim calcmode="lin" valueType="num">
                                      <p:cBhvr additive="base">
                                        <p:cTn id="57" dur="200" fill="hold"/>
                                        <p:tgtEl>
                                          <p:spTgt spid="42"/>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300" fill="hold"/>
                                        <p:tgtEl>
                                          <p:spTgt spid="49"/>
                                        </p:tgtEl>
                                        <p:attrNameLst>
                                          <p:attrName>ppt_w</p:attrName>
                                        </p:attrNameLst>
                                      </p:cBhvr>
                                      <p:tavLst>
                                        <p:tav tm="0">
                                          <p:val>
                                            <p:fltVal val="0"/>
                                          </p:val>
                                        </p:tav>
                                        <p:tav tm="100000">
                                          <p:val>
                                            <p:strVal val="#ppt_w"/>
                                          </p:val>
                                        </p:tav>
                                      </p:tavLst>
                                    </p:anim>
                                    <p:anim calcmode="lin" valueType="num">
                                      <p:cBhvr>
                                        <p:cTn id="71" dur="300" fill="hold"/>
                                        <p:tgtEl>
                                          <p:spTgt spid="49"/>
                                        </p:tgtEl>
                                        <p:attrNameLst>
                                          <p:attrName>ppt_h</p:attrName>
                                        </p:attrNameLst>
                                      </p:cBhvr>
                                      <p:tavLst>
                                        <p:tav tm="0">
                                          <p:val>
                                            <p:fltVal val="0"/>
                                          </p:val>
                                        </p:tav>
                                        <p:tav tm="100000">
                                          <p:val>
                                            <p:strVal val="#ppt_h"/>
                                          </p:val>
                                        </p:tav>
                                      </p:tavLst>
                                    </p:anim>
                                    <p:animEffect transition="in" filter="fade">
                                      <p:cBhvr>
                                        <p:cTn id="72" dur="300"/>
                                        <p:tgtEl>
                                          <p:spTgt spid="49"/>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300" fill="hold"/>
                                        <p:tgtEl>
                                          <p:spTgt spid="43"/>
                                        </p:tgtEl>
                                        <p:attrNameLst>
                                          <p:attrName>ppt_w</p:attrName>
                                        </p:attrNameLst>
                                      </p:cBhvr>
                                      <p:tavLst>
                                        <p:tav tm="0">
                                          <p:val>
                                            <p:fltVal val="0"/>
                                          </p:val>
                                        </p:tav>
                                        <p:tav tm="100000">
                                          <p:val>
                                            <p:strVal val="#ppt_w"/>
                                          </p:val>
                                        </p:tav>
                                      </p:tavLst>
                                    </p:anim>
                                    <p:anim calcmode="lin" valueType="num">
                                      <p:cBhvr>
                                        <p:cTn id="81" dur="300" fill="hold"/>
                                        <p:tgtEl>
                                          <p:spTgt spid="43"/>
                                        </p:tgtEl>
                                        <p:attrNameLst>
                                          <p:attrName>ppt_h</p:attrName>
                                        </p:attrNameLst>
                                      </p:cBhvr>
                                      <p:tavLst>
                                        <p:tav tm="0">
                                          <p:val>
                                            <p:fltVal val="0"/>
                                          </p:val>
                                        </p:tav>
                                        <p:tav tm="100000">
                                          <p:val>
                                            <p:strVal val="#ppt_h"/>
                                          </p:val>
                                        </p:tav>
                                      </p:tavLst>
                                    </p:anim>
                                    <p:animEffect transition="in" filter="fade">
                                      <p:cBhvr>
                                        <p:cTn id="82" dur="300"/>
                                        <p:tgtEl>
                                          <p:spTgt spid="43"/>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300" fill="hold"/>
                                        <p:tgtEl>
                                          <p:spTgt spid="40"/>
                                        </p:tgtEl>
                                        <p:attrNameLst>
                                          <p:attrName>ppt_w</p:attrName>
                                        </p:attrNameLst>
                                      </p:cBhvr>
                                      <p:tavLst>
                                        <p:tav tm="0">
                                          <p:val>
                                            <p:fltVal val="0"/>
                                          </p:val>
                                        </p:tav>
                                        <p:tav tm="100000">
                                          <p:val>
                                            <p:strVal val="#ppt_w"/>
                                          </p:val>
                                        </p:tav>
                                      </p:tavLst>
                                    </p:anim>
                                    <p:anim calcmode="lin" valueType="num">
                                      <p:cBhvr>
                                        <p:cTn id="96" dur="300" fill="hold"/>
                                        <p:tgtEl>
                                          <p:spTgt spid="40"/>
                                        </p:tgtEl>
                                        <p:attrNameLst>
                                          <p:attrName>ppt_h</p:attrName>
                                        </p:attrNameLst>
                                      </p:cBhvr>
                                      <p:tavLst>
                                        <p:tav tm="0">
                                          <p:val>
                                            <p:fltVal val="0"/>
                                          </p:val>
                                        </p:tav>
                                        <p:tav tm="100000">
                                          <p:val>
                                            <p:strVal val="#ppt_h"/>
                                          </p:val>
                                        </p:tav>
                                      </p:tavLst>
                                    </p:anim>
                                    <p:animEffect transition="in" filter="fade">
                                      <p:cBhvr>
                                        <p:cTn id="97" dur="300"/>
                                        <p:tgtEl>
                                          <p:spTgt spid="40"/>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300" fill="hold"/>
                                        <p:tgtEl>
                                          <p:spTgt spid="44"/>
                                        </p:tgtEl>
                                        <p:attrNameLst>
                                          <p:attrName>ppt_w</p:attrName>
                                        </p:attrNameLst>
                                      </p:cBhvr>
                                      <p:tavLst>
                                        <p:tav tm="0">
                                          <p:val>
                                            <p:fltVal val="0"/>
                                          </p:val>
                                        </p:tav>
                                        <p:tav tm="100000">
                                          <p:val>
                                            <p:strVal val="#ppt_w"/>
                                          </p:val>
                                        </p:tav>
                                      </p:tavLst>
                                    </p:anim>
                                    <p:anim calcmode="lin" valueType="num">
                                      <p:cBhvr>
                                        <p:cTn id="106" dur="300" fill="hold"/>
                                        <p:tgtEl>
                                          <p:spTgt spid="44"/>
                                        </p:tgtEl>
                                        <p:attrNameLst>
                                          <p:attrName>ppt_h</p:attrName>
                                        </p:attrNameLst>
                                      </p:cBhvr>
                                      <p:tavLst>
                                        <p:tav tm="0">
                                          <p:val>
                                            <p:fltVal val="0"/>
                                          </p:val>
                                        </p:tav>
                                        <p:tav tm="100000">
                                          <p:val>
                                            <p:strVal val="#ppt_h"/>
                                          </p:val>
                                        </p:tav>
                                      </p:tavLst>
                                    </p:anim>
                                    <p:animEffect transition="in" filter="fade">
                                      <p:cBhvr>
                                        <p:cTn id="107" dur="300"/>
                                        <p:tgtEl>
                                          <p:spTgt spid="44"/>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300" fill="hold"/>
                                        <p:tgtEl>
                                          <p:spTgt spid="39"/>
                                        </p:tgtEl>
                                        <p:attrNameLst>
                                          <p:attrName>ppt_w</p:attrName>
                                        </p:attrNameLst>
                                      </p:cBhvr>
                                      <p:tavLst>
                                        <p:tav tm="0">
                                          <p:val>
                                            <p:fltVal val="0"/>
                                          </p:val>
                                        </p:tav>
                                        <p:tav tm="100000">
                                          <p:val>
                                            <p:strVal val="#ppt_w"/>
                                          </p:val>
                                        </p:tav>
                                      </p:tavLst>
                                    </p:anim>
                                    <p:anim calcmode="lin" valueType="num">
                                      <p:cBhvr>
                                        <p:cTn id="121" dur="300" fill="hold"/>
                                        <p:tgtEl>
                                          <p:spTgt spid="39"/>
                                        </p:tgtEl>
                                        <p:attrNameLst>
                                          <p:attrName>ppt_h</p:attrName>
                                        </p:attrNameLst>
                                      </p:cBhvr>
                                      <p:tavLst>
                                        <p:tav tm="0">
                                          <p:val>
                                            <p:fltVal val="0"/>
                                          </p:val>
                                        </p:tav>
                                        <p:tav tm="100000">
                                          <p:val>
                                            <p:strVal val="#ppt_h"/>
                                          </p:val>
                                        </p:tav>
                                      </p:tavLst>
                                    </p:anim>
                                    <p:animEffect transition="in" filter="fade">
                                      <p:cBhvr>
                                        <p:cTn id="122" dur="300"/>
                                        <p:tgtEl>
                                          <p:spTgt spid="39"/>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5"/>
                                        </p:tgtEl>
                                        <p:attrNameLst>
                                          <p:attrName>style.visibility</p:attrName>
                                        </p:attrNameLst>
                                      </p:cBhvr>
                                      <p:to>
                                        <p:strVal val="visible"/>
                                      </p:to>
                                    </p:set>
                                    <p:anim calcmode="lin" valueType="num">
                                      <p:cBhvr>
                                        <p:cTn id="130" dur="300" fill="hold"/>
                                        <p:tgtEl>
                                          <p:spTgt spid="45"/>
                                        </p:tgtEl>
                                        <p:attrNameLst>
                                          <p:attrName>ppt_w</p:attrName>
                                        </p:attrNameLst>
                                      </p:cBhvr>
                                      <p:tavLst>
                                        <p:tav tm="0">
                                          <p:val>
                                            <p:fltVal val="0"/>
                                          </p:val>
                                        </p:tav>
                                        <p:tav tm="100000">
                                          <p:val>
                                            <p:strVal val="#ppt_w"/>
                                          </p:val>
                                        </p:tav>
                                      </p:tavLst>
                                    </p:anim>
                                    <p:anim calcmode="lin" valueType="num">
                                      <p:cBhvr>
                                        <p:cTn id="131" dur="300" fill="hold"/>
                                        <p:tgtEl>
                                          <p:spTgt spid="45"/>
                                        </p:tgtEl>
                                        <p:attrNameLst>
                                          <p:attrName>ppt_h</p:attrName>
                                        </p:attrNameLst>
                                      </p:cBhvr>
                                      <p:tavLst>
                                        <p:tav tm="0">
                                          <p:val>
                                            <p:fltVal val="0"/>
                                          </p:val>
                                        </p:tav>
                                        <p:tav tm="100000">
                                          <p:val>
                                            <p:strVal val="#ppt_h"/>
                                          </p:val>
                                        </p:tav>
                                      </p:tavLst>
                                    </p:anim>
                                    <p:animEffect transition="in" filter="fade">
                                      <p:cBhvr>
                                        <p:cTn id="132" dur="300"/>
                                        <p:tgtEl>
                                          <p:spTgt spid="45"/>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p:cTn id="145" dur="300" fill="hold"/>
                                        <p:tgtEl>
                                          <p:spTgt spid="41"/>
                                        </p:tgtEl>
                                        <p:attrNameLst>
                                          <p:attrName>ppt_w</p:attrName>
                                        </p:attrNameLst>
                                      </p:cBhvr>
                                      <p:tavLst>
                                        <p:tav tm="0">
                                          <p:val>
                                            <p:fltVal val="0"/>
                                          </p:val>
                                        </p:tav>
                                        <p:tav tm="100000">
                                          <p:val>
                                            <p:strVal val="#ppt_w"/>
                                          </p:val>
                                        </p:tav>
                                      </p:tavLst>
                                    </p:anim>
                                    <p:anim calcmode="lin" valueType="num">
                                      <p:cBhvr>
                                        <p:cTn id="146" dur="300" fill="hold"/>
                                        <p:tgtEl>
                                          <p:spTgt spid="41"/>
                                        </p:tgtEl>
                                        <p:attrNameLst>
                                          <p:attrName>ppt_h</p:attrName>
                                        </p:attrNameLst>
                                      </p:cBhvr>
                                      <p:tavLst>
                                        <p:tav tm="0">
                                          <p:val>
                                            <p:fltVal val="0"/>
                                          </p:val>
                                        </p:tav>
                                        <p:tav tm="100000">
                                          <p:val>
                                            <p:strVal val="#ppt_h"/>
                                          </p:val>
                                        </p:tav>
                                      </p:tavLst>
                                    </p:anim>
                                    <p:animEffect transition="in" filter="fade">
                                      <p:cBhvr>
                                        <p:cTn id="147" dur="300"/>
                                        <p:tgtEl>
                                          <p:spTgt spid="41"/>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6"/>
                                        </p:tgtEl>
                                        <p:attrNameLst>
                                          <p:attrName>style.visibility</p:attrName>
                                        </p:attrNameLst>
                                      </p:cBhvr>
                                      <p:to>
                                        <p:strVal val="visible"/>
                                      </p:to>
                                    </p:set>
                                    <p:anim calcmode="lin" valueType="num">
                                      <p:cBhvr>
                                        <p:cTn id="155" dur="300" fill="hold"/>
                                        <p:tgtEl>
                                          <p:spTgt spid="46"/>
                                        </p:tgtEl>
                                        <p:attrNameLst>
                                          <p:attrName>ppt_w</p:attrName>
                                        </p:attrNameLst>
                                      </p:cBhvr>
                                      <p:tavLst>
                                        <p:tav tm="0">
                                          <p:val>
                                            <p:fltVal val="0"/>
                                          </p:val>
                                        </p:tav>
                                        <p:tav tm="100000">
                                          <p:val>
                                            <p:strVal val="#ppt_w"/>
                                          </p:val>
                                        </p:tav>
                                      </p:tavLst>
                                    </p:anim>
                                    <p:anim calcmode="lin" valueType="num">
                                      <p:cBhvr>
                                        <p:cTn id="156" dur="300" fill="hold"/>
                                        <p:tgtEl>
                                          <p:spTgt spid="46"/>
                                        </p:tgtEl>
                                        <p:attrNameLst>
                                          <p:attrName>ppt_h</p:attrName>
                                        </p:attrNameLst>
                                      </p:cBhvr>
                                      <p:tavLst>
                                        <p:tav tm="0">
                                          <p:val>
                                            <p:fltVal val="0"/>
                                          </p:val>
                                        </p:tav>
                                        <p:tav tm="100000">
                                          <p:val>
                                            <p:strVal val="#ppt_h"/>
                                          </p:val>
                                        </p:tav>
                                      </p:tavLst>
                                    </p:anim>
                                    <p:animEffect transition="in" filter="fade">
                                      <p:cBhvr>
                                        <p:cTn id="157" dur="300"/>
                                        <p:tgtEl>
                                          <p:spTgt spid="46"/>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ipe(left)">
                                      <p:cBhvr>
                                        <p:cTn id="179" dur="500"/>
                                        <p:tgtEl>
                                          <p:spTgt spid="37"/>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wipe(down)">
                                      <p:cBhvr>
                                        <p:cTn id="183" dur="500"/>
                                        <p:tgtEl>
                                          <p:spTgt spid="47"/>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wipe(left)">
                                      <p:cBhvr>
                                        <p:cTn id="187" dur="500"/>
                                        <p:tgtEl>
                                          <p:spTgt spid="38"/>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wipe(down)">
                                      <p:cBhvr>
                                        <p:cTn id="1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bldLvl="0" animBg="1"/>
      <p:bldP spid="48" grpId="0" bldLvl="0" animBg="1"/>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p:nvPr/>
        </p:nvSpPr>
        <p:spPr bwMode="auto">
          <a:xfrm>
            <a:off x="2920820" y="1172026"/>
            <a:ext cx="1966657" cy="1659731"/>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rgbClr val="F39DB0"/>
          </a:solidFill>
          <a:ln w="19050">
            <a:noFill/>
            <a:round/>
          </a:ln>
        </p:spPr>
        <p:txBody>
          <a:bodyPr lIns="91417" tIns="45708" rIns="91417" bIns="45708"/>
          <a:lstStyle/>
          <a:p>
            <a:pPr>
              <a:defRPr/>
            </a:pPr>
            <a:endParaRPr lang="en-US">
              <a:solidFill>
                <a:schemeClr val="tx1">
                  <a:lumMod val="50000"/>
                  <a:lumOff val="50000"/>
                </a:schemeClr>
              </a:solidFill>
              <a:cs typeface="+mn-ea"/>
              <a:sym typeface="+mn-lt"/>
            </a:endParaRPr>
          </a:p>
        </p:txBody>
      </p:sp>
      <p:sp>
        <p:nvSpPr>
          <p:cNvPr id="5" name="Freeform 10"/>
          <p:cNvSpPr/>
          <p:nvPr/>
        </p:nvSpPr>
        <p:spPr bwMode="auto">
          <a:xfrm>
            <a:off x="4564857" y="1167264"/>
            <a:ext cx="1652373" cy="1975247"/>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rgbClr val="FFE083"/>
          </a:solidFill>
          <a:ln w="19050">
            <a:noFill/>
            <a:round/>
          </a:ln>
        </p:spPr>
        <p:txBody>
          <a:bodyPr lIns="91417" tIns="45708" rIns="91417" bIns="45708"/>
          <a:lstStyle/>
          <a:p>
            <a:pPr>
              <a:defRPr/>
            </a:pPr>
            <a:endParaRPr lang="en-US">
              <a:solidFill>
                <a:schemeClr val="tx1">
                  <a:lumMod val="50000"/>
                  <a:lumOff val="50000"/>
                </a:schemeClr>
              </a:solidFill>
              <a:cs typeface="+mn-ea"/>
              <a:sym typeface="+mn-lt"/>
            </a:endParaRPr>
          </a:p>
        </p:txBody>
      </p:sp>
      <p:sp>
        <p:nvSpPr>
          <p:cNvPr id="6" name="Freeform 11"/>
          <p:cNvSpPr/>
          <p:nvPr/>
        </p:nvSpPr>
        <p:spPr bwMode="auto">
          <a:xfrm>
            <a:off x="4237480" y="2831756"/>
            <a:ext cx="1985705" cy="1644254"/>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rgbClr val="F39DB0"/>
          </a:solidFill>
          <a:ln w="19050">
            <a:noFill/>
            <a:round/>
          </a:ln>
        </p:spPr>
        <p:txBody>
          <a:bodyPr lIns="91417" tIns="45708" rIns="91417" bIns="45708"/>
          <a:lstStyle/>
          <a:p>
            <a:pPr>
              <a:defRPr/>
            </a:pPr>
            <a:endParaRPr lang="en-US">
              <a:solidFill>
                <a:schemeClr val="tx1">
                  <a:lumMod val="50000"/>
                  <a:lumOff val="50000"/>
                </a:schemeClr>
              </a:solidFill>
              <a:cs typeface="+mn-ea"/>
              <a:sym typeface="+mn-lt"/>
            </a:endParaRPr>
          </a:p>
        </p:txBody>
      </p:sp>
      <p:sp>
        <p:nvSpPr>
          <p:cNvPr id="7" name="Freeform 12"/>
          <p:cNvSpPr/>
          <p:nvPr/>
        </p:nvSpPr>
        <p:spPr bwMode="auto">
          <a:xfrm>
            <a:off x="2920820" y="2496001"/>
            <a:ext cx="1644039" cy="1975247"/>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rgbClr val="6FC6C0"/>
          </a:solidFill>
          <a:ln w="19050">
            <a:noFill/>
            <a:round/>
          </a:ln>
        </p:spPr>
        <p:txBody>
          <a:bodyPr lIns="91417" tIns="45708" rIns="91417" bIns="45708"/>
          <a:lstStyle/>
          <a:p>
            <a:pPr>
              <a:defRPr/>
            </a:pPr>
            <a:endParaRPr lang="en-US">
              <a:solidFill>
                <a:schemeClr val="tx1">
                  <a:lumMod val="50000"/>
                  <a:lumOff val="50000"/>
                </a:schemeClr>
              </a:solidFill>
              <a:cs typeface="+mn-ea"/>
              <a:sym typeface="+mn-lt"/>
            </a:endParaRPr>
          </a:p>
        </p:txBody>
      </p:sp>
      <p:grpSp>
        <p:nvGrpSpPr>
          <p:cNvPr id="8" name="Group 59"/>
          <p:cNvGrpSpPr/>
          <p:nvPr/>
        </p:nvGrpSpPr>
        <p:grpSpPr bwMode="auto">
          <a:xfrm>
            <a:off x="6270953" y="3220069"/>
            <a:ext cx="2276025" cy="632917"/>
            <a:chOff x="7154105" y="3101526"/>
            <a:chExt cx="2276194" cy="633198"/>
          </a:xfrm>
        </p:grpSpPr>
        <p:sp>
          <p:nvSpPr>
            <p:cNvPr id="110615" name="TextBox 8"/>
            <p:cNvSpPr txBox="1">
              <a:spLocks noChangeArrowheads="1"/>
            </p:cNvSpPr>
            <p:nvPr/>
          </p:nvSpPr>
          <p:spPr bwMode="auto">
            <a:xfrm>
              <a:off x="7154105" y="3396020"/>
              <a:ext cx="2276194" cy="33870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0" name="Rectangle 9"/>
            <p:cNvSpPr/>
            <p:nvPr/>
          </p:nvSpPr>
          <p:spPr>
            <a:xfrm>
              <a:off x="7186992" y="3101526"/>
              <a:ext cx="1371702" cy="207737"/>
            </a:xfrm>
            <a:prstGeom prst="rect">
              <a:avLst/>
            </a:prstGeom>
            <a:ln>
              <a:noFill/>
            </a:ln>
          </p:spPr>
          <p:txBody>
            <a:bodyPr wrap="none" lIns="0" tIns="0" rIns="0" bIns="0">
              <a:spAutoFit/>
            </a:bodyPr>
            <a:lstStyle/>
            <a:p>
              <a:pPr defTabSz="608965">
                <a:defRPr/>
              </a:pPr>
              <a:r>
                <a:rPr lang="zh-CN" altLang="en-US" sz="1350" dirty="0">
                  <a:solidFill>
                    <a:schemeClr val="tx1">
                      <a:lumMod val="50000"/>
                      <a:lumOff val="50000"/>
                    </a:schemeClr>
                  </a:solidFill>
                  <a:cs typeface="+mn-ea"/>
                  <a:sym typeface="+mn-lt"/>
                </a:rPr>
                <a:t>请在这里输入标题</a:t>
              </a:r>
              <a:endParaRPr lang="en-AU" altLang="zh-CN" sz="1350" dirty="0">
                <a:solidFill>
                  <a:schemeClr val="tx1">
                    <a:lumMod val="50000"/>
                    <a:lumOff val="50000"/>
                  </a:schemeClr>
                </a:solidFill>
                <a:cs typeface="+mn-ea"/>
                <a:sym typeface="+mn-lt"/>
              </a:endParaRPr>
            </a:p>
          </p:txBody>
        </p:sp>
      </p:grpSp>
      <p:grpSp>
        <p:nvGrpSpPr>
          <p:cNvPr id="11" name="Group 58"/>
          <p:cNvGrpSpPr/>
          <p:nvPr/>
        </p:nvGrpSpPr>
        <p:grpSpPr bwMode="auto">
          <a:xfrm>
            <a:off x="6270952" y="1277235"/>
            <a:ext cx="2276026" cy="637418"/>
            <a:chOff x="7174424" y="1243439"/>
            <a:chExt cx="2276195" cy="637701"/>
          </a:xfrm>
        </p:grpSpPr>
        <p:sp>
          <p:nvSpPr>
            <p:cNvPr id="110613" name="TextBox 11"/>
            <p:cNvSpPr txBox="1">
              <a:spLocks noChangeArrowheads="1"/>
            </p:cNvSpPr>
            <p:nvPr/>
          </p:nvSpPr>
          <p:spPr bwMode="auto">
            <a:xfrm>
              <a:off x="7174424" y="1542436"/>
              <a:ext cx="2276195" cy="33870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3" name="Rectangle 12"/>
            <p:cNvSpPr/>
            <p:nvPr/>
          </p:nvSpPr>
          <p:spPr>
            <a:xfrm>
              <a:off x="7203442" y="1243439"/>
              <a:ext cx="1371702" cy="207737"/>
            </a:xfrm>
            <a:prstGeom prst="rect">
              <a:avLst/>
            </a:prstGeom>
            <a:ln>
              <a:noFill/>
            </a:ln>
          </p:spPr>
          <p:txBody>
            <a:bodyPr wrap="none" lIns="0" tIns="0" rIns="0" bIns="0">
              <a:spAutoFit/>
            </a:bodyPr>
            <a:lstStyle/>
            <a:p>
              <a:pPr defTabSz="608965">
                <a:defRPr/>
              </a:pPr>
              <a:r>
                <a:rPr lang="zh-CN" altLang="en-US" sz="1350" dirty="0">
                  <a:solidFill>
                    <a:schemeClr val="tx1">
                      <a:lumMod val="50000"/>
                      <a:lumOff val="50000"/>
                    </a:schemeClr>
                  </a:solidFill>
                  <a:cs typeface="+mn-ea"/>
                  <a:sym typeface="+mn-lt"/>
                </a:rPr>
                <a:t>请在这里输入标题</a:t>
              </a:r>
              <a:endParaRPr lang="en-AU" altLang="zh-CN" sz="1350" dirty="0">
                <a:solidFill>
                  <a:schemeClr val="tx1">
                    <a:lumMod val="50000"/>
                    <a:lumOff val="50000"/>
                  </a:schemeClr>
                </a:solidFill>
                <a:cs typeface="+mn-ea"/>
                <a:sym typeface="+mn-lt"/>
              </a:endParaRPr>
            </a:p>
          </p:txBody>
        </p:sp>
      </p:grpSp>
      <p:grpSp>
        <p:nvGrpSpPr>
          <p:cNvPr id="14" name="Group 56"/>
          <p:cNvGrpSpPr/>
          <p:nvPr/>
        </p:nvGrpSpPr>
        <p:grpSpPr bwMode="auto">
          <a:xfrm>
            <a:off x="567260" y="1348443"/>
            <a:ext cx="2275683" cy="668704"/>
            <a:chOff x="-296510" y="1232657"/>
            <a:chExt cx="2276196" cy="669094"/>
          </a:xfrm>
        </p:grpSpPr>
        <p:sp>
          <p:nvSpPr>
            <p:cNvPr id="110611" name="TextBox 14"/>
            <p:cNvSpPr txBox="1">
              <a:spLocks noChangeArrowheads="1"/>
            </p:cNvSpPr>
            <p:nvPr/>
          </p:nvSpPr>
          <p:spPr bwMode="auto">
            <a:xfrm>
              <a:off x="-296510" y="1563000"/>
              <a:ext cx="2276196" cy="33875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6" name="Rectangle 15"/>
            <p:cNvSpPr/>
            <p:nvPr/>
          </p:nvSpPr>
          <p:spPr>
            <a:xfrm>
              <a:off x="180405" y="1232657"/>
              <a:ext cx="1371909" cy="207766"/>
            </a:xfrm>
            <a:prstGeom prst="rect">
              <a:avLst/>
            </a:prstGeom>
            <a:ln>
              <a:noFill/>
            </a:ln>
          </p:spPr>
          <p:txBody>
            <a:bodyPr wrap="none" lIns="0" tIns="0" rIns="0" bIns="0">
              <a:spAutoFit/>
            </a:bodyPr>
            <a:lstStyle/>
            <a:p>
              <a:pPr defTabSz="608965">
                <a:defRPr/>
              </a:pPr>
              <a:r>
                <a:rPr lang="zh-CN" altLang="en-US" sz="1350" dirty="0">
                  <a:solidFill>
                    <a:schemeClr val="tx1">
                      <a:lumMod val="50000"/>
                      <a:lumOff val="50000"/>
                    </a:schemeClr>
                  </a:solidFill>
                  <a:cs typeface="+mn-ea"/>
                  <a:sym typeface="+mn-lt"/>
                </a:rPr>
                <a:t>请在这里输入标题</a:t>
              </a:r>
              <a:endParaRPr lang="en-AU" altLang="zh-CN" sz="1350" dirty="0">
                <a:solidFill>
                  <a:schemeClr val="tx1">
                    <a:lumMod val="50000"/>
                    <a:lumOff val="50000"/>
                  </a:schemeClr>
                </a:solidFill>
                <a:cs typeface="+mn-ea"/>
                <a:sym typeface="+mn-lt"/>
              </a:endParaRPr>
            </a:p>
          </p:txBody>
        </p:sp>
      </p:grpSp>
      <p:grpSp>
        <p:nvGrpSpPr>
          <p:cNvPr id="17" name="Group 56"/>
          <p:cNvGrpSpPr/>
          <p:nvPr/>
        </p:nvGrpSpPr>
        <p:grpSpPr bwMode="auto">
          <a:xfrm>
            <a:off x="567260" y="3220651"/>
            <a:ext cx="2275683" cy="621725"/>
            <a:chOff x="-296510" y="1279668"/>
            <a:chExt cx="2276196" cy="622089"/>
          </a:xfrm>
        </p:grpSpPr>
        <p:sp>
          <p:nvSpPr>
            <p:cNvPr id="110609" name="TextBox 17"/>
            <p:cNvSpPr txBox="1">
              <a:spLocks noChangeArrowheads="1"/>
            </p:cNvSpPr>
            <p:nvPr/>
          </p:nvSpPr>
          <p:spPr bwMode="auto">
            <a:xfrm>
              <a:off x="-296510" y="1563005"/>
              <a:ext cx="2276196" cy="33875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9" name="Rectangle 18"/>
            <p:cNvSpPr/>
            <p:nvPr/>
          </p:nvSpPr>
          <p:spPr>
            <a:xfrm>
              <a:off x="180405" y="1279668"/>
              <a:ext cx="1371909" cy="207767"/>
            </a:xfrm>
            <a:prstGeom prst="rect">
              <a:avLst/>
            </a:prstGeom>
            <a:ln>
              <a:noFill/>
            </a:ln>
          </p:spPr>
          <p:txBody>
            <a:bodyPr wrap="none" lIns="0" tIns="0" rIns="0" bIns="0">
              <a:spAutoFit/>
            </a:bodyPr>
            <a:lstStyle/>
            <a:p>
              <a:pPr defTabSz="608965">
                <a:defRPr/>
              </a:pPr>
              <a:r>
                <a:rPr lang="zh-CN" altLang="en-US" sz="1350" dirty="0">
                  <a:solidFill>
                    <a:schemeClr val="tx1">
                      <a:lumMod val="50000"/>
                      <a:lumOff val="50000"/>
                    </a:schemeClr>
                  </a:solidFill>
                  <a:cs typeface="+mn-ea"/>
                  <a:sym typeface="+mn-lt"/>
                </a:rPr>
                <a:t>请在这里输入标题</a:t>
              </a:r>
              <a:endParaRPr lang="en-AU" altLang="zh-CN" sz="1350" dirty="0">
                <a:solidFill>
                  <a:schemeClr val="tx1">
                    <a:lumMod val="50000"/>
                    <a:lumOff val="50000"/>
                  </a:schemeClr>
                </a:solidFill>
                <a:cs typeface="+mn-ea"/>
                <a:sym typeface="+mn-lt"/>
              </a:endParaRPr>
            </a:p>
          </p:txBody>
        </p:sp>
      </p:grpSp>
      <p:sp>
        <p:nvSpPr>
          <p:cNvPr id="20" name="Freeform 119"/>
          <p:cNvSpPr>
            <a:spLocks noChangeArrowheads="1"/>
          </p:cNvSpPr>
          <p:nvPr/>
        </p:nvSpPr>
        <p:spPr bwMode="auto">
          <a:xfrm>
            <a:off x="4367241" y="2609111"/>
            <a:ext cx="464284" cy="415528"/>
          </a:xfrm>
          <a:custGeom>
            <a:avLst/>
            <a:gdLst>
              <a:gd name="T0" fmla="*/ 551609 w 497"/>
              <a:gd name="T1" fmla="*/ 87205 h 444"/>
              <a:gd name="T2" fmla="*/ 551609 w 497"/>
              <a:gd name="T3" fmla="*/ 87205 h 444"/>
              <a:gd name="T4" fmla="*/ 530441 w 497"/>
              <a:gd name="T5" fmla="*/ 87205 h 444"/>
              <a:gd name="T6" fmla="*/ 530441 w 497"/>
              <a:gd name="T7" fmla="*/ 551883 h 444"/>
              <a:gd name="T8" fmla="*/ 551609 w 497"/>
              <a:gd name="T9" fmla="*/ 551883 h 444"/>
              <a:gd name="T10" fmla="*/ 617603 w 497"/>
              <a:gd name="T11" fmla="*/ 495823 h 444"/>
              <a:gd name="T12" fmla="*/ 617603 w 497"/>
              <a:gd name="T13" fmla="*/ 154477 h 444"/>
              <a:gd name="T14" fmla="*/ 551609 w 497"/>
              <a:gd name="T15" fmla="*/ 87205 h 444"/>
              <a:gd name="T16" fmla="*/ 0 w 497"/>
              <a:gd name="T17" fmla="*/ 154477 h 444"/>
              <a:gd name="T18" fmla="*/ 0 w 497"/>
              <a:gd name="T19" fmla="*/ 154477 h 444"/>
              <a:gd name="T20" fmla="*/ 0 w 497"/>
              <a:gd name="T21" fmla="*/ 495823 h 444"/>
              <a:gd name="T22" fmla="*/ 65994 w 497"/>
              <a:gd name="T23" fmla="*/ 551883 h 444"/>
              <a:gd name="T24" fmla="*/ 88407 w 497"/>
              <a:gd name="T25" fmla="*/ 551883 h 444"/>
              <a:gd name="T26" fmla="*/ 88407 w 497"/>
              <a:gd name="T27" fmla="*/ 87205 h 444"/>
              <a:gd name="T28" fmla="*/ 65994 w 497"/>
              <a:gd name="T29" fmla="*/ 87205 h 444"/>
              <a:gd name="T30" fmla="*/ 0 w 497"/>
              <a:gd name="T31" fmla="*/ 154477 h 444"/>
              <a:gd name="T32" fmla="*/ 419621 w 497"/>
              <a:gd name="T33" fmla="*/ 32390 h 444"/>
              <a:gd name="T34" fmla="*/ 419621 w 497"/>
              <a:gd name="T35" fmla="*/ 32390 h 444"/>
              <a:gd name="T36" fmla="*/ 308801 w 497"/>
              <a:gd name="T37" fmla="*/ 0 h 444"/>
              <a:gd name="T38" fmla="*/ 199227 w 497"/>
              <a:gd name="T39" fmla="*/ 32390 h 444"/>
              <a:gd name="T40" fmla="*/ 199227 w 497"/>
              <a:gd name="T41" fmla="*/ 87205 h 444"/>
              <a:gd name="T42" fmla="*/ 133233 w 497"/>
              <a:gd name="T43" fmla="*/ 87205 h 444"/>
              <a:gd name="T44" fmla="*/ 133233 w 497"/>
              <a:gd name="T45" fmla="*/ 551883 h 444"/>
              <a:gd name="T46" fmla="*/ 485615 w 497"/>
              <a:gd name="T47" fmla="*/ 551883 h 444"/>
              <a:gd name="T48" fmla="*/ 485615 w 497"/>
              <a:gd name="T49" fmla="*/ 87205 h 444"/>
              <a:gd name="T50" fmla="*/ 419621 w 497"/>
              <a:gd name="T51" fmla="*/ 87205 h 444"/>
              <a:gd name="T52" fmla="*/ 419621 w 497"/>
              <a:gd name="T53" fmla="*/ 32390 h 444"/>
              <a:gd name="T54" fmla="*/ 374795 w 497"/>
              <a:gd name="T55" fmla="*/ 87205 h 444"/>
              <a:gd name="T56" fmla="*/ 374795 w 497"/>
              <a:gd name="T57" fmla="*/ 87205 h 444"/>
              <a:gd name="T58" fmla="*/ 242808 w 497"/>
              <a:gd name="T59" fmla="*/ 87205 h 444"/>
              <a:gd name="T60" fmla="*/ 242808 w 497"/>
              <a:gd name="T61" fmla="*/ 54815 h 444"/>
              <a:gd name="T62" fmla="*/ 308801 w 497"/>
              <a:gd name="T63" fmla="*/ 32390 h 444"/>
              <a:gd name="T64" fmla="*/ 374795 w 497"/>
              <a:gd name="T65" fmla="*/ 54815 h 444"/>
              <a:gd name="T66" fmla="*/ 374795 w 497"/>
              <a:gd name="T67" fmla="*/ 8720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6FC6C0"/>
          </a:solidFill>
          <a:ln w="9525" cap="flat">
            <a:noFill/>
            <a:bevel/>
          </a:ln>
          <a:effectLst/>
        </p:spPr>
        <p:txBody>
          <a:bodyPr wrap="none" lIns="68562" tIns="34281" rIns="68562" bIns="34281" anchor="ctr"/>
          <a:lstStyle/>
          <a:p>
            <a:endParaRPr lang="zh-CN" altLang="en-US" sz="1350">
              <a:solidFill>
                <a:schemeClr val="tx1">
                  <a:lumMod val="50000"/>
                  <a:lumOff val="50000"/>
                </a:schemeClr>
              </a:solidFill>
              <a:cs typeface="+mn-ea"/>
              <a:sym typeface="+mn-lt"/>
            </a:endParaRPr>
          </a:p>
        </p:txBody>
      </p:sp>
      <p:sp>
        <p:nvSpPr>
          <p:cNvPr id="21" name="Freeform 28"/>
          <p:cNvSpPr>
            <a:spLocks noChangeArrowheads="1"/>
          </p:cNvSpPr>
          <p:nvPr/>
        </p:nvSpPr>
        <p:spPr bwMode="auto">
          <a:xfrm>
            <a:off x="5214856" y="1978079"/>
            <a:ext cx="427379" cy="359569"/>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w="9525" cap="flat">
            <a:noFill/>
            <a:bevel/>
          </a:ln>
          <a:effectLst/>
        </p:spPr>
        <p:txBody>
          <a:bodyPr wrap="none" lIns="68562" tIns="34281" rIns="68562" bIns="34281" anchor="ctr"/>
          <a:lstStyle/>
          <a:p>
            <a:endParaRPr lang="zh-CN" altLang="en-US" sz="1350">
              <a:solidFill>
                <a:schemeClr val="tx1">
                  <a:lumMod val="50000"/>
                  <a:lumOff val="50000"/>
                </a:schemeClr>
              </a:solidFill>
              <a:cs typeface="+mn-ea"/>
              <a:sym typeface="+mn-lt"/>
            </a:endParaRPr>
          </a:p>
        </p:txBody>
      </p:sp>
      <p:sp>
        <p:nvSpPr>
          <p:cNvPr id="22" name="Freeform 100"/>
          <p:cNvSpPr>
            <a:spLocks noChangeArrowheads="1"/>
          </p:cNvSpPr>
          <p:nvPr/>
        </p:nvSpPr>
        <p:spPr bwMode="auto">
          <a:xfrm>
            <a:off x="3694625" y="1912594"/>
            <a:ext cx="420236" cy="271463"/>
          </a:xfrm>
          <a:custGeom>
            <a:avLst/>
            <a:gdLst>
              <a:gd name="T0" fmla="*/ 428574 w 498"/>
              <a:gd name="T1" fmla="*/ 100651 h 320"/>
              <a:gd name="T2" fmla="*/ 428574 w 498"/>
              <a:gd name="T3" fmla="*/ 100651 h 320"/>
              <a:gd name="T4" fmla="*/ 399327 w 498"/>
              <a:gd name="T5" fmla="*/ 100651 h 320"/>
              <a:gd name="T6" fmla="*/ 259844 w 498"/>
              <a:gd name="T7" fmla="*/ 0 h 320"/>
              <a:gd name="T8" fmla="*/ 110237 w 498"/>
              <a:gd name="T9" fmla="*/ 151541 h 320"/>
              <a:gd name="T10" fmla="*/ 110237 w 498"/>
              <a:gd name="T11" fmla="*/ 169636 h 320"/>
              <a:gd name="T12" fmla="*/ 100113 w 498"/>
              <a:gd name="T13" fmla="*/ 169636 h 320"/>
              <a:gd name="T14" fmla="*/ 0 w 498"/>
              <a:gd name="T15" fmla="*/ 271418 h 320"/>
              <a:gd name="T16" fmla="*/ 100113 w 498"/>
              <a:gd name="T17" fmla="*/ 360759 h 320"/>
              <a:gd name="T18" fmla="*/ 428574 w 498"/>
              <a:gd name="T19" fmla="*/ 360759 h 320"/>
              <a:gd name="T20" fmla="*/ 559058 w 498"/>
              <a:gd name="T21" fmla="*/ 230705 h 320"/>
              <a:gd name="T22" fmla="*/ 428574 w 498"/>
              <a:gd name="T23" fmla="*/ 100651 h 320"/>
              <a:gd name="T24" fmla="*/ 319462 w 498"/>
              <a:gd name="T25" fmla="*/ 220527 h 320"/>
              <a:gd name="T26" fmla="*/ 319462 w 498"/>
              <a:gd name="T27" fmla="*/ 220527 h 320"/>
              <a:gd name="T28" fmla="*/ 239596 w 498"/>
              <a:gd name="T29" fmla="*/ 310999 h 320"/>
              <a:gd name="T30" fmla="*/ 219349 w 498"/>
              <a:gd name="T31" fmla="*/ 310999 h 320"/>
              <a:gd name="T32" fmla="*/ 219349 w 498"/>
              <a:gd name="T33" fmla="*/ 300821 h 320"/>
              <a:gd name="T34" fmla="*/ 219349 w 498"/>
              <a:gd name="T35" fmla="*/ 290643 h 320"/>
              <a:gd name="T36" fmla="*/ 249720 w 498"/>
              <a:gd name="T37" fmla="*/ 230705 h 320"/>
              <a:gd name="T38" fmla="*/ 229473 w 498"/>
              <a:gd name="T39" fmla="*/ 220527 h 320"/>
              <a:gd name="T40" fmla="*/ 229473 w 498"/>
              <a:gd name="T41" fmla="*/ 220527 h 320"/>
              <a:gd name="T42" fmla="*/ 209225 w 498"/>
              <a:gd name="T43" fmla="*/ 201301 h 320"/>
              <a:gd name="T44" fmla="*/ 219349 w 498"/>
              <a:gd name="T45" fmla="*/ 180945 h 320"/>
              <a:gd name="T46" fmla="*/ 290215 w 498"/>
              <a:gd name="T47" fmla="*/ 100651 h 320"/>
              <a:gd name="T48" fmla="*/ 309338 w 498"/>
              <a:gd name="T49" fmla="*/ 90473 h 320"/>
              <a:gd name="T50" fmla="*/ 319462 w 498"/>
              <a:gd name="T51" fmla="*/ 100651 h 320"/>
              <a:gd name="T52" fmla="*/ 309338 w 498"/>
              <a:gd name="T53" fmla="*/ 119876 h 320"/>
              <a:gd name="T54" fmla="*/ 280092 w 498"/>
              <a:gd name="T55" fmla="*/ 180945 h 320"/>
              <a:gd name="T56" fmla="*/ 309338 w 498"/>
              <a:gd name="T57" fmla="*/ 191123 h 320"/>
              <a:gd name="T58" fmla="*/ 309338 w 498"/>
              <a:gd name="T59" fmla="*/ 191123 h 320"/>
              <a:gd name="T60" fmla="*/ 329586 w 498"/>
              <a:gd name="T61" fmla="*/ 211479 h 320"/>
              <a:gd name="T62" fmla="*/ 319462 w 498"/>
              <a:gd name="T63" fmla="*/ 22052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rgbClr val="FFFFFF"/>
          </a:solidFill>
          <a:ln w="9525" cap="flat">
            <a:noFill/>
            <a:bevel/>
          </a:ln>
          <a:effectLst/>
        </p:spPr>
        <p:txBody>
          <a:bodyPr wrap="none" lIns="68562" tIns="34281" rIns="68562" bIns="34281" anchor="ctr"/>
          <a:lstStyle/>
          <a:p>
            <a:endParaRPr lang="zh-CN" altLang="en-US" sz="1350">
              <a:solidFill>
                <a:schemeClr val="tx1">
                  <a:lumMod val="50000"/>
                  <a:lumOff val="50000"/>
                </a:schemeClr>
              </a:solidFill>
              <a:cs typeface="+mn-ea"/>
              <a:sym typeface="+mn-lt"/>
            </a:endParaRPr>
          </a:p>
        </p:txBody>
      </p:sp>
      <p:sp>
        <p:nvSpPr>
          <p:cNvPr id="23" name="Freeform 116"/>
          <p:cNvSpPr>
            <a:spLocks noChangeArrowheads="1"/>
          </p:cNvSpPr>
          <p:nvPr/>
        </p:nvSpPr>
        <p:spPr bwMode="auto">
          <a:xfrm>
            <a:off x="5125569" y="3398494"/>
            <a:ext cx="327380" cy="339329"/>
          </a:xfrm>
          <a:custGeom>
            <a:avLst/>
            <a:gdLst>
              <a:gd name="T0" fmla="*/ 392134 w 445"/>
              <a:gd name="T1" fmla="*/ 156083 h 462"/>
              <a:gd name="T2" fmla="*/ 392134 w 445"/>
              <a:gd name="T3" fmla="*/ 156083 h 462"/>
              <a:gd name="T4" fmla="*/ 260769 w 445"/>
              <a:gd name="T5" fmla="*/ 7853 h 462"/>
              <a:gd name="T6" fmla="*/ 35292 w 445"/>
              <a:gd name="T7" fmla="*/ 243450 h 462"/>
              <a:gd name="T8" fmla="*/ 8823 w 445"/>
              <a:gd name="T9" fmla="*/ 313147 h 462"/>
              <a:gd name="T10" fmla="*/ 79407 w 445"/>
              <a:gd name="T11" fmla="*/ 348486 h 462"/>
              <a:gd name="T12" fmla="*/ 96073 w 445"/>
              <a:gd name="T13" fmla="*/ 339651 h 462"/>
              <a:gd name="T14" fmla="*/ 131365 w 445"/>
              <a:gd name="T15" fmla="*/ 365174 h 462"/>
              <a:gd name="T16" fmla="*/ 156854 w 445"/>
              <a:gd name="T17" fmla="*/ 426037 h 462"/>
              <a:gd name="T18" fmla="*/ 183323 w 445"/>
              <a:gd name="T19" fmla="*/ 443706 h 462"/>
              <a:gd name="T20" fmla="*/ 235280 w 445"/>
              <a:gd name="T21" fmla="*/ 426037 h 462"/>
              <a:gd name="T22" fmla="*/ 244103 w 445"/>
              <a:gd name="T23" fmla="*/ 408367 h 462"/>
              <a:gd name="T24" fmla="*/ 226457 w 445"/>
              <a:gd name="T25" fmla="*/ 382844 h 462"/>
              <a:gd name="T26" fmla="*/ 199988 w 445"/>
              <a:gd name="T27" fmla="*/ 330817 h 462"/>
              <a:gd name="T28" fmla="*/ 226457 w 445"/>
              <a:gd name="T29" fmla="*/ 304312 h 462"/>
              <a:gd name="T30" fmla="*/ 408800 w 445"/>
              <a:gd name="T31" fmla="*/ 348486 h 462"/>
              <a:gd name="T32" fmla="*/ 392134 w 445"/>
              <a:gd name="T33" fmla="*/ 156083 h 462"/>
              <a:gd name="T34" fmla="*/ 382331 w 445"/>
              <a:gd name="T35" fmla="*/ 304312 h 462"/>
              <a:gd name="T36" fmla="*/ 382331 w 445"/>
              <a:gd name="T37" fmla="*/ 304312 h 462"/>
              <a:gd name="T38" fmla="*/ 296061 w 445"/>
              <a:gd name="T39" fmla="*/ 200257 h 462"/>
              <a:gd name="T40" fmla="*/ 278415 w 445"/>
              <a:gd name="T41" fmla="*/ 60862 h 462"/>
              <a:gd name="T42" fmla="*/ 356842 w 445"/>
              <a:gd name="T43" fmla="*/ 173752 h 462"/>
              <a:gd name="T44" fmla="*/ 382331 w 445"/>
              <a:gd name="T45" fmla="*/ 304312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w="9525" cap="flat">
            <a:noFill/>
            <a:bevel/>
          </a:ln>
          <a:effectLst/>
        </p:spPr>
        <p:txBody>
          <a:bodyPr wrap="none" lIns="68562" tIns="34281" rIns="68562" bIns="34281" anchor="ctr"/>
          <a:lstStyle/>
          <a:p>
            <a:endParaRPr lang="zh-CN" altLang="en-US" sz="1350">
              <a:solidFill>
                <a:schemeClr val="tx1">
                  <a:lumMod val="50000"/>
                  <a:lumOff val="50000"/>
                </a:schemeClr>
              </a:solidFill>
              <a:cs typeface="+mn-ea"/>
              <a:sym typeface="+mn-lt"/>
            </a:endParaRPr>
          </a:p>
        </p:txBody>
      </p:sp>
      <p:sp>
        <p:nvSpPr>
          <p:cNvPr id="24" name="Freeform 154"/>
          <p:cNvSpPr>
            <a:spLocks noChangeArrowheads="1"/>
          </p:cNvSpPr>
          <p:nvPr/>
        </p:nvSpPr>
        <p:spPr bwMode="auto">
          <a:xfrm>
            <a:off x="3635102" y="3288958"/>
            <a:ext cx="269046" cy="365522"/>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w="9525" cap="flat">
            <a:noFill/>
            <a:bevel/>
          </a:ln>
          <a:effectLst/>
        </p:spPr>
        <p:txBody>
          <a:bodyPr wrap="none" lIns="68562" tIns="34281" rIns="68562" bIns="34281" anchor="ctr"/>
          <a:lstStyle/>
          <a:p>
            <a:endParaRPr lang="zh-CN" altLang="en-US" sz="1350">
              <a:solidFill>
                <a:schemeClr val="tx1">
                  <a:lumMod val="50000"/>
                  <a:lumOff val="50000"/>
                </a:schemeClr>
              </a:solidFill>
              <a:cs typeface="+mn-ea"/>
              <a:sym typeface="+mn-lt"/>
            </a:endParaRPr>
          </a:p>
        </p:txBody>
      </p:sp>
      <p:sp>
        <p:nvSpPr>
          <p:cNvPr id="9" name="标题 8"/>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12" name="矩形 11"/>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4000"/>
                            </p:stCondLst>
                            <p:childTnLst>
                              <p:par>
                                <p:cTn id="50" presetID="2" presetClass="entr" presetSubtype="2" accel="50000" decel="5000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6" presetClass="emph" presetSubtype="0" fill="hold" grpId="0" nodeType="withEffect">
                                  <p:stCondLst>
                                    <p:cond delay="200"/>
                                  </p:stCondLst>
                                  <p:childTnLst>
                                    <p:animEffect transition="out" filter="fade">
                                      <p:cBhvr>
                                        <p:cTn id="55" dur="500" tmFilter="0, 0; .2, .5; .8, .5; 1, 0"/>
                                        <p:tgtEl>
                                          <p:spTgt spid="7"/>
                                        </p:tgtEl>
                                      </p:cBhvr>
                                    </p:animEffect>
                                    <p:animScale>
                                      <p:cBhvr>
                                        <p:cTn id="56" dur="250" autoRev="1" fill="hold"/>
                                        <p:tgtEl>
                                          <p:spTgt spid="7"/>
                                        </p:tgtEl>
                                      </p:cBhvr>
                                      <p:by x="105000" y="105000"/>
                                    </p:animScale>
                                  </p:childTnLst>
                                </p:cTn>
                              </p:par>
                              <p:par>
                                <p:cTn id="57" presetID="26" presetClass="emph" presetSubtype="0" fill="hold" grpId="0" nodeType="withEffect">
                                  <p:stCondLst>
                                    <p:cond delay="600"/>
                                  </p:stCondLst>
                                  <p:childTnLst>
                                    <p:animEffect transition="out" filter="fade">
                                      <p:cBhvr>
                                        <p:cTn id="58" dur="500" tmFilter="0, 0; .2, .5; .8, .5; 1, 0"/>
                                        <p:tgtEl>
                                          <p:spTgt spid="4"/>
                                        </p:tgtEl>
                                      </p:cBhvr>
                                    </p:animEffect>
                                    <p:animScale>
                                      <p:cBhvr>
                                        <p:cTn id="59" dur="250" autoRev="1" fill="hold"/>
                                        <p:tgtEl>
                                          <p:spTgt spid="4"/>
                                        </p:tgtEl>
                                      </p:cBhvr>
                                      <p:by x="105000" y="105000"/>
                                    </p:animScale>
                                  </p:childTnLst>
                                </p:cTn>
                              </p:par>
                              <p:par>
                                <p:cTn id="60" presetID="26" presetClass="emph" presetSubtype="0" fill="hold" grpId="0" nodeType="withEffect">
                                  <p:stCondLst>
                                    <p:cond delay="1000"/>
                                  </p:stCondLst>
                                  <p:childTnLst>
                                    <p:animEffect transition="out" filter="fade">
                                      <p:cBhvr>
                                        <p:cTn id="61" dur="500" tmFilter="0, 0; .2, .5; .8, .5; 1, 0"/>
                                        <p:tgtEl>
                                          <p:spTgt spid="5"/>
                                        </p:tgtEl>
                                      </p:cBhvr>
                                    </p:animEffect>
                                    <p:animScale>
                                      <p:cBhvr>
                                        <p:cTn id="62" dur="250" autoRev="1" fill="hold"/>
                                        <p:tgtEl>
                                          <p:spTgt spid="5"/>
                                        </p:tgtEl>
                                      </p:cBhvr>
                                      <p:by x="105000" y="105000"/>
                                    </p:animScale>
                                  </p:childTnLst>
                                </p:cTn>
                              </p:par>
                              <p:par>
                                <p:cTn id="63" presetID="26" presetClass="emph" presetSubtype="0" fill="hold" grpId="0" nodeType="withEffect">
                                  <p:stCondLst>
                                    <p:cond delay="140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auto">
          <a:xfrm>
            <a:off x="860114" y="3849741"/>
            <a:ext cx="3358317" cy="617934"/>
            <a:chOff x="6328128" y="5044369"/>
            <a:chExt cx="4478684" cy="822745"/>
          </a:xfrm>
        </p:grpSpPr>
        <p:sp>
          <p:nvSpPr>
            <p:cNvPr id="97313" name="Text Placeholder 32"/>
            <p:cNvSpPr txBox="1"/>
            <p:nvPr/>
          </p:nvSpPr>
          <p:spPr bwMode="auto">
            <a:xfrm>
              <a:off x="6529687" y="5350528"/>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4" name="Text Placeholder 33"/>
            <p:cNvSpPr txBox="1"/>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65">
                <a:spcBef>
                  <a:spcPct val="20000"/>
                </a:spcBef>
                <a:buNone/>
                <a:defRPr/>
              </a:pPr>
              <a:r>
                <a:rPr lang="en-AU" sz="1200" dirty="0">
                  <a:solidFill>
                    <a:schemeClr val="tx1">
                      <a:lumMod val="50000"/>
                      <a:lumOff val="50000"/>
                    </a:schemeClr>
                  </a:solidFill>
                  <a:latin typeface="+mn-lt"/>
                  <a:cs typeface="+mn-ea"/>
                  <a:sym typeface="+mn-lt"/>
                </a:rPr>
                <a:t>Opportunities</a:t>
              </a:r>
            </a:p>
          </p:txBody>
        </p:sp>
        <p:cxnSp>
          <p:nvCxnSpPr>
            <p:cNvPr id="15" name="Straight Connector 14"/>
            <p:cNvCxnSpPr/>
            <p:nvPr/>
          </p:nvCxnSpPr>
          <p:spPr>
            <a:xfrm>
              <a:off x="6328128" y="5082415"/>
              <a:ext cx="0" cy="718118"/>
            </a:xfrm>
            <a:prstGeom prst="line">
              <a:avLst/>
            </a:prstGeom>
            <a:ln w="50800">
              <a:solidFill>
                <a:srgbClr val="6FC6C0"/>
              </a:solidFill>
            </a:ln>
          </p:spPr>
          <p:style>
            <a:lnRef idx="1">
              <a:schemeClr val="accent1"/>
            </a:lnRef>
            <a:fillRef idx="0">
              <a:schemeClr val="accent1"/>
            </a:fillRef>
            <a:effectRef idx="0">
              <a:schemeClr val="accent1"/>
            </a:effectRef>
            <a:fontRef idx="minor">
              <a:schemeClr val="tx1"/>
            </a:fontRef>
          </p:style>
        </p:cxnSp>
      </p:grpSp>
      <p:sp>
        <p:nvSpPr>
          <p:cNvPr id="97310" name="Text Placeholder 32"/>
          <p:cNvSpPr txBox="1"/>
          <p:nvPr/>
        </p:nvSpPr>
        <p:spPr bwMode="auto">
          <a:xfrm>
            <a:off x="1011252" y="3283907"/>
            <a:ext cx="3207179" cy="38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18" name="Text Placeholder 33"/>
          <p:cNvSpPr txBox="1"/>
          <p:nvPr/>
        </p:nvSpPr>
        <p:spPr bwMode="auto">
          <a:xfrm>
            <a:off x="1000589" y="3054405"/>
            <a:ext cx="3217842" cy="228600"/>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65">
              <a:spcBef>
                <a:spcPct val="20000"/>
              </a:spcBef>
              <a:buNone/>
              <a:defRPr/>
            </a:pPr>
            <a:r>
              <a:rPr lang="en-AU" sz="1200" dirty="0">
                <a:solidFill>
                  <a:schemeClr val="tx1">
                    <a:lumMod val="50000"/>
                    <a:lumOff val="50000"/>
                  </a:schemeClr>
                </a:solidFill>
                <a:latin typeface="+mn-lt"/>
                <a:cs typeface="+mn-ea"/>
                <a:sym typeface="+mn-lt"/>
              </a:rPr>
              <a:t>Threats</a:t>
            </a:r>
          </a:p>
        </p:txBody>
      </p:sp>
      <p:cxnSp>
        <p:nvCxnSpPr>
          <p:cNvPr id="19" name="Straight Connector 18"/>
          <p:cNvCxnSpPr/>
          <p:nvPr/>
        </p:nvCxnSpPr>
        <p:spPr bwMode="auto">
          <a:xfrm>
            <a:off x="860114" y="3068693"/>
            <a:ext cx="0" cy="538162"/>
          </a:xfrm>
          <a:prstGeom prst="line">
            <a:avLst/>
          </a:prstGeom>
          <a:ln w="50800">
            <a:solidFill>
              <a:srgbClr val="FFE083"/>
            </a:solidFill>
          </a:ln>
        </p:spPr>
        <p:style>
          <a:lnRef idx="1">
            <a:schemeClr val="accent1"/>
          </a:lnRef>
          <a:fillRef idx="0">
            <a:schemeClr val="accent1"/>
          </a:fillRef>
          <a:effectRef idx="0">
            <a:schemeClr val="accent1"/>
          </a:effectRef>
          <a:fontRef idx="minor">
            <a:schemeClr val="tx1"/>
          </a:fontRef>
        </p:style>
      </p:cxnSp>
      <p:sp>
        <p:nvSpPr>
          <p:cNvPr id="97307" name="Text Placeholder 32"/>
          <p:cNvSpPr txBox="1"/>
          <p:nvPr/>
        </p:nvSpPr>
        <p:spPr bwMode="auto">
          <a:xfrm>
            <a:off x="1011252" y="2488569"/>
            <a:ext cx="3207179" cy="38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22" name="Text Placeholder 33"/>
          <p:cNvSpPr txBox="1"/>
          <p:nvPr/>
        </p:nvSpPr>
        <p:spPr bwMode="auto">
          <a:xfrm>
            <a:off x="1000589" y="2259067"/>
            <a:ext cx="3217842" cy="228600"/>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65">
              <a:spcBef>
                <a:spcPct val="20000"/>
              </a:spcBef>
              <a:buNone/>
              <a:defRPr/>
            </a:pPr>
            <a:r>
              <a:rPr lang="en-AU" sz="1200" dirty="0">
                <a:solidFill>
                  <a:schemeClr val="tx1">
                    <a:lumMod val="50000"/>
                    <a:lumOff val="50000"/>
                  </a:schemeClr>
                </a:solidFill>
                <a:latin typeface="+mn-lt"/>
                <a:cs typeface="+mn-ea"/>
                <a:sym typeface="+mn-lt"/>
              </a:rPr>
              <a:t>Weakness</a:t>
            </a:r>
          </a:p>
        </p:txBody>
      </p:sp>
      <p:cxnSp>
        <p:nvCxnSpPr>
          <p:cNvPr id="23" name="Straight Connector 22"/>
          <p:cNvCxnSpPr/>
          <p:nvPr/>
        </p:nvCxnSpPr>
        <p:spPr bwMode="auto">
          <a:xfrm>
            <a:off x="860114" y="2274545"/>
            <a:ext cx="0" cy="538162"/>
          </a:xfrm>
          <a:prstGeom prst="line">
            <a:avLst/>
          </a:prstGeom>
          <a:ln w="50800">
            <a:solidFill>
              <a:srgbClr val="F39DB0"/>
            </a:solidFill>
          </a:ln>
        </p:spPr>
        <p:style>
          <a:lnRef idx="1">
            <a:schemeClr val="accent1"/>
          </a:lnRef>
          <a:fillRef idx="0">
            <a:schemeClr val="accent1"/>
          </a:fillRef>
          <a:effectRef idx="0">
            <a:schemeClr val="accent1"/>
          </a:effectRef>
          <a:fontRef idx="minor">
            <a:schemeClr val="tx1"/>
          </a:fontRef>
        </p:style>
      </p:cxnSp>
      <p:sp>
        <p:nvSpPr>
          <p:cNvPr id="97304" name="Text Placeholder 32"/>
          <p:cNvSpPr txBox="1"/>
          <p:nvPr/>
        </p:nvSpPr>
        <p:spPr bwMode="auto">
          <a:xfrm>
            <a:off x="1011252" y="1663915"/>
            <a:ext cx="3207179" cy="38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smtClean="0">
                <a:solidFill>
                  <a:schemeClr val="tx1">
                    <a:lumMod val="50000"/>
                    <a:lumOff val="50000"/>
                  </a:schemeClr>
                </a:solidFill>
                <a:latin typeface="+mn-lt"/>
                <a:ea typeface="+mn-ea"/>
                <a:cs typeface="+mn-ea"/>
                <a:sym typeface="+mn-lt"/>
              </a:rPr>
              <a:t>小木头，</a:t>
            </a:r>
            <a:r>
              <a:rPr lang="zh-CN" altLang="en-US" sz="1100" dirty="0" smtClean="0">
                <a:solidFill>
                  <a:schemeClr val="tx1">
                    <a:lumMod val="50000"/>
                    <a:lumOff val="50000"/>
                  </a:schemeClr>
                </a:solidFill>
                <a:latin typeface="+mn-lt"/>
                <a:ea typeface="+mn-ea"/>
                <a:cs typeface="+mn-ea"/>
                <a:sym typeface="+mn-lt"/>
              </a:rPr>
              <a:t>给你创意和灵感 </a:t>
            </a:r>
            <a:r>
              <a:rPr lang="zh-CN" altLang="en-US" sz="1100" dirty="0">
                <a:solidFill>
                  <a:schemeClr val="tx1">
                    <a:lumMod val="50000"/>
                    <a:lumOff val="50000"/>
                  </a:schemeClr>
                </a:solidFill>
                <a:latin typeface="+mn-lt"/>
                <a:ea typeface="+mn-ea"/>
                <a:cs typeface="+mn-ea"/>
                <a:sym typeface="+mn-lt"/>
              </a:rPr>
              <a:t>鼠标点击修改的地方</a:t>
            </a:r>
            <a:endParaRPr lang="en-US" altLang="zh-CN" sz="1100" dirty="0">
              <a:solidFill>
                <a:schemeClr val="tx1">
                  <a:lumMod val="50000"/>
                  <a:lumOff val="50000"/>
                </a:schemeClr>
              </a:solidFill>
              <a:latin typeface="+mn-lt"/>
              <a:ea typeface="+mn-ea"/>
              <a:cs typeface="+mn-ea"/>
              <a:sym typeface="+mn-lt"/>
            </a:endParaRPr>
          </a:p>
        </p:txBody>
      </p:sp>
      <p:sp>
        <p:nvSpPr>
          <p:cNvPr id="26" name="Text Placeholder 33"/>
          <p:cNvSpPr txBox="1"/>
          <p:nvPr/>
        </p:nvSpPr>
        <p:spPr bwMode="auto">
          <a:xfrm>
            <a:off x="1000589" y="1434413"/>
            <a:ext cx="3217842" cy="228600"/>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65">
              <a:spcBef>
                <a:spcPct val="20000"/>
              </a:spcBef>
              <a:buNone/>
              <a:defRPr/>
            </a:pPr>
            <a:r>
              <a:rPr lang="en-AU" sz="1200" dirty="0">
                <a:solidFill>
                  <a:schemeClr val="tx1">
                    <a:lumMod val="50000"/>
                    <a:lumOff val="50000"/>
                  </a:schemeClr>
                </a:solidFill>
                <a:latin typeface="+mn-lt"/>
                <a:cs typeface="+mn-ea"/>
                <a:sym typeface="+mn-lt"/>
              </a:rPr>
              <a:t>Strengths</a:t>
            </a:r>
          </a:p>
        </p:txBody>
      </p:sp>
      <p:cxnSp>
        <p:nvCxnSpPr>
          <p:cNvPr id="27" name="Straight Connector 26"/>
          <p:cNvCxnSpPr/>
          <p:nvPr/>
        </p:nvCxnSpPr>
        <p:spPr bwMode="auto">
          <a:xfrm>
            <a:off x="860114" y="1434413"/>
            <a:ext cx="0" cy="538162"/>
          </a:xfrm>
          <a:prstGeom prst="line">
            <a:avLst/>
          </a:prstGeom>
          <a:ln w="50800">
            <a:solidFill>
              <a:srgbClr val="6FC6C0"/>
            </a:solidFill>
          </a:ln>
        </p:spPr>
        <p:style>
          <a:lnRef idx="1">
            <a:schemeClr val="accent1"/>
          </a:lnRef>
          <a:fillRef idx="0">
            <a:schemeClr val="accent1"/>
          </a:fillRef>
          <a:effectRef idx="0">
            <a:schemeClr val="accent1"/>
          </a:effectRef>
          <a:fontRef idx="minor">
            <a:schemeClr val="tx1"/>
          </a:fontRef>
        </p:style>
      </p:cxnSp>
      <p:pic>
        <p:nvPicPr>
          <p:cNvPr id="3" name="图片 2" descr="400238493"/>
          <p:cNvPicPr>
            <a:picLocks noChangeAspect="1"/>
          </p:cNvPicPr>
          <p:nvPr/>
        </p:nvPicPr>
        <p:blipFill>
          <a:blip r:embed="rId3"/>
          <a:stretch>
            <a:fillRect/>
          </a:stretch>
        </p:blipFill>
        <p:spPr>
          <a:xfrm>
            <a:off x="4695825" y="773430"/>
            <a:ext cx="4100830" cy="4100830"/>
          </a:xfrm>
          <a:prstGeom prst="rect">
            <a:avLst/>
          </a:prstGeom>
        </p:spPr>
      </p:pic>
      <p:sp>
        <p:nvSpPr>
          <p:cNvPr id="16" name="标题 15"/>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17" name="矩形 16"/>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p:cNvGrpSpPr/>
          <p:nvPr/>
        </p:nvGrpSpPr>
        <p:grpSpPr bwMode="auto">
          <a:xfrm>
            <a:off x="6214849" y="1445872"/>
            <a:ext cx="2215466" cy="1101180"/>
            <a:chOff x="1603804" y="2220559"/>
            <a:chExt cx="2955174" cy="1468274"/>
          </a:xfrm>
        </p:grpSpPr>
        <p:sp>
          <p:nvSpPr>
            <p:cNvPr id="61" name="Text Placeholder 2"/>
            <p:cNvSpPr txBox="1"/>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100" dirty="0">
                  <a:solidFill>
                    <a:schemeClr val="tx1">
                      <a:lumMod val="50000"/>
                      <a:lumOff val="50000"/>
                    </a:schemeClr>
                  </a:solidFill>
                  <a:cs typeface="+mn-ea"/>
                  <a:sym typeface="+mn-lt"/>
                </a:rPr>
                <a:t>输入标题文字</a:t>
              </a:r>
              <a:endParaRPr lang="en-GB" altLang="zh-CN" sz="1100" dirty="0">
                <a:solidFill>
                  <a:schemeClr val="tx1">
                    <a:lumMod val="50000"/>
                    <a:lumOff val="50000"/>
                  </a:schemeClr>
                </a:solidFill>
                <a:cs typeface="+mn-ea"/>
                <a:sym typeface="+mn-lt"/>
              </a:endParaRPr>
            </a:p>
          </p:txBody>
        </p:sp>
        <p:sp>
          <p:nvSpPr>
            <p:cNvPr id="62" name="TextBox 61"/>
            <p:cNvSpPr txBox="1"/>
            <p:nvPr/>
          </p:nvSpPr>
          <p:spPr>
            <a:xfrm>
              <a:off x="1680026" y="2560292"/>
              <a:ext cx="2878952" cy="1128541"/>
            </a:xfrm>
            <a:prstGeom prst="rect">
              <a:avLst/>
            </a:prstGeom>
            <a:noFill/>
          </p:spPr>
          <p:txBody>
            <a:bodyPr lIns="0" tIns="0" rIns="0" bIns="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语言描述尽量简洁生动。尽量将每页幻灯片的字数控制在</a:t>
              </a:r>
              <a:r>
                <a:rPr lang="en-US" altLang="zh-CN" sz="1100" dirty="0">
                  <a:solidFill>
                    <a:schemeClr val="tx1">
                      <a:lumMod val="50000"/>
                      <a:lumOff val="50000"/>
                    </a:schemeClr>
                  </a:solidFill>
                  <a:cs typeface="+mn-ea"/>
                  <a:sym typeface="+mn-lt"/>
                </a:rPr>
                <a:t>200</a:t>
              </a:r>
              <a:r>
                <a:rPr lang="zh-CN" altLang="en-US" sz="1100" dirty="0">
                  <a:solidFill>
                    <a:schemeClr val="tx1">
                      <a:lumMod val="50000"/>
                      <a:lumOff val="50000"/>
                    </a:schemeClr>
                  </a:solidFill>
                  <a:cs typeface="+mn-ea"/>
                  <a:sym typeface="+mn-lt"/>
                </a:rPr>
                <a:t>字以内，据统计每页幻灯片的最好控制在</a:t>
              </a:r>
              <a:r>
                <a:rPr lang="en-US" altLang="zh-CN" sz="1100" dirty="0">
                  <a:solidFill>
                    <a:schemeClr val="tx1">
                      <a:lumMod val="50000"/>
                      <a:lumOff val="50000"/>
                    </a:schemeClr>
                  </a:solidFill>
                  <a:cs typeface="+mn-ea"/>
                  <a:sym typeface="+mn-lt"/>
                </a:rPr>
                <a:t>5</a:t>
              </a:r>
              <a:r>
                <a:rPr lang="zh-CN" altLang="en-US" sz="1100" dirty="0">
                  <a:solidFill>
                    <a:schemeClr val="tx1">
                      <a:lumMod val="50000"/>
                      <a:lumOff val="50000"/>
                    </a:schemeClr>
                  </a:solidFill>
                  <a:cs typeface="+mn-ea"/>
                  <a:sym typeface="+mn-lt"/>
                </a:rPr>
                <a:t>分钟之内。</a:t>
              </a:r>
            </a:p>
          </p:txBody>
        </p:sp>
      </p:grpSp>
      <p:grpSp>
        <p:nvGrpSpPr>
          <p:cNvPr id="63" name="Group 62"/>
          <p:cNvGrpSpPr/>
          <p:nvPr/>
        </p:nvGrpSpPr>
        <p:grpSpPr bwMode="auto">
          <a:xfrm>
            <a:off x="6214849" y="3394924"/>
            <a:ext cx="2215466" cy="1101180"/>
            <a:chOff x="1603804" y="2220559"/>
            <a:chExt cx="2955174" cy="1468274"/>
          </a:xfrm>
        </p:grpSpPr>
        <p:sp>
          <p:nvSpPr>
            <p:cNvPr id="64" name="Text Placeholder 2"/>
            <p:cNvSpPr txBox="1"/>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100" dirty="0">
                  <a:solidFill>
                    <a:schemeClr val="tx1">
                      <a:lumMod val="50000"/>
                      <a:lumOff val="50000"/>
                    </a:schemeClr>
                  </a:solidFill>
                  <a:cs typeface="+mn-ea"/>
                  <a:sym typeface="+mn-lt"/>
                </a:rPr>
                <a:t>输入标题文字</a:t>
              </a:r>
              <a:endParaRPr lang="en-GB" altLang="zh-CN" sz="1100" dirty="0">
                <a:solidFill>
                  <a:schemeClr val="tx1">
                    <a:lumMod val="50000"/>
                    <a:lumOff val="50000"/>
                  </a:schemeClr>
                </a:solidFill>
                <a:cs typeface="+mn-ea"/>
                <a:sym typeface="+mn-lt"/>
              </a:endParaRPr>
            </a:p>
          </p:txBody>
        </p:sp>
        <p:sp>
          <p:nvSpPr>
            <p:cNvPr id="65" name="TextBox 64"/>
            <p:cNvSpPr txBox="1"/>
            <p:nvPr/>
          </p:nvSpPr>
          <p:spPr>
            <a:xfrm>
              <a:off x="1680026" y="2560292"/>
              <a:ext cx="2878952" cy="1128541"/>
            </a:xfrm>
            <a:prstGeom prst="rect">
              <a:avLst/>
            </a:prstGeom>
            <a:noFill/>
          </p:spPr>
          <p:txBody>
            <a:bodyPr lIns="0" tIns="0" rIns="0" bIns="0">
              <a:spAutoFit/>
            </a:bodyPr>
            <a:lstStyle/>
            <a:p>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语言描述尽量简洁生动。尽量将每页幻灯片的字数控制在</a:t>
              </a:r>
              <a:r>
                <a:rPr lang="en-US" altLang="zh-CN" sz="1100" dirty="0">
                  <a:solidFill>
                    <a:schemeClr val="tx1">
                      <a:lumMod val="50000"/>
                      <a:lumOff val="50000"/>
                    </a:schemeClr>
                  </a:solidFill>
                  <a:cs typeface="+mn-ea"/>
                  <a:sym typeface="+mn-lt"/>
                </a:rPr>
                <a:t>200</a:t>
              </a:r>
              <a:r>
                <a:rPr lang="zh-CN" altLang="en-US" sz="1100" dirty="0">
                  <a:solidFill>
                    <a:schemeClr val="tx1">
                      <a:lumMod val="50000"/>
                      <a:lumOff val="50000"/>
                    </a:schemeClr>
                  </a:solidFill>
                  <a:cs typeface="+mn-ea"/>
                  <a:sym typeface="+mn-lt"/>
                </a:rPr>
                <a:t>字以内，据统计每页幻灯片的最好控制在</a:t>
              </a:r>
              <a:r>
                <a:rPr lang="en-US" altLang="zh-CN" sz="1100" dirty="0">
                  <a:solidFill>
                    <a:schemeClr val="tx1">
                      <a:lumMod val="50000"/>
                      <a:lumOff val="50000"/>
                    </a:schemeClr>
                  </a:solidFill>
                  <a:cs typeface="+mn-ea"/>
                  <a:sym typeface="+mn-lt"/>
                </a:rPr>
                <a:t>5</a:t>
              </a:r>
              <a:r>
                <a:rPr lang="zh-CN" altLang="en-US" sz="1100" dirty="0">
                  <a:solidFill>
                    <a:schemeClr val="tx1">
                      <a:lumMod val="50000"/>
                      <a:lumOff val="50000"/>
                    </a:schemeClr>
                  </a:solidFill>
                  <a:cs typeface="+mn-ea"/>
                  <a:sym typeface="+mn-lt"/>
                </a:rPr>
                <a:t>分钟之内。</a:t>
              </a:r>
            </a:p>
          </p:txBody>
        </p:sp>
      </p:grpSp>
      <p:grpSp>
        <p:nvGrpSpPr>
          <p:cNvPr id="66" name="Group 65"/>
          <p:cNvGrpSpPr/>
          <p:nvPr/>
        </p:nvGrpSpPr>
        <p:grpSpPr bwMode="auto">
          <a:xfrm>
            <a:off x="698212" y="3394924"/>
            <a:ext cx="2219036" cy="1101180"/>
            <a:chOff x="1679271" y="2220559"/>
            <a:chExt cx="2959965" cy="1468274"/>
          </a:xfrm>
        </p:grpSpPr>
        <p:sp>
          <p:nvSpPr>
            <p:cNvPr id="67"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100" dirty="0">
                  <a:solidFill>
                    <a:schemeClr val="tx1">
                      <a:lumMod val="50000"/>
                      <a:lumOff val="50000"/>
                    </a:schemeClr>
                  </a:solidFill>
                  <a:cs typeface="+mn-ea"/>
                  <a:sym typeface="+mn-lt"/>
                </a:rPr>
                <a:t>输入标题文字</a:t>
              </a:r>
              <a:endParaRPr lang="en-GB" altLang="zh-CN" sz="1100" dirty="0">
                <a:solidFill>
                  <a:schemeClr val="tx1">
                    <a:lumMod val="50000"/>
                    <a:lumOff val="50000"/>
                  </a:schemeClr>
                </a:solidFill>
                <a:cs typeface="+mn-ea"/>
                <a:sym typeface="+mn-lt"/>
              </a:endParaRPr>
            </a:p>
          </p:txBody>
        </p:sp>
        <p:sp>
          <p:nvSpPr>
            <p:cNvPr id="68" name="TextBox 67"/>
            <p:cNvSpPr txBox="1"/>
            <p:nvPr/>
          </p:nvSpPr>
          <p:spPr>
            <a:xfrm>
              <a:off x="1679271" y="2560292"/>
              <a:ext cx="2878979" cy="1128541"/>
            </a:xfrm>
            <a:prstGeom prst="rect">
              <a:avLst/>
            </a:prstGeom>
            <a:noFill/>
          </p:spPr>
          <p:txBody>
            <a:bodyPr lIns="0" tIns="0" rIns="0" bIns="0">
              <a:spAutoFit/>
            </a:bodyPr>
            <a:lstStyle/>
            <a:p>
              <a:pPr algn="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语言描述尽量简洁生动。尽量将每页幻灯片的字数控制在</a:t>
              </a:r>
              <a:r>
                <a:rPr lang="en-US" altLang="zh-CN" sz="1100" dirty="0">
                  <a:solidFill>
                    <a:schemeClr val="tx1">
                      <a:lumMod val="50000"/>
                      <a:lumOff val="50000"/>
                    </a:schemeClr>
                  </a:solidFill>
                  <a:cs typeface="+mn-ea"/>
                  <a:sym typeface="+mn-lt"/>
                </a:rPr>
                <a:t>200</a:t>
              </a:r>
              <a:r>
                <a:rPr lang="zh-CN" altLang="en-US" sz="1100" dirty="0">
                  <a:solidFill>
                    <a:schemeClr val="tx1">
                      <a:lumMod val="50000"/>
                      <a:lumOff val="50000"/>
                    </a:schemeClr>
                  </a:solidFill>
                  <a:cs typeface="+mn-ea"/>
                  <a:sym typeface="+mn-lt"/>
                </a:rPr>
                <a:t>字以内，据统计每页幻灯片的最好控制在</a:t>
              </a:r>
              <a:r>
                <a:rPr lang="en-US" altLang="zh-CN" sz="1100" dirty="0">
                  <a:solidFill>
                    <a:schemeClr val="tx1">
                      <a:lumMod val="50000"/>
                      <a:lumOff val="50000"/>
                    </a:schemeClr>
                  </a:solidFill>
                  <a:cs typeface="+mn-ea"/>
                  <a:sym typeface="+mn-lt"/>
                </a:rPr>
                <a:t>5</a:t>
              </a:r>
              <a:r>
                <a:rPr lang="zh-CN" altLang="en-US" sz="1100" dirty="0">
                  <a:solidFill>
                    <a:schemeClr val="tx1">
                      <a:lumMod val="50000"/>
                      <a:lumOff val="50000"/>
                    </a:schemeClr>
                  </a:solidFill>
                  <a:cs typeface="+mn-ea"/>
                  <a:sym typeface="+mn-lt"/>
                </a:rPr>
                <a:t>分钟之内。</a:t>
              </a:r>
            </a:p>
          </p:txBody>
        </p:sp>
      </p:grpSp>
      <p:grpSp>
        <p:nvGrpSpPr>
          <p:cNvPr id="69" name="Group 68"/>
          <p:cNvGrpSpPr/>
          <p:nvPr/>
        </p:nvGrpSpPr>
        <p:grpSpPr bwMode="auto">
          <a:xfrm>
            <a:off x="698212" y="1445872"/>
            <a:ext cx="2219036" cy="1101181"/>
            <a:chOff x="1679271" y="2220559"/>
            <a:chExt cx="2959965" cy="1468273"/>
          </a:xfrm>
        </p:grpSpPr>
        <p:sp>
          <p:nvSpPr>
            <p:cNvPr id="70"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100" dirty="0">
                  <a:solidFill>
                    <a:schemeClr val="tx1">
                      <a:lumMod val="50000"/>
                      <a:lumOff val="50000"/>
                    </a:schemeClr>
                  </a:solidFill>
                  <a:cs typeface="+mn-ea"/>
                  <a:sym typeface="+mn-lt"/>
                </a:rPr>
                <a:t>输入标题文字</a:t>
              </a:r>
              <a:endParaRPr lang="en-GB" altLang="zh-CN" sz="1100" dirty="0">
                <a:solidFill>
                  <a:schemeClr val="tx1">
                    <a:lumMod val="50000"/>
                    <a:lumOff val="50000"/>
                  </a:schemeClr>
                </a:solidFill>
                <a:cs typeface="+mn-ea"/>
                <a:sym typeface="+mn-lt"/>
              </a:endParaRPr>
            </a:p>
          </p:txBody>
        </p:sp>
        <p:sp>
          <p:nvSpPr>
            <p:cNvPr id="71" name="TextBox 70"/>
            <p:cNvSpPr txBox="1"/>
            <p:nvPr/>
          </p:nvSpPr>
          <p:spPr>
            <a:xfrm>
              <a:off x="1679271" y="2560293"/>
              <a:ext cx="2878979" cy="1128539"/>
            </a:xfrm>
            <a:prstGeom prst="rect">
              <a:avLst/>
            </a:prstGeom>
            <a:noFill/>
          </p:spPr>
          <p:txBody>
            <a:bodyPr lIns="0" tIns="0" rIns="0" bIns="0">
              <a:spAutoFit/>
            </a:bodyPr>
            <a:lstStyle/>
            <a:p>
              <a:pPr algn="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r>
                <a:rPr lang="zh-CN" altLang="en-US" sz="1100" dirty="0">
                  <a:solidFill>
                    <a:schemeClr val="tx1">
                      <a:lumMod val="50000"/>
                      <a:lumOff val="50000"/>
                    </a:schemeClr>
                  </a:solidFill>
                  <a:cs typeface="+mn-ea"/>
                  <a:sym typeface="+mn-lt"/>
                </a:rPr>
                <a:t>语言描述尽量简洁生动。尽量将每页幻灯片的字数控制在</a:t>
              </a:r>
              <a:r>
                <a:rPr lang="en-US" altLang="zh-CN" sz="1100" dirty="0">
                  <a:solidFill>
                    <a:schemeClr val="tx1">
                      <a:lumMod val="50000"/>
                      <a:lumOff val="50000"/>
                    </a:schemeClr>
                  </a:solidFill>
                  <a:cs typeface="+mn-ea"/>
                  <a:sym typeface="+mn-lt"/>
                </a:rPr>
                <a:t>200</a:t>
              </a:r>
              <a:r>
                <a:rPr lang="zh-CN" altLang="en-US" sz="1100" dirty="0">
                  <a:solidFill>
                    <a:schemeClr val="tx1">
                      <a:lumMod val="50000"/>
                      <a:lumOff val="50000"/>
                    </a:schemeClr>
                  </a:solidFill>
                  <a:cs typeface="+mn-ea"/>
                  <a:sym typeface="+mn-lt"/>
                </a:rPr>
                <a:t>字以内，据统计每页幻灯片的最好控制在</a:t>
              </a:r>
              <a:r>
                <a:rPr lang="en-US" altLang="zh-CN" sz="1100" dirty="0">
                  <a:solidFill>
                    <a:schemeClr val="tx1">
                      <a:lumMod val="50000"/>
                      <a:lumOff val="50000"/>
                    </a:schemeClr>
                  </a:solidFill>
                  <a:cs typeface="+mn-ea"/>
                  <a:sym typeface="+mn-lt"/>
                </a:rPr>
                <a:t>5</a:t>
              </a:r>
              <a:r>
                <a:rPr lang="zh-CN" altLang="en-US" sz="1100" dirty="0">
                  <a:solidFill>
                    <a:schemeClr val="tx1">
                      <a:lumMod val="50000"/>
                      <a:lumOff val="50000"/>
                    </a:schemeClr>
                  </a:solidFill>
                  <a:cs typeface="+mn-ea"/>
                  <a:sym typeface="+mn-lt"/>
                </a:rPr>
                <a:t>分钟之内。</a:t>
              </a:r>
            </a:p>
          </p:txBody>
        </p:sp>
      </p:grpSp>
      <p:sp>
        <p:nvSpPr>
          <p:cNvPr id="22" name="标题 21"/>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23" name="矩形 22"/>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400207670"/>
          <p:cNvPicPr>
            <a:picLocks noChangeAspect="1"/>
          </p:cNvPicPr>
          <p:nvPr/>
        </p:nvPicPr>
        <p:blipFill>
          <a:blip r:embed="rId3"/>
          <a:stretch>
            <a:fillRect/>
          </a:stretch>
        </p:blipFill>
        <p:spPr>
          <a:xfrm>
            <a:off x="2622550" y="1445895"/>
            <a:ext cx="3649345" cy="3087370"/>
          </a:xfrm>
          <a:prstGeom prst="rect">
            <a:avLst/>
          </a:prstGeom>
        </p:spPr>
      </p:pic>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left)">
                                      <p:cBhvr>
                                        <p:cTn id="15" dur="500"/>
                                        <p:tgtEl>
                                          <p:spTgt spid="6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right)">
                                      <p:cBhvr>
                                        <p:cTn id="1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6816941" y="2149732"/>
            <a:ext cx="1030784" cy="1190113"/>
            <a:chOff x="9090030" y="2434894"/>
            <a:chExt cx="1374737" cy="1587231"/>
          </a:xfrm>
          <a:solidFill>
            <a:srgbClr val="FFE083"/>
          </a:solidFill>
        </p:grpSpPr>
        <p:sp>
          <p:nvSpPr>
            <p:cNvPr id="3" name="Freeform 2"/>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 name="Freeform 3"/>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grpSp>
        <p:nvGrpSpPr>
          <p:cNvPr id="5" name="Group 67"/>
          <p:cNvGrpSpPr/>
          <p:nvPr/>
        </p:nvGrpSpPr>
        <p:grpSpPr bwMode="auto">
          <a:xfrm>
            <a:off x="6614582" y="1853291"/>
            <a:ext cx="1435519" cy="1536697"/>
            <a:chOff x="8819878" y="2022214"/>
            <a:chExt cx="1915044" cy="2049149"/>
          </a:xfrm>
          <a:solidFill>
            <a:schemeClr val="tx1">
              <a:lumMod val="65000"/>
              <a:lumOff val="35000"/>
            </a:schemeClr>
          </a:solidFill>
        </p:grpSpPr>
        <p:grpSp>
          <p:nvGrpSpPr>
            <p:cNvPr id="6" name="Group 4"/>
            <p:cNvGrpSpPr/>
            <p:nvPr/>
          </p:nvGrpSpPr>
          <p:grpSpPr>
            <a:xfrm flipH="1">
              <a:off x="8819878" y="2022214"/>
              <a:ext cx="1915044" cy="2049149"/>
              <a:chOff x="815878" y="1279659"/>
              <a:chExt cx="1436283" cy="1536862"/>
            </a:xfrm>
            <a:grpFill/>
          </p:grpSpPr>
          <p:sp>
            <p:nvSpPr>
              <p:cNvPr id="8" name="Freeform 6"/>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9" name="Freeform 7"/>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0" name="Freeform 8"/>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1" name="Freeform 9"/>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2" name="Freeform 10"/>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3" name="Freeform 11"/>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4" name="Freeform 12"/>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5" name="Freeform 13"/>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6" name="Freeform 14"/>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17" name="Freeform 15"/>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sp>
          <p:nvSpPr>
            <p:cNvPr id="7" name="Rectangle 5"/>
            <p:cNvSpPr>
              <a:spLocks noChangeArrowheads="1"/>
            </p:cNvSpPr>
            <p:nvPr/>
          </p:nvSpPr>
          <p:spPr bwMode="auto">
            <a:xfrm flipH="1">
              <a:off x="9171347"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8" tIns="60944" rIns="121888" bIns="60944"/>
            <a:lstStyle/>
            <a:p>
              <a:pPr eaLnBrk="1" hangingPunct="1"/>
              <a:endParaRPr lang="zh-CN" altLang="zh-CN" sz="2400">
                <a:solidFill>
                  <a:schemeClr val="tx1">
                    <a:lumMod val="50000"/>
                    <a:lumOff val="50000"/>
                  </a:schemeClr>
                </a:solidFill>
                <a:cs typeface="+mn-ea"/>
                <a:sym typeface="+mn-lt"/>
              </a:endParaRPr>
            </a:p>
          </p:txBody>
        </p:sp>
      </p:grpSp>
      <p:grpSp>
        <p:nvGrpSpPr>
          <p:cNvPr id="18" name="Group 66"/>
          <p:cNvGrpSpPr/>
          <p:nvPr/>
        </p:nvGrpSpPr>
        <p:grpSpPr>
          <a:xfrm>
            <a:off x="4973768" y="2344663"/>
            <a:ext cx="1030784" cy="995181"/>
            <a:chOff x="6631829" y="2694873"/>
            <a:chExt cx="1374737" cy="1327253"/>
          </a:xfrm>
          <a:solidFill>
            <a:srgbClr val="6FC6C0"/>
          </a:solidFill>
        </p:grpSpPr>
        <p:sp>
          <p:nvSpPr>
            <p:cNvPr id="19" name="Freeform 17"/>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0" name="Freeform 18"/>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grpSp>
        <p:nvGrpSpPr>
          <p:cNvPr id="21" name="Group 65"/>
          <p:cNvGrpSpPr/>
          <p:nvPr/>
        </p:nvGrpSpPr>
        <p:grpSpPr bwMode="auto">
          <a:xfrm>
            <a:off x="4770785" y="1853291"/>
            <a:ext cx="1436710" cy="1536697"/>
            <a:chOff x="6361677" y="2022214"/>
            <a:chExt cx="1915044" cy="2049149"/>
          </a:xfrm>
          <a:solidFill>
            <a:schemeClr val="tx1">
              <a:lumMod val="65000"/>
              <a:lumOff val="35000"/>
            </a:schemeClr>
          </a:solidFill>
        </p:grpSpPr>
        <p:grpSp>
          <p:nvGrpSpPr>
            <p:cNvPr id="22" name="Group 19"/>
            <p:cNvGrpSpPr/>
            <p:nvPr/>
          </p:nvGrpSpPr>
          <p:grpSpPr>
            <a:xfrm flipH="1">
              <a:off x="6361677" y="2022214"/>
              <a:ext cx="1915044" cy="2049149"/>
              <a:chOff x="815878" y="1279659"/>
              <a:chExt cx="1436283" cy="1536862"/>
            </a:xfrm>
            <a:grpFill/>
          </p:grpSpPr>
          <p:sp>
            <p:nvSpPr>
              <p:cNvPr id="24" name="Freeform 21"/>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5" name="Freeform 22"/>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6" name="Freeform 23"/>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7" name="Freeform 24"/>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8" name="Freeform 25"/>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29" name="Freeform 26"/>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30" name="Freeform 27"/>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31" name="Freeform 28"/>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32" name="Freeform 29"/>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33" name="Freeform 30"/>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sp>
          <p:nvSpPr>
            <p:cNvPr id="23" name="Rectangle 20"/>
            <p:cNvSpPr>
              <a:spLocks noChangeArrowheads="1"/>
            </p:cNvSpPr>
            <p:nvPr/>
          </p:nvSpPr>
          <p:spPr bwMode="auto">
            <a:xfrm flipH="1">
              <a:off x="6713146"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8" tIns="60944" rIns="121888" bIns="60944"/>
            <a:lstStyle/>
            <a:p>
              <a:pPr eaLnBrk="1" hangingPunct="1"/>
              <a:endParaRPr lang="zh-CN" altLang="zh-CN" sz="2400">
                <a:solidFill>
                  <a:schemeClr val="tx1">
                    <a:lumMod val="50000"/>
                    <a:lumOff val="50000"/>
                  </a:schemeClr>
                </a:solidFill>
                <a:cs typeface="+mn-ea"/>
                <a:sym typeface="+mn-lt"/>
              </a:endParaRPr>
            </a:p>
          </p:txBody>
        </p:sp>
      </p:grpSp>
      <p:grpSp>
        <p:nvGrpSpPr>
          <p:cNvPr id="34" name="Group 64"/>
          <p:cNvGrpSpPr/>
          <p:nvPr/>
        </p:nvGrpSpPr>
        <p:grpSpPr>
          <a:xfrm>
            <a:off x="3134066" y="2936189"/>
            <a:ext cx="1030784" cy="403655"/>
            <a:chOff x="4178253" y="3483778"/>
            <a:chExt cx="1374737" cy="538346"/>
          </a:xfrm>
          <a:solidFill>
            <a:srgbClr val="F39DB0"/>
          </a:solidFill>
        </p:grpSpPr>
        <p:sp>
          <p:nvSpPr>
            <p:cNvPr id="35" name="Freeform 32"/>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36" name="Freeform 33"/>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grpSp>
        <p:nvGrpSpPr>
          <p:cNvPr id="37" name="Group 63"/>
          <p:cNvGrpSpPr/>
          <p:nvPr/>
        </p:nvGrpSpPr>
        <p:grpSpPr bwMode="auto">
          <a:xfrm>
            <a:off x="2931748" y="1853291"/>
            <a:ext cx="1435519" cy="1536697"/>
            <a:chOff x="3908101" y="2022214"/>
            <a:chExt cx="1915044" cy="2049149"/>
          </a:xfrm>
          <a:solidFill>
            <a:schemeClr val="tx1">
              <a:lumMod val="65000"/>
              <a:lumOff val="35000"/>
            </a:schemeClr>
          </a:solidFill>
        </p:grpSpPr>
        <p:grpSp>
          <p:nvGrpSpPr>
            <p:cNvPr id="38" name="Group 34"/>
            <p:cNvGrpSpPr/>
            <p:nvPr/>
          </p:nvGrpSpPr>
          <p:grpSpPr>
            <a:xfrm flipH="1">
              <a:off x="3908101" y="2022214"/>
              <a:ext cx="1915044" cy="2049149"/>
              <a:chOff x="815878" y="1279659"/>
              <a:chExt cx="1436283" cy="1536862"/>
            </a:xfrm>
            <a:grpFill/>
          </p:grpSpPr>
          <p:sp>
            <p:nvSpPr>
              <p:cNvPr id="40" name="Freeform 36"/>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1" name="Freeform 37"/>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2" name="Freeform 38"/>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3" name="Freeform 39"/>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4" name="Freeform 40"/>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5" name="Freeform 41"/>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6" name="Freeform 42"/>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7" name="Freeform 43"/>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8" name="Freeform 44"/>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49" name="Freeform 45"/>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sp>
          <p:nvSpPr>
            <p:cNvPr id="39" name="Rectangle 35"/>
            <p:cNvSpPr>
              <a:spLocks noChangeArrowheads="1"/>
            </p:cNvSpPr>
            <p:nvPr/>
          </p:nvSpPr>
          <p:spPr bwMode="auto">
            <a:xfrm flipH="1">
              <a:off x="4259570"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8" tIns="60944" rIns="121888" bIns="60944"/>
            <a:lstStyle/>
            <a:p>
              <a:pPr eaLnBrk="1" hangingPunct="1"/>
              <a:endParaRPr lang="zh-CN" altLang="zh-CN" sz="2400">
                <a:solidFill>
                  <a:schemeClr val="tx1">
                    <a:lumMod val="50000"/>
                    <a:lumOff val="50000"/>
                  </a:schemeClr>
                </a:solidFill>
                <a:cs typeface="+mn-ea"/>
                <a:sym typeface="+mn-lt"/>
              </a:endParaRPr>
            </a:p>
          </p:txBody>
        </p:sp>
      </p:grpSp>
      <p:grpSp>
        <p:nvGrpSpPr>
          <p:cNvPr id="50" name="Group 62"/>
          <p:cNvGrpSpPr/>
          <p:nvPr/>
        </p:nvGrpSpPr>
        <p:grpSpPr>
          <a:xfrm>
            <a:off x="1281994" y="3037009"/>
            <a:ext cx="1030784" cy="302836"/>
            <a:chOff x="1708179" y="3618238"/>
            <a:chExt cx="1374737" cy="403886"/>
          </a:xfrm>
          <a:solidFill>
            <a:srgbClr val="FFE083"/>
          </a:solidFill>
        </p:grpSpPr>
        <p:sp>
          <p:nvSpPr>
            <p:cNvPr id="51" name="Freeform 47"/>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52" name="Freeform 48"/>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grpSp>
        <p:nvGrpSpPr>
          <p:cNvPr id="53" name="Group 61"/>
          <p:cNvGrpSpPr/>
          <p:nvPr/>
        </p:nvGrpSpPr>
        <p:grpSpPr bwMode="auto">
          <a:xfrm>
            <a:off x="1079619" y="1853291"/>
            <a:ext cx="1435519" cy="1536697"/>
            <a:chOff x="1438027" y="2022214"/>
            <a:chExt cx="1915044" cy="2049149"/>
          </a:xfrm>
          <a:solidFill>
            <a:schemeClr val="tx1">
              <a:lumMod val="65000"/>
              <a:lumOff val="35000"/>
            </a:schemeClr>
          </a:solidFill>
        </p:grpSpPr>
        <p:grpSp>
          <p:nvGrpSpPr>
            <p:cNvPr id="54" name="Group 49"/>
            <p:cNvGrpSpPr/>
            <p:nvPr/>
          </p:nvGrpSpPr>
          <p:grpSpPr>
            <a:xfrm flipH="1">
              <a:off x="1438027" y="2022214"/>
              <a:ext cx="1915044" cy="2049149"/>
              <a:chOff x="815878" y="1279659"/>
              <a:chExt cx="1436283" cy="1536862"/>
            </a:xfrm>
            <a:grpFill/>
          </p:grpSpPr>
          <p:sp>
            <p:nvSpPr>
              <p:cNvPr id="56" name="Freeform 51"/>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57" name="Freeform 52"/>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58" name="Freeform 53"/>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59" name="Freeform 54"/>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0" name="Freeform 55"/>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1" name="Freeform 56"/>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2" name="Freeform 57"/>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3" name="Freeform 58"/>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4" name="Freeform 59"/>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sp>
            <p:nvSpPr>
              <p:cNvPr id="65" name="Freeform 60"/>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88" tIns="60944" rIns="121888" bIns="60944"/>
              <a:lstStyle/>
              <a:p>
                <a:pPr defTabSz="913765">
                  <a:defRPr/>
                </a:pPr>
                <a:endParaRPr lang="en-US" sz="2400">
                  <a:solidFill>
                    <a:schemeClr val="tx1">
                      <a:lumMod val="50000"/>
                      <a:lumOff val="50000"/>
                    </a:schemeClr>
                  </a:solidFill>
                  <a:cs typeface="+mn-ea"/>
                  <a:sym typeface="+mn-lt"/>
                </a:endParaRPr>
              </a:p>
            </p:txBody>
          </p:sp>
        </p:grpSp>
        <p:sp>
          <p:nvSpPr>
            <p:cNvPr id="55" name="Rectangle 50"/>
            <p:cNvSpPr>
              <a:spLocks noChangeArrowheads="1"/>
            </p:cNvSpPr>
            <p:nvPr/>
          </p:nvSpPr>
          <p:spPr bwMode="auto">
            <a:xfrm flipH="1">
              <a:off x="1789496"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8" tIns="60944" rIns="121888" bIns="60944"/>
            <a:lstStyle/>
            <a:p>
              <a:pPr eaLnBrk="1" hangingPunct="1"/>
              <a:endParaRPr lang="zh-CN" altLang="zh-CN" sz="2400">
                <a:solidFill>
                  <a:schemeClr val="tx1">
                    <a:lumMod val="50000"/>
                    <a:lumOff val="50000"/>
                  </a:schemeClr>
                </a:solidFill>
                <a:cs typeface="+mn-ea"/>
                <a:sym typeface="+mn-lt"/>
              </a:endParaRPr>
            </a:p>
          </p:txBody>
        </p:sp>
      </p:grpSp>
      <p:sp>
        <p:nvSpPr>
          <p:cNvPr id="66" name="Rectangle 109"/>
          <p:cNvSpPr/>
          <p:nvPr/>
        </p:nvSpPr>
        <p:spPr>
          <a:xfrm>
            <a:off x="1469669" y="1708330"/>
            <a:ext cx="702720" cy="407786"/>
          </a:xfrm>
          <a:prstGeom prst="rect">
            <a:avLst/>
          </a:prstGeom>
        </p:spPr>
        <p:txBody>
          <a:bodyPr wrap="none" lIns="68562" tIns="34281" rIns="68562" bIns="34281">
            <a:spAutoFit/>
          </a:bodyPr>
          <a:lstStyle/>
          <a:p>
            <a:pPr algn="ctr" defTabSz="913765">
              <a:defRPr/>
            </a:pPr>
            <a:r>
              <a:rPr lang="en-GB" sz="2200" b="1" dirty="0">
                <a:solidFill>
                  <a:schemeClr val="tx1">
                    <a:lumMod val="50000"/>
                    <a:lumOff val="50000"/>
                  </a:schemeClr>
                </a:solidFill>
                <a:cs typeface="+mn-ea"/>
                <a:sym typeface="+mn-lt"/>
              </a:rPr>
              <a:t>30%</a:t>
            </a:r>
          </a:p>
        </p:txBody>
      </p:sp>
      <p:sp>
        <p:nvSpPr>
          <p:cNvPr id="67" name="Rectangle 110"/>
          <p:cNvSpPr/>
          <p:nvPr/>
        </p:nvSpPr>
        <p:spPr>
          <a:xfrm>
            <a:off x="3341389" y="1708330"/>
            <a:ext cx="702720" cy="407786"/>
          </a:xfrm>
          <a:prstGeom prst="rect">
            <a:avLst/>
          </a:prstGeom>
        </p:spPr>
        <p:txBody>
          <a:bodyPr wrap="none" lIns="68562" tIns="34281" rIns="68562" bIns="34281">
            <a:spAutoFit/>
          </a:bodyPr>
          <a:lstStyle/>
          <a:p>
            <a:pPr algn="ctr" defTabSz="913765">
              <a:defRPr/>
            </a:pPr>
            <a:r>
              <a:rPr lang="en-GB" sz="2200" b="1" dirty="0">
                <a:solidFill>
                  <a:schemeClr val="tx1">
                    <a:lumMod val="50000"/>
                    <a:lumOff val="50000"/>
                  </a:schemeClr>
                </a:solidFill>
                <a:cs typeface="+mn-ea"/>
                <a:sym typeface="+mn-lt"/>
              </a:rPr>
              <a:t>40%</a:t>
            </a:r>
          </a:p>
        </p:txBody>
      </p:sp>
      <p:sp>
        <p:nvSpPr>
          <p:cNvPr id="68" name="Rectangle 111"/>
          <p:cNvSpPr/>
          <p:nvPr/>
        </p:nvSpPr>
        <p:spPr>
          <a:xfrm>
            <a:off x="5213110" y="1708330"/>
            <a:ext cx="702720" cy="407786"/>
          </a:xfrm>
          <a:prstGeom prst="rect">
            <a:avLst/>
          </a:prstGeom>
        </p:spPr>
        <p:txBody>
          <a:bodyPr wrap="none" lIns="68562" tIns="34281" rIns="68562" bIns="34281">
            <a:spAutoFit/>
          </a:bodyPr>
          <a:lstStyle/>
          <a:p>
            <a:pPr algn="ctr" defTabSz="913765">
              <a:defRPr/>
            </a:pPr>
            <a:r>
              <a:rPr lang="en-GB" sz="2200" b="1" dirty="0">
                <a:solidFill>
                  <a:schemeClr val="tx1">
                    <a:lumMod val="50000"/>
                    <a:lumOff val="50000"/>
                  </a:schemeClr>
                </a:solidFill>
                <a:cs typeface="+mn-ea"/>
                <a:sym typeface="+mn-lt"/>
              </a:rPr>
              <a:t>90%</a:t>
            </a:r>
          </a:p>
        </p:txBody>
      </p:sp>
      <p:sp>
        <p:nvSpPr>
          <p:cNvPr id="69" name="Rectangle 112"/>
          <p:cNvSpPr/>
          <p:nvPr/>
        </p:nvSpPr>
        <p:spPr>
          <a:xfrm>
            <a:off x="7012841" y="1708330"/>
            <a:ext cx="702720" cy="407786"/>
          </a:xfrm>
          <a:prstGeom prst="rect">
            <a:avLst/>
          </a:prstGeom>
        </p:spPr>
        <p:txBody>
          <a:bodyPr wrap="none" lIns="68562" tIns="34281" rIns="68562" bIns="34281">
            <a:spAutoFit/>
          </a:bodyPr>
          <a:lstStyle/>
          <a:p>
            <a:pPr algn="ctr" defTabSz="913765">
              <a:defRPr/>
            </a:pPr>
            <a:r>
              <a:rPr lang="en-GB" sz="2200" b="1" dirty="0">
                <a:solidFill>
                  <a:schemeClr val="tx1">
                    <a:lumMod val="50000"/>
                    <a:lumOff val="50000"/>
                  </a:schemeClr>
                </a:solidFill>
                <a:cs typeface="+mn-ea"/>
                <a:sym typeface="+mn-lt"/>
              </a:rPr>
              <a:t>90%</a:t>
            </a:r>
          </a:p>
        </p:txBody>
      </p:sp>
      <p:grpSp>
        <p:nvGrpSpPr>
          <p:cNvPr id="70" name="组合 69"/>
          <p:cNvGrpSpPr/>
          <p:nvPr/>
        </p:nvGrpSpPr>
        <p:grpSpPr>
          <a:xfrm>
            <a:off x="723680" y="3653200"/>
            <a:ext cx="2120579" cy="646742"/>
            <a:chOff x="722676" y="3509016"/>
            <a:chExt cx="2121132" cy="646910"/>
          </a:xfrm>
        </p:grpSpPr>
        <p:sp>
          <p:nvSpPr>
            <p:cNvPr id="71" name="Text Placeholder 2"/>
            <p:cNvSpPr txBox="1"/>
            <p:nvPr/>
          </p:nvSpPr>
          <p:spPr bwMode="auto">
            <a:xfrm>
              <a:off x="971600" y="3509016"/>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400" b="1" dirty="0">
                  <a:solidFill>
                    <a:schemeClr val="tx1">
                      <a:lumMod val="50000"/>
                      <a:lumOff val="50000"/>
                    </a:schemeClr>
                  </a:solidFill>
                  <a:latin typeface="+mn-lt"/>
                  <a:ea typeface="+mn-ea"/>
                  <a:cs typeface="+mn-ea"/>
                  <a:sym typeface="+mn-lt"/>
                </a:rPr>
                <a:t>添加会议主题</a:t>
              </a:r>
              <a:endParaRPr lang="en-AU" sz="1400" b="1" dirty="0">
                <a:solidFill>
                  <a:schemeClr val="tx1">
                    <a:lumMod val="50000"/>
                    <a:lumOff val="50000"/>
                  </a:schemeClr>
                </a:solidFill>
                <a:latin typeface="+mn-lt"/>
                <a:ea typeface="+mn-ea"/>
                <a:cs typeface="+mn-ea"/>
                <a:sym typeface="+mn-lt"/>
              </a:endParaRPr>
            </a:p>
          </p:txBody>
        </p:sp>
        <p:sp>
          <p:nvSpPr>
            <p:cNvPr id="72" name="Text Placeholder 2"/>
            <p:cNvSpPr txBox="1"/>
            <p:nvPr/>
          </p:nvSpPr>
          <p:spPr bwMode="auto">
            <a:xfrm>
              <a:off x="722676"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73" name="组合 72"/>
          <p:cNvGrpSpPr/>
          <p:nvPr/>
        </p:nvGrpSpPr>
        <p:grpSpPr>
          <a:xfrm>
            <a:off x="2628291" y="3653200"/>
            <a:ext cx="2120579" cy="646742"/>
            <a:chOff x="2627784" y="3509016"/>
            <a:chExt cx="2121132" cy="646910"/>
          </a:xfrm>
        </p:grpSpPr>
        <p:sp>
          <p:nvSpPr>
            <p:cNvPr id="74" name="Text Placeholder 2"/>
            <p:cNvSpPr txBox="1"/>
            <p:nvPr/>
          </p:nvSpPr>
          <p:spPr bwMode="auto">
            <a:xfrm>
              <a:off x="2915816" y="3509016"/>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400" b="1" dirty="0">
                  <a:solidFill>
                    <a:schemeClr val="tx1">
                      <a:lumMod val="50000"/>
                      <a:lumOff val="50000"/>
                    </a:schemeClr>
                  </a:solidFill>
                  <a:latin typeface="+mn-lt"/>
                  <a:ea typeface="+mn-ea"/>
                  <a:cs typeface="+mn-ea"/>
                  <a:sym typeface="+mn-lt"/>
                </a:rPr>
                <a:t>添加会议主题</a:t>
              </a:r>
              <a:endParaRPr lang="en-AU" sz="1400" b="1" dirty="0">
                <a:solidFill>
                  <a:schemeClr val="tx1">
                    <a:lumMod val="50000"/>
                    <a:lumOff val="50000"/>
                  </a:schemeClr>
                </a:solidFill>
                <a:latin typeface="+mn-lt"/>
                <a:ea typeface="+mn-ea"/>
                <a:cs typeface="+mn-ea"/>
                <a:sym typeface="+mn-lt"/>
              </a:endParaRPr>
            </a:p>
          </p:txBody>
        </p:sp>
        <p:sp>
          <p:nvSpPr>
            <p:cNvPr id="75" name="Text Placeholder 2"/>
            <p:cNvSpPr txBox="1"/>
            <p:nvPr/>
          </p:nvSpPr>
          <p:spPr bwMode="auto">
            <a:xfrm>
              <a:off x="2627784"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76" name="组合 75"/>
          <p:cNvGrpSpPr/>
          <p:nvPr/>
        </p:nvGrpSpPr>
        <p:grpSpPr>
          <a:xfrm>
            <a:off x="4467120" y="3653200"/>
            <a:ext cx="2120579" cy="646742"/>
            <a:chOff x="4467092" y="3509016"/>
            <a:chExt cx="2121132" cy="646910"/>
          </a:xfrm>
        </p:grpSpPr>
        <p:sp>
          <p:nvSpPr>
            <p:cNvPr id="77" name="Text Placeholder 2"/>
            <p:cNvSpPr txBox="1"/>
            <p:nvPr/>
          </p:nvSpPr>
          <p:spPr bwMode="auto">
            <a:xfrm>
              <a:off x="4716016" y="3509016"/>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400" b="1" dirty="0">
                  <a:solidFill>
                    <a:schemeClr val="tx1">
                      <a:lumMod val="50000"/>
                      <a:lumOff val="50000"/>
                    </a:schemeClr>
                  </a:solidFill>
                  <a:latin typeface="+mn-lt"/>
                  <a:ea typeface="+mn-ea"/>
                  <a:cs typeface="+mn-ea"/>
                  <a:sym typeface="+mn-lt"/>
                </a:rPr>
                <a:t>添加会议主题</a:t>
              </a:r>
              <a:endParaRPr lang="en-AU" sz="1400" b="1" dirty="0">
                <a:solidFill>
                  <a:schemeClr val="tx1">
                    <a:lumMod val="50000"/>
                    <a:lumOff val="50000"/>
                  </a:schemeClr>
                </a:solidFill>
                <a:latin typeface="+mn-lt"/>
                <a:ea typeface="+mn-ea"/>
                <a:cs typeface="+mn-ea"/>
                <a:sym typeface="+mn-lt"/>
              </a:endParaRPr>
            </a:p>
          </p:txBody>
        </p:sp>
        <p:sp>
          <p:nvSpPr>
            <p:cNvPr id="78" name="Text Placeholder 2"/>
            <p:cNvSpPr txBox="1"/>
            <p:nvPr/>
          </p:nvSpPr>
          <p:spPr bwMode="auto">
            <a:xfrm>
              <a:off x="4467092"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grpSp>
        <p:nvGrpSpPr>
          <p:cNvPr id="79" name="组合 78"/>
          <p:cNvGrpSpPr/>
          <p:nvPr/>
        </p:nvGrpSpPr>
        <p:grpSpPr>
          <a:xfrm>
            <a:off x="6338841" y="3653200"/>
            <a:ext cx="2120579" cy="646742"/>
            <a:chOff x="6339300" y="3509016"/>
            <a:chExt cx="2121132" cy="646910"/>
          </a:xfrm>
        </p:grpSpPr>
        <p:sp>
          <p:nvSpPr>
            <p:cNvPr id="80" name="Text Placeholder 2"/>
            <p:cNvSpPr txBox="1"/>
            <p:nvPr/>
          </p:nvSpPr>
          <p:spPr bwMode="auto">
            <a:xfrm>
              <a:off x="6588224" y="3509016"/>
              <a:ext cx="1523692" cy="268421"/>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400" b="1" dirty="0">
                  <a:solidFill>
                    <a:schemeClr val="tx1">
                      <a:lumMod val="50000"/>
                      <a:lumOff val="50000"/>
                    </a:schemeClr>
                  </a:solidFill>
                  <a:latin typeface="+mn-lt"/>
                  <a:ea typeface="+mn-ea"/>
                  <a:cs typeface="+mn-ea"/>
                  <a:sym typeface="+mn-lt"/>
                </a:rPr>
                <a:t>添加会议主题</a:t>
              </a:r>
              <a:endParaRPr lang="en-AU" sz="1400" b="1" dirty="0">
                <a:solidFill>
                  <a:schemeClr val="tx1">
                    <a:lumMod val="50000"/>
                    <a:lumOff val="50000"/>
                  </a:schemeClr>
                </a:solidFill>
                <a:latin typeface="+mn-lt"/>
                <a:ea typeface="+mn-ea"/>
                <a:cs typeface="+mn-ea"/>
                <a:sym typeface="+mn-lt"/>
              </a:endParaRPr>
            </a:p>
          </p:txBody>
        </p:sp>
        <p:sp>
          <p:nvSpPr>
            <p:cNvPr id="81" name="Text Placeholder 2"/>
            <p:cNvSpPr txBox="1"/>
            <p:nvPr/>
          </p:nvSpPr>
          <p:spPr bwMode="auto">
            <a:xfrm>
              <a:off x="6339300" y="3734008"/>
              <a:ext cx="2121132" cy="421918"/>
            </a:xfrm>
            <a:prstGeom prst="rect">
              <a:avLst/>
            </a:prstGeom>
            <a:noFill/>
            <a:ln>
              <a:noFill/>
            </a:ln>
          </p:spPr>
          <p:txBody>
            <a:bodyPr/>
            <a:lstStyle>
              <a:lvl1pPr>
                <a:defRPr>
                  <a:solidFill>
                    <a:schemeClr val="tx1"/>
                  </a:solidFill>
                  <a:latin typeface="Open Sans" panose="020B0606030504020204" pitchFamily="34" charset="0"/>
                  <a:ea typeface="MS PGothic" panose="020B0600070205080204" pitchFamily="34" charset="-128"/>
                </a:defRPr>
              </a:lvl1pPr>
              <a:lvl2pPr marL="742950" indent="-285750">
                <a:defRPr>
                  <a:solidFill>
                    <a:schemeClr val="tx1"/>
                  </a:solidFill>
                  <a:latin typeface="Open Sans" panose="020B0606030504020204" pitchFamily="34" charset="0"/>
                  <a:ea typeface="MS PGothic" panose="020B0600070205080204" pitchFamily="34" charset="-128"/>
                </a:defRPr>
              </a:lvl2pPr>
              <a:lvl3pPr marL="1143000" indent="-228600">
                <a:defRPr>
                  <a:solidFill>
                    <a:schemeClr val="tx1"/>
                  </a:solidFill>
                  <a:latin typeface="Open Sans" panose="020B0606030504020204" pitchFamily="34" charset="0"/>
                  <a:ea typeface="MS PGothic" panose="020B0600070205080204" pitchFamily="34" charset="-128"/>
                </a:defRPr>
              </a:lvl3pPr>
              <a:lvl4pPr marL="1600200" indent="-228600">
                <a:defRPr>
                  <a:solidFill>
                    <a:schemeClr val="tx1"/>
                  </a:solidFill>
                  <a:latin typeface="Open Sans" panose="020B0606030504020204" pitchFamily="34" charset="0"/>
                  <a:ea typeface="MS PGothic" panose="020B0600070205080204" pitchFamily="34" charset="-128"/>
                </a:defRPr>
              </a:lvl4pPr>
              <a:lvl5pPr marL="2057400" indent="-228600">
                <a:defRPr>
                  <a:solidFill>
                    <a:schemeClr val="tx1"/>
                  </a:solidFill>
                  <a:latin typeface="Open Sans" panose="020B060603050402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pitchFamily="34" charset="0"/>
                  <a:ea typeface="MS PGothic" panose="020B0600070205080204" pitchFamily="34" charset="-128"/>
                </a:defRPr>
              </a:lvl9pPr>
            </a:lstStyle>
            <a:p>
              <a:pPr algn="ctr">
                <a:buNone/>
              </a:pPr>
              <a:r>
                <a:rPr lang="zh-CN" altLang="en-US" sz="1100" dirty="0">
                  <a:solidFill>
                    <a:schemeClr val="tx1">
                      <a:lumMod val="50000"/>
                      <a:lumOff val="50000"/>
                    </a:schemeClr>
                  </a:solidFill>
                  <a:latin typeface="+mn-lt"/>
                  <a:ea typeface="+mn-ea"/>
                  <a:cs typeface="+mn-ea"/>
                  <a:sym typeface="+mn-lt"/>
                </a:rPr>
                <a:t>点击输入简要文字内容文字</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内容需概括精炼不用多</a:t>
              </a:r>
              <a:endParaRPr lang="en-US" altLang="zh-CN" sz="1100" dirty="0">
                <a:solidFill>
                  <a:schemeClr val="tx1">
                    <a:lumMod val="50000"/>
                    <a:lumOff val="50000"/>
                  </a:schemeClr>
                </a:solidFill>
                <a:latin typeface="+mn-lt"/>
                <a:ea typeface="+mn-ea"/>
                <a:cs typeface="+mn-ea"/>
                <a:sym typeface="+mn-lt"/>
              </a:endParaRPr>
            </a:p>
            <a:p>
              <a:pPr algn="ctr">
                <a:buNone/>
              </a:pPr>
              <a:r>
                <a:rPr lang="zh-CN" altLang="en-US" sz="1100" dirty="0">
                  <a:solidFill>
                    <a:schemeClr val="tx1">
                      <a:lumMod val="50000"/>
                      <a:lumOff val="50000"/>
                    </a:schemeClr>
                  </a:solidFill>
                  <a:latin typeface="+mn-lt"/>
                  <a:ea typeface="+mn-ea"/>
                  <a:cs typeface="+mn-ea"/>
                  <a:sym typeface="+mn-lt"/>
                </a:rPr>
                <a:t>余的文字修饰</a:t>
              </a:r>
              <a:endParaRPr lang="en-US" altLang="zh-CN" sz="1100" dirty="0">
                <a:solidFill>
                  <a:schemeClr val="tx1">
                    <a:lumMod val="50000"/>
                    <a:lumOff val="50000"/>
                  </a:schemeClr>
                </a:solidFill>
                <a:latin typeface="+mn-lt"/>
                <a:ea typeface="+mn-ea"/>
                <a:cs typeface="+mn-ea"/>
                <a:sym typeface="+mn-lt"/>
              </a:endParaRPr>
            </a:p>
          </p:txBody>
        </p:sp>
      </p:grpSp>
      <p:sp>
        <p:nvSpPr>
          <p:cNvPr id="83" name="标题 82"/>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84" name="矩形 83"/>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0000">
                                          <p:cBhvr additive="base">
                                            <p:cTn id="7"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799"/>
                                </p:stCondLst>
                                <p:childTnLst>
                                  <p:par>
                                    <p:cTn id="19" presetID="2" presetClass="entr" presetSubtype="1" fill="hold" nodeType="afterEffect" p14:presetBounceEnd="4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4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299"/>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799"/>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599"/>
                                </p:stCondLst>
                                <p:childTnLst>
                                  <p:par>
                                    <p:cTn id="33" presetID="2" presetClass="entr" presetSubtype="1" fill="hold" nodeType="afterEffect" p14:presetBounceEnd="4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40000">
                                          <p:cBhvr additive="base">
                                            <p:cTn id="35"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099"/>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599"/>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2" presetClass="entr" presetSubtype="1" fill="hold" nodeType="afterEffect" p14:presetBounceEnd="40000">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14:bounceEnd="40000">
                                          <p:cBhvr additive="base">
                                            <p:cTn id="49"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5"/>
                                            </p:tgtEl>
                                            <p:attrNameLst>
                                              <p:attrName>ppt_y</p:attrName>
                                            </p:attrNameLst>
                                          </p:cBhvr>
                                          <p:tavLst>
                                            <p:tav tm="0">
                                              <p:val>
                                                <p:strVal val="0-#ppt_h/2"/>
                                              </p:val>
                                            </p:tav>
                                            <p:tav tm="100000">
                                              <p:val>
                                                <p:strVal val="#ppt_y"/>
                                              </p:val>
                                            </p:tav>
                                          </p:tavLst>
                                        </p:anim>
                                      </p:childTnLst>
                                    </p:cTn>
                                  </p:par>
                                </p:childTnLst>
                              </p:cTn>
                            </p:par>
                            <p:par>
                              <p:cTn id="51" fill="hold">
                                <p:stCondLst>
                                  <p:cond delay="5900"/>
                                </p:stCondLst>
                                <p:childTnLst>
                                  <p:par>
                                    <p:cTn id="52" presetID="2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down)">
                                          <p:cBhvr>
                                            <p:cTn id="54" dur="500"/>
                                            <p:tgtEl>
                                              <p:spTgt spid="2"/>
                                            </p:tgtEl>
                                          </p:cBhvr>
                                        </p:animEffect>
                                      </p:childTnLst>
                                    </p:cTn>
                                  </p:par>
                                </p:childTnLst>
                              </p:cTn>
                            </p:par>
                            <p:par>
                              <p:cTn id="55" fill="hold">
                                <p:stCondLst>
                                  <p:cond delay="6400"/>
                                </p:stCondLst>
                                <p:childTnLst>
                                  <p:par>
                                    <p:cTn id="56" presetID="12" presetClass="entr" presetSubtype="4" fill="hold" grpId="0" nodeType="afterEffect">
                                      <p:stCondLst>
                                        <p:cond delay="0"/>
                                      </p:stCondLst>
                                      <p:iterate type="lt">
                                        <p:tmPct val="30000"/>
                                      </p:iterate>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p:tgtEl>
                                              <p:spTgt spid="69"/>
                                            </p:tgtEl>
                                            <p:attrNameLst>
                                              <p:attrName>ppt_y</p:attrName>
                                            </p:attrNameLst>
                                          </p:cBhvr>
                                          <p:tavLst>
                                            <p:tav tm="0">
                                              <p:val>
                                                <p:strVal val="#ppt_y+#ppt_h*1.125000"/>
                                              </p:val>
                                            </p:tav>
                                            <p:tav tm="100000">
                                              <p:val>
                                                <p:strVal val="#ppt_y"/>
                                              </p:val>
                                            </p:tav>
                                          </p:tavLst>
                                        </p:anim>
                                        <p:animEffect transition="in" filter="wipe(up)">
                                          <p:cBhvr>
                                            <p:cTn id="59" dur="500"/>
                                            <p:tgtEl>
                                              <p:spTgt spid="69"/>
                                            </p:tgtEl>
                                          </p:cBhvr>
                                        </p:animEffect>
                                      </p:childTnLst>
                                    </p:cTn>
                                  </p:par>
                                </p:childTnLst>
                              </p:cTn>
                            </p:par>
                            <p:par>
                              <p:cTn id="60" fill="hold">
                                <p:stCondLst>
                                  <p:cond delay="7200"/>
                                </p:stCondLst>
                                <p:childTnLst>
                                  <p:par>
                                    <p:cTn id="61" presetID="47" presetClass="entr" presetSubtype="0"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0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2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30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1000"/>
                                            <p:tgtEl>
                                              <p:spTgt spid="79"/>
                                            </p:tgtEl>
                                          </p:cBhvr>
                                        </p:animEffect>
                                        <p:anim calcmode="lin" valueType="num">
                                          <p:cBhvr>
                                            <p:cTn id="79" dur="1000" fill="hold"/>
                                            <p:tgtEl>
                                              <p:spTgt spid="79"/>
                                            </p:tgtEl>
                                            <p:attrNameLst>
                                              <p:attrName>ppt_x</p:attrName>
                                            </p:attrNameLst>
                                          </p:cBhvr>
                                          <p:tavLst>
                                            <p:tav tm="0">
                                              <p:val>
                                                <p:strVal val="#ppt_x"/>
                                              </p:val>
                                            </p:tav>
                                            <p:tav tm="100000">
                                              <p:val>
                                                <p:strVal val="#ppt_x"/>
                                              </p:val>
                                            </p:tav>
                                          </p:tavLst>
                                        </p:anim>
                                        <p:anim calcmode="lin" valueType="num">
                                          <p:cBhvr>
                                            <p:cTn id="8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799"/>
                                </p:stCondLst>
                                <p:childTnLst>
                                  <p:par>
                                    <p:cTn id="19" presetID="2" presetClass="entr" presetSubtype="1"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299"/>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799"/>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599"/>
                                </p:stCondLst>
                                <p:childTnLst>
                                  <p:par>
                                    <p:cTn id="33" presetID="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099"/>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599"/>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2" presetClass="entr" presetSubtype="1"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0-#ppt_h/2"/>
                                              </p:val>
                                            </p:tav>
                                            <p:tav tm="100000">
                                              <p:val>
                                                <p:strVal val="#ppt_y"/>
                                              </p:val>
                                            </p:tav>
                                          </p:tavLst>
                                        </p:anim>
                                      </p:childTnLst>
                                    </p:cTn>
                                  </p:par>
                                </p:childTnLst>
                              </p:cTn>
                            </p:par>
                            <p:par>
                              <p:cTn id="51" fill="hold">
                                <p:stCondLst>
                                  <p:cond delay="5900"/>
                                </p:stCondLst>
                                <p:childTnLst>
                                  <p:par>
                                    <p:cTn id="52" presetID="2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down)">
                                          <p:cBhvr>
                                            <p:cTn id="54" dur="500"/>
                                            <p:tgtEl>
                                              <p:spTgt spid="2"/>
                                            </p:tgtEl>
                                          </p:cBhvr>
                                        </p:animEffect>
                                      </p:childTnLst>
                                    </p:cTn>
                                  </p:par>
                                </p:childTnLst>
                              </p:cTn>
                            </p:par>
                            <p:par>
                              <p:cTn id="55" fill="hold">
                                <p:stCondLst>
                                  <p:cond delay="6400"/>
                                </p:stCondLst>
                                <p:childTnLst>
                                  <p:par>
                                    <p:cTn id="56" presetID="12" presetClass="entr" presetSubtype="4" fill="hold" grpId="0" nodeType="afterEffect">
                                      <p:stCondLst>
                                        <p:cond delay="0"/>
                                      </p:stCondLst>
                                      <p:iterate type="lt">
                                        <p:tmPct val="30000"/>
                                      </p:iterate>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p:tgtEl>
                                              <p:spTgt spid="69"/>
                                            </p:tgtEl>
                                            <p:attrNameLst>
                                              <p:attrName>ppt_y</p:attrName>
                                            </p:attrNameLst>
                                          </p:cBhvr>
                                          <p:tavLst>
                                            <p:tav tm="0">
                                              <p:val>
                                                <p:strVal val="#ppt_y+#ppt_h*1.125000"/>
                                              </p:val>
                                            </p:tav>
                                            <p:tav tm="100000">
                                              <p:val>
                                                <p:strVal val="#ppt_y"/>
                                              </p:val>
                                            </p:tav>
                                          </p:tavLst>
                                        </p:anim>
                                        <p:animEffect transition="in" filter="wipe(up)">
                                          <p:cBhvr>
                                            <p:cTn id="59" dur="500"/>
                                            <p:tgtEl>
                                              <p:spTgt spid="69"/>
                                            </p:tgtEl>
                                          </p:cBhvr>
                                        </p:animEffect>
                                      </p:childTnLst>
                                    </p:cTn>
                                  </p:par>
                                </p:childTnLst>
                              </p:cTn>
                            </p:par>
                            <p:par>
                              <p:cTn id="60" fill="hold">
                                <p:stCondLst>
                                  <p:cond delay="7200"/>
                                </p:stCondLst>
                                <p:childTnLst>
                                  <p:par>
                                    <p:cTn id="61" presetID="47" presetClass="entr" presetSubtype="0"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0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2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30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1000"/>
                                            <p:tgtEl>
                                              <p:spTgt spid="79"/>
                                            </p:tgtEl>
                                          </p:cBhvr>
                                        </p:animEffect>
                                        <p:anim calcmode="lin" valueType="num">
                                          <p:cBhvr>
                                            <p:cTn id="79" dur="1000" fill="hold"/>
                                            <p:tgtEl>
                                              <p:spTgt spid="79"/>
                                            </p:tgtEl>
                                            <p:attrNameLst>
                                              <p:attrName>ppt_x</p:attrName>
                                            </p:attrNameLst>
                                          </p:cBhvr>
                                          <p:tavLst>
                                            <p:tav tm="0">
                                              <p:val>
                                                <p:strVal val="#ppt_x"/>
                                              </p:val>
                                            </p:tav>
                                            <p:tav tm="100000">
                                              <p:val>
                                                <p:strVal val="#ppt_x"/>
                                              </p:val>
                                            </p:tav>
                                          </p:tavLst>
                                        </p:anim>
                                        <p:anim calcmode="lin" valueType="num">
                                          <p:cBhvr>
                                            <p:cTn id="8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181109"/>
          <p:cNvPicPr>
            <a:picLocks noChangeAspect="1"/>
          </p:cNvPicPr>
          <p:nvPr/>
        </p:nvPicPr>
        <p:blipFill>
          <a:blip r:embed="rId3"/>
          <a:srcRect r="2083"/>
          <a:stretch>
            <a:fillRect/>
          </a:stretch>
        </p:blipFill>
        <p:spPr>
          <a:xfrm rot="5400000">
            <a:off x="1979295" y="-2025491"/>
            <a:ext cx="5188268" cy="9165431"/>
          </a:xfrm>
          <a:prstGeom prst="rect">
            <a:avLst/>
          </a:prstGeom>
          <a:solidFill>
            <a:srgbClr val="ACE1DE"/>
          </a:solidFill>
        </p:spPr>
      </p:pic>
      <p:sp>
        <p:nvSpPr>
          <p:cNvPr id="6" name="文本框 5"/>
          <p:cNvSpPr txBox="1"/>
          <p:nvPr/>
        </p:nvSpPr>
        <p:spPr>
          <a:xfrm>
            <a:off x="2339340" y="1585913"/>
            <a:ext cx="4764881" cy="1106805"/>
          </a:xfrm>
          <a:prstGeom prst="rect">
            <a:avLst/>
          </a:prstGeom>
          <a:noFill/>
        </p:spPr>
        <p:txBody>
          <a:bodyPr wrap="square" rtlCol="0">
            <a:spAutoFit/>
          </a:bodyPr>
          <a:lstStyle/>
          <a:p>
            <a:r>
              <a:rPr lang="zh-CN" altLang="en-US" sz="6600" b="1">
                <a:solidFill>
                  <a:srgbClr val="FFE083"/>
                </a:solidFill>
                <a:latin typeface="微软雅黑" panose="020B0503020204020204" pitchFamily="34" charset="-122"/>
                <a:ea typeface="微软雅黑" panose="020B0503020204020204" pitchFamily="34" charset="-122"/>
              </a:rPr>
              <a:t>感 谢 观 看</a:t>
            </a:r>
          </a:p>
        </p:txBody>
      </p:sp>
      <p:sp>
        <p:nvSpPr>
          <p:cNvPr id="7" name="文本框 6"/>
          <p:cNvSpPr txBox="1"/>
          <p:nvPr/>
        </p:nvSpPr>
        <p:spPr>
          <a:xfrm>
            <a:off x="2404110" y="1585913"/>
            <a:ext cx="4764881" cy="1106805"/>
          </a:xfrm>
          <a:prstGeom prst="rect">
            <a:avLst/>
          </a:prstGeom>
          <a:noFill/>
        </p:spPr>
        <p:txBody>
          <a:bodyPr wrap="square" rtlCol="0">
            <a:spAutoFit/>
          </a:bodyPr>
          <a:lstStyle/>
          <a:p>
            <a:r>
              <a:rPr lang="zh-CN" altLang="en-US" sz="6600" b="1">
                <a:solidFill>
                  <a:srgbClr val="F39DB0"/>
                </a:solidFill>
                <a:latin typeface="微软雅黑" panose="020B0503020204020204" pitchFamily="34" charset="-122"/>
                <a:ea typeface="微软雅黑" panose="020B0503020204020204" pitchFamily="34" charset="-122"/>
              </a:rPr>
              <a:t>感 谢 观 看</a:t>
            </a:r>
          </a:p>
        </p:txBody>
      </p:sp>
      <p:sp>
        <p:nvSpPr>
          <p:cNvPr id="8" name="文本框 7"/>
          <p:cNvSpPr txBox="1"/>
          <p:nvPr/>
        </p:nvSpPr>
        <p:spPr>
          <a:xfrm>
            <a:off x="2468563" y="1585913"/>
            <a:ext cx="4764881" cy="1106805"/>
          </a:xfrm>
          <a:prstGeom prst="rect">
            <a:avLst/>
          </a:prstGeom>
          <a:noFill/>
        </p:spPr>
        <p:txBody>
          <a:bodyPr wrap="square" rtlCol="0">
            <a:spAutoFit/>
          </a:bodyPr>
          <a:lstStyle/>
          <a:p>
            <a:r>
              <a:rPr lang="zh-CN" altLang="en-US" sz="6600" b="1" dirty="0">
                <a:pattFill prst="pct5">
                  <a:fgClr>
                    <a:schemeClr val="bg1"/>
                  </a:fgClr>
                  <a:bgClr>
                    <a:srgbClr val="ACE1DE"/>
                  </a:bgClr>
                </a:pattFill>
                <a:latin typeface="微软雅黑" panose="020B0503020204020204" pitchFamily="34" charset="-122"/>
                <a:ea typeface="微软雅黑" panose="020B0503020204020204" pitchFamily="34" charset="-122"/>
              </a:rPr>
              <a:t>感 谢 观 看</a:t>
            </a:r>
          </a:p>
        </p:txBody>
      </p:sp>
      <p:sp>
        <p:nvSpPr>
          <p:cNvPr id="23" name="文本框 22"/>
          <p:cNvSpPr txBox="1"/>
          <p:nvPr/>
        </p:nvSpPr>
        <p:spPr>
          <a:xfrm>
            <a:off x="1528763" y="2619375"/>
            <a:ext cx="5987415" cy="460375"/>
          </a:xfrm>
          <a:prstGeom prst="rect">
            <a:avLst/>
          </a:prstGeom>
          <a:noFill/>
        </p:spPr>
        <p:txBody>
          <a:bodyPr wrap="square" rtlCol="0">
            <a:spAutoFit/>
          </a:bodyPr>
          <a:lstStyle/>
          <a:p>
            <a:pPr algn="ctr"/>
            <a:r>
              <a:rPr lang="zh-CN" altLang="en-US" sz="1200" dirty="0">
                <a:solidFill>
                  <a:schemeClr val="tx1">
                    <a:lumMod val="75000"/>
                    <a:lumOff val="25000"/>
                  </a:schemeClr>
                </a:solidFill>
              </a:rPr>
              <a:t> If architectural style two years ago everybody also in discussion architectural style whether can treat as the product the core essentia</a:t>
            </a:r>
          </a:p>
        </p:txBody>
      </p:sp>
      <p:sp>
        <p:nvSpPr>
          <p:cNvPr id="24" name="文本框 23"/>
          <p:cNvSpPr txBox="1"/>
          <p:nvPr/>
        </p:nvSpPr>
        <p:spPr>
          <a:xfrm>
            <a:off x="2322195" y="3163253"/>
            <a:ext cx="4799171" cy="414020"/>
          </a:xfrm>
          <a:prstGeom prst="rect">
            <a:avLst/>
          </a:prstGeom>
          <a:noFill/>
        </p:spPr>
        <p:txBody>
          <a:bodyPr wrap="square" rtlCol="0">
            <a:spAutoFit/>
          </a:bodyPr>
          <a:lstStyle/>
          <a:p>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汇报人</a:t>
            </a:r>
            <a:r>
              <a:rPr lang="zh-CN" altLang="en-US" sz="2100" b="1" dirty="0" smtClean="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：小木头    </a:t>
            </a:r>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汇报时间：</a:t>
            </a:r>
            <a:r>
              <a:rPr lang="en-US" altLang="zh-CN"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100" b="1" dirty="0">
                <a:solidFill>
                  <a:srgbClr val="A8E0DD"/>
                </a:solidFill>
                <a:latin typeface="微软雅黑" panose="020B0503020204020204" pitchFamily="34" charset="-122"/>
                <a:ea typeface="微软雅黑" panose="020B0503020204020204" pitchFamily="34" charset="-122"/>
                <a:cs typeface="微软雅黑" panose="020B0503020204020204" pitchFamily="34" charset="-122"/>
              </a:rPr>
              <a:t>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1109"/>
          <p:cNvPicPr>
            <a:picLocks noChangeAspect="1"/>
          </p:cNvPicPr>
          <p:nvPr/>
        </p:nvPicPr>
        <p:blipFill>
          <a:blip r:embed="rId6"/>
          <a:srcRect r="2083"/>
          <a:stretch>
            <a:fillRect/>
          </a:stretch>
        </p:blipFill>
        <p:spPr>
          <a:xfrm rot="5400000">
            <a:off x="1979295" y="-2025491"/>
            <a:ext cx="5188268" cy="9165431"/>
          </a:xfrm>
          <a:prstGeom prst="rect">
            <a:avLst/>
          </a:prstGeom>
        </p:spPr>
      </p:pic>
      <p:sp>
        <p:nvSpPr>
          <p:cNvPr id="4" name="矩形 3"/>
          <p:cNvSpPr/>
          <p:nvPr/>
        </p:nvSpPr>
        <p:spPr>
          <a:xfrm>
            <a:off x="775335" y="600710"/>
            <a:ext cx="7495540" cy="3942080"/>
          </a:xfrm>
          <a:prstGeom prst="rect">
            <a:avLst/>
          </a:prstGeom>
          <a:solidFill>
            <a:schemeClr val="bg1"/>
          </a:solidFill>
          <a:ln w="60325">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H="1">
            <a:off x="5252936" y="479973"/>
            <a:ext cx="1535656" cy="22125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275963" y="805796"/>
            <a:ext cx="512630" cy="780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custDataLst>
              <p:tags r:id="rId1"/>
            </p:custDataLst>
          </p:nvPr>
        </p:nvSpPr>
        <p:spPr bwMode="auto">
          <a:xfrm>
            <a:off x="1409065" y="1818640"/>
            <a:ext cx="2384425" cy="147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FE083"/>
                </a:solidFill>
                <a:latin typeface="+mj-ea"/>
                <a:ea typeface="+mj-ea"/>
                <a:cs typeface="+mn-ea"/>
                <a:sym typeface="+mn-lt"/>
              </a:rPr>
              <a:t>01</a:t>
            </a:r>
          </a:p>
        </p:txBody>
      </p:sp>
      <p:sp>
        <p:nvSpPr>
          <p:cNvPr id="20" name="矩形 19"/>
          <p:cNvSpPr/>
          <p:nvPr/>
        </p:nvSpPr>
        <p:spPr>
          <a:xfrm>
            <a:off x="3793490" y="1986915"/>
            <a:ext cx="3177540" cy="591185"/>
          </a:xfrm>
          <a:prstGeom prst="rect">
            <a:avLst/>
          </a:prstGeom>
        </p:spPr>
        <p:txBody>
          <a:bodyPr wrap="square" lIns="0" tIns="0" rIns="0" bIns="0">
            <a:spAutoFit/>
          </a:bodyPr>
          <a:lstStyle/>
          <a:p>
            <a:r>
              <a:rPr lang="zh-CN" altLang="en-US" sz="3840" b="1" dirty="0" smtClean="0">
                <a:solidFill>
                  <a:srgbClr val="6FC6C0"/>
                </a:solidFill>
                <a:cs typeface="+mn-ea"/>
                <a:sym typeface="+mn-lt"/>
              </a:rPr>
              <a:t>点击输入标题</a:t>
            </a:r>
          </a:p>
        </p:txBody>
      </p:sp>
      <p:sp>
        <p:nvSpPr>
          <p:cNvPr id="21" name="TextBox 11"/>
          <p:cNvSpPr txBox="1"/>
          <p:nvPr/>
        </p:nvSpPr>
        <p:spPr>
          <a:xfrm>
            <a:off x="3705860" y="2686685"/>
            <a:ext cx="3177540" cy="461645"/>
          </a:xfrm>
          <a:prstGeom prst="rect">
            <a:avLst/>
          </a:prstGeom>
          <a:noFill/>
        </p:spPr>
        <p:txBody>
          <a:bodyPr wrap="square" rtlCol="0">
            <a:spAutoFit/>
          </a:bodyPr>
          <a:lstStyle/>
          <a:p>
            <a:pPr marL="0" lvl="1"/>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给你创意和灵感</a:t>
            </a:r>
            <a:endParaRPr lang="en-US" altLang="zh-CN" sz="1135" dirty="0">
              <a:solidFill>
                <a:srgbClr val="3D3B3F"/>
              </a:solidFill>
              <a:cs typeface="+mn-ea"/>
              <a:sym typeface="+mn-lt"/>
            </a:endParaRPr>
          </a:p>
        </p:txBody>
      </p:sp>
      <p:cxnSp>
        <p:nvCxnSpPr>
          <p:cNvPr id="22" name="直接连接符 21"/>
          <p:cNvCxnSpPr/>
          <p:nvPr/>
        </p:nvCxnSpPr>
        <p:spPr>
          <a:xfrm flipH="1">
            <a:off x="3793490" y="2638425"/>
            <a:ext cx="331343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96050" y="480060"/>
            <a:ext cx="193040" cy="294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a:spLocks noChangeArrowheads="1"/>
          </p:cNvSpPr>
          <p:nvPr>
            <p:custDataLst>
              <p:tags r:id="rId2"/>
            </p:custDataLst>
          </p:nvPr>
        </p:nvSpPr>
        <p:spPr bwMode="auto">
          <a:xfrm>
            <a:off x="1460500" y="1818640"/>
            <a:ext cx="2384425" cy="147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39DB0"/>
                </a:solidFill>
                <a:latin typeface="+mj-ea"/>
                <a:ea typeface="+mj-ea"/>
                <a:cs typeface="+mn-ea"/>
                <a:sym typeface="+mn-lt"/>
              </a:rPr>
              <a:t>01</a:t>
            </a:r>
          </a:p>
        </p:txBody>
      </p:sp>
      <p:sp>
        <p:nvSpPr>
          <p:cNvPr id="9" name="文本框 8"/>
          <p:cNvSpPr txBox="1">
            <a:spLocks noChangeArrowheads="1"/>
          </p:cNvSpPr>
          <p:nvPr>
            <p:custDataLst>
              <p:tags r:id="rId3"/>
            </p:custDataLst>
          </p:nvPr>
        </p:nvSpPr>
        <p:spPr bwMode="auto">
          <a:xfrm>
            <a:off x="1508125" y="1818640"/>
            <a:ext cx="2384425" cy="147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pattFill prst="pct5">
                  <a:fgClr>
                    <a:schemeClr val="bg1"/>
                  </a:fgClr>
                  <a:bgClr>
                    <a:srgbClr val="ACE1DE"/>
                  </a:bgClr>
                </a:pattFill>
                <a:latin typeface="+mj-ea"/>
                <a:ea typeface="+mj-ea"/>
                <a:cs typeface="+mn-ea"/>
                <a:sym typeface="+mn-lt"/>
              </a:rPr>
              <a:t>01</a:t>
            </a:r>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77127" y="1513421"/>
            <a:ext cx="1061781" cy="253891"/>
          </a:xfrm>
          <a:prstGeom prst="rect">
            <a:avLst/>
          </a:prstGeom>
        </p:spPr>
        <p:txBody>
          <a:bodyPr wrap="none" lIns="68556" tIns="34278" rIns="68556" bIns="34278">
            <a:spAutoFit/>
          </a:bodyPr>
          <a:lstStyle/>
          <a:p>
            <a:r>
              <a:rPr lang="zh-CN" altLang="en-US" sz="1200" b="1" dirty="0">
                <a:solidFill>
                  <a:schemeClr val="tx1">
                    <a:lumMod val="75000"/>
                    <a:lumOff val="25000"/>
                  </a:schemeClr>
                </a:solidFill>
                <a:cs typeface="+mn-ea"/>
                <a:sym typeface="+mn-lt"/>
              </a:rPr>
              <a:t>此处添加标题</a:t>
            </a:r>
            <a:endParaRPr lang="en-US" altLang="zh-CN" sz="1200" b="1" dirty="0">
              <a:solidFill>
                <a:schemeClr val="tx1">
                  <a:lumMod val="75000"/>
                  <a:lumOff val="25000"/>
                </a:schemeClr>
              </a:solidFill>
              <a:cs typeface="+mn-ea"/>
              <a:sym typeface="+mn-lt"/>
            </a:endParaRPr>
          </a:p>
        </p:txBody>
      </p:sp>
      <p:sp>
        <p:nvSpPr>
          <p:cNvPr id="33" name="矩形 32"/>
          <p:cNvSpPr/>
          <p:nvPr/>
        </p:nvSpPr>
        <p:spPr>
          <a:xfrm>
            <a:off x="5767405" y="3147747"/>
            <a:ext cx="1061781" cy="253891"/>
          </a:xfrm>
          <a:prstGeom prst="rect">
            <a:avLst/>
          </a:prstGeom>
        </p:spPr>
        <p:txBody>
          <a:bodyPr wrap="none" lIns="68556" tIns="34278" rIns="68556" bIns="34278">
            <a:spAutoFit/>
          </a:bodyPr>
          <a:lstStyle/>
          <a:p>
            <a:r>
              <a:rPr lang="zh-CN" altLang="en-US" sz="1200" b="1" dirty="0">
                <a:solidFill>
                  <a:schemeClr val="tx1">
                    <a:lumMod val="75000"/>
                    <a:lumOff val="25000"/>
                  </a:schemeClr>
                </a:solidFill>
                <a:cs typeface="+mn-ea"/>
                <a:sym typeface="+mn-lt"/>
              </a:rPr>
              <a:t>此处添加标题</a:t>
            </a:r>
            <a:endParaRPr lang="en-US" altLang="zh-CN" sz="1200" b="1" dirty="0">
              <a:solidFill>
                <a:schemeClr val="tx1">
                  <a:lumMod val="75000"/>
                  <a:lumOff val="25000"/>
                </a:schemeClr>
              </a:solidFill>
              <a:cs typeface="+mn-ea"/>
              <a:sym typeface="+mn-lt"/>
            </a:endParaRPr>
          </a:p>
        </p:txBody>
      </p:sp>
      <p:sp>
        <p:nvSpPr>
          <p:cNvPr id="34" name="矩形 33"/>
          <p:cNvSpPr/>
          <p:nvPr/>
        </p:nvSpPr>
        <p:spPr>
          <a:xfrm>
            <a:off x="2051712" y="2305716"/>
            <a:ext cx="1061782" cy="253891"/>
          </a:xfrm>
          <a:prstGeom prst="rect">
            <a:avLst/>
          </a:prstGeom>
        </p:spPr>
        <p:txBody>
          <a:bodyPr wrap="none" lIns="68556" tIns="34278" rIns="68556" bIns="34278">
            <a:spAutoFit/>
          </a:bodyPr>
          <a:lstStyle/>
          <a:p>
            <a:pPr algn="r"/>
            <a:r>
              <a:rPr lang="zh-CN" altLang="en-US" sz="1200" b="1" dirty="0">
                <a:solidFill>
                  <a:schemeClr val="tx1">
                    <a:lumMod val="75000"/>
                    <a:lumOff val="25000"/>
                  </a:schemeClr>
                </a:solidFill>
                <a:cs typeface="+mn-ea"/>
                <a:sym typeface="+mn-lt"/>
              </a:rPr>
              <a:t>此处添加标题</a:t>
            </a:r>
          </a:p>
        </p:txBody>
      </p:sp>
      <p:sp>
        <p:nvSpPr>
          <p:cNvPr id="35" name="等腰三角形 34"/>
          <p:cNvSpPr>
            <a:spLocks noChangeAspect="1" noChangeArrowheads="1"/>
          </p:cNvSpPr>
          <p:nvPr/>
        </p:nvSpPr>
        <p:spPr bwMode="auto">
          <a:xfrm rot="5400000" flipV="1">
            <a:off x="5545887" y="1895132"/>
            <a:ext cx="179437" cy="154716"/>
          </a:xfrm>
          <a:prstGeom prst="triangle">
            <a:avLst>
              <a:gd name="adj" fmla="val 50000"/>
            </a:avLst>
          </a:prstGeom>
          <a:solidFill>
            <a:srgbClr val="6FC6C0"/>
          </a:solidFill>
          <a:ln>
            <a:noFill/>
          </a:ln>
        </p:spPr>
        <p:txBody>
          <a:bodyPr lIns="68556" tIns="34278" rIns="68556" bIns="34278"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tx1">
                  <a:lumMod val="65000"/>
                  <a:lumOff val="35000"/>
                </a:schemeClr>
              </a:solidFill>
              <a:latin typeface="+mn-lt"/>
              <a:ea typeface="+mn-ea"/>
              <a:cs typeface="+mn-ea"/>
              <a:sym typeface="+mn-lt"/>
            </a:endParaRPr>
          </a:p>
        </p:txBody>
      </p:sp>
      <p:sp>
        <p:nvSpPr>
          <p:cNvPr id="36" name="矩形 47"/>
          <p:cNvSpPr>
            <a:spLocks noChangeArrowheads="1"/>
          </p:cNvSpPr>
          <p:nvPr/>
        </p:nvSpPr>
        <p:spPr bwMode="auto">
          <a:xfrm>
            <a:off x="5767409" y="1824475"/>
            <a:ext cx="2116529"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6" tIns="34278" rIns="68556"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25"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37" name="等腰三角形 18"/>
          <p:cNvSpPr>
            <a:spLocks noChangeAspect="1" noChangeArrowheads="1"/>
          </p:cNvSpPr>
          <p:nvPr/>
        </p:nvSpPr>
        <p:spPr bwMode="auto">
          <a:xfrm rot="5400000" flipV="1">
            <a:off x="5545887" y="3532434"/>
            <a:ext cx="179437" cy="154716"/>
          </a:xfrm>
          <a:prstGeom prst="triangle">
            <a:avLst>
              <a:gd name="adj" fmla="val 50000"/>
            </a:avLst>
          </a:prstGeom>
          <a:solidFill>
            <a:srgbClr val="F39DB0"/>
          </a:solidFill>
          <a:ln>
            <a:noFill/>
          </a:ln>
        </p:spPr>
        <p:txBody>
          <a:bodyPr lIns="68556" tIns="34278" rIns="68556" bIns="34278"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tx1">
                  <a:lumMod val="65000"/>
                  <a:lumOff val="35000"/>
                </a:schemeClr>
              </a:solidFill>
              <a:latin typeface="+mn-lt"/>
              <a:ea typeface="+mn-ea"/>
              <a:cs typeface="+mn-ea"/>
              <a:sym typeface="+mn-lt"/>
            </a:endParaRPr>
          </a:p>
        </p:txBody>
      </p:sp>
      <p:sp>
        <p:nvSpPr>
          <p:cNvPr id="38" name="矩形 47"/>
          <p:cNvSpPr>
            <a:spLocks noChangeArrowheads="1"/>
          </p:cNvSpPr>
          <p:nvPr/>
        </p:nvSpPr>
        <p:spPr bwMode="auto">
          <a:xfrm>
            <a:off x="5767409" y="3461779"/>
            <a:ext cx="2116529"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6" tIns="34278" rIns="68556"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25"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39" name="等腰三角形 18"/>
          <p:cNvSpPr>
            <a:spLocks noChangeAspect="1" noChangeArrowheads="1"/>
          </p:cNvSpPr>
          <p:nvPr/>
        </p:nvSpPr>
        <p:spPr bwMode="auto">
          <a:xfrm rot="16200000" flipH="1" flipV="1">
            <a:off x="3243454" y="2684966"/>
            <a:ext cx="179437" cy="154716"/>
          </a:xfrm>
          <a:prstGeom prst="triangle">
            <a:avLst>
              <a:gd name="adj" fmla="val 50000"/>
            </a:avLst>
          </a:prstGeom>
          <a:solidFill>
            <a:srgbClr val="FFE083"/>
          </a:solidFill>
          <a:ln>
            <a:noFill/>
          </a:ln>
        </p:spPr>
        <p:txBody>
          <a:bodyPr lIns="68556" tIns="34278" rIns="68556" bIns="34278"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accent3">
                  <a:lumMod val="75000"/>
                </a:schemeClr>
              </a:solidFill>
              <a:latin typeface="+mn-lt"/>
              <a:ea typeface="+mn-ea"/>
              <a:cs typeface="+mn-ea"/>
              <a:sym typeface="+mn-lt"/>
            </a:endParaRPr>
          </a:p>
        </p:txBody>
      </p:sp>
      <p:sp>
        <p:nvSpPr>
          <p:cNvPr id="40" name="矩形 47"/>
          <p:cNvSpPr>
            <a:spLocks noChangeArrowheads="1"/>
          </p:cNvSpPr>
          <p:nvPr/>
        </p:nvSpPr>
        <p:spPr bwMode="auto">
          <a:xfrm>
            <a:off x="1374514" y="2614305"/>
            <a:ext cx="1832201" cy="90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6" tIns="34278" rIns="68556"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25"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41" name="形状 40"/>
          <p:cNvSpPr/>
          <p:nvPr/>
        </p:nvSpPr>
        <p:spPr>
          <a:xfrm>
            <a:off x="3517862" y="2251856"/>
            <a:ext cx="1400807" cy="1401200"/>
          </a:xfrm>
          <a:prstGeom prst="leftCircularArrow">
            <a:avLst>
              <a:gd name="adj1" fmla="val 8909"/>
              <a:gd name="adj2" fmla="val 1142322"/>
              <a:gd name="adj3" fmla="val 6293598"/>
              <a:gd name="adj4" fmla="val 18900002"/>
              <a:gd name="adj5" fmla="val 12500"/>
            </a:avLst>
          </a:prstGeom>
          <a:solidFill>
            <a:srgbClr val="FFE083"/>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42" name="空心弧 41"/>
          <p:cNvSpPr/>
          <p:nvPr/>
        </p:nvSpPr>
        <p:spPr>
          <a:xfrm>
            <a:off x="4020485" y="3168763"/>
            <a:ext cx="1203509" cy="1204148"/>
          </a:xfrm>
          <a:prstGeom prst="blockArc">
            <a:avLst>
              <a:gd name="adj1" fmla="val 13624405"/>
              <a:gd name="adj2" fmla="val 17228224"/>
              <a:gd name="adj3" fmla="val 11481"/>
            </a:avLst>
          </a:prstGeom>
          <a:solidFill>
            <a:srgbClr val="F39DB0"/>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55" name="空心弧 54"/>
          <p:cNvSpPr/>
          <p:nvPr/>
        </p:nvSpPr>
        <p:spPr>
          <a:xfrm>
            <a:off x="4020485" y="3168763"/>
            <a:ext cx="1203509" cy="1204148"/>
          </a:xfrm>
          <a:prstGeom prst="blockArc">
            <a:avLst>
              <a:gd name="adj1" fmla="val 17085111"/>
              <a:gd name="adj2" fmla="val 10799997"/>
              <a:gd name="adj3" fmla="val 11504"/>
            </a:avLst>
          </a:prstGeom>
          <a:solidFill>
            <a:srgbClr val="F39DB0"/>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56" name="任意多边形 55"/>
          <p:cNvSpPr/>
          <p:nvPr/>
        </p:nvSpPr>
        <p:spPr>
          <a:xfrm rot="17307692">
            <a:off x="4288497" y="1864193"/>
            <a:ext cx="1214450" cy="654239"/>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75">
              <a:solidFill>
                <a:schemeClr val="accent1">
                  <a:lumMod val="75000"/>
                </a:schemeClr>
              </a:solidFill>
              <a:cs typeface="+mn-ea"/>
              <a:sym typeface="+mn-lt"/>
            </a:endParaRPr>
          </a:p>
        </p:txBody>
      </p:sp>
      <p:sp>
        <p:nvSpPr>
          <p:cNvPr id="57" name="任意多边形 56"/>
          <p:cNvSpPr/>
          <p:nvPr/>
        </p:nvSpPr>
        <p:spPr>
          <a:xfrm rot="17307692">
            <a:off x="3991505" y="1525828"/>
            <a:ext cx="797547" cy="558353"/>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75">
              <a:solidFill>
                <a:schemeClr val="accent1">
                  <a:lumMod val="75000"/>
                </a:schemeClr>
              </a:solidFill>
              <a:cs typeface="+mn-ea"/>
              <a:sym typeface="+mn-lt"/>
            </a:endParaRPr>
          </a:p>
        </p:txBody>
      </p:sp>
      <p:sp>
        <p:nvSpPr>
          <p:cNvPr id="58" name="TextBox 57"/>
          <p:cNvSpPr txBox="1"/>
          <p:nvPr/>
        </p:nvSpPr>
        <p:spPr>
          <a:xfrm>
            <a:off x="4406108" y="1751983"/>
            <a:ext cx="507154" cy="657854"/>
          </a:xfrm>
          <a:prstGeom prst="rect">
            <a:avLst/>
          </a:prstGeom>
          <a:noFill/>
        </p:spPr>
        <p:txBody>
          <a:bodyPr wrap="none" lIns="68562" tIns="34281" rIns="68562" bIns="34281" rtlCol="0">
            <a:spAutoFit/>
          </a:bodyPr>
          <a:lstStyle/>
          <a:p>
            <a:r>
              <a:rPr lang="en-US" altLang="zh-CN" sz="3825" b="1" dirty="0">
                <a:solidFill>
                  <a:srgbClr val="6FC6C0"/>
                </a:solidFill>
                <a:cs typeface="+mn-ea"/>
                <a:sym typeface="+mn-lt"/>
              </a:rPr>
              <a:t>A</a:t>
            </a:r>
          </a:p>
        </p:txBody>
      </p:sp>
      <p:sp>
        <p:nvSpPr>
          <p:cNvPr id="59" name="TextBox 58"/>
          <p:cNvSpPr txBox="1"/>
          <p:nvPr/>
        </p:nvSpPr>
        <p:spPr>
          <a:xfrm>
            <a:off x="3966756" y="2614306"/>
            <a:ext cx="492727" cy="657854"/>
          </a:xfrm>
          <a:prstGeom prst="rect">
            <a:avLst/>
          </a:prstGeom>
          <a:noFill/>
        </p:spPr>
        <p:txBody>
          <a:bodyPr wrap="none" lIns="68562" tIns="34281" rIns="68562" bIns="34281" rtlCol="0">
            <a:spAutoFit/>
          </a:bodyPr>
          <a:lstStyle/>
          <a:p>
            <a:r>
              <a:rPr lang="en-US" altLang="zh-CN" sz="3825" b="1" dirty="0">
                <a:solidFill>
                  <a:srgbClr val="FFE083"/>
                </a:solidFill>
                <a:cs typeface="+mn-ea"/>
                <a:sym typeface="+mn-lt"/>
              </a:rPr>
              <a:t>B</a:t>
            </a:r>
          </a:p>
        </p:txBody>
      </p:sp>
      <p:sp>
        <p:nvSpPr>
          <p:cNvPr id="60" name="TextBox 59"/>
          <p:cNvSpPr txBox="1"/>
          <p:nvPr/>
        </p:nvSpPr>
        <p:spPr>
          <a:xfrm>
            <a:off x="4393171" y="3470907"/>
            <a:ext cx="492727" cy="657854"/>
          </a:xfrm>
          <a:prstGeom prst="rect">
            <a:avLst/>
          </a:prstGeom>
          <a:noFill/>
        </p:spPr>
        <p:txBody>
          <a:bodyPr wrap="none" lIns="68562" tIns="34281" rIns="68562" bIns="34281" rtlCol="0">
            <a:spAutoFit/>
          </a:bodyPr>
          <a:lstStyle/>
          <a:p>
            <a:r>
              <a:rPr lang="en-US" altLang="zh-CN" sz="3825" b="1" dirty="0">
                <a:solidFill>
                  <a:srgbClr val="F39DB0"/>
                </a:solidFill>
                <a:cs typeface="+mn-ea"/>
                <a:sym typeface="+mn-lt"/>
              </a:rPr>
              <a:t>C</a:t>
            </a:r>
          </a:p>
        </p:txBody>
      </p:sp>
      <p:sp>
        <p:nvSpPr>
          <p:cNvPr id="2" name="标题 1"/>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8" name="矩形 7"/>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350"/>
                                        <p:tgtEl>
                                          <p:spTgt spid="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up)">
                                      <p:cBhvr>
                                        <p:cTn id="11" dur="600"/>
                                        <p:tgtEl>
                                          <p:spTgt spid="5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35"/>
                                        </p:tgtEl>
                                      </p:cBhvr>
                                    </p:animEffect>
                                    <p:animScale>
                                      <p:cBhvr>
                                        <p:cTn id="21" dur="250" autoRev="1" fill="hold"/>
                                        <p:tgtEl>
                                          <p:spTgt spid="3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up)">
                                      <p:cBhvr>
                                        <p:cTn id="32" dur="750"/>
                                        <p:tgtEl>
                                          <p:spTgt spid="4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39"/>
                                        </p:tgtEl>
                                      </p:cBhvr>
                                    </p:animEffect>
                                    <p:animScale>
                                      <p:cBhvr>
                                        <p:cTn id="42" dur="250" autoRev="1" fill="hold"/>
                                        <p:tgtEl>
                                          <p:spTgt spid="3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right)">
                                      <p:cBhvr>
                                        <p:cTn id="46" dur="500"/>
                                        <p:tgtEl>
                                          <p:spTgt spid="3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right)">
                                      <p:cBhvr>
                                        <p:cTn id="50" dur="500"/>
                                        <p:tgtEl>
                                          <p:spTgt spid="4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250"/>
                                        <p:tgtEl>
                                          <p:spTgt spid="4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heel(1)">
                                      <p:cBhvr>
                                        <p:cTn id="58" dur="1000"/>
                                        <p:tgtEl>
                                          <p:spTgt spid="55"/>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37"/>
                                        </p:tgtEl>
                                      </p:cBhvr>
                                    </p:animEffect>
                                    <p:animScale>
                                      <p:cBhvr>
                                        <p:cTn id="68" dur="250" autoRev="1" fill="hold"/>
                                        <p:tgtEl>
                                          <p:spTgt spid="3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bldLvl="0" animBg="1"/>
      <p:bldP spid="35" grpId="1" bldLvl="0" animBg="1"/>
      <p:bldP spid="36" grpId="0"/>
      <p:bldP spid="37" grpId="0" bldLvl="0" animBg="1"/>
      <p:bldP spid="37" grpId="1" bldLvl="0" animBg="1"/>
      <p:bldP spid="38" grpId="0"/>
      <p:bldP spid="39" grpId="0" bldLvl="0" animBg="1"/>
      <p:bldP spid="39" grpId="1" bldLvl="0" animBg="1"/>
      <p:bldP spid="40" grpId="0"/>
      <p:bldP spid="56" grpId="0" bldLvl="0" animBg="1"/>
      <p:bldP spid="57" grpId="0" bldLvl="0" animBg="1"/>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bwMode="auto">
          <a:xfrm>
            <a:off x="1049143" y="1107732"/>
            <a:ext cx="1963085" cy="2166938"/>
            <a:chOff x="1144405" y="1477132"/>
            <a:chExt cx="2617788" cy="2889249"/>
          </a:xfrm>
          <a:solidFill>
            <a:srgbClr val="6FC6C0"/>
          </a:solidFill>
        </p:grpSpPr>
        <p:sp>
          <p:nvSpPr>
            <p:cNvPr id="132142" name="Freeform 5"/>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cs typeface="+mn-ea"/>
                <a:sym typeface="+mn-lt"/>
              </a:endParaRPr>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cs typeface="+mn-ea"/>
                <a:sym typeface="+mn-lt"/>
              </a:endParaRPr>
            </a:p>
          </p:txBody>
        </p:sp>
        <p:sp>
          <p:nvSpPr>
            <p:cNvPr id="132144" name="TextBox 46"/>
            <p:cNvSpPr txBox="1">
              <a:spLocks noChangeArrowheads="1"/>
            </p:cNvSpPr>
            <p:nvPr/>
          </p:nvSpPr>
          <p:spPr bwMode="auto">
            <a:xfrm>
              <a:off x="1412065" y="2842319"/>
              <a:ext cx="1183937" cy="3674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200" dirty="0">
                  <a:solidFill>
                    <a:srgbClr val="FFFFFF"/>
                  </a:solidFill>
                  <a:latin typeface="+mn-lt"/>
                  <a:ea typeface="+mn-ea"/>
                  <a:cs typeface="+mn-ea"/>
                  <a:sym typeface="+mn-lt"/>
                </a:rPr>
                <a:t>输入标题</a:t>
              </a:r>
              <a:endParaRPr lang="en-US" altLang="zh-CN" sz="1200" dirty="0">
                <a:solidFill>
                  <a:srgbClr val="FFFFFF"/>
                </a:solidFill>
                <a:latin typeface="+mn-lt"/>
                <a:ea typeface="+mn-ea"/>
                <a:cs typeface="+mn-ea"/>
                <a:sym typeface="+mn-lt"/>
              </a:endParaRPr>
            </a:p>
          </p:txBody>
        </p:sp>
      </p:grpSp>
      <p:grpSp>
        <p:nvGrpSpPr>
          <p:cNvPr id="16" name="Group 15"/>
          <p:cNvGrpSpPr/>
          <p:nvPr/>
        </p:nvGrpSpPr>
        <p:grpSpPr bwMode="auto">
          <a:xfrm>
            <a:off x="6952687" y="3736631"/>
            <a:ext cx="1867234" cy="837890"/>
            <a:chOff x="9017000" y="4981715"/>
            <a:chExt cx="2489798" cy="1117262"/>
          </a:xfrm>
        </p:grpSpPr>
        <p:grpSp>
          <p:nvGrpSpPr>
            <p:cNvPr id="132137" name="Group 5"/>
            <p:cNvGrpSpPr/>
            <p:nvPr/>
          </p:nvGrpSpPr>
          <p:grpSpPr bwMode="auto">
            <a:xfrm>
              <a:off x="9017000" y="4981715"/>
              <a:ext cx="2489798" cy="1117262"/>
              <a:chOff x="8742310" y="5011546"/>
              <a:chExt cx="2489798" cy="1117262"/>
            </a:xfrm>
          </p:grpSpPr>
          <p:sp>
            <p:nvSpPr>
              <p:cNvPr id="62" name="TextBox 61"/>
              <p:cNvSpPr txBox="1"/>
              <p:nvPr/>
            </p:nvSpPr>
            <p:spPr>
              <a:xfrm>
                <a:off x="9885122" y="5011546"/>
                <a:ext cx="1056705" cy="367478"/>
              </a:xfrm>
              <a:prstGeom prst="rect">
                <a:avLst/>
              </a:prstGeom>
              <a:noFill/>
            </p:spPr>
            <p:txBody>
              <a:bodyPr wrap="none">
                <a:spAutoFit/>
              </a:bodyPr>
              <a:lstStyle/>
              <a:p>
                <a:pPr defTabSz="608965">
                  <a:defRPr/>
                </a:pPr>
                <a:r>
                  <a:rPr lang="zh-CN" altLang="en-US" sz="1200" dirty="0">
                    <a:solidFill>
                      <a:schemeClr val="tx1">
                        <a:lumMod val="50000"/>
                        <a:lumOff val="50000"/>
                      </a:schemeClr>
                    </a:solidFill>
                    <a:cs typeface="+mn-ea"/>
                    <a:sym typeface="+mn-lt"/>
                  </a:rPr>
                  <a:t>输入标题</a:t>
                </a:r>
                <a:endParaRPr lang="en-US" altLang="zh-CN" sz="1200" dirty="0">
                  <a:solidFill>
                    <a:schemeClr val="tx1">
                      <a:lumMod val="50000"/>
                      <a:lumOff val="50000"/>
                    </a:schemeClr>
                  </a:solidFill>
                  <a:cs typeface="+mn-ea"/>
                  <a:sym typeface="+mn-lt"/>
                </a:endParaRPr>
              </a:p>
            </p:txBody>
          </p:sp>
          <p:sp>
            <p:nvSpPr>
              <p:cNvPr id="132140" name="Rectangle 62"/>
              <p:cNvSpPr>
                <a:spLocks noChangeArrowheads="1"/>
              </p:cNvSpPr>
              <p:nvPr/>
            </p:nvSpPr>
            <p:spPr bwMode="auto">
              <a:xfrm>
                <a:off x="9650280" y="5266976"/>
                <a:ext cx="1581828" cy="86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900" dirty="0">
                  <a:solidFill>
                    <a:schemeClr val="tx1">
                      <a:lumMod val="50000"/>
                      <a:lumOff val="50000"/>
                    </a:schemeClr>
                  </a:solidFill>
                  <a:latin typeface="+mn-lt"/>
                  <a:ea typeface="+mn-ea"/>
                  <a:cs typeface="+mn-ea"/>
                  <a:sym typeface="+mn-lt"/>
                </a:endParaRPr>
              </a:p>
              <a:p>
                <a:r>
                  <a:rPr lang="zh-CN" altLang="en-US" sz="900" dirty="0" smtClean="0">
                    <a:solidFill>
                      <a:schemeClr val="tx1">
                        <a:lumMod val="50000"/>
                        <a:lumOff val="50000"/>
                      </a:schemeClr>
                    </a:solidFill>
                    <a:latin typeface="+mn-lt"/>
                    <a:ea typeface="+mn-ea"/>
                    <a:cs typeface="+mn-ea"/>
                    <a:sym typeface="+mn-lt"/>
                  </a:rPr>
                  <a:t>小木头，</a:t>
                </a:r>
                <a:r>
                  <a:rPr lang="zh-CN" altLang="en-US" sz="900" dirty="0" smtClean="0">
                    <a:solidFill>
                      <a:schemeClr val="tx1">
                        <a:lumMod val="50000"/>
                        <a:lumOff val="50000"/>
                      </a:schemeClr>
                    </a:solidFill>
                    <a:latin typeface="+mn-lt"/>
                    <a:ea typeface="+mn-ea"/>
                    <a:cs typeface="+mn-ea"/>
                    <a:sym typeface="+mn-lt"/>
                  </a:rPr>
                  <a:t>给你创意和灵感</a:t>
                </a:r>
                <a:endParaRPr lang="en-US" altLang="zh-CN" sz="900" dirty="0">
                  <a:solidFill>
                    <a:schemeClr val="tx1">
                      <a:lumMod val="50000"/>
                      <a:lumOff val="50000"/>
                    </a:schemeClr>
                  </a:solidFill>
                  <a:latin typeface="+mn-lt"/>
                  <a:ea typeface="+mn-ea"/>
                  <a:cs typeface="+mn-ea"/>
                  <a:sym typeface="+mn-lt"/>
                </a:endParaRPr>
              </a:p>
              <a:p>
                <a:endParaRPr lang="en-US" altLang="zh-CN" sz="900" dirty="0">
                  <a:solidFill>
                    <a:schemeClr val="tx1">
                      <a:lumMod val="50000"/>
                      <a:lumOff val="50000"/>
                    </a:schemeClr>
                  </a:solidFill>
                  <a:latin typeface="+mn-lt"/>
                  <a:ea typeface="+mn-ea"/>
                  <a:cs typeface="+mn-ea"/>
                  <a:sym typeface="+mn-lt"/>
                </a:endParaRPr>
              </a:p>
            </p:txBody>
          </p:sp>
          <p:sp>
            <p:nvSpPr>
              <p:cNvPr id="74" name="Cube 73"/>
              <p:cNvSpPr/>
              <p:nvPr/>
            </p:nvSpPr>
            <p:spPr>
              <a:xfrm>
                <a:off x="8742310" y="5073463"/>
                <a:ext cx="834967" cy="836669"/>
              </a:xfrm>
              <a:prstGeom prst="cube">
                <a:avLst>
                  <a:gd name="adj" fmla="val 7036"/>
                </a:avLst>
              </a:prstGeom>
              <a:solidFill>
                <a:srgbClr val="FFE0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sz="1350">
                  <a:solidFill>
                    <a:schemeClr val="tx1">
                      <a:lumMod val="50000"/>
                      <a:lumOff val="50000"/>
                    </a:schemeClr>
                  </a:solidFill>
                  <a:latin typeface="+mn-lt"/>
                  <a:ea typeface="+mn-ea"/>
                  <a:cs typeface="+mn-ea"/>
                  <a:sym typeface="+mn-lt"/>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grpSp>
      <p:grpSp>
        <p:nvGrpSpPr>
          <p:cNvPr id="15" name="Group 14"/>
          <p:cNvGrpSpPr/>
          <p:nvPr/>
        </p:nvGrpSpPr>
        <p:grpSpPr bwMode="auto">
          <a:xfrm>
            <a:off x="4892775" y="3746791"/>
            <a:ext cx="1867180" cy="837890"/>
            <a:chOff x="6253516" y="4981715"/>
            <a:chExt cx="2489799" cy="1117262"/>
          </a:xfrm>
        </p:grpSpPr>
        <p:grpSp>
          <p:nvGrpSpPr>
            <p:cNvPr id="132132" name="Group 25"/>
            <p:cNvGrpSpPr/>
            <p:nvPr/>
          </p:nvGrpSpPr>
          <p:grpSpPr bwMode="auto">
            <a:xfrm>
              <a:off x="6253516" y="4981715"/>
              <a:ext cx="2489799" cy="1117262"/>
              <a:chOff x="8742310" y="5011546"/>
              <a:chExt cx="2489799" cy="1117262"/>
            </a:xfrm>
          </p:grpSpPr>
          <p:sp>
            <p:nvSpPr>
              <p:cNvPr id="27" name="TextBox 26"/>
              <p:cNvSpPr txBox="1"/>
              <p:nvPr/>
            </p:nvSpPr>
            <p:spPr>
              <a:xfrm>
                <a:off x="9905868" y="5011546"/>
                <a:ext cx="1056736" cy="367478"/>
              </a:xfrm>
              <a:prstGeom prst="rect">
                <a:avLst/>
              </a:prstGeom>
              <a:noFill/>
            </p:spPr>
            <p:txBody>
              <a:bodyPr wrap="none">
                <a:spAutoFit/>
              </a:bodyPr>
              <a:lstStyle/>
              <a:p>
                <a:pPr defTabSz="608965">
                  <a:defRPr/>
                </a:pPr>
                <a:r>
                  <a:rPr lang="zh-CN" altLang="en-US" sz="1200" dirty="0">
                    <a:solidFill>
                      <a:schemeClr val="tx1">
                        <a:lumMod val="50000"/>
                        <a:lumOff val="50000"/>
                      </a:schemeClr>
                    </a:solidFill>
                    <a:cs typeface="+mn-ea"/>
                    <a:sym typeface="+mn-lt"/>
                  </a:rPr>
                  <a:t>输入标题</a:t>
                </a:r>
                <a:endParaRPr lang="en-US" altLang="zh-CN" sz="1200" dirty="0">
                  <a:solidFill>
                    <a:schemeClr val="tx1">
                      <a:lumMod val="50000"/>
                      <a:lumOff val="50000"/>
                    </a:schemeClr>
                  </a:solidFill>
                  <a:cs typeface="+mn-ea"/>
                  <a:sym typeface="+mn-lt"/>
                </a:endParaRPr>
              </a:p>
            </p:txBody>
          </p:sp>
          <p:sp>
            <p:nvSpPr>
              <p:cNvPr id="132135" name="Rectangle 27"/>
              <p:cNvSpPr>
                <a:spLocks noChangeArrowheads="1"/>
              </p:cNvSpPr>
              <p:nvPr/>
            </p:nvSpPr>
            <p:spPr bwMode="auto">
              <a:xfrm>
                <a:off x="9650282" y="5266976"/>
                <a:ext cx="1581827" cy="86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900" dirty="0">
                  <a:solidFill>
                    <a:schemeClr val="tx1">
                      <a:lumMod val="50000"/>
                      <a:lumOff val="50000"/>
                    </a:schemeClr>
                  </a:solidFill>
                  <a:latin typeface="+mn-lt"/>
                  <a:ea typeface="+mn-ea"/>
                  <a:cs typeface="+mn-ea"/>
                  <a:sym typeface="+mn-lt"/>
                </a:endParaRPr>
              </a:p>
              <a:p>
                <a:r>
                  <a:rPr lang="zh-CN" altLang="en-US" sz="900" dirty="0" smtClean="0">
                    <a:solidFill>
                      <a:schemeClr val="tx1">
                        <a:lumMod val="50000"/>
                        <a:lumOff val="50000"/>
                      </a:schemeClr>
                    </a:solidFill>
                    <a:latin typeface="+mn-lt"/>
                    <a:ea typeface="+mn-ea"/>
                    <a:cs typeface="+mn-ea"/>
                    <a:sym typeface="+mn-lt"/>
                  </a:rPr>
                  <a:t>小木头，</a:t>
                </a:r>
                <a:r>
                  <a:rPr lang="zh-CN" altLang="en-US" sz="900" dirty="0" smtClean="0">
                    <a:solidFill>
                      <a:schemeClr val="tx1">
                        <a:lumMod val="50000"/>
                        <a:lumOff val="50000"/>
                      </a:schemeClr>
                    </a:solidFill>
                    <a:latin typeface="+mn-lt"/>
                    <a:ea typeface="+mn-ea"/>
                    <a:cs typeface="+mn-ea"/>
                    <a:sym typeface="+mn-lt"/>
                  </a:rPr>
                  <a:t>给你创意和灵感</a:t>
                </a:r>
                <a:endParaRPr lang="en-US" altLang="zh-CN" sz="900" dirty="0">
                  <a:solidFill>
                    <a:schemeClr val="tx1">
                      <a:lumMod val="50000"/>
                      <a:lumOff val="50000"/>
                    </a:schemeClr>
                  </a:solidFill>
                  <a:latin typeface="+mn-lt"/>
                  <a:ea typeface="+mn-ea"/>
                  <a:cs typeface="+mn-ea"/>
                  <a:sym typeface="+mn-lt"/>
                </a:endParaRPr>
              </a:p>
              <a:p>
                <a:endParaRPr lang="en-US" altLang="zh-CN" sz="900" dirty="0">
                  <a:solidFill>
                    <a:schemeClr val="tx1">
                      <a:lumMod val="50000"/>
                      <a:lumOff val="50000"/>
                    </a:schemeClr>
                  </a:solidFill>
                  <a:latin typeface="+mn-lt"/>
                  <a:ea typeface="+mn-ea"/>
                  <a:cs typeface="+mn-ea"/>
                  <a:sym typeface="+mn-lt"/>
                </a:endParaRPr>
              </a:p>
            </p:txBody>
          </p:sp>
          <p:sp>
            <p:nvSpPr>
              <p:cNvPr id="29" name="Cube 28"/>
              <p:cNvSpPr/>
              <p:nvPr/>
            </p:nvSpPr>
            <p:spPr>
              <a:xfrm>
                <a:off x="8742310" y="5073463"/>
                <a:ext cx="834992" cy="836669"/>
              </a:xfrm>
              <a:prstGeom prst="cube">
                <a:avLst>
                  <a:gd name="adj" fmla="val 7036"/>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sz="1350">
                  <a:solidFill>
                    <a:schemeClr val="tx1">
                      <a:lumMod val="50000"/>
                      <a:lumOff val="50000"/>
                    </a:schemeClr>
                  </a:solidFill>
                  <a:latin typeface="+mn-lt"/>
                  <a:ea typeface="+mn-ea"/>
                  <a:cs typeface="+mn-ea"/>
                  <a:sym typeface="+mn-lt"/>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grpSp>
      <p:grpSp>
        <p:nvGrpSpPr>
          <p:cNvPr id="14" name="Group 13"/>
          <p:cNvGrpSpPr/>
          <p:nvPr/>
        </p:nvGrpSpPr>
        <p:grpSpPr bwMode="auto">
          <a:xfrm>
            <a:off x="2743083" y="3736631"/>
            <a:ext cx="2087960" cy="837890"/>
            <a:chOff x="3490031" y="4981715"/>
            <a:chExt cx="2783103" cy="1117262"/>
          </a:xfrm>
        </p:grpSpPr>
        <p:grpSp>
          <p:nvGrpSpPr>
            <p:cNvPr id="132127" name="Group 29"/>
            <p:cNvGrpSpPr/>
            <p:nvPr/>
          </p:nvGrpSpPr>
          <p:grpSpPr bwMode="auto">
            <a:xfrm>
              <a:off x="3490031" y="4981715"/>
              <a:ext cx="2783103" cy="1117262"/>
              <a:chOff x="8742310" y="5011546"/>
              <a:chExt cx="2783103" cy="1117262"/>
            </a:xfrm>
          </p:grpSpPr>
          <p:sp>
            <p:nvSpPr>
              <p:cNvPr id="31" name="TextBox 30"/>
              <p:cNvSpPr txBox="1"/>
              <p:nvPr/>
            </p:nvSpPr>
            <p:spPr>
              <a:xfrm>
                <a:off x="9741837" y="5011546"/>
                <a:ext cx="1783576" cy="367478"/>
              </a:xfrm>
              <a:prstGeom prst="rect">
                <a:avLst/>
              </a:prstGeom>
              <a:noFill/>
            </p:spPr>
            <p:txBody>
              <a:bodyPr>
                <a:spAutoFit/>
              </a:bodyPr>
              <a:lstStyle/>
              <a:p>
                <a:pPr defTabSz="608965">
                  <a:defRPr/>
                </a:pPr>
                <a:r>
                  <a:rPr lang="zh-CN" altLang="en-US" sz="1200" dirty="0">
                    <a:solidFill>
                      <a:schemeClr val="tx1">
                        <a:lumMod val="50000"/>
                        <a:lumOff val="50000"/>
                      </a:schemeClr>
                    </a:solidFill>
                    <a:cs typeface="+mn-ea"/>
                    <a:sym typeface="+mn-lt"/>
                  </a:rPr>
                  <a:t>输入标题</a:t>
                </a:r>
                <a:endParaRPr lang="en-US" altLang="zh-CN" sz="1200" dirty="0">
                  <a:solidFill>
                    <a:schemeClr val="tx1">
                      <a:lumMod val="50000"/>
                      <a:lumOff val="50000"/>
                    </a:schemeClr>
                  </a:solidFill>
                  <a:cs typeface="+mn-ea"/>
                  <a:sym typeface="+mn-lt"/>
                </a:endParaRPr>
              </a:p>
            </p:txBody>
          </p:sp>
          <p:sp>
            <p:nvSpPr>
              <p:cNvPr id="132130" name="Rectangle 31"/>
              <p:cNvSpPr>
                <a:spLocks noChangeArrowheads="1"/>
              </p:cNvSpPr>
              <p:nvPr/>
            </p:nvSpPr>
            <p:spPr bwMode="auto">
              <a:xfrm>
                <a:off x="9650281" y="5266976"/>
                <a:ext cx="1581826" cy="86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900" dirty="0">
                  <a:solidFill>
                    <a:schemeClr val="tx1">
                      <a:lumMod val="50000"/>
                      <a:lumOff val="50000"/>
                    </a:schemeClr>
                  </a:solidFill>
                  <a:latin typeface="+mn-lt"/>
                  <a:ea typeface="+mn-ea"/>
                  <a:cs typeface="+mn-ea"/>
                  <a:sym typeface="+mn-lt"/>
                </a:endParaRPr>
              </a:p>
              <a:p>
                <a:r>
                  <a:rPr lang="zh-CN" altLang="en-US" sz="900" dirty="0" smtClean="0">
                    <a:solidFill>
                      <a:schemeClr val="tx1">
                        <a:lumMod val="50000"/>
                        <a:lumOff val="50000"/>
                      </a:schemeClr>
                    </a:solidFill>
                    <a:latin typeface="+mn-lt"/>
                    <a:ea typeface="+mn-ea"/>
                    <a:cs typeface="+mn-ea"/>
                    <a:sym typeface="+mn-lt"/>
                  </a:rPr>
                  <a:t>小木头，</a:t>
                </a:r>
                <a:r>
                  <a:rPr lang="zh-CN" altLang="en-US" sz="900" dirty="0" smtClean="0">
                    <a:solidFill>
                      <a:schemeClr val="tx1">
                        <a:lumMod val="50000"/>
                        <a:lumOff val="50000"/>
                      </a:schemeClr>
                    </a:solidFill>
                    <a:latin typeface="+mn-lt"/>
                    <a:ea typeface="+mn-ea"/>
                    <a:cs typeface="+mn-ea"/>
                    <a:sym typeface="+mn-lt"/>
                  </a:rPr>
                  <a:t>给你创意和灵感</a:t>
                </a:r>
                <a:endParaRPr lang="en-US" altLang="zh-CN" sz="900" dirty="0">
                  <a:solidFill>
                    <a:schemeClr val="tx1">
                      <a:lumMod val="50000"/>
                      <a:lumOff val="50000"/>
                    </a:schemeClr>
                  </a:solidFill>
                  <a:latin typeface="+mn-lt"/>
                  <a:ea typeface="+mn-ea"/>
                  <a:cs typeface="+mn-ea"/>
                  <a:sym typeface="+mn-lt"/>
                </a:endParaRPr>
              </a:p>
              <a:p>
                <a:endParaRPr lang="en-US" altLang="zh-CN" sz="900" dirty="0">
                  <a:solidFill>
                    <a:schemeClr val="tx1">
                      <a:lumMod val="50000"/>
                      <a:lumOff val="50000"/>
                    </a:schemeClr>
                  </a:solidFill>
                  <a:latin typeface="+mn-lt"/>
                  <a:ea typeface="+mn-ea"/>
                  <a:cs typeface="+mn-ea"/>
                  <a:sym typeface="+mn-lt"/>
                </a:endParaRPr>
              </a:p>
            </p:txBody>
          </p:sp>
          <p:sp>
            <p:nvSpPr>
              <p:cNvPr id="33" name="Cube 32"/>
              <p:cNvSpPr/>
              <p:nvPr/>
            </p:nvSpPr>
            <p:spPr>
              <a:xfrm>
                <a:off x="8742310" y="5073463"/>
                <a:ext cx="836250" cy="836669"/>
              </a:xfrm>
              <a:prstGeom prst="cube">
                <a:avLst>
                  <a:gd name="adj" fmla="val 7036"/>
                </a:avLst>
              </a:prstGeom>
              <a:solidFill>
                <a:srgbClr val="F39D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sz="1350">
                  <a:solidFill>
                    <a:schemeClr val="tx1">
                      <a:lumMod val="50000"/>
                      <a:lumOff val="50000"/>
                    </a:schemeClr>
                  </a:solidFill>
                  <a:latin typeface="+mn-lt"/>
                  <a:ea typeface="+mn-ea"/>
                  <a:cs typeface="+mn-ea"/>
                  <a:sym typeface="+mn-lt"/>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grpSp>
      <p:grpSp>
        <p:nvGrpSpPr>
          <p:cNvPr id="13" name="Group 12"/>
          <p:cNvGrpSpPr/>
          <p:nvPr/>
        </p:nvGrpSpPr>
        <p:grpSpPr bwMode="auto">
          <a:xfrm>
            <a:off x="736048" y="3736631"/>
            <a:ext cx="1867041" cy="837890"/>
            <a:chOff x="726546" y="4981715"/>
            <a:chExt cx="2489797" cy="1117262"/>
          </a:xfrm>
        </p:grpSpPr>
        <p:grpSp>
          <p:nvGrpSpPr>
            <p:cNvPr id="132122" name="Group 33"/>
            <p:cNvGrpSpPr/>
            <p:nvPr/>
          </p:nvGrpSpPr>
          <p:grpSpPr bwMode="auto">
            <a:xfrm>
              <a:off x="726546" y="4981715"/>
              <a:ext cx="2489797" cy="1117262"/>
              <a:chOff x="8742310" y="5011546"/>
              <a:chExt cx="2489797" cy="1117262"/>
            </a:xfrm>
          </p:grpSpPr>
          <p:sp>
            <p:nvSpPr>
              <p:cNvPr id="35" name="TextBox 34"/>
              <p:cNvSpPr txBox="1"/>
              <p:nvPr/>
            </p:nvSpPr>
            <p:spPr>
              <a:xfrm>
                <a:off x="9945786" y="5011546"/>
                <a:ext cx="1056814" cy="367478"/>
              </a:xfrm>
              <a:prstGeom prst="rect">
                <a:avLst/>
              </a:prstGeom>
              <a:noFill/>
            </p:spPr>
            <p:txBody>
              <a:bodyPr wrap="none">
                <a:spAutoFit/>
              </a:bodyPr>
              <a:lstStyle/>
              <a:p>
                <a:pPr defTabSz="608965">
                  <a:defRPr/>
                </a:pPr>
                <a:r>
                  <a:rPr lang="zh-CN" altLang="en-US" sz="1200" dirty="0">
                    <a:solidFill>
                      <a:schemeClr val="tx1">
                        <a:lumMod val="50000"/>
                        <a:lumOff val="50000"/>
                      </a:schemeClr>
                    </a:solidFill>
                    <a:cs typeface="+mn-ea"/>
                    <a:sym typeface="+mn-lt"/>
                  </a:rPr>
                  <a:t>输入标题</a:t>
                </a:r>
                <a:endParaRPr lang="en-US" altLang="zh-CN" sz="1200" dirty="0">
                  <a:solidFill>
                    <a:schemeClr val="tx1">
                      <a:lumMod val="50000"/>
                      <a:lumOff val="50000"/>
                    </a:schemeClr>
                  </a:solidFill>
                  <a:cs typeface="+mn-ea"/>
                  <a:sym typeface="+mn-lt"/>
                </a:endParaRPr>
              </a:p>
            </p:txBody>
          </p:sp>
          <p:sp>
            <p:nvSpPr>
              <p:cNvPr id="132125" name="Rectangle 39"/>
              <p:cNvSpPr>
                <a:spLocks noChangeArrowheads="1"/>
              </p:cNvSpPr>
              <p:nvPr/>
            </p:nvSpPr>
            <p:spPr bwMode="auto">
              <a:xfrm>
                <a:off x="9650280" y="5266976"/>
                <a:ext cx="1581827" cy="86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900" dirty="0">
                  <a:solidFill>
                    <a:schemeClr val="tx1">
                      <a:lumMod val="50000"/>
                      <a:lumOff val="50000"/>
                    </a:schemeClr>
                  </a:solidFill>
                  <a:latin typeface="+mn-lt"/>
                  <a:ea typeface="+mn-ea"/>
                  <a:cs typeface="+mn-ea"/>
                  <a:sym typeface="+mn-lt"/>
                </a:endParaRPr>
              </a:p>
              <a:p>
                <a:r>
                  <a:rPr lang="zh-CN" altLang="en-US" sz="900" dirty="0" smtClean="0">
                    <a:solidFill>
                      <a:schemeClr val="tx1">
                        <a:lumMod val="50000"/>
                        <a:lumOff val="50000"/>
                      </a:schemeClr>
                    </a:solidFill>
                    <a:latin typeface="+mn-lt"/>
                    <a:ea typeface="+mn-ea"/>
                    <a:cs typeface="+mn-ea"/>
                    <a:sym typeface="+mn-lt"/>
                  </a:rPr>
                  <a:t>小木头，</a:t>
                </a:r>
                <a:r>
                  <a:rPr lang="zh-CN" altLang="en-US" sz="900" dirty="0" smtClean="0">
                    <a:solidFill>
                      <a:schemeClr val="tx1">
                        <a:lumMod val="50000"/>
                        <a:lumOff val="50000"/>
                      </a:schemeClr>
                    </a:solidFill>
                    <a:latin typeface="+mn-lt"/>
                    <a:ea typeface="+mn-ea"/>
                    <a:cs typeface="+mn-ea"/>
                    <a:sym typeface="+mn-lt"/>
                  </a:rPr>
                  <a:t>给你创意和灵感</a:t>
                </a:r>
                <a:endParaRPr lang="en-US" altLang="zh-CN" sz="900" dirty="0">
                  <a:solidFill>
                    <a:schemeClr val="tx1">
                      <a:lumMod val="50000"/>
                      <a:lumOff val="50000"/>
                    </a:schemeClr>
                  </a:solidFill>
                  <a:latin typeface="+mn-lt"/>
                  <a:ea typeface="+mn-ea"/>
                  <a:cs typeface="+mn-ea"/>
                  <a:sym typeface="+mn-lt"/>
                </a:endParaRPr>
              </a:p>
              <a:p>
                <a:endParaRPr lang="en-US" altLang="zh-CN" sz="900" dirty="0">
                  <a:solidFill>
                    <a:schemeClr val="tx1">
                      <a:lumMod val="50000"/>
                      <a:lumOff val="50000"/>
                    </a:schemeClr>
                  </a:solidFill>
                  <a:latin typeface="+mn-lt"/>
                  <a:ea typeface="+mn-ea"/>
                  <a:cs typeface="+mn-ea"/>
                  <a:sym typeface="+mn-lt"/>
                </a:endParaRPr>
              </a:p>
            </p:txBody>
          </p:sp>
          <p:sp>
            <p:nvSpPr>
              <p:cNvPr id="41" name="Cube 40"/>
              <p:cNvSpPr/>
              <p:nvPr/>
            </p:nvSpPr>
            <p:spPr>
              <a:xfrm>
                <a:off x="8742310" y="5073463"/>
                <a:ext cx="835053" cy="836669"/>
              </a:xfrm>
              <a:prstGeom prst="cube">
                <a:avLst>
                  <a:gd name="adj" fmla="val 7036"/>
                </a:avLst>
              </a:prstGeom>
              <a:solidFill>
                <a:srgbClr val="F4CD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sz="1350">
                  <a:solidFill>
                    <a:schemeClr val="tx1">
                      <a:lumMod val="50000"/>
                      <a:lumOff val="50000"/>
                    </a:schemeClr>
                  </a:solidFill>
                  <a:latin typeface="+mn-lt"/>
                  <a:ea typeface="+mn-ea"/>
                  <a:cs typeface="+mn-ea"/>
                  <a:sym typeface="+mn-lt"/>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solidFill>
                  <a:schemeClr val="tx1">
                    <a:lumMod val="50000"/>
                    <a:lumOff val="50000"/>
                  </a:schemeClr>
                </a:solidFill>
                <a:cs typeface="+mn-ea"/>
                <a:sym typeface="+mn-lt"/>
              </a:endParaRPr>
            </a:p>
          </p:txBody>
        </p:sp>
      </p:grpSp>
      <p:grpSp>
        <p:nvGrpSpPr>
          <p:cNvPr id="5" name="Group 4"/>
          <p:cNvGrpSpPr/>
          <p:nvPr/>
        </p:nvGrpSpPr>
        <p:grpSpPr bwMode="auto">
          <a:xfrm>
            <a:off x="2743183" y="1117257"/>
            <a:ext cx="1963085" cy="2166938"/>
            <a:chOff x="3403170" y="1489075"/>
            <a:chExt cx="2617788" cy="2889249"/>
          </a:xfrm>
          <a:solidFill>
            <a:srgbClr val="FFE083"/>
          </a:solidFill>
        </p:grpSpPr>
        <p:sp>
          <p:nvSpPr>
            <p:cNvPr id="10" name="Freeform 6"/>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grpFill/>
            <a:ln>
              <a:noFill/>
            </a:ln>
          </p:spPr>
          <p:txBody>
            <a:bodyPr/>
            <a:lstStyle/>
            <a:p>
              <a:pPr>
                <a:defRPr/>
              </a:pPr>
              <a:endParaRPr lang="en-US" sz="1350">
                <a:cs typeface="+mn-ea"/>
                <a:sym typeface="+mn-lt"/>
              </a:endParaRPr>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cs typeface="+mn-ea"/>
                <a:sym typeface="+mn-lt"/>
              </a:endParaRPr>
            </a:p>
          </p:txBody>
        </p:sp>
        <p:sp>
          <p:nvSpPr>
            <p:cNvPr id="132121" name="TextBox 59"/>
            <p:cNvSpPr txBox="1">
              <a:spLocks noChangeArrowheads="1"/>
            </p:cNvSpPr>
            <p:nvPr/>
          </p:nvSpPr>
          <p:spPr bwMode="auto">
            <a:xfrm>
              <a:off x="3678430" y="2830280"/>
              <a:ext cx="1258675" cy="3674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200" dirty="0">
                  <a:solidFill>
                    <a:srgbClr val="FFFFFF"/>
                  </a:solidFill>
                  <a:latin typeface="+mn-lt"/>
                  <a:ea typeface="+mn-ea"/>
                  <a:cs typeface="+mn-ea"/>
                  <a:sym typeface="+mn-lt"/>
                </a:rPr>
                <a:t>输入标题</a:t>
              </a:r>
              <a:endParaRPr lang="en-US" altLang="zh-CN" sz="1200" dirty="0">
                <a:solidFill>
                  <a:srgbClr val="FFFFFF"/>
                </a:solidFill>
                <a:latin typeface="+mn-lt"/>
                <a:ea typeface="+mn-ea"/>
                <a:cs typeface="+mn-ea"/>
                <a:sym typeface="+mn-lt"/>
              </a:endParaRPr>
            </a:p>
          </p:txBody>
        </p:sp>
      </p:grpSp>
      <p:grpSp>
        <p:nvGrpSpPr>
          <p:cNvPr id="7" name="Group 6"/>
          <p:cNvGrpSpPr/>
          <p:nvPr/>
        </p:nvGrpSpPr>
        <p:grpSpPr bwMode="auto">
          <a:xfrm>
            <a:off x="4437221" y="1123210"/>
            <a:ext cx="1963085" cy="2165747"/>
            <a:chOff x="5661935" y="1497012"/>
            <a:chExt cx="2617788" cy="2887662"/>
          </a:xfrm>
          <a:solidFill>
            <a:srgbClr val="F39DB0"/>
          </a:solidFill>
        </p:grpSpPr>
        <p:sp>
          <p:nvSpPr>
            <p:cNvPr id="11" name="Freeform 7"/>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grpFill/>
            <a:ln>
              <a:noFill/>
            </a:ln>
          </p:spPr>
          <p:txBody>
            <a:bodyPr/>
            <a:lstStyle/>
            <a:p>
              <a:pPr>
                <a:defRPr/>
              </a:pPr>
              <a:endParaRPr lang="en-US" sz="1350">
                <a:cs typeface="+mn-ea"/>
                <a:sym typeface="+mn-lt"/>
              </a:endParaRPr>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cs typeface="+mn-ea"/>
                <a:sym typeface="+mn-lt"/>
              </a:endParaRPr>
            </a:p>
          </p:txBody>
        </p:sp>
        <p:sp>
          <p:nvSpPr>
            <p:cNvPr id="132118" name="TextBox 60"/>
            <p:cNvSpPr txBox="1">
              <a:spLocks noChangeArrowheads="1"/>
            </p:cNvSpPr>
            <p:nvPr/>
          </p:nvSpPr>
          <p:spPr bwMode="auto">
            <a:xfrm>
              <a:off x="5980100" y="2841562"/>
              <a:ext cx="1124873"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200" dirty="0">
                  <a:solidFill>
                    <a:srgbClr val="FFFFFF"/>
                  </a:solidFill>
                  <a:latin typeface="+mn-lt"/>
                  <a:ea typeface="+mn-ea"/>
                  <a:cs typeface="+mn-ea"/>
                  <a:sym typeface="+mn-lt"/>
                </a:rPr>
                <a:t>输入标题</a:t>
              </a:r>
              <a:endParaRPr lang="en-US" altLang="zh-CN" sz="1200" dirty="0">
                <a:solidFill>
                  <a:srgbClr val="FFFFFF"/>
                </a:solidFill>
                <a:latin typeface="+mn-lt"/>
                <a:ea typeface="+mn-ea"/>
                <a:cs typeface="+mn-ea"/>
                <a:sym typeface="+mn-lt"/>
              </a:endParaRPr>
            </a:p>
          </p:txBody>
        </p:sp>
      </p:grpSp>
      <p:grpSp>
        <p:nvGrpSpPr>
          <p:cNvPr id="8" name="Group 7"/>
          <p:cNvGrpSpPr/>
          <p:nvPr/>
        </p:nvGrpSpPr>
        <p:grpSpPr bwMode="auto">
          <a:xfrm>
            <a:off x="6130070" y="1114876"/>
            <a:ext cx="1963085" cy="2165747"/>
            <a:chOff x="7920699" y="1486511"/>
            <a:chExt cx="2617788" cy="2887662"/>
          </a:xfrm>
          <a:solidFill>
            <a:srgbClr val="6FC6C0"/>
          </a:solidFill>
        </p:grpSpPr>
        <p:sp>
          <p:nvSpPr>
            <p:cNvPr id="12" name="Freeform 8"/>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grpFill/>
            <a:ln>
              <a:noFill/>
            </a:ln>
          </p:spPr>
          <p:txBody>
            <a:bodyPr/>
            <a:lstStyle/>
            <a:p>
              <a:pPr>
                <a:defRPr/>
              </a:pPr>
              <a:endParaRPr lang="en-US" sz="1350">
                <a:cs typeface="+mn-ea"/>
                <a:sym typeface="+mn-lt"/>
              </a:endParaRPr>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350">
                <a:cs typeface="+mn-ea"/>
                <a:sym typeface="+mn-lt"/>
              </a:endParaRPr>
            </a:p>
          </p:txBody>
        </p:sp>
        <p:sp>
          <p:nvSpPr>
            <p:cNvPr id="132115" name="TextBox 63"/>
            <p:cNvSpPr txBox="1">
              <a:spLocks noChangeArrowheads="1"/>
            </p:cNvSpPr>
            <p:nvPr/>
          </p:nvSpPr>
          <p:spPr bwMode="auto">
            <a:xfrm>
              <a:off x="8135032" y="2854056"/>
              <a:ext cx="1228706" cy="3674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200" dirty="0">
                  <a:solidFill>
                    <a:srgbClr val="FFFFFF"/>
                  </a:solidFill>
                  <a:latin typeface="+mn-lt"/>
                  <a:ea typeface="+mn-ea"/>
                  <a:cs typeface="+mn-ea"/>
                  <a:sym typeface="+mn-lt"/>
                </a:rPr>
                <a:t>输入标题</a:t>
              </a:r>
              <a:endParaRPr lang="en-US" altLang="zh-CN" sz="1200" dirty="0">
                <a:solidFill>
                  <a:srgbClr val="FFFFFF"/>
                </a:solidFill>
                <a:latin typeface="+mn-lt"/>
                <a:ea typeface="+mn-ea"/>
                <a:cs typeface="+mn-ea"/>
                <a:sym typeface="+mn-lt"/>
              </a:endParaRPr>
            </a:p>
          </p:txBody>
        </p:sp>
      </p:grpSp>
      <p:sp>
        <p:nvSpPr>
          <p:cNvPr id="67" name="Rectangle 66"/>
          <p:cNvSpPr>
            <a:spLocks noChangeArrowheads="1"/>
          </p:cNvSpPr>
          <p:nvPr/>
        </p:nvSpPr>
        <p:spPr bwMode="auto">
          <a:xfrm>
            <a:off x="1924139" y="2591251"/>
            <a:ext cx="1185709"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000" dirty="0">
              <a:solidFill>
                <a:schemeClr val="tx1">
                  <a:lumMod val="50000"/>
                  <a:lumOff val="50000"/>
                </a:schemeClr>
              </a:solidFill>
              <a:latin typeface="+mn-lt"/>
              <a:ea typeface="+mn-ea"/>
              <a:cs typeface="+mn-ea"/>
              <a:sym typeface="+mn-lt"/>
            </a:endParaRPr>
          </a:p>
          <a:p>
            <a:pPr algn="r"/>
            <a:r>
              <a:rPr lang="zh-CN" altLang="en-US" sz="1000" dirty="0" smtClean="0">
                <a:solidFill>
                  <a:schemeClr val="tx1">
                    <a:lumMod val="50000"/>
                    <a:lumOff val="50000"/>
                  </a:schemeClr>
                </a:solidFill>
                <a:latin typeface="+mn-lt"/>
                <a:ea typeface="+mn-ea"/>
                <a:cs typeface="+mn-ea"/>
                <a:sym typeface="+mn-lt"/>
              </a:rPr>
              <a:t>小木头，</a:t>
            </a:r>
            <a:r>
              <a:rPr lang="zh-CN" altLang="en-US" sz="1000" dirty="0" smtClean="0">
                <a:solidFill>
                  <a:schemeClr val="tx1">
                    <a:lumMod val="50000"/>
                    <a:lumOff val="50000"/>
                  </a:schemeClr>
                </a:solidFill>
                <a:latin typeface="+mn-lt"/>
                <a:ea typeface="+mn-ea"/>
                <a:cs typeface="+mn-ea"/>
                <a:sym typeface="+mn-lt"/>
              </a:rPr>
              <a:t>给你创意和灵感</a:t>
            </a:r>
            <a:endParaRPr lang="en-US" altLang="zh-CN" sz="1000" dirty="0">
              <a:solidFill>
                <a:schemeClr val="tx1">
                  <a:lumMod val="50000"/>
                  <a:lumOff val="50000"/>
                </a:schemeClr>
              </a:solidFill>
              <a:latin typeface="+mn-lt"/>
              <a:ea typeface="+mn-ea"/>
              <a:cs typeface="+mn-ea"/>
              <a:sym typeface="+mn-lt"/>
            </a:endParaRPr>
          </a:p>
          <a:p>
            <a:pPr algn="r"/>
            <a:endParaRPr lang="en-US" altLang="zh-CN" sz="1000" dirty="0">
              <a:solidFill>
                <a:schemeClr val="tx1">
                  <a:lumMod val="50000"/>
                  <a:lumOff val="50000"/>
                </a:schemeClr>
              </a:solidFill>
              <a:latin typeface="+mn-lt"/>
              <a:ea typeface="+mn-ea"/>
              <a:cs typeface="+mn-ea"/>
              <a:sym typeface="+mn-lt"/>
            </a:endParaRPr>
          </a:p>
        </p:txBody>
      </p:sp>
      <p:sp>
        <p:nvSpPr>
          <p:cNvPr id="68" name="Rectangle 67"/>
          <p:cNvSpPr>
            <a:spLocks noChangeArrowheads="1"/>
          </p:cNvSpPr>
          <p:nvPr/>
        </p:nvSpPr>
        <p:spPr bwMode="auto">
          <a:xfrm>
            <a:off x="3624130" y="2598394"/>
            <a:ext cx="1185709"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000" dirty="0">
              <a:solidFill>
                <a:schemeClr val="tx1">
                  <a:lumMod val="50000"/>
                  <a:lumOff val="50000"/>
                </a:schemeClr>
              </a:solidFill>
              <a:latin typeface="+mn-lt"/>
              <a:ea typeface="+mn-ea"/>
              <a:cs typeface="+mn-ea"/>
              <a:sym typeface="+mn-lt"/>
            </a:endParaRPr>
          </a:p>
          <a:p>
            <a:pPr algn="r"/>
            <a:r>
              <a:rPr lang="zh-CN" altLang="en-US" sz="1000" dirty="0" smtClean="0">
                <a:solidFill>
                  <a:schemeClr val="tx1">
                    <a:lumMod val="50000"/>
                    <a:lumOff val="50000"/>
                  </a:schemeClr>
                </a:solidFill>
                <a:latin typeface="+mn-lt"/>
                <a:ea typeface="+mn-ea"/>
                <a:cs typeface="+mn-ea"/>
                <a:sym typeface="+mn-lt"/>
              </a:rPr>
              <a:t>小木头，</a:t>
            </a:r>
            <a:r>
              <a:rPr lang="zh-CN" altLang="en-US" sz="1000" dirty="0" smtClean="0">
                <a:solidFill>
                  <a:schemeClr val="tx1">
                    <a:lumMod val="50000"/>
                    <a:lumOff val="50000"/>
                  </a:schemeClr>
                </a:solidFill>
                <a:latin typeface="+mn-lt"/>
                <a:ea typeface="+mn-ea"/>
                <a:cs typeface="+mn-ea"/>
                <a:sym typeface="+mn-lt"/>
              </a:rPr>
              <a:t>给你创意和灵感</a:t>
            </a:r>
            <a:endParaRPr lang="en-US" altLang="zh-CN" sz="1000" dirty="0">
              <a:solidFill>
                <a:schemeClr val="tx1">
                  <a:lumMod val="50000"/>
                  <a:lumOff val="50000"/>
                </a:schemeClr>
              </a:solidFill>
              <a:latin typeface="+mn-lt"/>
              <a:ea typeface="+mn-ea"/>
              <a:cs typeface="+mn-ea"/>
              <a:sym typeface="+mn-lt"/>
            </a:endParaRPr>
          </a:p>
          <a:p>
            <a:pPr algn="r"/>
            <a:endParaRPr lang="en-US" altLang="zh-CN" sz="1000" dirty="0">
              <a:solidFill>
                <a:schemeClr val="tx1">
                  <a:lumMod val="50000"/>
                  <a:lumOff val="50000"/>
                </a:schemeClr>
              </a:solidFill>
              <a:latin typeface="+mn-lt"/>
              <a:ea typeface="+mn-ea"/>
              <a:cs typeface="+mn-ea"/>
              <a:sym typeface="+mn-lt"/>
            </a:endParaRPr>
          </a:p>
        </p:txBody>
      </p:sp>
      <p:sp>
        <p:nvSpPr>
          <p:cNvPr id="69" name="Rectangle 68"/>
          <p:cNvSpPr>
            <a:spLocks noChangeArrowheads="1"/>
          </p:cNvSpPr>
          <p:nvPr/>
        </p:nvSpPr>
        <p:spPr bwMode="auto">
          <a:xfrm>
            <a:off x="5316979" y="2611492"/>
            <a:ext cx="1185709"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000" dirty="0">
              <a:solidFill>
                <a:schemeClr val="tx1">
                  <a:lumMod val="50000"/>
                  <a:lumOff val="50000"/>
                </a:schemeClr>
              </a:solidFill>
              <a:latin typeface="+mn-lt"/>
              <a:ea typeface="+mn-ea"/>
              <a:cs typeface="+mn-ea"/>
              <a:sym typeface="+mn-lt"/>
            </a:endParaRPr>
          </a:p>
          <a:p>
            <a:pPr algn="r"/>
            <a:r>
              <a:rPr lang="zh-CN" altLang="en-US" sz="1000" dirty="0" smtClean="0">
                <a:solidFill>
                  <a:schemeClr val="tx1">
                    <a:lumMod val="50000"/>
                    <a:lumOff val="50000"/>
                  </a:schemeClr>
                </a:solidFill>
                <a:latin typeface="+mn-lt"/>
                <a:ea typeface="+mn-ea"/>
                <a:cs typeface="+mn-ea"/>
                <a:sym typeface="+mn-lt"/>
              </a:rPr>
              <a:t>小木头，</a:t>
            </a:r>
            <a:r>
              <a:rPr lang="zh-CN" altLang="en-US" sz="1000" dirty="0" smtClean="0">
                <a:solidFill>
                  <a:schemeClr val="tx1">
                    <a:lumMod val="50000"/>
                    <a:lumOff val="50000"/>
                  </a:schemeClr>
                </a:solidFill>
                <a:latin typeface="+mn-lt"/>
                <a:ea typeface="+mn-ea"/>
                <a:cs typeface="+mn-ea"/>
                <a:sym typeface="+mn-lt"/>
              </a:rPr>
              <a:t>给你创意和灵感</a:t>
            </a:r>
            <a:endParaRPr lang="en-US" altLang="zh-CN" sz="1000" dirty="0">
              <a:solidFill>
                <a:schemeClr val="tx1">
                  <a:lumMod val="50000"/>
                  <a:lumOff val="50000"/>
                </a:schemeClr>
              </a:solidFill>
              <a:latin typeface="+mn-lt"/>
              <a:ea typeface="+mn-ea"/>
              <a:cs typeface="+mn-ea"/>
              <a:sym typeface="+mn-lt"/>
            </a:endParaRPr>
          </a:p>
          <a:p>
            <a:pPr algn="r"/>
            <a:endParaRPr lang="en-US" altLang="zh-CN" sz="1000" dirty="0">
              <a:solidFill>
                <a:schemeClr val="tx1">
                  <a:lumMod val="50000"/>
                  <a:lumOff val="50000"/>
                </a:schemeClr>
              </a:solidFill>
              <a:latin typeface="+mn-lt"/>
              <a:ea typeface="+mn-ea"/>
              <a:cs typeface="+mn-ea"/>
              <a:sym typeface="+mn-lt"/>
            </a:endParaRPr>
          </a:p>
        </p:txBody>
      </p:sp>
      <p:sp>
        <p:nvSpPr>
          <p:cNvPr id="6" name="标题 5"/>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9" name="矩形 8"/>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Elbow Connector 1"/>
          <p:cNvCxnSpPr/>
          <p:nvPr/>
        </p:nvCxnSpPr>
        <p:spPr>
          <a:xfrm rot="5400000" flipH="1" flipV="1">
            <a:off x="2339859" y="2235384"/>
            <a:ext cx="179785" cy="1989275"/>
          </a:xfrm>
          <a:prstGeom prst="bentConnector2">
            <a:avLst/>
          </a:prstGeom>
          <a:ln>
            <a:solidFill>
              <a:schemeClr val="bg1">
                <a:lumMod val="50000"/>
              </a:schemeClr>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5" name="Group 2"/>
          <p:cNvGrpSpPr/>
          <p:nvPr/>
        </p:nvGrpSpPr>
        <p:grpSpPr bwMode="auto">
          <a:xfrm>
            <a:off x="1374399" y="1307758"/>
            <a:ext cx="2865462" cy="454819"/>
            <a:chOff x="687602" y="840984"/>
            <a:chExt cx="3554105" cy="682225"/>
          </a:xfrm>
        </p:grpSpPr>
        <p:cxnSp>
          <p:nvCxnSpPr>
            <p:cNvPr id="26" name="Straight Connector 3"/>
            <p:cNvCxnSpPr/>
            <p:nvPr/>
          </p:nvCxnSpPr>
          <p:spPr>
            <a:xfrm flipV="1">
              <a:off x="4231371" y="840984"/>
              <a:ext cx="0" cy="458984"/>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4"/>
            <p:cNvCxnSpPr/>
            <p:nvPr/>
          </p:nvCxnSpPr>
          <p:spPr>
            <a:xfrm flipH="1">
              <a:off x="687602" y="853486"/>
              <a:ext cx="3554105"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5"/>
            <p:cNvCxnSpPr/>
            <p:nvPr/>
          </p:nvCxnSpPr>
          <p:spPr>
            <a:xfrm>
              <a:off x="697938" y="840984"/>
              <a:ext cx="0" cy="682225"/>
            </a:xfrm>
            <a:prstGeom prst="line">
              <a:avLst/>
            </a:prstGeom>
            <a:ln>
              <a:solidFill>
                <a:schemeClr val="bg1">
                  <a:lumMod val="50000"/>
                </a:schemeClr>
              </a:solidFill>
              <a:tailEnd type="oval"/>
            </a:ln>
            <a:effectLst/>
          </p:spPr>
          <p:style>
            <a:lnRef idx="2">
              <a:schemeClr val="accent1"/>
            </a:lnRef>
            <a:fillRef idx="0">
              <a:schemeClr val="accent1"/>
            </a:fillRef>
            <a:effectRef idx="1">
              <a:schemeClr val="accent1"/>
            </a:effectRef>
            <a:fontRef idx="minor">
              <a:schemeClr val="tx1"/>
            </a:fontRef>
          </p:style>
        </p:cxnSp>
      </p:grpSp>
      <p:grpSp>
        <p:nvGrpSpPr>
          <p:cNvPr id="30" name="Group 6"/>
          <p:cNvGrpSpPr/>
          <p:nvPr/>
        </p:nvGrpSpPr>
        <p:grpSpPr bwMode="auto">
          <a:xfrm>
            <a:off x="5766043" y="1387530"/>
            <a:ext cx="1876181" cy="1073944"/>
            <a:chOff x="7661892" y="1982230"/>
            <a:chExt cx="2501232" cy="1432427"/>
          </a:xfrm>
        </p:grpSpPr>
        <p:cxnSp>
          <p:nvCxnSpPr>
            <p:cNvPr id="31" name="Straight Connector 7"/>
            <p:cNvCxnSpPr/>
            <p:nvPr/>
          </p:nvCxnSpPr>
          <p:spPr>
            <a:xfrm flipH="1">
              <a:off x="7661892" y="3401953"/>
              <a:ext cx="28091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8"/>
            <p:cNvCxnSpPr/>
            <p:nvPr/>
          </p:nvCxnSpPr>
          <p:spPr>
            <a:xfrm flipV="1">
              <a:off x="7939630" y="1982230"/>
              <a:ext cx="0" cy="143242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9"/>
            <p:cNvCxnSpPr/>
            <p:nvPr/>
          </p:nvCxnSpPr>
          <p:spPr>
            <a:xfrm>
              <a:off x="7933282" y="1996522"/>
              <a:ext cx="222984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10"/>
            <p:cNvCxnSpPr/>
            <p:nvPr/>
          </p:nvCxnSpPr>
          <p:spPr>
            <a:xfrm flipV="1">
              <a:off x="10155188" y="1982230"/>
              <a:ext cx="0" cy="273146"/>
            </a:xfrm>
            <a:prstGeom prst="line">
              <a:avLst/>
            </a:prstGeom>
            <a:ln>
              <a:solidFill>
                <a:schemeClr val="bg1">
                  <a:lumMod val="50000"/>
                </a:schemeClr>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grpSp>
      <p:grpSp>
        <p:nvGrpSpPr>
          <p:cNvPr id="35" name="Group 11"/>
          <p:cNvGrpSpPr/>
          <p:nvPr/>
        </p:nvGrpSpPr>
        <p:grpSpPr bwMode="auto">
          <a:xfrm>
            <a:off x="4892238" y="2909147"/>
            <a:ext cx="2744033" cy="1423988"/>
            <a:chOff x="6496424" y="4011740"/>
            <a:chExt cx="3658298" cy="1899044"/>
          </a:xfrm>
        </p:grpSpPr>
        <p:cxnSp>
          <p:nvCxnSpPr>
            <p:cNvPr id="36" name="Straight Connector 12"/>
            <p:cNvCxnSpPr/>
            <p:nvPr/>
          </p:nvCxnSpPr>
          <p:spPr>
            <a:xfrm>
              <a:off x="6496424" y="5871088"/>
              <a:ext cx="13093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13"/>
            <p:cNvCxnSpPr/>
            <p:nvPr/>
          </p:nvCxnSpPr>
          <p:spPr>
            <a:xfrm flipV="1">
              <a:off x="6496424" y="5450313"/>
              <a:ext cx="0" cy="43189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14"/>
            <p:cNvCxnSpPr/>
            <p:nvPr/>
          </p:nvCxnSpPr>
          <p:spPr>
            <a:xfrm flipV="1">
              <a:off x="7812141" y="4062551"/>
              <a:ext cx="0" cy="1848233"/>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15"/>
            <p:cNvCxnSpPr/>
            <p:nvPr/>
          </p:nvCxnSpPr>
          <p:spPr>
            <a:xfrm flipV="1">
              <a:off x="7807380" y="4026030"/>
              <a:ext cx="2347342" cy="47635"/>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6"/>
            <p:cNvCxnSpPr/>
            <p:nvPr/>
          </p:nvCxnSpPr>
          <p:spPr>
            <a:xfrm flipV="1">
              <a:off x="10154722" y="4011740"/>
              <a:ext cx="0" cy="431890"/>
            </a:xfrm>
            <a:prstGeom prst="line">
              <a:avLst/>
            </a:prstGeom>
            <a:ln>
              <a:solidFill>
                <a:schemeClr val="bg1">
                  <a:lumMod val="50000"/>
                </a:schemeClr>
              </a:solidFill>
              <a:headEnd type="oval"/>
            </a:ln>
            <a:effectLst/>
          </p:spPr>
          <p:style>
            <a:lnRef idx="2">
              <a:schemeClr val="accent1"/>
            </a:lnRef>
            <a:fillRef idx="0">
              <a:schemeClr val="accent1"/>
            </a:fillRef>
            <a:effectRef idx="1">
              <a:schemeClr val="accent1"/>
            </a:effectRef>
            <a:fontRef idx="minor">
              <a:schemeClr val="tx1"/>
            </a:fontRef>
          </p:style>
        </p:cxnSp>
      </p:grpSp>
      <p:grpSp>
        <p:nvGrpSpPr>
          <p:cNvPr id="41" name="Group 47"/>
          <p:cNvGrpSpPr/>
          <p:nvPr/>
        </p:nvGrpSpPr>
        <p:grpSpPr bwMode="auto">
          <a:xfrm>
            <a:off x="677974" y="1824538"/>
            <a:ext cx="2216656" cy="624126"/>
            <a:chOff x="1603804" y="2220559"/>
            <a:chExt cx="2955174" cy="832187"/>
          </a:xfrm>
        </p:grpSpPr>
        <p:sp>
          <p:nvSpPr>
            <p:cNvPr id="42"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smtClean="0">
                  <a:solidFill>
                    <a:schemeClr val="tx1">
                      <a:lumMod val="50000"/>
                      <a:lumOff val="50000"/>
                    </a:schemeClr>
                  </a:solidFill>
                  <a:cs typeface="+mn-ea"/>
                  <a:sym typeface="+mn-lt"/>
                </a:rPr>
                <a:t>输入标题</a:t>
              </a:r>
              <a:endParaRPr lang="en-GB" dirty="0">
                <a:solidFill>
                  <a:schemeClr val="tx1">
                    <a:lumMod val="50000"/>
                    <a:lumOff val="50000"/>
                  </a:schemeClr>
                </a:solidFill>
                <a:cs typeface="+mn-ea"/>
                <a:sym typeface="+mn-lt"/>
              </a:endParaRPr>
            </a:p>
          </p:txBody>
        </p:sp>
        <p:sp>
          <p:nvSpPr>
            <p:cNvPr id="43" name="TextBox 42"/>
            <p:cNvSpPr txBox="1"/>
            <p:nvPr/>
          </p:nvSpPr>
          <p:spPr>
            <a:xfrm>
              <a:off x="1679985" y="2560292"/>
              <a:ext cx="2878993" cy="492454"/>
            </a:xfrm>
            <a:prstGeom prst="rect">
              <a:avLst/>
            </a:prstGeom>
            <a:noFill/>
          </p:spPr>
          <p:txBody>
            <a:bodyPr lIns="0" tIns="0" rIns="0" bIns="0">
              <a:spAutoFit/>
            </a:bodyPr>
            <a:lstStyle/>
            <a:p>
              <a:pPr defTabSz="1450340">
                <a:defRPr/>
              </a:pPr>
              <a:r>
                <a:rPr lang="zh-CN" altLang="en-US" sz="1200" dirty="0">
                  <a:solidFill>
                    <a:schemeClr val="tx1">
                      <a:lumMod val="50000"/>
                      <a:lumOff val="50000"/>
                    </a:schemeClr>
                  </a:solidFill>
                  <a:cs typeface="+mn-ea"/>
                  <a:sym typeface="+mn-lt"/>
                </a:rPr>
                <a:t>点击更改您的文字内容以下内容并没有什么实际意义</a:t>
              </a:r>
              <a:endParaRPr lang="en-US" altLang="zh-CN" sz="1200" dirty="0">
                <a:solidFill>
                  <a:schemeClr val="tx1">
                    <a:lumMod val="50000"/>
                    <a:lumOff val="50000"/>
                  </a:schemeClr>
                </a:solidFill>
                <a:cs typeface="+mn-ea"/>
                <a:sym typeface="+mn-lt"/>
              </a:endParaRPr>
            </a:p>
          </p:txBody>
        </p:sp>
      </p:grpSp>
      <p:grpSp>
        <p:nvGrpSpPr>
          <p:cNvPr id="44" name="Group 50"/>
          <p:cNvGrpSpPr/>
          <p:nvPr/>
        </p:nvGrpSpPr>
        <p:grpSpPr bwMode="auto">
          <a:xfrm>
            <a:off x="677974" y="3408225"/>
            <a:ext cx="2216656" cy="624126"/>
            <a:chOff x="1603804" y="2220559"/>
            <a:chExt cx="2955174" cy="832187"/>
          </a:xfrm>
        </p:grpSpPr>
        <p:sp>
          <p:nvSpPr>
            <p:cNvPr id="45" name="Text Placeholder 2"/>
            <p:cNvSpPr txBox="1"/>
            <p:nvPr/>
          </p:nvSpPr>
          <p:spPr>
            <a:xfrm>
              <a:off x="1603804" y="2220559"/>
              <a:ext cx="2014025"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50000"/>
                      <a:lumOff val="50000"/>
                    </a:schemeClr>
                  </a:solidFill>
                  <a:cs typeface="+mn-ea"/>
                  <a:sym typeface="+mn-lt"/>
                </a:rPr>
                <a:t>输入</a:t>
              </a:r>
              <a:r>
                <a:rPr lang="zh-CN" altLang="en-US" dirty="0" smtClean="0">
                  <a:solidFill>
                    <a:schemeClr val="tx1">
                      <a:lumMod val="50000"/>
                      <a:lumOff val="50000"/>
                    </a:schemeClr>
                  </a:solidFill>
                  <a:cs typeface="+mn-ea"/>
                  <a:sym typeface="+mn-lt"/>
                </a:rPr>
                <a:t>标题</a:t>
              </a:r>
              <a:endParaRPr lang="en-GB" altLang="zh-CN" dirty="0">
                <a:solidFill>
                  <a:schemeClr val="tx1">
                    <a:lumMod val="50000"/>
                    <a:lumOff val="50000"/>
                  </a:schemeClr>
                </a:solidFill>
                <a:cs typeface="+mn-ea"/>
                <a:sym typeface="+mn-lt"/>
              </a:endParaRPr>
            </a:p>
          </p:txBody>
        </p:sp>
        <p:sp>
          <p:nvSpPr>
            <p:cNvPr id="46" name="TextBox 45"/>
            <p:cNvSpPr txBox="1"/>
            <p:nvPr/>
          </p:nvSpPr>
          <p:spPr>
            <a:xfrm>
              <a:off x="1679985" y="2560292"/>
              <a:ext cx="2878993" cy="492454"/>
            </a:xfrm>
            <a:prstGeom prst="rect">
              <a:avLst/>
            </a:prstGeom>
            <a:noFill/>
          </p:spPr>
          <p:txBody>
            <a:bodyPr lIns="0" tIns="0" rIns="0" bIns="0">
              <a:spAutoFit/>
            </a:bodyPr>
            <a:lstStyle/>
            <a:p>
              <a:pPr defTabSz="1450340">
                <a:defRPr/>
              </a:pPr>
              <a:r>
                <a:rPr lang="zh-CN" altLang="en-US" sz="1200" dirty="0">
                  <a:solidFill>
                    <a:schemeClr val="tx1">
                      <a:lumMod val="50000"/>
                      <a:lumOff val="50000"/>
                    </a:schemeClr>
                  </a:solidFill>
                  <a:cs typeface="+mn-ea"/>
                  <a:sym typeface="+mn-lt"/>
                </a:rPr>
                <a:t>点击更改您的文字内容以下内容并没有什么实际意义</a:t>
              </a:r>
              <a:endParaRPr lang="en-US" altLang="zh-CN" sz="1200" dirty="0">
                <a:solidFill>
                  <a:schemeClr val="tx1">
                    <a:lumMod val="50000"/>
                    <a:lumOff val="50000"/>
                  </a:schemeClr>
                </a:solidFill>
                <a:cs typeface="+mn-ea"/>
                <a:sym typeface="+mn-lt"/>
              </a:endParaRPr>
            </a:p>
          </p:txBody>
        </p:sp>
      </p:grpSp>
      <p:grpSp>
        <p:nvGrpSpPr>
          <p:cNvPr id="47" name="Group 53"/>
          <p:cNvGrpSpPr/>
          <p:nvPr/>
        </p:nvGrpSpPr>
        <p:grpSpPr bwMode="auto">
          <a:xfrm>
            <a:off x="6148184" y="3285765"/>
            <a:ext cx="2735793" cy="602614"/>
            <a:chOff x="1679271" y="2249242"/>
            <a:chExt cx="3647308" cy="803504"/>
          </a:xfrm>
        </p:grpSpPr>
        <p:sp>
          <p:nvSpPr>
            <p:cNvPr id="48" name="Text Placeholder 2"/>
            <p:cNvSpPr txBox="1"/>
            <p:nvPr/>
          </p:nvSpPr>
          <p:spPr>
            <a:xfrm>
              <a:off x="3312533" y="2249242"/>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50000"/>
                      <a:lumOff val="50000"/>
                    </a:schemeClr>
                  </a:solidFill>
                  <a:cs typeface="+mn-ea"/>
                  <a:sym typeface="+mn-lt"/>
                </a:rPr>
                <a:t>输入标题</a:t>
              </a:r>
              <a:endParaRPr lang="en-GB" altLang="zh-CN" dirty="0">
                <a:solidFill>
                  <a:schemeClr val="tx1">
                    <a:lumMod val="50000"/>
                    <a:lumOff val="50000"/>
                  </a:schemeClr>
                </a:solidFill>
                <a:cs typeface="+mn-ea"/>
                <a:sym typeface="+mn-lt"/>
              </a:endParaRPr>
            </a:p>
          </p:txBody>
        </p:sp>
        <p:sp>
          <p:nvSpPr>
            <p:cNvPr id="49" name="TextBox 48"/>
            <p:cNvSpPr txBox="1"/>
            <p:nvPr/>
          </p:nvSpPr>
          <p:spPr>
            <a:xfrm>
              <a:off x="1679271" y="2560292"/>
              <a:ext cx="2879022" cy="492454"/>
            </a:xfrm>
            <a:prstGeom prst="rect">
              <a:avLst/>
            </a:prstGeom>
            <a:noFill/>
          </p:spPr>
          <p:txBody>
            <a:bodyPr lIns="0" tIns="0" rIns="0" bIns="0">
              <a:spAutoFit/>
            </a:bodyPr>
            <a:lstStyle/>
            <a:p>
              <a:pPr algn="r" defTabSz="1450340">
                <a:defRPr/>
              </a:pPr>
              <a:r>
                <a:rPr lang="zh-CN" altLang="en-US" sz="1200" dirty="0">
                  <a:solidFill>
                    <a:schemeClr val="tx1">
                      <a:lumMod val="50000"/>
                      <a:lumOff val="50000"/>
                    </a:schemeClr>
                  </a:solidFill>
                  <a:cs typeface="+mn-ea"/>
                  <a:sym typeface="+mn-lt"/>
                </a:rPr>
                <a:t>点击更改您的文字内容以下内容并没有什么实际意义</a:t>
              </a:r>
              <a:endParaRPr lang="en-US" altLang="zh-CN" sz="1200" dirty="0">
                <a:solidFill>
                  <a:schemeClr val="tx1">
                    <a:lumMod val="50000"/>
                    <a:lumOff val="50000"/>
                  </a:schemeClr>
                </a:solidFill>
                <a:cs typeface="+mn-ea"/>
                <a:sym typeface="+mn-lt"/>
              </a:endParaRPr>
            </a:p>
          </p:txBody>
        </p:sp>
      </p:grpSp>
      <p:grpSp>
        <p:nvGrpSpPr>
          <p:cNvPr id="50" name="Group 56"/>
          <p:cNvGrpSpPr/>
          <p:nvPr/>
        </p:nvGrpSpPr>
        <p:grpSpPr bwMode="auto">
          <a:xfrm>
            <a:off x="6148184" y="1713869"/>
            <a:ext cx="2618167" cy="632650"/>
            <a:chOff x="1679271" y="2209193"/>
            <a:chExt cx="3490491" cy="843553"/>
          </a:xfrm>
        </p:grpSpPr>
        <p:sp>
          <p:nvSpPr>
            <p:cNvPr id="51" name="Text Placeholder 2"/>
            <p:cNvSpPr txBox="1"/>
            <p:nvPr/>
          </p:nvSpPr>
          <p:spPr>
            <a:xfrm>
              <a:off x="3155716" y="2209193"/>
              <a:ext cx="201404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50000"/>
                      <a:lumOff val="50000"/>
                    </a:schemeClr>
                  </a:solidFill>
                  <a:cs typeface="+mn-ea"/>
                  <a:sym typeface="+mn-lt"/>
                </a:rPr>
                <a:t>输入标题</a:t>
              </a:r>
              <a:endParaRPr lang="en-GB" altLang="zh-CN" dirty="0">
                <a:solidFill>
                  <a:schemeClr val="tx1">
                    <a:lumMod val="50000"/>
                    <a:lumOff val="50000"/>
                  </a:schemeClr>
                </a:solidFill>
                <a:cs typeface="+mn-ea"/>
                <a:sym typeface="+mn-lt"/>
              </a:endParaRPr>
            </a:p>
          </p:txBody>
        </p:sp>
        <p:sp>
          <p:nvSpPr>
            <p:cNvPr id="52" name="TextBox 51"/>
            <p:cNvSpPr txBox="1"/>
            <p:nvPr/>
          </p:nvSpPr>
          <p:spPr>
            <a:xfrm>
              <a:off x="1679271" y="2560292"/>
              <a:ext cx="2879022" cy="492454"/>
            </a:xfrm>
            <a:prstGeom prst="rect">
              <a:avLst/>
            </a:prstGeom>
            <a:noFill/>
          </p:spPr>
          <p:txBody>
            <a:bodyPr lIns="0" tIns="0" rIns="0" bIns="0">
              <a:spAutoFit/>
            </a:bodyPr>
            <a:lstStyle/>
            <a:p>
              <a:pPr algn="r" defTabSz="1450340">
                <a:defRPr/>
              </a:pPr>
              <a:r>
                <a:rPr lang="zh-CN" altLang="en-US" sz="1200" dirty="0">
                  <a:solidFill>
                    <a:schemeClr val="tx1">
                      <a:lumMod val="50000"/>
                      <a:lumOff val="50000"/>
                    </a:schemeClr>
                  </a:solidFill>
                  <a:cs typeface="+mn-ea"/>
                  <a:sym typeface="+mn-lt"/>
                </a:rPr>
                <a:t>点击更改您的文字内容以下内容并没有什么实际意义</a:t>
              </a:r>
              <a:endParaRPr lang="en-US" altLang="zh-CN" sz="1200" dirty="0">
                <a:solidFill>
                  <a:schemeClr val="tx1">
                    <a:lumMod val="50000"/>
                    <a:lumOff val="50000"/>
                  </a:schemeClr>
                </a:solidFill>
                <a:cs typeface="+mn-ea"/>
                <a:sym typeface="+mn-lt"/>
              </a:endParaRPr>
            </a:p>
          </p:txBody>
        </p:sp>
      </p:grpSp>
      <p:grpSp>
        <p:nvGrpSpPr>
          <p:cNvPr id="53" name="Group 17"/>
          <p:cNvGrpSpPr/>
          <p:nvPr/>
        </p:nvGrpSpPr>
        <p:grpSpPr bwMode="auto">
          <a:xfrm>
            <a:off x="3200580" y="1447061"/>
            <a:ext cx="2730938" cy="2731294"/>
            <a:chOff x="4266588" y="1928705"/>
            <a:chExt cx="3641651" cy="3641446"/>
          </a:xfrm>
        </p:grpSpPr>
        <p:grpSp>
          <p:nvGrpSpPr>
            <p:cNvPr id="54" name="Group 28"/>
            <p:cNvGrpSpPr/>
            <p:nvPr/>
          </p:nvGrpSpPr>
          <p:grpSpPr bwMode="auto">
            <a:xfrm>
              <a:off x="4266588" y="1928705"/>
              <a:ext cx="3641651" cy="3641446"/>
              <a:chOff x="4239694" y="2062055"/>
              <a:chExt cx="3641651" cy="3641446"/>
            </a:xfrm>
          </p:grpSpPr>
          <p:sp>
            <p:nvSpPr>
              <p:cNvPr id="59" name="Freeform 3"/>
              <p:cNvSpPr>
                <a:spLocks noChangeArrowheads="1"/>
              </p:cNvSpPr>
              <p:nvPr/>
            </p:nvSpPr>
            <p:spPr bwMode="auto">
              <a:xfrm rot="13978264">
                <a:off x="4254033" y="3385875"/>
                <a:ext cx="1858821" cy="18875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6FC6C0"/>
              </a:solidFill>
              <a:ln>
                <a:noFill/>
              </a:ln>
              <a:effectLst/>
            </p:spPr>
            <p:txBody>
              <a:bodyPr wrap="none" anchor="ctr"/>
              <a:lstStyle/>
              <a:p>
                <a:pPr defTabSz="913765">
                  <a:defRPr/>
                </a:pPr>
                <a:endParaRPr lang="en-US" sz="1500">
                  <a:solidFill>
                    <a:schemeClr val="tx1">
                      <a:lumMod val="50000"/>
                      <a:lumOff val="50000"/>
                    </a:schemeClr>
                  </a:solidFill>
                  <a:cs typeface="+mn-ea"/>
                  <a:sym typeface="+mn-lt"/>
                </a:endParaRPr>
              </a:p>
            </p:txBody>
          </p:sp>
          <p:sp>
            <p:nvSpPr>
              <p:cNvPr id="60" name="Freeform 3"/>
              <p:cNvSpPr>
                <a:spLocks noChangeArrowheads="1"/>
              </p:cNvSpPr>
              <p:nvPr/>
            </p:nvSpPr>
            <p:spPr bwMode="auto">
              <a:xfrm rot="3202081">
                <a:off x="6007392" y="2500911"/>
                <a:ext cx="1860407" cy="188749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6FC6C0"/>
              </a:solidFill>
              <a:ln>
                <a:noFill/>
              </a:ln>
              <a:effectLst/>
            </p:spPr>
            <p:txBody>
              <a:bodyPr wrap="none" anchor="ctr"/>
              <a:lstStyle/>
              <a:p>
                <a:pPr defTabSz="913765">
                  <a:defRPr/>
                </a:pPr>
                <a:endParaRPr lang="en-US" sz="1500">
                  <a:solidFill>
                    <a:schemeClr val="tx1">
                      <a:lumMod val="50000"/>
                      <a:lumOff val="50000"/>
                    </a:schemeClr>
                  </a:solidFill>
                  <a:cs typeface="+mn-ea"/>
                  <a:sym typeface="+mn-lt"/>
                </a:endParaRPr>
              </a:p>
            </p:txBody>
          </p:sp>
          <p:sp>
            <p:nvSpPr>
              <p:cNvPr id="61" name="Freeform 3"/>
              <p:cNvSpPr>
                <a:spLocks noChangeArrowheads="1"/>
              </p:cNvSpPr>
              <p:nvPr/>
            </p:nvSpPr>
            <p:spPr bwMode="auto">
              <a:xfrm rot="19397468">
                <a:off x="4695298" y="2062055"/>
                <a:ext cx="1860512" cy="188739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FE083"/>
              </a:solidFill>
              <a:ln>
                <a:noFill/>
              </a:ln>
              <a:effectLst/>
            </p:spPr>
            <p:txBody>
              <a:bodyPr wrap="none" anchor="ctr"/>
              <a:lstStyle/>
              <a:p>
                <a:pPr defTabSz="913765">
                  <a:defRPr/>
                </a:pPr>
                <a:endParaRPr lang="en-US" sz="1500">
                  <a:solidFill>
                    <a:schemeClr val="tx1">
                      <a:lumMod val="50000"/>
                      <a:lumOff val="50000"/>
                    </a:schemeClr>
                  </a:solidFill>
                  <a:cs typeface="+mn-ea"/>
                  <a:sym typeface="+mn-lt"/>
                </a:endParaRPr>
              </a:p>
            </p:txBody>
          </p:sp>
          <p:sp>
            <p:nvSpPr>
              <p:cNvPr id="62" name="Freeform 35"/>
              <p:cNvSpPr>
                <a:spLocks noChangeArrowheads="1"/>
              </p:cNvSpPr>
              <p:nvPr/>
            </p:nvSpPr>
            <p:spPr bwMode="auto">
              <a:xfrm rot="8579122">
                <a:off x="5565230" y="3816108"/>
                <a:ext cx="1860512" cy="188739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39DB0"/>
              </a:solidFill>
              <a:ln>
                <a:noFill/>
              </a:ln>
              <a:effectLst/>
            </p:spPr>
            <p:txBody>
              <a:bodyPr wrap="none" anchor="ctr"/>
              <a:lstStyle/>
              <a:p>
                <a:pPr defTabSz="913765">
                  <a:defRPr/>
                </a:pPr>
                <a:endParaRPr lang="en-US" sz="1500">
                  <a:solidFill>
                    <a:schemeClr val="tx1">
                      <a:lumMod val="50000"/>
                      <a:lumOff val="50000"/>
                    </a:schemeClr>
                  </a:solidFill>
                  <a:cs typeface="+mn-ea"/>
                  <a:sym typeface="+mn-lt"/>
                </a:endParaRPr>
              </a:p>
            </p:txBody>
          </p:sp>
        </p:grpSp>
        <p:sp>
          <p:nvSpPr>
            <p:cNvPr id="55" name="Freeform 11"/>
            <p:cNvSpPr>
              <a:spLocks noEditPoints="1"/>
            </p:cNvSpPr>
            <p:nvPr/>
          </p:nvSpPr>
          <p:spPr bwMode="auto">
            <a:xfrm>
              <a:off x="4845175" y="3947979"/>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500">
                <a:solidFill>
                  <a:schemeClr val="tx1">
                    <a:lumMod val="50000"/>
                    <a:lumOff val="50000"/>
                  </a:schemeClr>
                </a:solidFill>
                <a:cs typeface="+mn-ea"/>
                <a:sym typeface="+mn-lt"/>
              </a:endParaRPr>
            </a:p>
          </p:txBody>
        </p:sp>
        <p:sp>
          <p:nvSpPr>
            <p:cNvPr id="56" name="Shape 719"/>
            <p:cNvSpPr/>
            <p:nvPr/>
          </p:nvSpPr>
          <p:spPr bwMode="auto">
            <a:xfrm>
              <a:off x="6255015" y="4464163"/>
              <a:ext cx="536606" cy="461488"/>
            </a:xfrm>
            <a:custGeom>
              <a:avLst/>
              <a:gdLst>
                <a:gd name="T0" fmla="*/ 268303 w 21332"/>
                <a:gd name="T1" fmla="*/ 230744 h 21446"/>
                <a:gd name="T2" fmla="*/ 268303 w 21332"/>
                <a:gd name="T3" fmla="*/ 230744 h 21446"/>
                <a:gd name="T4" fmla="*/ 268303 w 21332"/>
                <a:gd name="T5" fmla="*/ 230744 h 21446"/>
                <a:gd name="T6" fmla="*/ 268303 w 21332"/>
                <a:gd name="T7" fmla="*/ 230744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5" tIns="28575" rIns="28575" bIns="28575" anchor="ctr"/>
            <a:lstStyle/>
            <a:p>
              <a:endParaRPr lang="zh-CN" altLang="en-US" sz="1500">
                <a:solidFill>
                  <a:schemeClr val="tx1">
                    <a:lumMod val="50000"/>
                    <a:lumOff val="50000"/>
                  </a:schemeClr>
                </a:solidFill>
                <a:cs typeface="+mn-ea"/>
                <a:sym typeface="+mn-lt"/>
              </a:endParaRPr>
            </a:p>
          </p:txBody>
        </p:sp>
        <p:sp>
          <p:nvSpPr>
            <p:cNvPr id="57" name="Shape 1090"/>
            <p:cNvSpPr/>
            <p:nvPr/>
          </p:nvSpPr>
          <p:spPr bwMode="auto">
            <a:xfrm>
              <a:off x="5403115" y="2570067"/>
              <a:ext cx="540523" cy="459118"/>
            </a:xfrm>
            <a:custGeom>
              <a:avLst/>
              <a:gdLst>
                <a:gd name="T0" fmla="*/ 270262 w 21600"/>
                <a:gd name="T1" fmla="*/ 229559 h 21600"/>
                <a:gd name="T2" fmla="*/ 270262 w 21600"/>
                <a:gd name="T3" fmla="*/ 229559 h 21600"/>
                <a:gd name="T4" fmla="*/ 270262 w 21600"/>
                <a:gd name="T5" fmla="*/ 229559 h 21600"/>
                <a:gd name="T6" fmla="*/ 270262 w 21600"/>
                <a:gd name="T7" fmla="*/ 2295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5" tIns="28575" rIns="28575" bIns="28575" anchor="ctr"/>
            <a:lstStyle/>
            <a:p>
              <a:endParaRPr lang="zh-CN" altLang="en-US" sz="1500">
                <a:solidFill>
                  <a:schemeClr val="tx1">
                    <a:lumMod val="50000"/>
                    <a:lumOff val="50000"/>
                  </a:schemeClr>
                </a:solidFill>
                <a:cs typeface="+mn-ea"/>
                <a:sym typeface="+mn-lt"/>
              </a:endParaRPr>
            </a:p>
          </p:txBody>
        </p:sp>
        <p:sp>
          <p:nvSpPr>
            <p:cNvPr id="58" name="Shape 3659"/>
            <p:cNvSpPr/>
            <p:nvPr/>
          </p:nvSpPr>
          <p:spPr bwMode="auto">
            <a:xfrm>
              <a:off x="6770425" y="3007602"/>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5" tIns="28575" rIns="28575" bIns="28575" anchor="ctr"/>
            <a:lstStyle/>
            <a:p>
              <a:endParaRPr lang="zh-CN" altLang="en-US" sz="1500">
                <a:solidFill>
                  <a:schemeClr val="tx1">
                    <a:lumMod val="50000"/>
                    <a:lumOff val="50000"/>
                  </a:schemeClr>
                </a:solidFill>
                <a:cs typeface="+mn-ea"/>
                <a:sym typeface="+mn-lt"/>
              </a:endParaRPr>
            </a:p>
          </p:txBody>
        </p:sp>
      </p:grpSp>
      <p:sp>
        <p:nvSpPr>
          <p:cNvPr id="4" name="标题 3"/>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8" name="矩形 7"/>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p:cNvSpPr/>
          <p:nvPr/>
        </p:nvSpPr>
        <p:spPr>
          <a:xfrm>
            <a:off x="731777" y="1167684"/>
            <a:ext cx="2242465" cy="969472"/>
          </a:xfrm>
          <a:prstGeom prst="rect">
            <a:avLst/>
          </a:prstGeom>
        </p:spPr>
        <p:txBody>
          <a:bodyPr wrap="square" lIns="91417" tIns="45708" rIns="91417" bIns="45708">
            <a:spAutoFit/>
          </a:bodyPr>
          <a:lstStyle/>
          <a:p>
            <a:pPr>
              <a:lnSpc>
                <a:spcPct val="150000"/>
              </a:lnSpc>
            </a:pPr>
            <a:r>
              <a:rPr lang="zh-CN" altLang="en-US" sz="1600" b="1" dirty="0">
                <a:solidFill>
                  <a:schemeClr val="tx1">
                    <a:lumMod val="50000"/>
                    <a:lumOff val="50000"/>
                  </a:schemeClr>
                </a:solidFill>
                <a:cs typeface="+mn-ea"/>
                <a:sym typeface="+mn-lt"/>
              </a:rPr>
              <a:t>单击此处添加标题</a:t>
            </a:r>
          </a:p>
          <a:p>
            <a:pPr>
              <a:lnSpc>
                <a:spcPct val="150000"/>
              </a:lnSpc>
            </a:pP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p:txBody>
      </p:sp>
      <p:sp>
        <p:nvSpPr>
          <p:cNvPr id="9" name="Rectangle 22"/>
          <p:cNvSpPr/>
          <p:nvPr/>
        </p:nvSpPr>
        <p:spPr>
          <a:xfrm>
            <a:off x="731777" y="2022379"/>
            <a:ext cx="2242465" cy="969472"/>
          </a:xfrm>
          <a:prstGeom prst="rect">
            <a:avLst/>
          </a:prstGeom>
        </p:spPr>
        <p:txBody>
          <a:bodyPr wrap="square" lIns="91417" tIns="45708" rIns="91417" bIns="45708">
            <a:spAutoFit/>
          </a:bodyPr>
          <a:lstStyle/>
          <a:p>
            <a:pPr>
              <a:lnSpc>
                <a:spcPct val="150000"/>
              </a:lnSpc>
            </a:pPr>
            <a:r>
              <a:rPr lang="zh-CN" altLang="en-US" sz="1600" b="1" dirty="0">
                <a:solidFill>
                  <a:schemeClr val="tx1">
                    <a:lumMod val="50000"/>
                    <a:lumOff val="50000"/>
                  </a:schemeClr>
                </a:solidFill>
                <a:cs typeface="+mn-ea"/>
                <a:sym typeface="+mn-lt"/>
              </a:rPr>
              <a:t>单击此处添加标题</a:t>
            </a:r>
          </a:p>
          <a:p>
            <a:pPr>
              <a:lnSpc>
                <a:spcPct val="150000"/>
              </a:lnSpc>
            </a:pP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p:txBody>
      </p:sp>
      <p:sp>
        <p:nvSpPr>
          <p:cNvPr id="10" name="Rectangle 23"/>
          <p:cNvSpPr/>
          <p:nvPr/>
        </p:nvSpPr>
        <p:spPr>
          <a:xfrm>
            <a:off x="731777" y="2898408"/>
            <a:ext cx="2242465" cy="969472"/>
          </a:xfrm>
          <a:prstGeom prst="rect">
            <a:avLst/>
          </a:prstGeom>
        </p:spPr>
        <p:txBody>
          <a:bodyPr wrap="square" lIns="91417" tIns="45708" rIns="91417" bIns="45708">
            <a:spAutoFit/>
          </a:bodyPr>
          <a:lstStyle/>
          <a:p>
            <a:pPr>
              <a:lnSpc>
                <a:spcPct val="150000"/>
              </a:lnSpc>
            </a:pPr>
            <a:r>
              <a:rPr lang="zh-CN" altLang="en-US" sz="1600" b="1" dirty="0">
                <a:solidFill>
                  <a:schemeClr val="tx1">
                    <a:lumMod val="50000"/>
                    <a:lumOff val="50000"/>
                  </a:schemeClr>
                </a:solidFill>
                <a:cs typeface="+mn-ea"/>
                <a:sym typeface="+mn-lt"/>
              </a:rPr>
              <a:t>单击此处添加标题</a:t>
            </a:r>
          </a:p>
          <a:p>
            <a:pPr>
              <a:lnSpc>
                <a:spcPct val="150000"/>
              </a:lnSpc>
            </a:pP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p:txBody>
      </p:sp>
      <p:sp>
        <p:nvSpPr>
          <p:cNvPr id="11" name="Rectangle 24"/>
          <p:cNvSpPr/>
          <p:nvPr/>
        </p:nvSpPr>
        <p:spPr>
          <a:xfrm>
            <a:off x="731777" y="3757684"/>
            <a:ext cx="2242465" cy="969472"/>
          </a:xfrm>
          <a:prstGeom prst="rect">
            <a:avLst/>
          </a:prstGeom>
        </p:spPr>
        <p:txBody>
          <a:bodyPr wrap="square" lIns="91417" tIns="45708" rIns="91417" bIns="45708">
            <a:spAutoFit/>
          </a:bodyPr>
          <a:lstStyle/>
          <a:p>
            <a:pPr>
              <a:lnSpc>
                <a:spcPct val="150000"/>
              </a:lnSpc>
            </a:pPr>
            <a:r>
              <a:rPr lang="zh-CN" altLang="en-US" sz="1600" b="1" dirty="0">
                <a:solidFill>
                  <a:schemeClr val="tx1">
                    <a:lumMod val="50000"/>
                    <a:lumOff val="50000"/>
                  </a:schemeClr>
                </a:solidFill>
                <a:cs typeface="+mn-ea"/>
                <a:sym typeface="+mn-lt"/>
              </a:rPr>
              <a:t>单击此处添加标题</a:t>
            </a:r>
          </a:p>
          <a:p>
            <a:pPr>
              <a:lnSpc>
                <a:spcPct val="150000"/>
              </a:lnSpc>
            </a:pPr>
            <a:r>
              <a:rPr lang="zh-CN" altLang="en-US" sz="1100" dirty="0" smtClean="0">
                <a:solidFill>
                  <a:schemeClr val="tx1">
                    <a:lumMod val="50000"/>
                    <a:lumOff val="50000"/>
                  </a:schemeClr>
                </a:solidFill>
                <a:cs typeface="+mn-ea"/>
                <a:sym typeface="+mn-lt"/>
              </a:rPr>
              <a:t>小木头，</a:t>
            </a:r>
            <a:r>
              <a:rPr lang="zh-CN" altLang="en-US" sz="1100" dirty="0" smtClean="0">
                <a:solidFill>
                  <a:schemeClr val="tx1">
                    <a:lumMod val="50000"/>
                    <a:lumOff val="50000"/>
                  </a:schemeClr>
                </a:solidFill>
                <a:cs typeface="+mn-ea"/>
                <a:sym typeface="+mn-lt"/>
              </a:rPr>
              <a:t>给你创意和</a:t>
            </a:r>
            <a:r>
              <a:rPr lang="zh-CN" altLang="en-US" sz="1100" dirty="0" smtClean="0">
                <a:solidFill>
                  <a:schemeClr val="tx1">
                    <a:lumMod val="50000"/>
                    <a:lumOff val="50000"/>
                  </a:schemeClr>
                </a:solidFill>
                <a:cs typeface="+mn-ea"/>
                <a:sym typeface="+mn-lt"/>
              </a:rPr>
              <a:t>灵感小木头，</a:t>
            </a:r>
            <a:r>
              <a:rPr lang="zh-CN" altLang="en-US" sz="1100" dirty="0" smtClean="0">
                <a:solidFill>
                  <a:schemeClr val="tx1">
                    <a:lumMod val="50000"/>
                    <a:lumOff val="50000"/>
                  </a:schemeClr>
                </a:solidFill>
                <a:cs typeface="+mn-ea"/>
                <a:sym typeface="+mn-lt"/>
              </a:rPr>
              <a:t>给你创意和灵感</a:t>
            </a:r>
            <a:endParaRPr lang="en-US" altLang="zh-CN" sz="1100" dirty="0">
              <a:solidFill>
                <a:schemeClr val="tx1">
                  <a:lumMod val="50000"/>
                  <a:lumOff val="50000"/>
                </a:schemeClr>
              </a:solidFill>
              <a:cs typeface="+mn-ea"/>
              <a:sym typeface="+mn-lt"/>
            </a:endParaRPr>
          </a:p>
        </p:txBody>
      </p:sp>
      <p:sp>
        <p:nvSpPr>
          <p:cNvPr id="14" name="标题 13"/>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16" name="矩形 15"/>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E:\商务\500486824.jpg500486824"/>
          <p:cNvPicPr>
            <a:picLocks noChangeAspect="1"/>
          </p:cNvPicPr>
          <p:nvPr/>
        </p:nvPicPr>
        <p:blipFill>
          <a:blip r:embed="rId3"/>
          <a:srcRect/>
          <a:stretch>
            <a:fillRect/>
          </a:stretch>
        </p:blipFill>
        <p:spPr>
          <a:xfrm>
            <a:off x="3588385" y="1411605"/>
            <a:ext cx="4636770" cy="3091180"/>
          </a:xfrm>
          <a:prstGeom prst="rect">
            <a:avLst/>
          </a:prstGeom>
        </p:spPr>
      </p:pic>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ppt_x"/>
                                          </p:val>
                                        </p:tav>
                                        <p:tav tm="100000">
                                          <p:val>
                                            <p:strVal val="#ppt_x"/>
                                          </p:val>
                                        </p:tav>
                                      </p:tavLst>
                                    </p:anim>
                                    <p:anim calcmode="lin" valueType="num">
                                      <p:cBhvr additive="base">
                                        <p:cTn id="18" dur="25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1109"/>
          <p:cNvPicPr>
            <a:picLocks noChangeAspect="1"/>
          </p:cNvPicPr>
          <p:nvPr/>
        </p:nvPicPr>
        <p:blipFill>
          <a:blip r:embed="rId6"/>
          <a:srcRect r="2083"/>
          <a:stretch>
            <a:fillRect/>
          </a:stretch>
        </p:blipFill>
        <p:spPr>
          <a:xfrm rot="5400000">
            <a:off x="1979295" y="-2025491"/>
            <a:ext cx="5188268" cy="9165431"/>
          </a:xfrm>
          <a:prstGeom prst="rect">
            <a:avLst/>
          </a:prstGeom>
        </p:spPr>
      </p:pic>
      <p:sp>
        <p:nvSpPr>
          <p:cNvPr id="4" name="矩形 3"/>
          <p:cNvSpPr/>
          <p:nvPr/>
        </p:nvSpPr>
        <p:spPr>
          <a:xfrm>
            <a:off x="775335" y="600710"/>
            <a:ext cx="7495540" cy="3942080"/>
          </a:xfrm>
          <a:prstGeom prst="rect">
            <a:avLst/>
          </a:prstGeom>
          <a:solidFill>
            <a:schemeClr val="bg1"/>
          </a:solidFill>
          <a:ln w="60325">
            <a:noFill/>
          </a:ln>
          <a:effectLst>
            <a:outerShdw blurRad="215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H="1">
            <a:off x="5252936" y="479973"/>
            <a:ext cx="1535656" cy="22125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275963" y="805796"/>
            <a:ext cx="512630" cy="7804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a:spLocks noChangeArrowheads="1"/>
          </p:cNvSpPr>
          <p:nvPr>
            <p:custDataLst>
              <p:tags r:id="rId1"/>
            </p:custDataLst>
          </p:nvPr>
        </p:nvSpPr>
        <p:spPr bwMode="auto">
          <a:xfrm>
            <a:off x="1409065" y="1818640"/>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FE083"/>
                </a:solidFill>
                <a:latin typeface="+mj-ea"/>
                <a:ea typeface="+mj-ea"/>
                <a:cs typeface="+mn-ea"/>
                <a:sym typeface="+mn-lt"/>
              </a:rPr>
              <a:t>02</a:t>
            </a:r>
          </a:p>
        </p:txBody>
      </p:sp>
      <p:sp>
        <p:nvSpPr>
          <p:cNvPr id="20" name="矩形 19"/>
          <p:cNvSpPr/>
          <p:nvPr/>
        </p:nvSpPr>
        <p:spPr>
          <a:xfrm>
            <a:off x="3793490" y="1986915"/>
            <a:ext cx="3177540" cy="591185"/>
          </a:xfrm>
          <a:prstGeom prst="rect">
            <a:avLst/>
          </a:prstGeom>
        </p:spPr>
        <p:txBody>
          <a:bodyPr wrap="square" lIns="0" tIns="0" rIns="0" bIns="0">
            <a:spAutoFit/>
          </a:bodyPr>
          <a:lstStyle/>
          <a:p>
            <a:r>
              <a:rPr lang="zh-CN" altLang="en-US" sz="3840" b="1" dirty="0" smtClean="0">
                <a:solidFill>
                  <a:srgbClr val="6FC6C0"/>
                </a:solidFill>
                <a:cs typeface="+mn-ea"/>
                <a:sym typeface="+mn-lt"/>
              </a:rPr>
              <a:t>点击输入标题</a:t>
            </a:r>
          </a:p>
        </p:txBody>
      </p:sp>
      <p:sp>
        <p:nvSpPr>
          <p:cNvPr id="21" name="TextBox 11"/>
          <p:cNvSpPr txBox="1"/>
          <p:nvPr/>
        </p:nvSpPr>
        <p:spPr>
          <a:xfrm>
            <a:off x="3705860" y="2686685"/>
            <a:ext cx="3177540" cy="461645"/>
          </a:xfrm>
          <a:prstGeom prst="rect">
            <a:avLst/>
          </a:prstGeom>
          <a:noFill/>
        </p:spPr>
        <p:txBody>
          <a:bodyPr wrap="square" rtlCol="0">
            <a:spAutoFit/>
          </a:bodyPr>
          <a:lstStyle/>
          <a:p>
            <a:pPr marL="0" lvl="1"/>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a:t>
            </a:r>
            <a:r>
              <a:rPr lang="zh-CN" altLang="zh-CN" sz="1200" dirty="0" smtClean="0"/>
              <a:t>灵感</a:t>
            </a:r>
            <a:r>
              <a:rPr lang="zh-CN" altLang="en-US" sz="1200" dirty="0" smtClean="0"/>
              <a:t>小木头</a:t>
            </a:r>
            <a:r>
              <a:rPr lang="zh-CN" altLang="zh-CN" sz="1200" dirty="0" smtClean="0"/>
              <a:t>，</a:t>
            </a:r>
            <a:r>
              <a:rPr lang="zh-CN" altLang="zh-CN" sz="1200" dirty="0"/>
              <a:t>给你创意和灵感</a:t>
            </a:r>
            <a:endParaRPr lang="en-US" altLang="zh-CN" sz="1135" dirty="0">
              <a:solidFill>
                <a:srgbClr val="3D3B3F"/>
              </a:solidFill>
              <a:cs typeface="+mn-ea"/>
              <a:sym typeface="+mn-lt"/>
            </a:endParaRPr>
          </a:p>
        </p:txBody>
      </p:sp>
      <p:cxnSp>
        <p:nvCxnSpPr>
          <p:cNvPr id="22" name="直接连接符 21"/>
          <p:cNvCxnSpPr/>
          <p:nvPr/>
        </p:nvCxnSpPr>
        <p:spPr>
          <a:xfrm flipH="1">
            <a:off x="3793490" y="2638425"/>
            <a:ext cx="331343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96050" y="480060"/>
            <a:ext cx="193040" cy="2940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a:spLocks noChangeArrowheads="1"/>
          </p:cNvSpPr>
          <p:nvPr>
            <p:custDataLst>
              <p:tags r:id="rId2"/>
            </p:custDataLst>
          </p:nvPr>
        </p:nvSpPr>
        <p:spPr bwMode="auto">
          <a:xfrm>
            <a:off x="1476375" y="183324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solidFill>
                  <a:srgbClr val="F39DB0"/>
                </a:solidFill>
                <a:latin typeface="+mj-ea"/>
                <a:ea typeface="+mj-ea"/>
                <a:cs typeface="+mn-ea"/>
                <a:sym typeface="+mn-lt"/>
              </a:rPr>
              <a:t>02</a:t>
            </a:r>
          </a:p>
        </p:txBody>
      </p:sp>
      <p:sp>
        <p:nvSpPr>
          <p:cNvPr id="9" name="文本框 8"/>
          <p:cNvSpPr txBox="1">
            <a:spLocks noChangeArrowheads="1"/>
          </p:cNvSpPr>
          <p:nvPr>
            <p:custDataLst>
              <p:tags r:id="rId3"/>
            </p:custDataLst>
          </p:nvPr>
        </p:nvSpPr>
        <p:spPr bwMode="auto">
          <a:xfrm>
            <a:off x="1555115" y="1833245"/>
            <a:ext cx="2384425"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9600" b="1" dirty="0" smtClean="0">
                <a:pattFill prst="pct5">
                  <a:fgClr>
                    <a:schemeClr val="bg1"/>
                  </a:fgClr>
                  <a:bgClr>
                    <a:srgbClr val="ACE1DE"/>
                  </a:bgClr>
                </a:pattFill>
                <a:latin typeface="+mj-ea"/>
                <a:ea typeface="+mj-ea"/>
                <a:cs typeface="+mn-ea"/>
                <a:sym typeface="+mn-lt"/>
              </a:rPr>
              <a:t>02</a:t>
            </a:r>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0877" y="1508884"/>
            <a:ext cx="5664998" cy="1082051"/>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683885" y="3188559"/>
            <a:ext cx="1893344" cy="558020"/>
          </a:xfrm>
          <a:prstGeom prst="rect">
            <a:avLst/>
          </a:prstGeom>
          <a:noFill/>
        </p:spPr>
        <p:txBody>
          <a:bodyPr wrap="square" lIns="68562" tIns="34281" rIns="68562" bIns="34281" rtlCol="0">
            <a:spAutoFit/>
          </a:bodyPr>
          <a:lstStyle/>
          <a:p>
            <a:pPr algn="ctr">
              <a:lnSpc>
                <a:spcPct val="150000"/>
              </a:lnSpc>
            </a:pPr>
            <a:r>
              <a:rPr lang="zh-CN" altLang="en-US" sz="1125" dirty="0">
                <a:solidFill>
                  <a:schemeClr val="tx1">
                    <a:lumMod val="50000"/>
                    <a:lumOff val="50000"/>
                  </a:schemeClr>
                </a:solidFill>
                <a:cs typeface="+mn-ea"/>
                <a:sym typeface="+mn-lt"/>
              </a:rPr>
              <a:t>点击添加文字说明</a:t>
            </a:r>
          </a:p>
          <a:p>
            <a:pPr algn="ctr">
              <a:lnSpc>
                <a:spcPct val="150000"/>
              </a:lnSpc>
            </a:pPr>
            <a:r>
              <a:rPr lang="zh-CN" altLang="en-US" sz="1125" dirty="0">
                <a:solidFill>
                  <a:schemeClr val="tx1">
                    <a:lumMod val="50000"/>
                    <a:lumOff val="50000"/>
                  </a:schemeClr>
                </a:solidFill>
                <a:cs typeface="+mn-ea"/>
                <a:sym typeface="+mn-lt"/>
              </a:rPr>
              <a:t>点击添加文字说明</a:t>
            </a:r>
          </a:p>
        </p:txBody>
      </p:sp>
      <p:sp>
        <p:nvSpPr>
          <p:cNvPr id="10" name="TextBox 30"/>
          <p:cNvSpPr txBox="1"/>
          <p:nvPr/>
        </p:nvSpPr>
        <p:spPr>
          <a:xfrm>
            <a:off x="2577228" y="3188559"/>
            <a:ext cx="1893344" cy="558020"/>
          </a:xfrm>
          <a:prstGeom prst="rect">
            <a:avLst/>
          </a:prstGeom>
          <a:noFill/>
        </p:spPr>
        <p:txBody>
          <a:bodyPr wrap="square" lIns="68562" tIns="34281" rIns="68562" bIns="34281" rtlCol="0">
            <a:spAutoFit/>
          </a:bodyPr>
          <a:lstStyle/>
          <a:p>
            <a:pPr algn="ctr">
              <a:lnSpc>
                <a:spcPct val="150000"/>
              </a:lnSpc>
            </a:pPr>
            <a:r>
              <a:rPr lang="zh-CN" altLang="en-US" sz="1125" dirty="0">
                <a:solidFill>
                  <a:schemeClr val="tx1">
                    <a:lumMod val="50000"/>
                    <a:lumOff val="50000"/>
                  </a:schemeClr>
                </a:solidFill>
                <a:cs typeface="+mn-ea"/>
                <a:sym typeface="+mn-lt"/>
              </a:rPr>
              <a:t>点击添加文字说明</a:t>
            </a:r>
          </a:p>
          <a:p>
            <a:pPr algn="ctr">
              <a:lnSpc>
                <a:spcPct val="150000"/>
              </a:lnSpc>
            </a:pPr>
            <a:r>
              <a:rPr lang="zh-CN" altLang="en-US" sz="1125" dirty="0">
                <a:solidFill>
                  <a:schemeClr val="tx1">
                    <a:lumMod val="50000"/>
                    <a:lumOff val="50000"/>
                  </a:schemeClr>
                </a:solidFill>
                <a:cs typeface="+mn-ea"/>
                <a:sym typeface="+mn-lt"/>
              </a:rPr>
              <a:t>点击添加文字说明</a:t>
            </a:r>
          </a:p>
        </p:txBody>
      </p:sp>
      <p:sp>
        <p:nvSpPr>
          <p:cNvPr id="11" name="TextBox 31"/>
          <p:cNvSpPr txBox="1"/>
          <p:nvPr/>
        </p:nvSpPr>
        <p:spPr>
          <a:xfrm>
            <a:off x="4538191" y="3188559"/>
            <a:ext cx="1893344" cy="558020"/>
          </a:xfrm>
          <a:prstGeom prst="rect">
            <a:avLst/>
          </a:prstGeom>
          <a:noFill/>
        </p:spPr>
        <p:txBody>
          <a:bodyPr wrap="square" lIns="68562" tIns="34281" rIns="68562" bIns="34281" rtlCol="0">
            <a:spAutoFit/>
          </a:bodyPr>
          <a:lstStyle/>
          <a:p>
            <a:pPr algn="ctr">
              <a:lnSpc>
                <a:spcPct val="150000"/>
              </a:lnSpc>
            </a:pPr>
            <a:r>
              <a:rPr lang="zh-CN" altLang="en-US" sz="1125" dirty="0">
                <a:solidFill>
                  <a:schemeClr val="tx1">
                    <a:lumMod val="50000"/>
                    <a:lumOff val="50000"/>
                  </a:schemeClr>
                </a:solidFill>
                <a:cs typeface="+mn-ea"/>
                <a:sym typeface="+mn-lt"/>
              </a:rPr>
              <a:t>点击添加文字说明</a:t>
            </a:r>
          </a:p>
          <a:p>
            <a:pPr algn="ctr">
              <a:lnSpc>
                <a:spcPct val="150000"/>
              </a:lnSpc>
            </a:pPr>
            <a:r>
              <a:rPr lang="zh-CN" altLang="en-US" sz="1125" dirty="0">
                <a:solidFill>
                  <a:schemeClr val="tx1">
                    <a:lumMod val="50000"/>
                    <a:lumOff val="50000"/>
                  </a:schemeClr>
                </a:solidFill>
                <a:cs typeface="+mn-ea"/>
                <a:sym typeface="+mn-lt"/>
              </a:rPr>
              <a:t>点击添加文字说明</a:t>
            </a:r>
          </a:p>
        </p:txBody>
      </p:sp>
      <p:sp>
        <p:nvSpPr>
          <p:cNvPr id="12" name="TextBox 32"/>
          <p:cNvSpPr txBox="1"/>
          <p:nvPr/>
        </p:nvSpPr>
        <p:spPr>
          <a:xfrm>
            <a:off x="6566773" y="3188559"/>
            <a:ext cx="1893344" cy="558020"/>
          </a:xfrm>
          <a:prstGeom prst="rect">
            <a:avLst/>
          </a:prstGeom>
          <a:noFill/>
        </p:spPr>
        <p:txBody>
          <a:bodyPr wrap="square" lIns="68562" tIns="34281" rIns="68562" bIns="34281" rtlCol="0">
            <a:spAutoFit/>
          </a:bodyPr>
          <a:lstStyle/>
          <a:p>
            <a:pPr algn="ctr">
              <a:lnSpc>
                <a:spcPct val="150000"/>
              </a:lnSpc>
            </a:pPr>
            <a:r>
              <a:rPr lang="zh-CN" altLang="en-US" sz="1125" dirty="0">
                <a:solidFill>
                  <a:schemeClr val="tx1">
                    <a:lumMod val="50000"/>
                    <a:lumOff val="50000"/>
                  </a:schemeClr>
                </a:solidFill>
                <a:cs typeface="+mn-ea"/>
                <a:sym typeface="+mn-lt"/>
              </a:rPr>
              <a:t>点击添加文字说明</a:t>
            </a:r>
          </a:p>
          <a:p>
            <a:pPr algn="ctr">
              <a:lnSpc>
                <a:spcPct val="150000"/>
              </a:lnSpc>
            </a:pPr>
            <a:r>
              <a:rPr lang="zh-CN" altLang="en-US" sz="1125" dirty="0">
                <a:solidFill>
                  <a:schemeClr val="tx1">
                    <a:lumMod val="50000"/>
                    <a:lumOff val="50000"/>
                  </a:schemeClr>
                </a:solidFill>
                <a:cs typeface="+mn-ea"/>
                <a:sym typeface="+mn-lt"/>
              </a:rPr>
              <a:t>点击添加文字说明</a:t>
            </a:r>
          </a:p>
        </p:txBody>
      </p:sp>
      <p:sp>
        <p:nvSpPr>
          <p:cNvPr id="13" name="等腰三角形 12"/>
          <p:cNvSpPr/>
          <p:nvPr/>
        </p:nvSpPr>
        <p:spPr>
          <a:xfrm rot="5400000">
            <a:off x="1409030" y="4165054"/>
            <a:ext cx="270514" cy="233171"/>
          </a:xfrm>
          <a:prstGeom prst="triangle">
            <a:avLst/>
          </a:prstGeom>
          <a:solidFill>
            <a:srgbClr val="6FC6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350">
              <a:solidFill>
                <a:schemeClr val="tx1">
                  <a:lumMod val="50000"/>
                  <a:lumOff val="50000"/>
                </a:schemeClr>
              </a:solidFill>
              <a:cs typeface="+mn-ea"/>
              <a:sym typeface="+mn-lt"/>
            </a:endParaRPr>
          </a:p>
        </p:txBody>
      </p:sp>
      <p:sp>
        <p:nvSpPr>
          <p:cNvPr id="14" name="TextBox 34"/>
          <p:cNvSpPr txBox="1"/>
          <p:nvPr/>
        </p:nvSpPr>
        <p:spPr>
          <a:xfrm>
            <a:off x="1690877" y="4105272"/>
            <a:ext cx="6124277" cy="298333"/>
          </a:xfrm>
          <a:prstGeom prst="rect">
            <a:avLst/>
          </a:prstGeom>
          <a:noFill/>
        </p:spPr>
        <p:txBody>
          <a:bodyPr wrap="square" lIns="68562" tIns="34281" rIns="68562" bIns="34281" rtlCol="0">
            <a:spAutoFit/>
          </a:bodyPr>
          <a:lstStyle/>
          <a:p>
            <a:pPr>
              <a:lnSpc>
                <a:spcPct val="150000"/>
              </a:lnSpc>
            </a:pPr>
            <a:r>
              <a:rPr lang="zh-CN" altLang="en-US" sz="1125" dirty="0">
                <a:solidFill>
                  <a:schemeClr val="tx1">
                    <a:lumMod val="50000"/>
                    <a:lumOff val="50000"/>
                  </a:schemeClr>
                </a:solidFill>
                <a:cs typeface="+mn-ea"/>
                <a:sym typeface="+mn-lt"/>
              </a:rPr>
              <a:t>这里输入简单的文字概述里输入简单文字概述输入简单的文字概述里输入输入里</a:t>
            </a:r>
            <a:endParaRPr lang="en-US" altLang="zh-CN" sz="1125" dirty="0">
              <a:solidFill>
                <a:schemeClr val="tx1">
                  <a:lumMod val="50000"/>
                  <a:lumOff val="50000"/>
                </a:schemeClr>
              </a:solidFill>
              <a:cs typeface="+mn-ea"/>
              <a:sym typeface="+mn-lt"/>
            </a:endParaRPr>
          </a:p>
        </p:txBody>
      </p:sp>
      <p:grpSp>
        <p:nvGrpSpPr>
          <p:cNvPr id="15" name="组合 14"/>
          <p:cNvGrpSpPr/>
          <p:nvPr/>
        </p:nvGrpSpPr>
        <p:grpSpPr>
          <a:xfrm>
            <a:off x="3482575" y="967855"/>
            <a:ext cx="2178852" cy="541026"/>
            <a:chOff x="3385609" y="1289874"/>
            <a:chExt cx="2320263" cy="576064"/>
          </a:xfrm>
          <a:solidFill>
            <a:srgbClr val="6FC6C0"/>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TextBox 35"/>
            <p:cNvSpPr txBox="1"/>
            <p:nvPr/>
          </p:nvSpPr>
          <p:spPr>
            <a:xfrm>
              <a:off x="3708312" y="1418148"/>
              <a:ext cx="1655368" cy="342795"/>
            </a:xfrm>
            <a:prstGeom prst="rect">
              <a:avLst/>
            </a:prstGeom>
            <a:grpFill/>
          </p:spPr>
          <p:txBody>
            <a:bodyPr wrap="none" rtlCol="0">
              <a:spAutoFit/>
            </a:bodyPr>
            <a:lstStyle/>
            <a:p>
              <a:pPr algn="ctr"/>
              <a:r>
                <a:rPr lang="zh-CN" altLang="en-US" sz="1500" b="1" spc="300" dirty="0">
                  <a:solidFill>
                    <a:schemeClr val="bg1"/>
                  </a:solidFill>
                  <a:cs typeface="+mn-ea"/>
                  <a:sym typeface="+mn-lt"/>
                </a:rPr>
                <a:t>此处输入标题</a:t>
              </a:r>
            </a:p>
          </p:txBody>
        </p:sp>
      </p:grpSp>
      <p:grpSp>
        <p:nvGrpSpPr>
          <p:cNvPr id="18" name="组合 17"/>
          <p:cNvGrpSpPr/>
          <p:nvPr/>
        </p:nvGrpSpPr>
        <p:grpSpPr>
          <a:xfrm>
            <a:off x="751507" y="2590933"/>
            <a:ext cx="1788167" cy="541026"/>
            <a:chOff x="467544" y="3018066"/>
            <a:chExt cx="1904222" cy="576064"/>
          </a:xfrm>
          <a:solidFill>
            <a:srgbClr val="FFE083"/>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TextBox 36"/>
            <p:cNvSpPr txBox="1"/>
            <p:nvPr/>
          </p:nvSpPr>
          <p:spPr>
            <a:xfrm>
              <a:off x="768247" y="3158630"/>
              <a:ext cx="1302813" cy="319516"/>
            </a:xfrm>
            <a:prstGeom prst="rect">
              <a:avLst/>
            </a:prstGeom>
            <a:grpFill/>
          </p:spPr>
          <p:txBody>
            <a:bodyPr wrap="none" rtlCol="0">
              <a:spAutoFit/>
            </a:bodyPr>
            <a:lstStyle/>
            <a:p>
              <a:pPr algn="ctr"/>
              <a:r>
                <a:rPr lang="zh-CN" altLang="en-US" sz="1350" dirty="0">
                  <a:solidFill>
                    <a:schemeClr val="bg1"/>
                  </a:solidFill>
                  <a:cs typeface="+mn-ea"/>
                  <a:sym typeface="+mn-lt"/>
                </a:rPr>
                <a:t>此处输入标题</a:t>
              </a:r>
            </a:p>
          </p:txBody>
        </p:sp>
      </p:grpSp>
      <p:grpSp>
        <p:nvGrpSpPr>
          <p:cNvPr id="21" name="组合 20"/>
          <p:cNvGrpSpPr/>
          <p:nvPr/>
        </p:nvGrpSpPr>
        <p:grpSpPr>
          <a:xfrm>
            <a:off x="2682406" y="2590933"/>
            <a:ext cx="1788167" cy="541026"/>
            <a:chOff x="2523762" y="3018066"/>
            <a:chExt cx="1904222" cy="576064"/>
          </a:xfrm>
          <a:solidFill>
            <a:srgbClr val="F39DB0"/>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3" name="TextBox 37"/>
            <p:cNvSpPr txBox="1"/>
            <p:nvPr/>
          </p:nvSpPr>
          <p:spPr>
            <a:xfrm>
              <a:off x="2824465" y="3158630"/>
              <a:ext cx="1302813" cy="319516"/>
            </a:xfrm>
            <a:prstGeom prst="rect">
              <a:avLst/>
            </a:prstGeom>
            <a:grpFill/>
          </p:spPr>
          <p:txBody>
            <a:bodyPr wrap="none" rtlCol="0">
              <a:spAutoFit/>
            </a:bodyPr>
            <a:lstStyle/>
            <a:p>
              <a:pPr algn="ctr"/>
              <a:r>
                <a:rPr lang="zh-CN" altLang="en-US" sz="1350" dirty="0">
                  <a:solidFill>
                    <a:schemeClr val="bg1"/>
                  </a:solidFill>
                  <a:cs typeface="+mn-ea"/>
                  <a:sym typeface="+mn-lt"/>
                </a:rPr>
                <a:t>此处输入标题</a:t>
              </a:r>
            </a:p>
          </p:txBody>
        </p:sp>
      </p:grpSp>
      <p:grpSp>
        <p:nvGrpSpPr>
          <p:cNvPr id="24" name="组合 23"/>
          <p:cNvGrpSpPr/>
          <p:nvPr/>
        </p:nvGrpSpPr>
        <p:grpSpPr>
          <a:xfrm>
            <a:off x="4643368" y="2590933"/>
            <a:ext cx="1788167" cy="541026"/>
            <a:chOff x="4611994" y="3018066"/>
            <a:chExt cx="1904222" cy="576064"/>
          </a:xfrm>
          <a:solidFill>
            <a:srgbClr val="FFE083"/>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 name="TextBox 38"/>
            <p:cNvSpPr txBox="1"/>
            <p:nvPr/>
          </p:nvSpPr>
          <p:spPr>
            <a:xfrm>
              <a:off x="4912697" y="3158630"/>
              <a:ext cx="1302813" cy="319516"/>
            </a:xfrm>
            <a:prstGeom prst="rect">
              <a:avLst/>
            </a:prstGeom>
            <a:grpFill/>
          </p:spPr>
          <p:txBody>
            <a:bodyPr wrap="none" rtlCol="0">
              <a:spAutoFit/>
            </a:bodyPr>
            <a:lstStyle/>
            <a:p>
              <a:pPr algn="ctr"/>
              <a:r>
                <a:rPr lang="zh-CN" altLang="en-US" sz="1350" dirty="0">
                  <a:solidFill>
                    <a:schemeClr val="bg1"/>
                  </a:solidFill>
                  <a:cs typeface="+mn-ea"/>
                  <a:sym typeface="+mn-lt"/>
                </a:rPr>
                <a:t>此处输入标题</a:t>
              </a:r>
            </a:p>
          </p:txBody>
        </p:sp>
      </p:grpSp>
      <p:grpSp>
        <p:nvGrpSpPr>
          <p:cNvPr id="27" name="组合 26"/>
          <p:cNvGrpSpPr/>
          <p:nvPr/>
        </p:nvGrpSpPr>
        <p:grpSpPr>
          <a:xfrm>
            <a:off x="6604331" y="2590933"/>
            <a:ext cx="1788167" cy="541026"/>
            <a:chOff x="6700226" y="3018066"/>
            <a:chExt cx="1904222" cy="576064"/>
          </a:xfrm>
          <a:solidFill>
            <a:srgbClr val="F39DB0"/>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TextBox 39"/>
            <p:cNvSpPr txBox="1"/>
            <p:nvPr/>
          </p:nvSpPr>
          <p:spPr>
            <a:xfrm>
              <a:off x="7000929" y="3158630"/>
              <a:ext cx="1302813" cy="319516"/>
            </a:xfrm>
            <a:prstGeom prst="rect">
              <a:avLst/>
            </a:prstGeom>
            <a:grpFill/>
          </p:spPr>
          <p:txBody>
            <a:bodyPr wrap="none" rtlCol="0">
              <a:spAutoFit/>
            </a:bodyPr>
            <a:lstStyle/>
            <a:p>
              <a:pPr algn="ctr"/>
              <a:r>
                <a:rPr lang="zh-CN" altLang="en-US" sz="1350" dirty="0">
                  <a:solidFill>
                    <a:schemeClr val="bg1"/>
                  </a:solidFill>
                  <a:cs typeface="+mn-ea"/>
                  <a:sym typeface="+mn-lt"/>
                </a:rPr>
                <a:t>此处输入标题</a:t>
              </a:r>
            </a:p>
          </p:txBody>
        </p:sp>
      </p:grpSp>
      <p:sp>
        <p:nvSpPr>
          <p:cNvPr id="32" name="标题 31"/>
          <p:cNvSpPr>
            <a:spLocks noGrp="1"/>
          </p:cNvSpPr>
          <p:nvPr>
            <p:ph type="title"/>
          </p:nvPr>
        </p:nvSpPr>
        <p:spPr>
          <a:xfrm>
            <a:off x="330673" y="419945"/>
            <a:ext cx="7886700" cy="296576"/>
          </a:xfrm>
        </p:spPr>
        <p:txBody>
          <a:bodyPr>
            <a:normAutofit fontScale="90000"/>
          </a:bodyPr>
          <a:lstStyle/>
          <a:p>
            <a:r>
              <a:rPr lang="zh-CN" altLang="en-US" dirty="0">
                <a:solidFill>
                  <a:srgbClr val="6FC6C0"/>
                </a:solidFill>
                <a:latin typeface="+mn-lt"/>
                <a:ea typeface="+mn-ea"/>
                <a:cs typeface="+mn-ea"/>
                <a:sym typeface="+mn-lt"/>
              </a:rPr>
              <a:t>单击此处添加标题</a:t>
            </a:r>
          </a:p>
        </p:txBody>
      </p:sp>
      <p:sp>
        <p:nvSpPr>
          <p:cNvPr id="33" name="矩形 32"/>
          <p:cNvSpPr/>
          <p:nvPr/>
        </p:nvSpPr>
        <p:spPr>
          <a:xfrm>
            <a:off x="154305" y="161925"/>
            <a:ext cx="8820785" cy="4815840"/>
          </a:xfrm>
          <a:prstGeom prst="rect">
            <a:avLst/>
          </a:prstGeom>
          <a:noFill/>
          <a:ln w="60325">
            <a:solidFill>
              <a:srgbClr val="6FC6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par>
                                <p:cTn id="12" presetID="47"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childTnLst>
                                </p:cTn>
                              </p:par>
                            </p:childTnLst>
                          </p:cTn>
                        </p:par>
                        <p:par>
                          <p:cTn id="42" fill="hold">
                            <p:stCondLst>
                              <p:cond delay="2000"/>
                            </p:stCondLst>
                            <p:childTnLst>
                              <p:par>
                                <p:cTn id="43" presetID="2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2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0-#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bldLvl="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0.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9.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heme/theme1.xml><?xml version="1.0" encoding="utf-8"?>
<a:theme xmlns:a="http://schemas.openxmlformats.org/drawingml/2006/main" name="Office 主题">
  <a:themeElements>
    <a:clrScheme name="自定义 2366">
      <a:dk1>
        <a:sysClr val="windowText" lastClr="000000"/>
      </a:dk1>
      <a:lt1>
        <a:sysClr val="window" lastClr="FFFFFF"/>
      </a:lt1>
      <a:dk2>
        <a:srgbClr val="1D7FB9"/>
      </a:dk2>
      <a:lt2>
        <a:srgbClr val="6D74B7"/>
      </a:lt2>
      <a:accent1>
        <a:srgbClr val="6D74B7"/>
      </a:accent1>
      <a:accent2>
        <a:srgbClr val="1D7FB9"/>
      </a:accent2>
      <a:accent3>
        <a:srgbClr val="6D74B7"/>
      </a:accent3>
      <a:accent4>
        <a:srgbClr val="1D7FB9"/>
      </a:accent4>
      <a:accent5>
        <a:srgbClr val="6D74B7"/>
      </a:accent5>
      <a:accent6>
        <a:srgbClr val="1D7FB9"/>
      </a:accent6>
      <a:hlink>
        <a:srgbClr val="0563C1"/>
      </a:hlink>
      <a:folHlink>
        <a:srgbClr val="954F72"/>
      </a:folHlink>
    </a:clrScheme>
    <a:fontScheme name="tvhlbujc">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2042</Words>
  <Application>Microsoft Office PowerPoint</Application>
  <PresentationFormat>全屏显示(16:9)</PresentationFormat>
  <Paragraphs>312</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宋体</vt:lpstr>
      <vt:lpstr>Arial</vt:lpstr>
      <vt:lpstr>Calibri</vt:lpstr>
      <vt:lpstr>Calibri Light</vt:lpstr>
      <vt:lpstr>Corbel</vt:lpstr>
      <vt:lpstr>微软雅黑</vt:lpstr>
      <vt:lpstr>微软雅黑</vt:lpstr>
      <vt:lpstr>Office 主题</vt:lpstr>
      <vt:lpstr>1_Office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shangwu74</dc:title>
  <dc:creator>manman</dc:creator>
  <cp:lastModifiedBy>manman</cp:lastModifiedBy>
  <cp:revision>100</cp:revision>
  <dcterms:created xsi:type="dcterms:W3CDTF">2015-05-05T08:02:00Z</dcterms:created>
  <dcterms:modified xsi:type="dcterms:W3CDTF">2019-02-21T09:08:30Z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