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3" r:id="rId5"/>
    <p:sldId id="265" r:id="rId6"/>
    <p:sldId id="264" r:id="rId7"/>
    <p:sldId id="266" r:id="rId8"/>
    <p:sldId id="258" r:id="rId9"/>
    <p:sldId id="267" r:id="rId10"/>
    <p:sldId id="268" r:id="rId11"/>
    <p:sldId id="269" r:id="rId12"/>
    <p:sldId id="259" r:id="rId13"/>
    <p:sldId id="271" r:id="rId14"/>
    <p:sldId id="272" r:id="rId15"/>
    <p:sldId id="275" r:id="rId16"/>
    <p:sldId id="260" r:id="rId17"/>
    <p:sldId id="274" r:id="rId18"/>
    <p:sldId id="273" r:id="rId19"/>
    <p:sldId id="270" r:id="rId20"/>
    <p:sldId id="261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AEA"/>
    <a:srgbClr val="FDC7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10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7" t="31098" r="13803" b="4414"/>
          <a:stretch/>
        </p:blipFill>
        <p:spPr>
          <a:xfrm>
            <a:off x="3482474" y="915374"/>
            <a:ext cx="5577871" cy="2822873"/>
          </a:xfrm>
          <a:prstGeom prst="rect">
            <a:avLst/>
          </a:prstGeom>
          <a:effectLst>
            <a:outerShdw blurRad="50800" dist="38100" dir="5400000" sx="102000" sy="102000" algn="ctr" rotWithShape="0">
              <a:srgbClr val="000000">
                <a:alpha val="43137"/>
              </a:srgb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2457240" y="3870767"/>
            <a:ext cx="7600951" cy="1107996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latin typeface="Impact" panose="020B0806030902050204" pitchFamily="34" charset="0"/>
                <a:ea typeface="微软雅黑" panose="020B0503020204020204" pitchFamily="34" charset="-122"/>
              </a:rPr>
              <a:t>BUSINESS TEMPLATE</a:t>
            </a:r>
            <a:endParaRPr lang="zh-CN" altLang="en-US" sz="66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矩形 23"/>
          <p:cNvSpPr>
            <a:spLocks noChangeArrowheads="1"/>
          </p:cNvSpPr>
          <p:nvPr/>
        </p:nvSpPr>
        <p:spPr bwMode="auto">
          <a:xfrm>
            <a:off x="3945129" y="4965081"/>
            <a:ext cx="4598667" cy="61369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THIS IS A ART TEMPLATE ,THE TEMPLATE DESIGN BY JERRY.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1578867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97494" y="1921571"/>
            <a:ext cx="4849312" cy="58477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Impact" panose="020B0806030902050204" pitchFamily="34" charset="0"/>
                <a:ea typeface="微软雅黑" panose="020B0503020204020204" pitchFamily="34" charset="-122"/>
              </a:rPr>
              <a:t>ADD YOUR TITTLE HERE</a:t>
            </a:r>
            <a:endParaRPr lang="zh-CN" altLang="en-US" sz="32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97493" y="2567902"/>
            <a:ext cx="711267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97494" y="3878963"/>
            <a:ext cx="57947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169" y="5110501"/>
            <a:ext cx="2080797" cy="124176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137" y="4504229"/>
            <a:ext cx="1636573" cy="182173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663" y="4552810"/>
            <a:ext cx="1415166" cy="177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134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5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6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1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6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14" b="21875"/>
          <a:stretch/>
        </p:blipFill>
        <p:spPr>
          <a:xfrm>
            <a:off x="5051503" y="0"/>
            <a:ext cx="1882953" cy="70294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50182" y="2781933"/>
            <a:ext cx="2551248" cy="40011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Impact" panose="020B0806030902050204" pitchFamily="34" charset="0"/>
                <a:ea typeface="微软雅黑" panose="020B0503020204020204" pitchFamily="34" charset="-122"/>
              </a:rPr>
              <a:t>ADD YOUR TITTLE HERE</a:t>
            </a:r>
            <a:endParaRPr lang="zh-CN" altLang="en-US" sz="2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TextBox 13"/>
          <p:cNvSpPr txBox="1"/>
          <p:nvPr/>
        </p:nvSpPr>
        <p:spPr>
          <a:xfrm>
            <a:off x="1000634" y="3341697"/>
            <a:ext cx="3450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7" name="TextBox 13"/>
          <p:cNvSpPr txBox="1"/>
          <p:nvPr/>
        </p:nvSpPr>
        <p:spPr>
          <a:xfrm>
            <a:off x="7533859" y="3294369"/>
            <a:ext cx="35211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018805" y="2763633"/>
            <a:ext cx="2551248" cy="40011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Impact" panose="020B0806030902050204" pitchFamily="34" charset="0"/>
                <a:ea typeface="微软雅黑" panose="020B0503020204020204" pitchFamily="34" charset="-122"/>
              </a:rPr>
              <a:t>ADD YOUR TITTLE HERE</a:t>
            </a:r>
            <a:endParaRPr lang="zh-CN" altLang="en-US" sz="2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0398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80" y="5019548"/>
            <a:ext cx="1275328" cy="193536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6910" y="5013956"/>
            <a:ext cx="1912991" cy="194095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834" y="5084848"/>
            <a:ext cx="1415166" cy="1773152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186606" y="2160104"/>
            <a:ext cx="7414593" cy="2125823"/>
            <a:chOff x="2186606" y="2160104"/>
            <a:chExt cx="7414593" cy="2125823"/>
          </a:xfrm>
        </p:grpSpPr>
        <p:sp>
          <p:nvSpPr>
            <p:cNvPr id="11" name="文本框 10"/>
            <p:cNvSpPr txBox="1"/>
            <p:nvPr/>
          </p:nvSpPr>
          <p:spPr>
            <a:xfrm>
              <a:off x="2339007" y="2464737"/>
              <a:ext cx="2213113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600" b="1" dirty="0">
                  <a:solidFill>
                    <a:srgbClr val="FF0000"/>
                  </a:solidFill>
                  <a:latin typeface="Algerian" panose="04020705040A02060702" pitchFamily="82" charset="0"/>
                  <a:ea typeface="微软雅黑 Light" panose="020B0502040204020203" pitchFamily="34" charset="-122"/>
                </a:rPr>
                <a:t>03</a:t>
              </a:r>
              <a:endParaRPr lang="zh-CN" altLang="en-US" sz="9600" b="1" dirty="0">
                <a:solidFill>
                  <a:srgbClr val="FF0000"/>
                </a:solidFill>
                <a:latin typeface="Algerian" panose="04020705040A02060702" pitchFamily="82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2" name="文本框 22"/>
            <p:cNvSpPr txBox="1">
              <a:spLocks noChangeArrowheads="1"/>
            </p:cNvSpPr>
            <p:nvPr/>
          </p:nvSpPr>
          <p:spPr bwMode="auto">
            <a:xfrm>
              <a:off x="4631632" y="2576565"/>
              <a:ext cx="3810572" cy="58477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3200" b="1" dirty="0">
                  <a:latin typeface="Impact" panose="020B0806030902050204" pitchFamily="34" charset="0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ADD YOUR TITLE HERE</a:t>
              </a:r>
              <a:endParaRPr lang="zh-CN" altLang="en-US" sz="3200" dirty="0">
                <a:latin typeface="Impact" panose="020B080603090205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3" name="矩形 23"/>
            <p:cNvSpPr>
              <a:spLocks noChangeArrowheads="1"/>
            </p:cNvSpPr>
            <p:nvPr/>
          </p:nvSpPr>
          <p:spPr bwMode="auto">
            <a:xfrm>
              <a:off x="4631632" y="3199127"/>
              <a:ext cx="4565377" cy="70205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en-US" sz="14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Just for today I will try to live through this day only and not tackle my whole life once. I can</a:t>
              </a:r>
              <a:endPara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4459354" y="2597090"/>
              <a:ext cx="0" cy="12723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半闭框 14"/>
            <p:cNvSpPr/>
            <p:nvPr/>
          </p:nvSpPr>
          <p:spPr>
            <a:xfrm>
              <a:off x="2186606" y="2160104"/>
              <a:ext cx="463826" cy="416461"/>
            </a:xfrm>
            <a:prstGeom prst="halfFrame">
              <a:avLst>
                <a:gd name="adj1" fmla="val 0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" name="半闭框 15"/>
            <p:cNvSpPr/>
            <p:nvPr/>
          </p:nvSpPr>
          <p:spPr>
            <a:xfrm rot="10800000">
              <a:off x="9137373" y="3869466"/>
              <a:ext cx="463826" cy="416461"/>
            </a:xfrm>
            <a:prstGeom prst="halfFrame">
              <a:avLst>
                <a:gd name="adj1" fmla="val 0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6010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4"/>
          <a:stretch/>
        </p:blipFill>
        <p:spPr>
          <a:xfrm>
            <a:off x="3164091" y="1624695"/>
            <a:ext cx="5622722" cy="3890281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1450182" y="2781933"/>
            <a:ext cx="2551248" cy="40011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Impact" panose="020B0806030902050204" pitchFamily="34" charset="0"/>
                <a:ea typeface="微软雅黑" panose="020B0503020204020204" pitchFamily="34" charset="-122"/>
              </a:rPr>
              <a:t>ADD YOUR TITTLE HERE</a:t>
            </a:r>
            <a:endParaRPr lang="zh-CN" altLang="en-US" sz="2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TextBox 13"/>
          <p:cNvSpPr txBox="1"/>
          <p:nvPr/>
        </p:nvSpPr>
        <p:spPr>
          <a:xfrm>
            <a:off x="1000634" y="3341697"/>
            <a:ext cx="3450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7" name="TextBox 13"/>
          <p:cNvSpPr txBox="1"/>
          <p:nvPr/>
        </p:nvSpPr>
        <p:spPr>
          <a:xfrm>
            <a:off x="7533859" y="3294369"/>
            <a:ext cx="35211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018805" y="2763633"/>
            <a:ext cx="2551248" cy="40011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Impact" panose="020B0806030902050204" pitchFamily="34" charset="0"/>
                <a:ea typeface="微软雅黑" panose="020B0503020204020204" pitchFamily="34" charset="-122"/>
              </a:rPr>
              <a:t>ADD YOUR TITTLE HERE</a:t>
            </a:r>
            <a:endParaRPr lang="zh-CN" altLang="en-US" sz="2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9971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7" r="9360"/>
          <a:stretch/>
        </p:blipFill>
        <p:spPr>
          <a:xfrm>
            <a:off x="0" y="715257"/>
            <a:ext cx="6143626" cy="5294609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1511417" y="1587228"/>
            <a:ext cx="3481192" cy="707886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latin typeface="Impact" panose="020B0806030902050204" pitchFamily="34" charset="0"/>
                <a:ea typeface="微软雅黑" panose="020B0503020204020204" pitchFamily="34" charset="-122"/>
              </a:rPr>
              <a:t>ADD TITTLE HERE</a:t>
            </a:r>
            <a:endParaRPr lang="zh-CN" altLang="en-US" sz="40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17067" y="1712500"/>
            <a:ext cx="4449372" cy="1671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17067" y="3517670"/>
            <a:ext cx="4449372" cy="1671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111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6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15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25631" y="1918033"/>
            <a:ext cx="1264947" cy="1200329"/>
          </a:xfrm>
          <a:prstGeom prst="rect">
            <a:avLst/>
          </a:prstGeom>
          <a:noFill/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 Light" panose="020B0502040204020203" pitchFamily="34" charset="-122"/>
              </a:rPr>
              <a:t>01</a:t>
            </a:r>
            <a:endParaRPr lang="zh-CN" altLang="en-US" sz="7200" b="1" dirty="0">
              <a:solidFill>
                <a:schemeClr val="bg1">
                  <a:lumMod val="95000"/>
                </a:schemeClr>
              </a:solidFill>
              <a:latin typeface="Impact" panose="020B080603090205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85131" y="1932101"/>
            <a:ext cx="1451970" cy="1200329"/>
          </a:xfrm>
          <a:prstGeom prst="rect">
            <a:avLst/>
          </a:prstGeom>
          <a:noFill/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 Light" panose="020B0502040204020203" pitchFamily="34" charset="-122"/>
              </a:rPr>
              <a:t>02</a:t>
            </a:r>
            <a:endParaRPr lang="zh-CN" altLang="en-US" sz="7200" b="1" dirty="0">
              <a:solidFill>
                <a:schemeClr val="bg1">
                  <a:lumMod val="95000"/>
                </a:schemeClr>
              </a:solidFill>
              <a:latin typeface="Impact" panose="020B080603090205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785310" y="1932101"/>
            <a:ext cx="1394165" cy="1200329"/>
          </a:xfrm>
          <a:prstGeom prst="rect">
            <a:avLst/>
          </a:prstGeom>
          <a:noFill/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 Light" panose="020B0502040204020203" pitchFamily="34" charset="-122"/>
              </a:rPr>
              <a:t>03</a:t>
            </a:r>
            <a:endParaRPr lang="zh-CN" altLang="en-US" sz="7200" b="1" dirty="0">
              <a:solidFill>
                <a:schemeClr val="bg1">
                  <a:lumMod val="95000"/>
                </a:schemeClr>
              </a:solidFill>
              <a:latin typeface="Impact" panose="020B080603090205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315149" y="1932101"/>
            <a:ext cx="1397566" cy="1200329"/>
          </a:xfrm>
          <a:prstGeom prst="rect">
            <a:avLst/>
          </a:prstGeom>
          <a:noFill/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 Light" panose="020B0502040204020203" pitchFamily="34" charset="-122"/>
              </a:rPr>
              <a:t>04</a:t>
            </a:r>
            <a:endParaRPr lang="zh-CN" altLang="en-US" sz="7200" b="1" dirty="0">
              <a:solidFill>
                <a:schemeClr val="bg1">
                  <a:lumMod val="95000"/>
                </a:schemeClr>
              </a:solidFill>
              <a:latin typeface="Impact" panose="020B0806030902050204" pitchFamily="34" charset="0"/>
              <a:ea typeface="微软雅黑 Light" panose="020B0502040204020203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964787" y="2926651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511040" y="2940719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085427" y="2947305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645748" y="2961373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234223" y="3196411"/>
            <a:ext cx="2168468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Impact" panose="020B080603090205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ADD TITTLE HERE</a:t>
            </a:r>
            <a:endParaRPr lang="zh-CN" altLang="en-US" sz="2000" b="1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121679" y="3695233"/>
            <a:ext cx="2355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862537" y="3196411"/>
            <a:ext cx="2168468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Impact" panose="020B080603090205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ADD TITTLE HERE</a:t>
            </a:r>
            <a:endParaRPr lang="zh-CN" altLang="en-US" sz="2000" b="1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3749993" y="3695233"/>
            <a:ext cx="2355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6490851" y="3196411"/>
            <a:ext cx="2168468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Impact" panose="020B080603090205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ADD TITTLE HERE</a:t>
            </a:r>
            <a:endParaRPr lang="zh-CN" altLang="en-US" sz="2000" b="1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6378307" y="3695233"/>
            <a:ext cx="2355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9119165" y="3196411"/>
            <a:ext cx="2168468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Impact" panose="020B080603090205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ADD TITTLE HERE</a:t>
            </a:r>
            <a:endParaRPr lang="zh-CN" altLang="en-US" sz="2000" b="1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9006621" y="3695233"/>
            <a:ext cx="2355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</p:spTree>
    <p:extLst>
      <p:ext uri="{BB962C8B-B14F-4D97-AF65-F5344CB8AC3E}">
        <p14:creationId xmlns:p14="http://schemas.microsoft.com/office/powerpoint/2010/main" val="1547572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80" y="5019548"/>
            <a:ext cx="1275328" cy="193536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6910" y="5013956"/>
            <a:ext cx="1912991" cy="194095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834" y="5084848"/>
            <a:ext cx="1415166" cy="1773152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186606" y="2160104"/>
            <a:ext cx="7414593" cy="2125823"/>
            <a:chOff x="2186606" y="2160104"/>
            <a:chExt cx="7414593" cy="2125823"/>
          </a:xfrm>
        </p:grpSpPr>
        <p:sp>
          <p:nvSpPr>
            <p:cNvPr id="11" name="文本框 10"/>
            <p:cNvSpPr txBox="1"/>
            <p:nvPr/>
          </p:nvSpPr>
          <p:spPr>
            <a:xfrm>
              <a:off x="2339007" y="2464737"/>
              <a:ext cx="2213113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600" b="1" dirty="0">
                  <a:solidFill>
                    <a:srgbClr val="FF0000"/>
                  </a:solidFill>
                  <a:latin typeface="Algerian" panose="04020705040A02060702" pitchFamily="82" charset="0"/>
                  <a:ea typeface="微软雅黑 Light" panose="020B0502040204020203" pitchFamily="34" charset="-122"/>
                </a:rPr>
                <a:t>04</a:t>
              </a:r>
              <a:endParaRPr lang="zh-CN" altLang="en-US" sz="9600" b="1" dirty="0">
                <a:solidFill>
                  <a:srgbClr val="FF0000"/>
                </a:solidFill>
                <a:latin typeface="Algerian" panose="04020705040A02060702" pitchFamily="82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2" name="文本框 22"/>
            <p:cNvSpPr txBox="1">
              <a:spLocks noChangeArrowheads="1"/>
            </p:cNvSpPr>
            <p:nvPr/>
          </p:nvSpPr>
          <p:spPr bwMode="auto">
            <a:xfrm>
              <a:off x="4631632" y="2576565"/>
              <a:ext cx="3810572" cy="58477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3200" b="1" dirty="0">
                  <a:latin typeface="Impact" panose="020B0806030902050204" pitchFamily="34" charset="0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ADD YOUR TITLE HERE</a:t>
              </a:r>
              <a:endParaRPr lang="zh-CN" altLang="en-US" sz="3200" dirty="0">
                <a:latin typeface="Impact" panose="020B080603090205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3" name="矩形 23"/>
            <p:cNvSpPr>
              <a:spLocks noChangeArrowheads="1"/>
            </p:cNvSpPr>
            <p:nvPr/>
          </p:nvSpPr>
          <p:spPr bwMode="auto">
            <a:xfrm>
              <a:off x="4631632" y="3199127"/>
              <a:ext cx="4565377" cy="70205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en-US" sz="14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Just for today I will try to live through this day only and not tackle my whole life once. I can</a:t>
              </a:r>
              <a:endPara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4459354" y="2597090"/>
              <a:ext cx="0" cy="12723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半闭框 14"/>
            <p:cNvSpPr/>
            <p:nvPr/>
          </p:nvSpPr>
          <p:spPr>
            <a:xfrm>
              <a:off x="2186606" y="2160104"/>
              <a:ext cx="463826" cy="416461"/>
            </a:xfrm>
            <a:prstGeom prst="halfFrame">
              <a:avLst>
                <a:gd name="adj1" fmla="val 0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" name="半闭框 15"/>
            <p:cNvSpPr/>
            <p:nvPr/>
          </p:nvSpPr>
          <p:spPr>
            <a:xfrm rot="10800000">
              <a:off x="9137373" y="3869466"/>
              <a:ext cx="463826" cy="416461"/>
            </a:xfrm>
            <a:prstGeom prst="halfFrame">
              <a:avLst>
                <a:gd name="adj1" fmla="val 0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7370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7" t="31098" r="13803" b="4414"/>
          <a:stretch/>
        </p:blipFill>
        <p:spPr>
          <a:xfrm>
            <a:off x="-79460" y="3443288"/>
            <a:ext cx="7043739" cy="356472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33868" y="1717277"/>
            <a:ext cx="4519606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latin typeface="Impact" panose="020B0806030902050204" pitchFamily="34" charset="0"/>
                <a:ea typeface="微软雅黑" panose="020B0503020204020204" pitchFamily="34" charset="-122"/>
              </a:rPr>
              <a:t>ART TEMPLATE</a:t>
            </a:r>
            <a:endParaRPr lang="zh-CN" altLang="en-US" sz="48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17067" y="1712500"/>
            <a:ext cx="4449372" cy="1671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17067" y="3517670"/>
            <a:ext cx="4449372" cy="1671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8619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14" b="81263"/>
          <a:stretch/>
        </p:blipFill>
        <p:spPr>
          <a:xfrm>
            <a:off x="2144725" y="1712261"/>
            <a:ext cx="2492297" cy="223150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14" b="81263"/>
          <a:stretch/>
        </p:blipFill>
        <p:spPr>
          <a:xfrm>
            <a:off x="5040323" y="1712261"/>
            <a:ext cx="2492297" cy="223150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14" b="81263"/>
          <a:stretch/>
        </p:blipFill>
        <p:spPr>
          <a:xfrm>
            <a:off x="7904329" y="1740834"/>
            <a:ext cx="2492297" cy="2231506"/>
          </a:xfrm>
          <a:prstGeom prst="rect">
            <a:avLst/>
          </a:prstGeom>
        </p:spPr>
      </p:pic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164006" y="4115190"/>
            <a:ext cx="2103206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Impact" panose="020B0806030902050204" pitchFamily="34" charset="0"/>
                <a:ea typeface="AXIS Std M" panose="020B0600000000000000" pitchFamily="34" charset="-128"/>
                <a:cs typeface="Open Sans" panose="020B0606030504020204" pitchFamily="34" charset="0"/>
              </a:rPr>
              <a:t>ADD YOUR TITLE</a:t>
            </a:r>
            <a:endParaRPr lang="zh-CN" altLang="en-US" sz="2000" b="1" dirty="0">
              <a:latin typeface="Impact" panose="020B0806030902050204" pitchFamily="34" charset="0"/>
              <a:ea typeface="AXIS Std M" panose="020B0600000000000000" pitchFamily="34" charset="-128"/>
              <a:cs typeface="Open Sans" panose="020B0606030504020204" pitchFamily="34" charset="0"/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1817711" y="4691083"/>
            <a:ext cx="28960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086414" y="4125147"/>
            <a:ext cx="2103206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Impact" panose="020B0806030902050204" pitchFamily="34" charset="0"/>
                <a:ea typeface="AXIS Std M" panose="020B0600000000000000" pitchFamily="34" charset="-128"/>
                <a:cs typeface="Open Sans" panose="020B0606030504020204" pitchFamily="34" charset="0"/>
              </a:rPr>
              <a:t>ADD YOUR TITLE</a:t>
            </a:r>
            <a:endParaRPr lang="zh-CN" altLang="en-US" sz="2000" b="1" dirty="0">
              <a:latin typeface="Impact" panose="020B0806030902050204" pitchFamily="34" charset="0"/>
              <a:ea typeface="AXIS Std M" panose="020B0600000000000000" pitchFamily="34" charset="-128"/>
              <a:cs typeface="Open Sans" panose="020B0606030504020204" pitchFamily="34" charset="0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4740119" y="4701040"/>
            <a:ext cx="28960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8081800" y="4125147"/>
            <a:ext cx="2103206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Impact" panose="020B0806030902050204" pitchFamily="34" charset="0"/>
                <a:ea typeface="AXIS Std M" panose="020B0600000000000000" pitchFamily="34" charset="-128"/>
                <a:cs typeface="Open Sans" panose="020B0606030504020204" pitchFamily="34" charset="0"/>
              </a:rPr>
              <a:t>ADD YOUR TITLE</a:t>
            </a:r>
            <a:endParaRPr lang="zh-CN" altLang="en-US" sz="2000" b="1" dirty="0">
              <a:latin typeface="Impact" panose="020B0806030902050204" pitchFamily="34" charset="0"/>
              <a:ea typeface="AXIS Std M" panose="020B0600000000000000" pitchFamily="34" charset="-128"/>
              <a:cs typeface="Open Sans" panose="020B0606030504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7735505" y="4701040"/>
            <a:ext cx="28960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</a:t>
            </a:r>
          </a:p>
        </p:txBody>
      </p:sp>
    </p:spTree>
    <p:extLst>
      <p:ext uri="{BB962C8B-B14F-4D97-AF65-F5344CB8AC3E}">
        <p14:creationId xmlns:p14="http://schemas.microsoft.com/office/powerpoint/2010/main" val="97811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21438" y="1925734"/>
            <a:ext cx="11600010" cy="3614741"/>
            <a:chOff x="196355" y="1728787"/>
            <a:chExt cx="11600010" cy="3614741"/>
          </a:xfrm>
        </p:grpSpPr>
        <p:sp>
          <p:nvSpPr>
            <p:cNvPr id="5" name="矩形 4"/>
            <p:cNvSpPr/>
            <p:nvPr/>
          </p:nvSpPr>
          <p:spPr>
            <a:xfrm>
              <a:off x="985838" y="1728787"/>
              <a:ext cx="1585913" cy="1585913"/>
            </a:xfrm>
            <a:prstGeom prst="rect">
              <a:avLst/>
            </a:prstGeom>
            <a:solidFill>
              <a:srgbClr val="FFFAEA"/>
            </a:solidFill>
            <a:ln>
              <a:noFill/>
            </a:ln>
            <a:effectLst>
              <a:outerShdw blurRad="50800" dist="50800" dir="5400000" sx="103000" sy="103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6524625" y="1728787"/>
              <a:ext cx="1585913" cy="1585913"/>
            </a:xfrm>
            <a:prstGeom prst="rect">
              <a:avLst/>
            </a:prstGeom>
            <a:solidFill>
              <a:srgbClr val="FFFAEA"/>
            </a:solidFill>
            <a:ln>
              <a:noFill/>
            </a:ln>
            <a:effectLst>
              <a:outerShdw blurRad="50800" dist="50800" dir="5400000" sx="103000" sy="103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755231" y="3757615"/>
              <a:ext cx="1585913" cy="1585913"/>
            </a:xfrm>
            <a:prstGeom prst="rect">
              <a:avLst/>
            </a:prstGeom>
            <a:solidFill>
              <a:srgbClr val="FFFAEA"/>
            </a:solidFill>
            <a:ln>
              <a:noFill/>
            </a:ln>
            <a:effectLst>
              <a:outerShdw blurRad="50800" dist="50800" dir="5400000" sx="103000" sy="103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9494043" y="3757615"/>
              <a:ext cx="1585913" cy="1585913"/>
            </a:xfrm>
            <a:prstGeom prst="rect">
              <a:avLst/>
            </a:prstGeom>
            <a:solidFill>
              <a:srgbClr val="FFFAEA"/>
            </a:solidFill>
            <a:ln>
              <a:noFill/>
            </a:ln>
            <a:effectLst>
              <a:outerShdw blurRad="50800" dist="50800" dir="5400000" sx="103000" sy="103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AutoShape 18"/>
            <p:cNvSpPr>
              <a:spLocks/>
            </p:cNvSpPr>
            <p:nvPr/>
          </p:nvSpPr>
          <p:spPr bwMode="auto">
            <a:xfrm>
              <a:off x="1524121" y="2283910"/>
              <a:ext cx="509346" cy="4756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1152"/>
                  </a:moveTo>
                  <a:lnTo>
                    <a:pt x="0" y="5936"/>
                  </a:lnTo>
                  <a:cubicBezTo>
                    <a:pt x="0" y="5498"/>
                    <a:pt x="132" y="5116"/>
                    <a:pt x="396" y="4796"/>
                  </a:cubicBezTo>
                  <a:cubicBezTo>
                    <a:pt x="663" y="4479"/>
                    <a:pt x="979" y="4317"/>
                    <a:pt x="1346" y="4317"/>
                  </a:cubicBezTo>
                  <a:lnTo>
                    <a:pt x="6316" y="4317"/>
                  </a:lnTo>
                  <a:lnTo>
                    <a:pt x="6316" y="1072"/>
                  </a:lnTo>
                  <a:cubicBezTo>
                    <a:pt x="6316" y="781"/>
                    <a:pt x="6399" y="528"/>
                    <a:pt x="6568" y="320"/>
                  </a:cubicBezTo>
                  <a:cubicBezTo>
                    <a:pt x="6737" y="108"/>
                    <a:pt x="6945" y="0"/>
                    <a:pt x="7195" y="0"/>
                  </a:cubicBezTo>
                  <a:lnTo>
                    <a:pt x="14402" y="0"/>
                  </a:lnTo>
                  <a:cubicBezTo>
                    <a:pt x="14661" y="0"/>
                    <a:pt x="14877" y="108"/>
                    <a:pt x="15053" y="320"/>
                  </a:cubicBezTo>
                  <a:cubicBezTo>
                    <a:pt x="15227" y="528"/>
                    <a:pt x="15318" y="781"/>
                    <a:pt x="15318" y="1072"/>
                  </a:cubicBezTo>
                  <a:lnTo>
                    <a:pt x="15318" y="4317"/>
                  </a:lnTo>
                  <a:lnTo>
                    <a:pt x="20263" y="4317"/>
                  </a:lnTo>
                  <a:cubicBezTo>
                    <a:pt x="20630" y="4317"/>
                    <a:pt x="20943" y="4479"/>
                    <a:pt x="21205" y="4796"/>
                  </a:cubicBezTo>
                  <a:cubicBezTo>
                    <a:pt x="21467" y="5116"/>
                    <a:pt x="21599" y="5498"/>
                    <a:pt x="21599" y="5936"/>
                  </a:cubicBezTo>
                  <a:lnTo>
                    <a:pt x="21599" y="11152"/>
                  </a:lnTo>
                  <a:lnTo>
                    <a:pt x="0" y="11152"/>
                  </a:lnTo>
                  <a:close/>
                  <a:moveTo>
                    <a:pt x="21599" y="12782"/>
                  </a:moveTo>
                  <a:lnTo>
                    <a:pt x="21599" y="19981"/>
                  </a:lnTo>
                  <a:cubicBezTo>
                    <a:pt x="21599" y="20425"/>
                    <a:pt x="21467" y="20801"/>
                    <a:pt x="21205" y="21121"/>
                  </a:cubicBezTo>
                  <a:cubicBezTo>
                    <a:pt x="20943" y="21438"/>
                    <a:pt x="20630" y="21599"/>
                    <a:pt x="20263" y="21599"/>
                  </a:cubicBezTo>
                  <a:lnTo>
                    <a:pt x="1346" y="21599"/>
                  </a:lnTo>
                  <a:cubicBezTo>
                    <a:pt x="979" y="21599"/>
                    <a:pt x="663" y="21438"/>
                    <a:pt x="396" y="21121"/>
                  </a:cubicBezTo>
                  <a:cubicBezTo>
                    <a:pt x="132" y="20801"/>
                    <a:pt x="0" y="20425"/>
                    <a:pt x="0" y="19981"/>
                  </a:cubicBezTo>
                  <a:lnTo>
                    <a:pt x="0" y="12782"/>
                  </a:lnTo>
                  <a:lnTo>
                    <a:pt x="8355" y="12782"/>
                  </a:lnTo>
                  <a:cubicBezTo>
                    <a:pt x="8340" y="12841"/>
                    <a:pt x="8333" y="12929"/>
                    <a:pt x="8333" y="13052"/>
                  </a:cubicBezTo>
                  <a:lnTo>
                    <a:pt x="8333" y="15199"/>
                  </a:lnTo>
                  <a:cubicBezTo>
                    <a:pt x="8333" y="15713"/>
                    <a:pt x="8482" y="16160"/>
                    <a:pt x="8783" y="16542"/>
                  </a:cubicBezTo>
                  <a:cubicBezTo>
                    <a:pt x="9085" y="16921"/>
                    <a:pt x="9462" y="17112"/>
                    <a:pt x="9914" y="17112"/>
                  </a:cubicBezTo>
                  <a:lnTo>
                    <a:pt x="11707" y="17112"/>
                  </a:lnTo>
                  <a:cubicBezTo>
                    <a:pt x="12137" y="17112"/>
                    <a:pt x="12507" y="16924"/>
                    <a:pt x="12816" y="16548"/>
                  </a:cubicBezTo>
                  <a:cubicBezTo>
                    <a:pt x="13124" y="16175"/>
                    <a:pt x="13278" y="15725"/>
                    <a:pt x="13278" y="15199"/>
                  </a:cubicBezTo>
                  <a:lnTo>
                    <a:pt x="13278" y="13052"/>
                  </a:lnTo>
                  <a:cubicBezTo>
                    <a:pt x="13278" y="12938"/>
                    <a:pt x="13266" y="12847"/>
                    <a:pt x="13242" y="12782"/>
                  </a:cubicBezTo>
                  <a:lnTo>
                    <a:pt x="21599" y="12782"/>
                  </a:lnTo>
                  <a:close/>
                  <a:moveTo>
                    <a:pt x="8108" y="4320"/>
                  </a:moveTo>
                  <a:lnTo>
                    <a:pt x="13511" y="4320"/>
                  </a:lnTo>
                  <a:lnTo>
                    <a:pt x="13511" y="2170"/>
                  </a:lnTo>
                  <a:lnTo>
                    <a:pt x="8108" y="2170"/>
                  </a:lnTo>
                  <a:lnTo>
                    <a:pt x="8108" y="4320"/>
                  </a:lnTo>
                  <a:close/>
                  <a:moveTo>
                    <a:pt x="11707" y="12782"/>
                  </a:moveTo>
                  <a:cubicBezTo>
                    <a:pt x="11849" y="12782"/>
                    <a:pt x="11922" y="12873"/>
                    <a:pt x="11929" y="13052"/>
                  </a:cubicBezTo>
                  <a:lnTo>
                    <a:pt x="11929" y="15199"/>
                  </a:lnTo>
                  <a:cubicBezTo>
                    <a:pt x="11929" y="15367"/>
                    <a:pt x="11856" y="15455"/>
                    <a:pt x="11707" y="15467"/>
                  </a:cubicBezTo>
                  <a:lnTo>
                    <a:pt x="9914" y="15467"/>
                  </a:lnTo>
                  <a:cubicBezTo>
                    <a:pt x="9758" y="15467"/>
                    <a:pt x="9675" y="15379"/>
                    <a:pt x="9667" y="15199"/>
                  </a:cubicBezTo>
                  <a:lnTo>
                    <a:pt x="9667" y="13052"/>
                  </a:lnTo>
                  <a:cubicBezTo>
                    <a:pt x="9667" y="12882"/>
                    <a:pt x="9750" y="12794"/>
                    <a:pt x="9914" y="12782"/>
                  </a:cubicBezTo>
                  <a:lnTo>
                    <a:pt x="11707" y="1278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/>
          </p:spPr>
          <p:txBody>
            <a:bodyPr lIns="101578" tIns="101578" rIns="101578" bIns="101578" anchor="ctr"/>
            <a:lstStyle/>
            <a:p>
              <a:pPr defTabSz="914195">
                <a:defRPr/>
              </a:pPr>
              <a:endParaRPr lang="es-ES" sz="5800" dirty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10" name="AutoShape 123"/>
            <p:cNvSpPr>
              <a:spLocks/>
            </p:cNvSpPr>
            <p:nvPr/>
          </p:nvSpPr>
          <p:spPr bwMode="auto">
            <a:xfrm>
              <a:off x="7078727" y="2266875"/>
              <a:ext cx="477707" cy="49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6949"/>
                  </a:moveTo>
                  <a:cubicBezTo>
                    <a:pt x="21599" y="7542"/>
                    <a:pt x="21407" y="8153"/>
                    <a:pt x="21017" y="8781"/>
                  </a:cubicBezTo>
                  <a:cubicBezTo>
                    <a:pt x="20628" y="9416"/>
                    <a:pt x="20109" y="10015"/>
                    <a:pt x="19458" y="10585"/>
                  </a:cubicBezTo>
                  <a:cubicBezTo>
                    <a:pt x="18806" y="11152"/>
                    <a:pt x="18040" y="11651"/>
                    <a:pt x="17159" y="12083"/>
                  </a:cubicBezTo>
                  <a:cubicBezTo>
                    <a:pt x="16275" y="12512"/>
                    <a:pt x="15327" y="12820"/>
                    <a:pt x="14315" y="12996"/>
                  </a:cubicBezTo>
                  <a:cubicBezTo>
                    <a:pt x="13880" y="13090"/>
                    <a:pt x="13492" y="13284"/>
                    <a:pt x="13151" y="13578"/>
                  </a:cubicBezTo>
                  <a:cubicBezTo>
                    <a:pt x="12809" y="13872"/>
                    <a:pt x="12641" y="14204"/>
                    <a:pt x="12641" y="14571"/>
                  </a:cubicBezTo>
                  <a:cubicBezTo>
                    <a:pt x="12641" y="14900"/>
                    <a:pt x="12713" y="15140"/>
                    <a:pt x="12865" y="15293"/>
                  </a:cubicBezTo>
                  <a:cubicBezTo>
                    <a:pt x="13015" y="15449"/>
                    <a:pt x="13177" y="15596"/>
                    <a:pt x="13364" y="15728"/>
                  </a:cubicBezTo>
                  <a:cubicBezTo>
                    <a:pt x="13546" y="15866"/>
                    <a:pt x="13717" y="16010"/>
                    <a:pt x="13874" y="16169"/>
                  </a:cubicBezTo>
                  <a:cubicBezTo>
                    <a:pt x="14032" y="16330"/>
                    <a:pt x="14125" y="16574"/>
                    <a:pt x="14160" y="16903"/>
                  </a:cubicBezTo>
                  <a:cubicBezTo>
                    <a:pt x="14195" y="17117"/>
                    <a:pt x="14187" y="17340"/>
                    <a:pt x="14133" y="17564"/>
                  </a:cubicBezTo>
                  <a:cubicBezTo>
                    <a:pt x="14099" y="17696"/>
                    <a:pt x="14200" y="17805"/>
                    <a:pt x="14432" y="17893"/>
                  </a:cubicBezTo>
                  <a:cubicBezTo>
                    <a:pt x="14667" y="17981"/>
                    <a:pt x="14956" y="18069"/>
                    <a:pt x="15295" y="18154"/>
                  </a:cubicBezTo>
                  <a:cubicBezTo>
                    <a:pt x="15637" y="18236"/>
                    <a:pt x="15987" y="18342"/>
                    <a:pt x="16344" y="18468"/>
                  </a:cubicBezTo>
                  <a:cubicBezTo>
                    <a:pt x="16705" y="18595"/>
                    <a:pt x="16975" y="18756"/>
                    <a:pt x="17164" y="18953"/>
                  </a:cubicBezTo>
                  <a:cubicBezTo>
                    <a:pt x="17266" y="19050"/>
                    <a:pt x="17351" y="19232"/>
                    <a:pt x="17415" y="19511"/>
                  </a:cubicBezTo>
                  <a:cubicBezTo>
                    <a:pt x="17477" y="19790"/>
                    <a:pt x="17519" y="20090"/>
                    <a:pt x="17535" y="20416"/>
                  </a:cubicBezTo>
                  <a:cubicBezTo>
                    <a:pt x="17554" y="20727"/>
                    <a:pt x="17527" y="21000"/>
                    <a:pt x="17463" y="21241"/>
                  </a:cubicBezTo>
                  <a:cubicBezTo>
                    <a:pt x="17394" y="21479"/>
                    <a:pt x="17268" y="21599"/>
                    <a:pt x="17089" y="21599"/>
                  </a:cubicBezTo>
                  <a:lnTo>
                    <a:pt x="4496" y="21599"/>
                  </a:lnTo>
                  <a:cubicBezTo>
                    <a:pt x="4328" y="21599"/>
                    <a:pt x="4205" y="21479"/>
                    <a:pt x="4130" y="21241"/>
                  </a:cubicBezTo>
                  <a:cubicBezTo>
                    <a:pt x="4061" y="21000"/>
                    <a:pt x="4032" y="20727"/>
                    <a:pt x="4048" y="20416"/>
                  </a:cubicBezTo>
                  <a:cubicBezTo>
                    <a:pt x="4066" y="20090"/>
                    <a:pt x="4109" y="19790"/>
                    <a:pt x="4170" y="19511"/>
                  </a:cubicBezTo>
                  <a:cubicBezTo>
                    <a:pt x="4235" y="19232"/>
                    <a:pt x="4317" y="19050"/>
                    <a:pt x="4421" y="18953"/>
                  </a:cubicBezTo>
                  <a:cubicBezTo>
                    <a:pt x="4616" y="18768"/>
                    <a:pt x="4889" y="18606"/>
                    <a:pt x="5239" y="18474"/>
                  </a:cubicBezTo>
                  <a:cubicBezTo>
                    <a:pt x="5588" y="18345"/>
                    <a:pt x="5933" y="18236"/>
                    <a:pt x="6269" y="18154"/>
                  </a:cubicBezTo>
                  <a:cubicBezTo>
                    <a:pt x="6606" y="18069"/>
                    <a:pt x="6897" y="17984"/>
                    <a:pt x="7145" y="17901"/>
                  </a:cubicBezTo>
                  <a:cubicBezTo>
                    <a:pt x="7394" y="17816"/>
                    <a:pt x="7498" y="17705"/>
                    <a:pt x="7463" y="17564"/>
                  </a:cubicBezTo>
                  <a:cubicBezTo>
                    <a:pt x="7428" y="17432"/>
                    <a:pt x="7412" y="17311"/>
                    <a:pt x="7412" y="17205"/>
                  </a:cubicBezTo>
                  <a:lnTo>
                    <a:pt x="7412" y="16903"/>
                  </a:lnTo>
                  <a:cubicBezTo>
                    <a:pt x="7428" y="16574"/>
                    <a:pt x="7519" y="16330"/>
                    <a:pt x="7687" y="16169"/>
                  </a:cubicBezTo>
                  <a:cubicBezTo>
                    <a:pt x="7853" y="16010"/>
                    <a:pt x="8034" y="15866"/>
                    <a:pt x="8224" y="15728"/>
                  </a:cubicBezTo>
                  <a:cubicBezTo>
                    <a:pt x="8416" y="15593"/>
                    <a:pt x="8584" y="15446"/>
                    <a:pt x="8729" y="15293"/>
                  </a:cubicBezTo>
                  <a:cubicBezTo>
                    <a:pt x="8873" y="15140"/>
                    <a:pt x="8945" y="14900"/>
                    <a:pt x="8945" y="14571"/>
                  </a:cubicBezTo>
                  <a:cubicBezTo>
                    <a:pt x="8945" y="14204"/>
                    <a:pt x="8777" y="13875"/>
                    <a:pt x="8440" y="13578"/>
                  </a:cubicBezTo>
                  <a:cubicBezTo>
                    <a:pt x="8104" y="13281"/>
                    <a:pt x="7706" y="13090"/>
                    <a:pt x="7247" y="12996"/>
                  </a:cubicBezTo>
                  <a:cubicBezTo>
                    <a:pt x="6251" y="12811"/>
                    <a:pt x="5311" y="12497"/>
                    <a:pt x="4435" y="12062"/>
                  </a:cubicBezTo>
                  <a:cubicBezTo>
                    <a:pt x="3554" y="11628"/>
                    <a:pt x="2790" y="11128"/>
                    <a:pt x="2133" y="10570"/>
                  </a:cubicBezTo>
                  <a:cubicBezTo>
                    <a:pt x="1479" y="10012"/>
                    <a:pt x="958" y="9416"/>
                    <a:pt x="574" y="8781"/>
                  </a:cubicBezTo>
                  <a:cubicBezTo>
                    <a:pt x="189" y="8153"/>
                    <a:pt x="0" y="7542"/>
                    <a:pt x="0" y="6949"/>
                  </a:cubicBezTo>
                  <a:lnTo>
                    <a:pt x="0" y="4320"/>
                  </a:lnTo>
                  <a:cubicBezTo>
                    <a:pt x="0" y="4009"/>
                    <a:pt x="93" y="3756"/>
                    <a:pt x="285" y="3553"/>
                  </a:cubicBezTo>
                  <a:cubicBezTo>
                    <a:pt x="475" y="3354"/>
                    <a:pt x="712" y="3254"/>
                    <a:pt x="998" y="3254"/>
                  </a:cubicBezTo>
                  <a:lnTo>
                    <a:pt x="5124" y="3254"/>
                  </a:lnTo>
                  <a:cubicBezTo>
                    <a:pt x="5108" y="3139"/>
                    <a:pt x="5097" y="3025"/>
                    <a:pt x="5097" y="2901"/>
                  </a:cubicBezTo>
                  <a:lnTo>
                    <a:pt x="5097" y="2564"/>
                  </a:lnTo>
                  <a:lnTo>
                    <a:pt x="5097" y="2505"/>
                  </a:lnTo>
                  <a:cubicBezTo>
                    <a:pt x="5097" y="2005"/>
                    <a:pt x="5118" y="1594"/>
                    <a:pt x="5156" y="1265"/>
                  </a:cubicBezTo>
                  <a:cubicBezTo>
                    <a:pt x="5193" y="939"/>
                    <a:pt x="5260" y="684"/>
                    <a:pt x="5353" y="499"/>
                  </a:cubicBezTo>
                  <a:cubicBezTo>
                    <a:pt x="5444" y="320"/>
                    <a:pt x="5580" y="187"/>
                    <a:pt x="5754" y="111"/>
                  </a:cubicBezTo>
                  <a:cubicBezTo>
                    <a:pt x="5928" y="38"/>
                    <a:pt x="6165" y="0"/>
                    <a:pt x="6464" y="0"/>
                  </a:cubicBezTo>
                  <a:lnTo>
                    <a:pt x="15132" y="0"/>
                  </a:lnTo>
                  <a:cubicBezTo>
                    <a:pt x="15410" y="0"/>
                    <a:pt x="15645" y="38"/>
                    <a:pt x="15829" y="111"/>
                  </a:cubicBezTo>
                  <a:cubicBezTo>
                    <a:pt x="16011" y="187"/>
                    <a:pt x="16149" y="320"/>
                    <a:pt x="16243" y="499"/>
                  </a:cubicBezTo>
                  <a:cubicBezTo>
                    <a:pt x="16336" y="684"/>
                    <a:pt x="16403" y="939"/>
                    <a:pt x="16435" y="1265"/>
                  </a:cubicBezTo>
                  <a:cubicBezTo>
                    <a:pt x="16470" y="1594"/>
                    <a:pt x="16486" y="2006"/>
                    <a:pt x="16486" y="2505"/>
                  </a:cubicBezTo>
                  <a:lnTo>
                    <a:pt x="16486" y="2863"/>
                  </a:lnTo>
                  <a:cubicBezTo>
                    <a:pt x="16486" y="2989"/>
                    <a:pt x="16478" y="3119"/>
                    <a:pt x="16459" y="3251"/>
                  </a:cubicBezTo>
                  <a:lnTo>
                    <a:pt x="20603" y="3251"/>
                  </a:lnTo>
                  <a:cubicBezTo>
                    <a:pt x="20884" y="3251"/>
                    <a:pt x="21119" y="3351"/>
                    <a:pt x="21314" y="3550"/>
                  </a:cubicBezTo>
                  <a:cubicBezTo>
                    <a:pt x="21503" y="3753"/>
                    <a:pt x="21599" y="4006"/>
                    <a:pt x="21599" y="4317"/>
                  </a:cubicBezTo>
                  <a:lnTo>
                    <a:pt x="21599" y="6949"/>
                  </a:lnTo>
                  <a:close/>
                  <a:moveTo>
                    <a:pt x="6283" y="10550"/>
                  </a:moveTo>
                  <a:cubicBezTo>
                    <a:pt x="6072" y="9798"/>
                    <a:pt x="5882" y="8978"/>
                    <a:pt x="5714" y="8082"/>
                  </a:cubicBezTo>
                  <a:cubicBezTo>
                    <a:pt x="5548" y="7189"/>
                    <a:pt x="5407" y="6299"/>
                    <a:pt x="5287" y="5415"/>
                  </a:cubicBezTo>
                  <a:lnTo>
                    <a:pt x="1962" y="5415"/>
                  </a:lnTo>
                  <a:lnTo>
                    <a:pt x="1962" y="6949"/>
                  </a:lnTo>
                  <a:cubicBezTo>
                    <a:pt x="1962" y="7137"/>
                    <a:pt x="2064" y="7389"/>
                    <a:pt x="2264" y="7709"/>
                  </a:cubicBezTo>
                  <a:cubicBezTo>
                    <a:pt x="2462" y="8029"/>
                    <a:pt x="2753" y="8358"/>
                    <a:pt x="3126" y="8699"/>
                  </a:cubicBezTo>
                  <a:cubicBezTo>
                    <a:pt x="3500" y="9040"/>
                    <a:pt x="3954" y="9381"/>
                    <a:pt x="4488" y="9707"/>
                  </a:cubicBezTo>
                  <a:cubicBezTo>
                    <a:pt x="5022" y="10033"/>
                    <a:pt x="5618" y="10315"/>
                    <a:pt x="6283" y="10550"/>
                  </a:cubicBezTo>
                  <a:moveTo>
                    <a:pt x="19629" y="5415"/>
                  </a:moveTo>
                  <a:lnTo>
                    <a:pt x="16280" y="5415"/>
                  </a:lnTo>
                  <a:cubicBezTo>
                    <a:pt x="16179" y="6299"/>
                    <a:pt x="16043" y="7189"/>
                    <a:pt x="15877" y="8082"/>
                  </a:cubicBezTo>
                  <a:cubicBezTo>
                    <a:pt x="15712" y="8978"/>
                    <a:pt x="15522" y="9798"/>
                    <a:pt x="15308" y="10550"/>
                  </a:cubicBezTo>
                  <a:cubicBezTo>
                    <a:pt x="15973" y="10315"/>
                    <a:pt x="16574" y="10033"/>
                    <a:pt x="17105" y="9707"/>
                  </a:cubicBezTo>
                  <a:cubicBezTo>
                    <a:pt x="17637" y="9381"/>
                    <a:pt x="18091" y="9040"/>
                    <a:pt x="18467" y="8699"/>
                  </a:cubicBezTo>
                  <a:cubicBezTo>
                    <a:pt x="18844" y="8358"/>
                    <a:pt x="19130" y="8029"/>
                    <a:pt x="19330" y="7709"/>
                  </a:cubicBezTo>
                  <a:cubicBezTo>
                    <a:pt x="19530" y="7389"/>
                    <a:pt x="19629" y="7137"/>
                    <a:pt x="19629" y="6949"/>
                  </a:cubicBezTo>
                  <a:lnTo>
                    <a:pt x="19629" y="541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/>
          </p:spPr>
          <p:txBody>
            <a:bodyPr lIns="101578" tIns="101578" rIns="101578" bIns="101578" anchor="ctr"/>
            <a:lstStyle/>
            <a:p>
              <a:pPr defTabSz="914195">
                <a:defRPr/>
              </a:pPr>
              <a:endParaRPr lang="es-ES" sz="5800" dirty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0115134" y="4328394"/>
              <a:ext cx="343730" cy="444353"/>
              <a:chOff x="6445269" y="4300608"/>
              <a:chExt cx="319855" cy="413489"/>
            </a:xfrm>
            <a:solidFill>
              <a:schemeClr val="bg1"/>
            </a:solidFill>
          </p:grpSpPr>
          <p:sp>
            <p:nvSpPr>
              <p:cNvPr id="31" name="Freeform 170"/>
              <p:cNvSpPr>
                <a:spLocks noChangeArrowheads="1"/>
              </p:cNvSpPr>
              <p:nvPr/>
            </p:nvSpPr>
            <p:spPr bwMode="auto">
              <a:xfrm>
                <a:off x="6445269" y="4419884"/>
                <a:ext cx="319855" cy="294213"/>
              </a:xfrm>
              <a:custGeom>
                <a:avLst/>
                <a:gdLst>
                  <a:gd name="T0" fmla="*/ 45 w 90"/>
                  <a:gd name="T1" fmla="*/ 83 h 83"/>
                  <a:gd name="T2" fmla="*/ 90 w 90"/>
                  <a:gd name="T3" fmla="*/ 0 h 83"/>
                  <a:gd name="T4" fmla="*/ 0 w 90"/>
                  <a:gd name="T5" fmla="*/ 0 h 83"/>
                  <a:gd name="T6" fmla="*/ 45 w 90"/>
                  <a:gd name="T7" fmla="*/ 83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83"/>
                  <a:gd name="T14" fmla="*/ 90 w 90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 cmpd="sng">
                <a:noFill/>
                <a:bevel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32" name="Freeform 171"/>
              <p:cNvSpPr>
                <a:spLocks noChangeArrowheads="1"/>
              </p:cNvSpPr>
              <p:nvPr/>
            </p:nvSpPr>
            <p:spPr bwMode="auto">
              <a:xfrm>
                <a:off x="6445269" y="4300608"/>
                <a:ext cx="319855" cy="100722"/>
              </a:xfrm>
              <a:custGeom>
                <a:avLst/>
                <a:gdLst>
                  <a:gd name="T0" fmla="*/ 84 w 90"/>
                  <a:gd name="T1" fmla="*/ 0 h 29"/>
                  <a:gd name="T2" fmla="*/ 68 w 90"/>
                  <a:gd name="T3" fmla="*/ 16 h 29"/>
                  <a:gd name="T4" fmla="*/ 52 w 90"/>
                  <a:gd name="T5" fmla="*/ 0 h 29"/>
                  <a:gd name="T6" fmla="*/ 39 w 90"/>
                  <a:gd name="T7" fmla="*/ 0 h 29"/>
                  <a:gd name="T8" fmla="*/ 23 w 90"/>
                  <a:gd name="T9" fmla="*/ 16 h 29"/>
                  <a:gd name="T10" fmla="*/ 7 w 90"/>
                  <a:gd name="T11" fmla="*/ 0 h 29"/>
                  <a:gd name="T12" fmla="*/ 0 w 90"/>
                  <a:gd name="T13" fmla="*/ 0 h 29"/>
                  <a:gd name="T14" fmla="*/ 0 w 90"/>
                  <a:gd name="T15" fmla="*/ 29 h 29"/>
                  <a:gd name="T16" fmla="*/ 90 w 90"/>
                  <a:gd name="T17" fmla="*/ 29 h 29"/>
                  <a:gd name="T18" fmla="*/ 90 w 90"/>
                  <a:gd name="T19" fmla="*/ 0 h 29"/>
                  <a:gd name="T20" fmla="*/ 84 w 90"/>
                  <a:gd name="T21" fmla="*/ 0 h 2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0"/>
                  <a:gd name="T34" fmla="*/ 0 h 29"/>
                  <a:gd name="T35" fmla="*/ 90 w 90"/>
                  <a:gd name="T36" fmla="*/ 29 h 2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 cmpd="sng">
                <a:noFill/>
                <a:bevel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4190140" y="4184424"/>
              <a:ext cx="716093" cy="732294"/>
              <a:chOff x="0" y="0"/>
              <a:chExt cx="701675" cy="717550"/>
            </a:xfrm>
            <a:solidFill>
              <a:schemeClr val="bg1"/>
            </a:solidFill>
          </p:grpSpPr>
          <p:sp>
            <p:nvSpPr>
              <p:cNvPr id="21" name="Freeform 5"/>
              <p:cNvSpPr>
                <a:spLocks noEditPoints="1"/>
              </p:cNvSpPr>
              <p:nvPr/>
            </p:nvSpPr>
            <p:spPr bwMode="auto">
              <a:xfrm>
                <a:off x="174625" y="174625"/>
                <a:ext cx="350838" cy="542925"/>
              </a:xfrm>
              <a:custGeom>
                <a:avLst/>
                <a:gdLst>
                  <a:gd name="T0" fmla="*/ 46 w 92"/>
                  <a:gd name="T1" fmla="*/ 0 h 142"/>
                  <a:gd name="T2" fmla="*/ 0 w 92"/>
                  <a:gd name="T3" fmla="*/ 44 h 142"/>
                  <a:gd name="T4" fmla="*/ 20 w 92"/>
                  <a:gd name="T5" fmla="*/ 97 h 142"/>
                  <a:gd name="T6" fmla="*/ 28 w 92"/>
                  <a:gd name="T7" fmla="*/ 108 h 142"/>
                  <a:gd name="T8" fmla="*/ 26 w 92"/>
                  <a:gd name="T9" fmla="*/ 111 h 142"/>
                  <a:gd name="T10" fmla="*/ 29 w 92"/>
                  <a:gd name="T11" fmla="*/ 115 h 142"/>
                  <a:gd name="T12" fmla="*/ 27 w 92"/>
                  <a:gd name="T13" fmla="*/ 118 h 142"/>
                  <a:gd name="T14" fmla="*/ 29 w 92"/>
                  <a:gd name="T15" fmla="*/ 122 h 142"/>
                  <a:gd name="T16" fmla="*/ 26 w 92"/>
                  <a:gd name="T17" fmla="*/ 125 h 142"/>
                  <a:gd name="T18" fmla="*/ 30 w 92"/>
                  <a:gd name="T19" fmla="*/ 129 h 142"/>
                  <a:gd name="T20" fmla="*/ 29 w 92"/>
                  <a:gd name="T21" fmla="*/ 132 h 142"/>
                  <a:gd name="T22" fmla="*/ 40 w 92"/>
                  <a:gd name="T23" fmla="*/ 138 h 142"/>
                  <a:gd name="T24" fmla="*/ 46 w 92"/>
                  <a:gd name="T25" fmla="*/ 142 h 142"/>
                  <a:gd name="T26" fmla="*/ 52 w 92"/>
                  <a:gd name="T27" fmla="*/ 138 h 142"/>
                  <a:gd name="T28" fmla="*/ 63 w 92"/>
                  <a:gd name="T29" fmla="*/ 132 h 142"/>
                  <a:gd name="T30" fmla="*/ 62 w 92"/>
                  <a:gd name="T31" fmla="*/ 129 h 142"/>
                  <a:gd name="T32" fmla="*/ 66 w 92"/>
                  <a:gd name="T33" fmla="*/ 125 h 142"/>
                  <a:gd name="T34" fmla="*/ 63 w 92"/>
                  <a:gd name="T35" fmla="*/ 122 h 142"/>
                  <a:gd name="T36" fmla="*/ 66 w 92"/>
                  <a:gd name="T37" fmla="*/ 118 h 142"/>
                  <a:gd name="T38" fmla="*/ 63 w 92"/>
                  <a:gd name="T39" fmla="*/ 115 h 142"/>
                  <a:gd name="T40" fmla="*/ 66 w 92"/>
                  <a:gd name="T41" fmla="*/ 111 h 142"/>
                  <a:gd name="T42" fmla="*/ 64 w 92"/>
                  <a:gd name="T43" fmla="*/ 108 h 142"/>
                  <a:gd name="T44" fmla="*/ 72 w 92"/>
                  <a:gd name="T45" fmla="*/ 97 h 142"/>
                  <a:gd name="T46" fmla="*/ 92 w 92"/>
                  <a:gd name="T47" fmla="*/ 44 h 142"/>
                  <a:gd name="T48" fmla="*/ 46 w 92"/>
                  <a:gd name="T49" fmla="*/ 0 h 142"/>
                  <a:gd name="T50" fmla="*/ 70 w 92"/>
                  <a:gd name="T51" fmla="*/ 72 h 142"/>
                  <a:gd name="T52" fmla="*/ 60 w 92"/>
                  <a:gd name="T53" fmla="*/ 96 h 142"/>
                  <a:gd name="T54" fmla="*/ 46 w 92"/>
                  <a:gd name="T55" fmla="*/ 101 h 142"/>
                  <a:gd name="T56" fmla="*/ 32 w 92"/>
                  <a:gd name="T57" fmla="*/ 96 h 142"/>
                  <a:gd name="T58" fmla="*/ 22 w 92"/>
                  <a:gd name="T59" fmla="*/ 72 h 142"/>
                  <a:gd name="T60" fmla="*/ 12 w 92"/>
                  <a:gd name="T61" fmla="*/ 44 h 142"/>
                  <a:gd name="T62" fmla="*/ 46 w 92"/>
                  <a:gd name="T63" fmla="*/ 12 h 142"/>
                  <a:gd name="T64" fmla="*/ 80 w 92"/>
                  <a:gd name="T65" fmla="*/ 44 h 142"/>
                  <a:gd name="T66" fmla="*/ 70 w 92"/>
                  <a:gd name="T67" fmla="*/ 7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2" h="142">
                    <a:moveTo>
                      <a:pt x="46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73"/>
                      <a:pt x="20" y="81"/>
                      <a:pt x="20" y="97"/>
                    </a:cubicBezTo>
                    <a:cubicBezTo>
                      <a:pt x="20" y="102"/>
                      <a:pt x="23" y="106"/>
                      <a:pt x="28" y="108"/>
                    </a:cubicBezTo>
                    <a:cubicBezTo>
                      <a:pt x="27" y="109"/>
                      <a:pt x="26" y="110"/>
                      <a:pt x="26" y="111"/>
                    </a:cubicBezTo>
                    <a:cubicBezTo>
                      <a:pt x="26" y="112"/>
                      <a:pt x="27" y="114"/>
                      <a:pt x="29" y="115"/>
                    </a:cubicBezTo>
                    <a:cubicBezTo>
                      <a:pt x="27" y="116"/>
                      <a:pt x="27" y="117"/>
                      <a:pt x="27" y="118"/>
                    </a:cubicBezTo>
                    <a:cubicBezTo>
                      <a:pt x="27" y="119"/>
                      <a:pt x="28" y="120"/>
                      <a:pt x="29" y="122"/>
                    </a:cubicBezTo>
                    <a:cubicBezTo>
                      <a:pt x="27" y="123"/>
                      <a:pt x="26" y="124"/>
                      <a:pt x="26" y="125"/>
                    </a:cubicBezTo>
                    <a:cubicBezTo>
                      <a:pt x="26" y="127"/>
                      <a:pt x="28" y="128"/>
                      <a:pt x="30" y="129"/>
                    </a:cubicBezTo>
                    <a:cubicBezTo>
                      <a:pt x="29" y="130"/>
                      <a:pt x="29" y="131"/>
                      <a:pt x="29" y="132"/>
                    </a:cubicBezTo>
                    <a:cubicBezTo>
                      <a:pt x="29" y="135"/>
                      <a:pt x="34" y="137"/>
                      <a:pt x="40" y="138"/>
                    </a:cubicBezTo>
                    <a:cubicBezTo>
                      <a:pt x="41" y="141"/>
                      <a:pt x="43" y="142"/>
                      <a:pt x="46" y="142"/>
                    </a:cubicBezTo>
                    <a:cubicBezTo>
                      <a:pt x="49" y="142"/>
                      <a:pt x="51" y="141"/>
                      <a:pt x="52" y="138"/>
                    </a:cubicBezTo>
                    <a:cubicBezTo>
                      <a:pt x="59" y="137"/>
                      <a:pt x="63" y="135"/>
                      <a:pt x="63" y="132"/>
                    </a:cubicBezTo>
                    <a:cubicBezTo>
                      <a:pt x="63" y="131"/>
                      <a:pt x="63" y="130"/>
                      <a:pt x="62" y="129"/>
                    </a:cubicBezTo>
                    <a:cubicBezTo>
                      <a:pt x="65" y="128"/>
                      <a:pt x="66" y="127"/>
                      <a:pt x="66" y="125"/>
                    </a:cubicBezTo>
                    <a:cubicBezTo>
                      <a:pt x="66" y="124"/>
                      <a:pt x="65" y="123"/>
                      <a:pt x="63" y="122"/>
                    </a:cubicBezTo>
                    <a:cubicBezTo>
                      <a:pt x="65" y="121"/>
                      <a:pt x="66" y="119"/>
                      <a:pt x="66" y="118"/>
                    </a:cubicBezTo>
                    <a:cubicBezTo>
                      <a:pt x="66" y="117"/>
                      <a:pt x="65" y="116"/>
                      <a:pt x="63" y="115"/>
                    </a:cubicBezTo>
                    <a:cubicBezTo>
                      <a:pt x="65" y="114"/>
                      <a:pt x="66" y="112"/>
                      <a:pt x="66" y="111"/>
                    </a:cubicBezTo>
                    <a:cubicBezTo>
                      <a:pt x="66" y="110"/>
                      <a:pt x="65" y="109"/>
                      <a:pt x="64" y="108"/>
                    </a:cubicBezTo>
                    <a:cubicBezTo>
                      <a:pt x="69" y="105"/>
                      <a:pt x="72" y="102"/>
                      <a:pt x="72" y="97"/>
                    </a:cubicBezTo>
                    <a:cubicBezTo>
                      <a:pt x="72" y="81"/>
                      <a:pt x="92" y="73"/>
                      <a:pt x="92" y="44"/>
                    </a:cubicBezTo>
                    <a:cubicBezTo>
                      <a:pt x="92" y="20"/>
                      <a:pt x="72" y="0"/>
                      <a:pt x="46" y="0"/>
                    </a:cubicBezTo>
                    <a:close/>
                    <a:moveTo>
                      <a:pt x="70" y="72"/>
                    </a:moveTo>
                    <a:cubicBezTo>
                      <a:pt x="66" y="78"/>
                      <a:pt x="60" y="86"/>
                      <a:pt x="60" y="96"/>
                    </a:cubicBezTo>
                    <a:cubicBezTo>
                      <a:pt x="58" y="98"/>
                      <a:pt x="53" y="101"/>
                      <a:pt x="46" y="101"/>
                    </a:cubicBezTo>
                    <a:cubicBezTo>
                      <a:pt x="39" y="101"/>
                      <a:pt x="34" y="98"/>
                      <a:pt x="32" y="96"/>
                    </a:cubicBezTo>
                    <a:cubicBezTo>
                      <a:pt x="32" y="86"/>
                      <a:pt x="26" y="78"/>
                      <a:pt x="22" y="72"/>
                    </a:cubicBezTo>
                    <a:cubicBezTo>
                      <a:pt x="17" y="64"/>
                      <a:pt x="12" y="57"/>
                      <a:pt x="12" y="44"/>
                    </a:cubicBezTo>
                    <a:cubicBezTo>
                      <a:pt x="12" y="26"/>
                      <a:pt x="27" y="12"/>
                      <a:pt x="46" y="12"/>
                    </a:cubicBezTo>
                    <a:cubicBezTo>
                      <a:pt x="65" y="12"/>
                      <a:pt x="80" y="26"/>
                      <a:pt x="80" y="44"/>
                    </a:cubicBezTo>
                    <a:cubicBezTo>
                      <a:pt x="80" y="57"/>
                      <a:pt x="75" y="64"/>
                      <a:pt x="70" y="7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327025" y="0"/>
                <a:ext cx="46038" cy="114300"/>
              </a:xfrm>
              <a:custGeom>
                <a:avLst/>
                <a:gdLst>
                  <a:gd name="T0" fmla="*/ 6 w 12"/>
                  <a:gd name="T1" fmla="*/ 30 h 30"/>
                  <a:gd name="T2" fmla="*/ 12 w 12"/>
                  <a:gd name="T3" fmla="*/ 22 h 30"/>
                  <a:gd name="T4" fmla="*/ 12 w 12"/>
                  <a:gd name="T5" fmla="*/ 8 h 30"/>
                  <a:gd name="T6" fmla="*/ 6 w 12"/>
                  <a:gd name="T7" fmla="*/ 0 h 30"/>
                  <a:gd name="T8" fmla="*/ 0 w 12"/>
                  <a:gd name="T9" fmla="*/ 8 h 30"/>
                  <a:gd name="T10" fmla="*/ 0 w 12"/>
                  <a:gd name="T11" fmla="*/ 22 h 30"/>
                  <a:gd name="T12" fmla="*/ 6 w 12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0">
                    <a:moveTo>
                      <a:pt x="6" y="30"/>
                    </a:moveTo>
                    <a:cubicBezTo>
                      <a:pt x="9" y="30"/>
                      <a:pt x="12" y="27"/>
                      <a:pt x="12" y="22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4"/>
                      <a:pt x="9" y="0"/>
                      <a:pt x="6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3" y="30"/>
                      <a:pt x="6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7"/>
              <p:cNvSpPr>
                <a:spLocks/>
              </p:cNvSpPr>
              <p:nvPr/>
            </p:nvSpPr>
            <p:spPr bwMode="auto">
              <a:xfrm>
                <a:off x="160338" y="41275"/>
                <a:ext cx="82550" cy="111125"/>
              </a:xfrm>
              <a:custGeom>
                <a:avLst/>
                <a:gdLst>
                  <a:gd name="T0" fmla="*/ 19 w 22"/>
                  <a:gd name="T1" fmla="*/ 28 h 29"/>
                  <a:gd name="T2" fmla="*/ 20 w 22"/>
                  <a:gd name="T3" fmla="*/ 18 h 29"/>
                  <a:gd name="T4" fmla="*/ 13 w 22"/>
                  <a:gd name="T5" fmla="*/ 5 h 29"/>
                  <a:gd name="T6" fmla="*/ 4 w 22"/>
                  <a:gd name="T7" fmla="*/ 1 h 29"/>
                  <a:gd name="T8" fmla="*/ 3 w 22"/>
                  <a:gd name="T9" fmla="*/ 11 h 29"/>
                  <a:gd name="T10" fmla="*/ 10 w 22"/>
                  <a:gd name="T11" fmla="*/ 24 h 29"/>
                  <a:gd name="T12" fmla="*/ 19 w 22"/>
                  <a:gd name="T13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9">
                    <a:moveTo>
                      <a:pt x="19" y="28"/>
                    </a:moveTo>
                    <a:cubicBezTo>
                      <a:pt x="22" y="26"/>
                      <a:pt x="22" y="21"/>
                      <a:pt x="20" y="1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1"/>
                      <a:pt x="7" y="0"/>
                      <a:pt x="4" y="1"/>
                    </a:cubicBezTo>
                    <a:cubicBezTo>
                      <a:pt x="1" y="3"/>
                      <a:pt x="0" y="8"/>
                      <a:pt x="3" y="11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2" y="27"/>
                      <a:pt x="16" y="29"/>
                      <a:pt x="19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8"/>
              <p:cNvSpPr>
                <a:spLocks/>
              </p:cNvSpPr>
              <p:nvPr/>
            </p:nvSpPr>
            <p:spPr bwMode="auto">
              <a:xfrm>
                <a:off x="38100" y="163513"/>
                <a:ext cx="114300" cy="84138"/>
              </a:xfrm>
              <a:custGeom>
                <a:avLst/>
                <a:gdLst>
                  <a:gd name="T0" fmla="*/ 24 w 30"/>
                  <a:gd name="T1" fmla="*/ 9 h 22"/>
                  <a:gd name="T2" fmla="*/ 12 w 30"/>
                  <a:gd name="T3" fmla="*/ 2 h 22"/>
                  <a:gd name="T4" fmla="*/ 2 w 30"/>
                  <a:gd name="T5" fmla="*/ 3 h 22"/>
                  <a:gd name="T6" fmla="*/ 6 w 30"/>
                  <a:gd name="T7" fmla="*/ 12 h 22"/>
                  <a:gd name="T8" fmla="*/ 18 w 30"/>
                  <a:gd name="T9" fmla="*/ 20 h 22"/>
                  <a:gd name="T10" fmla="*/ 28 w 30"/>
                  <a:gd name="T11" fmla="*/ 18 h 22"/>
                  <a:gd name="T12" fmla="*/ 24 w 30"/>
                  <a:gd name="T13" fmla="*/ 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2">
                    <a:moveTo>
                      <a:pt x="24" y="9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8" y="0"/>
                      <a:pt x="4" y="0"/>
                      <a:pt x="2" y="3"/>
                    </a:cubicBezTo>
                    <a:cubicBezTo>
                      <a:pt x="0" y="6"/>
                      <a:pt x="2" y="10"/>
                      <a:pt x="6" y="12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22" y="22"/>
                      <a:pt x="27" y="21"/>
                      <a:pt x="28" y="18"/>
                    </a:cubicBezTo>
                    <a:cubicBezTo>
                      <a:pt x="30" y="15"/>
                      <a:pt x="28" y="11"/>
                      <a:pt x="2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9"/>
              <p:cNvSpPr>
                <a:spLocks/>
              </p:cNvSpPr>
              <p:nvPr/>
            </p:nvSpPr>
            <p:spPr bwMode="auto">
              <a:xfrm>
                <a:off x="549275" y="457200"/>
                <a:ext cx="114300" cy="84138"/>
              </a:xfrm>
              <a:custGeom>
                <a:avLst/>
                <a:gdLst>
                  <a:gd name="T0" fmla="*/ 24 w 30"/>
                  <a:gd name="T1" fmla="*/ 9 h 22"/>
                  <a:gd name="T2" fmla="*/ 12 w 30"/>
                  <a:gd name="T3" fmla="*/ 2 h 22"/>
                  <a:gd name="T4" fmla="*/ 2 w 30"/>
                  <a:gd name="T5" fmla="*/ 3 h 22"/>
                  <a:gd name="T6" fmla="*/ 6 w 30"/>
                  <a:gd name="T7" fmla="*/ 13 h 22"/>
                  <a:gd name="T8" fmla="*/ 18 w 30"/>
                  <a:gd name="T9" fmla="*/ 20 h 22"/>
                  <a:gd name="T10" fmla="*/ 28 w 30"/>
                  <a:gd name="T11" fmla="*/ 18 h 22"/>
                  <a:gd name="T12" fmla="*/ 24 w 30"/>
                  <a:gd name="T13" fmla="*/ 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2">
                    <a:moveTo>
                      <a:pt x="24" y="9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8" y="0"/>
                      <a:pt x="3" y="0"/>
                      <a:pt x="2" y="3"/>
                    </a:cubicBezTo>
                    <a:cubicBezTo>
                      <a:pt x="0" y="6"/>
                      <a:pt x="2" y="10"/>
                      <a:pt x="6" y="13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22" y="22"/>
                      <a:pt x="26" y="21"/>
                      <a:pt x="28" y="18"/>
                    </a:cubicBezTo>
                    <a:cubicBezTo>
                      <a:pt x="30" y="16"/>
                      <a:pt x="28" y="11"/>
                      <a:pt x="2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0"/>
              <p:cNvSpPr>
                <a:spLocks/>
              </p:cNvSpPr>
              <p:nvPr/>
            </p:nvSpPr>
            <p:spPr bwMode="auto">
              <a:xfrm>
                <a:off x="0" y="327025"/>
                <a:ext cx="114300" cy="46038"/>
              </a:xfrm>
              <a:custGeom>
                <a:avLst/>
                <a:gdLst>
                  <a:gd name="T0" fmla="*/ 30 w 30"/>
                  <a:gd name="T1" fmla="*/ 6 h 12"/>
                  <a:gd name="T2" fmla="*/ 22 w 30"/>
                  <a:gd name="T3" fmla="*/ 0 h 12"/>
                  <a:gd name="T4" fmla="*/ 8 w 30"/>
                  <a:gd name="T5" fmla="*/ 0 h 12"/>
                  <a:gd name="T6" fmla="*/ 0 w 30"/>
                  <a:gd name="T7" fmla="*/ 6 h 12"/>
                  <a:gd name="T8" fmla="*/ 8 w 30"/>
                  <a:gd name="T9" fmla="*/ 12 h 12"/>
                  <a:gd name="T10" fmla="*/ 22 w 30"/>
                  <a:gd name="T11" fmla="*/ 12 h 12"/>
                  <a:gd name="T12" fmla="*/ 30 w 30"/>
                  <a:gd name="T1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12">
                    <a:moveTo>
                      <a:pt x="30" y="6"/>
                    </a:moveTo>
                    <a:cubicBezTo>
                      <a:pt x="30" y="3"/>
                      <a:pt x="26" y="0"/>
                      <a:pt x="2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8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6" y="12"/>
                      <a:pt x="30" y="10"/>
                      <a:pt x="3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1"/>
              <p:cNvSpPr>
                <a:spLocks/>
              </p:cNvSpPr>
              <p:nvPr/>
            </p:nvSpPr>
            <p:spPr bwMode="auto">
              <a:xfrm>
                <a:off x="587375" y="327025"/>
                <a:ext cx="114300" cy="46038"/>
              </a:xfrm>
              <a:custGeom>
                <a:avLst/>
                <a:gdLst>
                  <a:gd name="T0" fmla="*/ 22 w 30"/>
                  <a:gd name="T1" fmla="*/ 0 h 12"/>
                  <a:gd name="T2" fmla="*/ 8 w 30"/>
                  <a:gd name="T3" fmla="*/ 0 h 12"/>
                  <a:gd name="T4" fmla="*/ 0 w 30"/>
                  <a:gd name="T5" fmla="*/ 6 h 12"/>
                  <a:gd name="T6" fmla="*/ 8 w 30"/>
                  <a:gd name="T7" fmla="*/ 12 h 12"/>
                  <a:gd name="T8" fmla="*/ 22 w 30"/>
                  <a:gd name="T9" fmla="*/ 12 h 12"/>
                  <a:gd name="T10" fmla="*/ 30 w 30"/>
                  <a:gd name="T11" fmla="*/ 6 h 12"/>
                  <a:gd name="T12" fmla="*/ 22 w 30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12">
                    <a:moveTo>
                      <a:pt x="2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6"/>
                    </a:cubicBezTo>
                    <a:cubicBezTo>
                      <a:pt x="0" y="10"/>
                      <a:pt x="4" y="12"/>
                      <a:pt x="8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7" y="12"/>
                      <a:pt x="30" y="10"/>
                      <a:pt x="30" y="6"/>
                    </a:cubicBezTo>
                    <a:cubicBezTo>
                      <a:pt x="30" y="3"/>
                      <a:pt x="27" y="0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auto">
              <a:xfrm>
                <a:off x="38100" y="457200"/>
                <a:ext cx="114300" cy="84138"/>
              </a:xfrm>
              <a:custGeom>
                <a:avLst/>
                <a:gdLst>
                  <a:gd name="T0" fmla="*/ 18 w 30"/>
                  <a:gd name="T1" fmla="*/ 2 h 22"/>
                  <a:gd name="T2" fmla="*/ 6 w 30"/>
                  <a:gd name="T3" fmla="*/ 9 h 22"/>
                  <a:gd name="T4" fmla="*/ 2 w 30"/>
                  <a:gd name="T5" fmla="*/ 18 h 22"/>
                  <a:gd name="T6" fmla="*/ 12 w 30"/>
                  <a:gd name="T7" fmla="*/ 20 h 22"/>
                  <a:gd name="T8" fmla="*/ 24 w 30"/>
                  <a:gd name="T9" fmla="*/ 13 h 22"/>
                  <a:gd name="T10" fmla="*/ 28 w 30"/>
                  <a:gd name="T11" fmla="*/ 3 h 22"/>
                  <a:gd name="T12" fmla="*/ 18 w 3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2">
                    <a:moveTo>
                      <a:pt x="18" y="2"/>
                    </a:moveTo>
                    <a:cubicBezTo>
                      <a:pt x="6" y="9"/>
                      <a:pt x="6" y="9"/>
                      <a:pt x="6" y="9"/>
                    </a:cubicBezTo>
                    <a:cubicBezTo>
                      <a:pt x="2" y="11"/>
                      <a:pt x="0" y="16"/>
                      <a:pt x="2" y="18"/>
                    </a:cubicBezTo>
                    <a:cubicBezTo>
                      <a:pt x="4" y="21"/>
                      <a:pt x="8" y="22"/>
                      <a:pt x="12" y="20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8" y="10"/>
                      <a:pt x="30" y="6"/>
                      <a:pt x="28" y="3"/>
                    </a:cubicBezTo>
                    <a:cubicBezTo>
                      <a:pt x="27" y="0"/>
                      <a:pt x="22" y="0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3"/>
              <p:cNvSpPr>
                <a:spLocks/>
              </p:cNvSpPr>
              <p:nvPr/>
            </p:nvSpPr>
            <p:spPr bwMode="auto">
              <a:xfrm>
                <a:off x="549275" y="163513"/>
                <a:ext cx="114300" cy="84138"/>
              </a:xfrm>
              <a:custGeom>
                <a:avLst/>
                <a:gdLst>
                  <a:gd name="T0" fmla="*/ 12 w 30"/>
                  <a:gd name="T1" fmla="*/ 20 h 22"/>
                  <a:gd name="T2" fmla="*/ 24 w 30"/>
                  <a:gd name="T3" fmla="*/ 12 h 22"/>
                  <a:gd name="T4" fmla="*/ 28 w 30"/>
                  <a:gd name="T5" fmla="*/ 3 h 22"/>
                  <a:gd name="T6" fmla="*/ 18 w 30"/>
                  <a:gd name="T7" fmla="*/ 2 h 22"/>
                  <a:gd name="T8" fmla="*/ 6 w 30"/>
                  <a:gd name="T9" fmla="*/ 9 h 22"/>
                  <a:gd name="T10" fmla="*/ 2 w 30"/>
                  <a:gd name="T11" fmla="*/ 18 h 22"/>
                  <a:gd name="T12" fmla="*/ 12 w 30"/>
                  <a:gd name="T13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2">
                    <a:moveTo>
                      <a:pt x="12" y="20"/>
                    </a:moveTo>
                    <a:cubicBezTo>
                      <a:pt x="24" y="12"/>
                      <a:pt x="24" y="12"/>
                      <a:pt x="24" y="12"/>
                    </a:cubicBezTo>
                    <a:cubicBezTo>
                      <a:pt x="28" y="10"/>
                      <a:pt x="30" y="6"/>
                      <a:pt x="28" y="3"/>
                    </a:cubicBezTo>
                    <a:cubicBezTo>
                      <a:pt x="26" y="0"/>
                      <a:pt x="22" y="0"/>
                      <a:pt x="18" y="2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2" y="11"/>
                      <a:pt x="0" y="15"/>
                      <a:pt x="2" y="18"/>
                    </a:cubicBezTo>
                    <a:cubicBezTo>
                      <a:pt x="3" y="21"/>
                      <a:pt x="8" y="22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4"/>
              <p:cNvSpPr>
                <a:spLocks/>
              </p:cNvSpPr>
              <p:nvPr/>
            </p:nvSpPr>
            <p:spPr bwMode="auto">
              <a:xfrm>
                <a:off x="457200" y="41275"/>
                <a:ext cx="84138" cy="111125"/>
              </a:xfrm>
              <a:custGeom>
                <a:avLst/>
                <a:gdLst>
                  <a:gd name="T0" fmla="*/ 18 w 22"/>
                  <a:gd name="T1" fmla="*/ 1 h 29"/>
                  <a:gd name="T2" fmla="*/ 9 w 22"/>
                  <a:gd name="T3" fmla="*/ 5 h 29"/>
                  <a:gd name="T4" fmla="*/ 2 w 22"/>
                  <a:gd name="T5" fmla="*/ 18 h 29"/>
                  <a:gd name="T6" fmla="*/ 3 w 22"/>
                  <a:gd name="T7" fmla="*/ 28 h 29"/>
                  <a:gd name="T8" fmla="*/ 12 w 22"/>
                  <a:gd name="T9" fmla="*/ 24 h 29"/>
                  <a:gd name="T10" fmla="*/ 19 w 22"/>
                  <a:gd name="T11" fmla="*/ 11 h 29"/>
                  <a:gd name="T12" fmla="*/ 18 w 22"/>
                  <a:gd name="T13" fmla="*/ 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9">
                    <a:moveTo>
                      <a:pt x="18" y="1"/>
                    </a:moveTo>
                    <a:cubicBezTo>
                      <a:pt x="15" y="0"/>
                      <a:pt x="11" y="1"/>
                      <a:pt x="9" y="5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0" y="21"/>
                      <a:pt x="0" y="26"/>
                      <a:pt x="3" y="28"/>
                    </a:cubicBezTo>
                    <a:cubicBezTo>
                      <a:pt x="6" y="29"/>
                      <a:pt x="10" y="27"/>
                      <a:pt x="12" y="24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22" y="8"/>
                      <a:pt x="21" y="3"/>
                      <a:pt x="1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3" name="文本框 12"/>
            <p:cNvSpPr txBox="1">
              <a:spLocks noChangeArrowheads="1"/>
            </p:cNvSpPr>
            <p:nvPr/>
          </p:nvSpPr>
          <p:spPr bwMode="auto">
            <a:xfrm>
              <a:off x="634880" y="3951187"/>
              <a:ext cx="2103206" cy="40011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en-US" altLang="zh-CN" sz="2000" b="1" dirty="0">
                  <a:latin typeface="Impact" panose="020B0806030902050204" pitchFamily="34" charset="0"/>
                  <a:ea typeface="AXIS Std M" panose="020B0600000000000000" pitchFamily="34" charset="-128"/>
                  <a:cs typeface="Open Sans" panose="020B0606030504020204" pitchFamily="34" charset="0"/>
                </a:rPr>
                <a:t>STEP 01</a:t>
              </a:r>
              <a:endParaRPr lang="zh-CN" altLang="en-US" sz="2000" b="1" dirty="0">
                <a:latin typeface="Impact" panose="020B0806030902050204" pitchFamily="34" charset="0"/>
                <a:ea typeface="AXIS Std M" panose="020B0600000000000000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6355" y="4351297"/>
              <a:ext cx="2896009" cy="890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Just for today I will try to live through this day only and not tackle my whole life problem at once</a:t>
              </a:r>
            </a:p>
          </p:txBody>
        </p:sp>
        <p:sp>
          <p:nvSpPr>
            <p:cNvPr id="15" name="文本框 14"/>
            <p:cNvSpPr txBox="1">
              <a:spLocks noChangeArrowheads="1"/>
            </p:cNvSpPr>
            <p:nvPr/>
          </p:nvSpPr>
          <p:spPr bwMode="auto">
            <a:xfrm>
              <a:off x="3555401" y="1814920"/>
              <a:ext cx="2103206" cy="40011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en-US" altLang="zh-CN" sz="2000" b="1" dirty="0">
                  <a:latin typeface="Impact" panose="020B0806030902050204" pitchFamily="34" charset="0"/>
                  <a:ea typeface="AXIS Std M" panose="020B0600000000000000" pitchFamily="34" charset="-128"/>
                  <a:cs typeface="Open Sans" panose="020B0606030504020204" pitchFamily="34" charset="0"/>
                </a:rPr>
                <a:t>STEP 02</a:t>
              </a:r>
              <a:endParaRPr lang="zh-CN" altLang="en-US" sz="2000" b="1" dirty="0">
                <a:latin typeface="Impact" panose="020B0806030902050204" pitchFamily="34" charset="0"/>
                <a:ea typeface="AXIS Std M" panose="020B0600000000000000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16" name="TextBox 13"/>
            <p:cNvSpPr txBox="1"/>
            <p:nvPr/>
          </p:nvSpPr>
          <p:spPr>
            <a:xfrm>
              <a:off x="3116876" y="2215030"/>
              <a:ext cx="2896009" cy="890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Just for today I will try to live through this day only and not tackle my whole life problem at once</a:t>
              </a:r>
            </a:p>
          </p:txBody>
        </p:sp>
        <p:sp>
          <p:nvSpPr>
            <p:cNvPr id="17" name="文本框 16"/>
            <p:cNvSpPr txBox="1">
              <a:spLocks noChangeArrowheads="1"/>
            </p:cNvSpPr>
            <p:nvPr/>
          </p:nvSpPr>
          <p:spPr bwMode="auto">
            <a:xfrm>
              <a:off x="6321053" y="3839929"/>
              <a:ext cx="2103206" cy="40011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en-US" altLang="zh-CN" sz="2000" b="1" dirty="0">
                  <a:latin typeface="Impact" panose="020B0806030902050204" pitchFamily="34" charset="0"/>
                  <a:ea typeface="AXIS Std M" panose="020B0600000000000000" pitchFamily="34" charset="-128"/>
                  <a:cs typeface="Open Sans" panose="020B0606030504020204" pitchFamily="34" charset="0"/>
                </a:rPr>
                <a:t>STEP 03</a:t>
              </a:r>
              <a:endParaRPr lang="zh-CN" altLang="en-US" sz="2000" b="1" dirty="0">
                <a:latin typeface="Impact" panose="020B0806030902050204" pitchFamily="34" charset="0"/>
                <a:ea typeface="AXIS Std M" panose="020B0600000000000000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18" name="TextBox 13"/>
            <p:cNvSpPr txBox="1"/>
            <p:nvPr/>
          </p:nvSpPr>
          <p:spPr>
            <a:xfrm>
              <a:off x="5882528" y="4240039"/>
              <a:ext cx="2896009" cy="890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Just for today I will try to live through this day only and not tackle my whole life problem at once</a:t>
              </a:r>
            </a:p>
          </p:txBody>
        </p:sp>
        <p:sp>
          <p:nvSpPr>
            <p:cNvPr id="19" name="文本框 18"/>
            <p:cNvSpPr txBox="1">
              <a:spLocks noChangeArrowheads="1"/>
            </p:cNvSpPr>
            <p:nvPr/>
          </p:nvSpPr>
          <p:spPr bwMode="auto">
            <a:xfrm>
              <a:off x="9338881" y="1814920"/>
              <a:ext cx="2103206" cy="40011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en-US" altLang="zh-CN" sz="2000" b="1" dirty="0">
                  <a:latin typeface="Impact" panose="020B0806030902050204" pitchFamily="34" charset="0"/>
                  <a:ea typeface="AXIS Std M" panose="020B0600000000000000" pitchFamily="34" charset="-128"/>
                  <a:cs typeface="Open Sans" panose="020B0606030504020204" pitchFamily="34" charset="0"/>
                </a:rPr>
                <a:t>STEP 04</a:t>
              </a:r>
              <a:endParaRPr lang="zh-CN" altLang="en-US" sz="2000" b="1" dirty="0">
                <a:latin typeface="Impact" panose="020B0806030902050204" pitchFamily="34" charset="0"/>
                <a:ea typeface="AXIS Std M" panose="020B0600000000000000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20" name="TextBox 13"/>
            <p:cNvSpPr txBox="1"/>
            <p:nvPr/>
          </p:nvSpPr>
          <p:spPr>
            <a:xfrm>
              <a:off x="8900356" y="2215030"/>
              <a:ext cx="2896009" cy="890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Just for today I will try to live through this day only and not tackle my whole life problem at once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290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 flipH="1">
            <a:off x="4375656" y="-966156"/>
            <a:ext cx="3505236" cy="3486899"/>
          </a:xfrm>
          <a:prstGeom prst="ellipse">
            <a:avLst/>
          </a:prstGeom>
          <a:solidFill>
            <a:srgbClr val="FFFAEA"/>
          </a:solidFill>
          <a:ln>
            <a:noFill/>
          </a:ln>
          <a:effectLst>
            <a:outerShdw blurRad="50800" dist="254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285184" y="137302"/>
            <a:ext cx="3686179" cy="1200329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rgbClr val="FDC7CD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CONTENT</a:t>
            </a:r>
            <a:endParaRPr lang="zh-CN" altLang="en-US" sz="7200" dirty="0">
              <a:solidFill>
                <a:srgbClr val="FDC7CD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41" t="11407" r="17965" b="61081"/>
          <a:stretch/>
        </p:blipFill>
        <p:spPr>
          <a:xfrm>
            <a:off x="6211755" y="137302"/>
            <a:ext cx="3114675" cy="2250816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6" t="42924" r="63172" b="24015"/>
          <a:stretch/>
        </p:blipFill>
        <p:spPr>
          <a:xfrm>
            <a:off x="3617521" y="137302"/>
            <a:ext cx="2210759" cy="2752004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1394501" y="3368896"/>
            <a:ext cx="8680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 Light" panose="020B0502040204020203" pitchFamily="34" charset="-122"/>
              </a:rPr>
              <a:t>01</a:t>
            </a:r>
            <a:endParaRPr lang="zh-CN" altLang="en-US" sz="4000" b="1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5" name="文本框 22"/>
          <p:cNvSpPr txBox="1">
            <a:spLocks noChangeArrowheads="1"/>
          </p:cNvSpPr>
          <p:nvPr/>
        </p:nvSpPr>
        <p:spPr bwMode="auto">
          <a:xfrm>
            <a:off x="2156503" y="3197482"/>
            <a:ext cx="3810572" cy="4001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rPr>
              <a:t>ADD TITLE HERE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矩形 23"/>
          <p:cNvSpPr>
            <a:spLocks noChangeArrowheads="1"/>
          </p:cNvSpPr>
          <p:nvPr/>
        </p:nvSpPr>
        <p:spPr bwMode="auto">
          <a:xfrm>
            <a:off x="2156504" y="3666863"/>
            <a:ext cx="340941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2279374" y="3613855"/>
            <a:ext cx="32865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6383941" y="3368896"/>
            <a:ext cx="8680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 Light" panose="020B0502040204020203" pitchFamily="34" charset="-122"/>
              </a:rPr>
              <a:t>02</a:t>
            </a:r>
            <a:endParaRPr lang="zh-CN" altLang="en-US" sz="4000" b="1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29" name="文本框 22"/>
          <p:cNvSpPr txBox="1">
            <a:spLocks noChangeArrowheads="1"/>
          </p:cNvSpPr>
          <p:nvPr/>
        </p:nvSpPr>
        <p:spPr bwMode="auto">
          <a:xfrm>
            <a:off x="7145943" y="3197482"/>
            <a:ext cx="3810572" cy="4001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rPr>
              <a:t>ADD TITLE HERE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" name="矩形 23"/>
          <p:cNvSpPr>
            <a:spLocks noChangeArrowheads="1"/>
          </p:cNvSpPr>
          <p:nvPr/>
        </p:nvSpPr>
        <p:spPr bwMode="auto">
          <a:xfrm>
            <a:off x="7145944" y="3666863"/>
            <a:ext cx="340941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7268814" y="3613855"/>
            <a:ext cx="32865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1394501" y="4899520"/>
            <a:ext cx="8680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 Light" panose="020B0502040204020203" pitchFamily="34" charset="-122"/>
              </a:rPr>
              <a:t>03</a:t>
            </a:r>
            <a:endParaRPr lang="zh-CN" altLang="en-US" sz="4000" b="1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3" name="文本框 22"/>
          <p:cNvSpPr txBox="1">
            <a:spLocks noChangeArrowheads="1"/>
          </p:cNvSpPr>
          <p:nvPr/>
        </p:nvSpPr>
        <p:spPr bwMode="auto">
          <a:xfrm>
            <a:off x="2156503" y="4728106"/>
            <a:ext cx="3810572" cy="4001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rPr>
              <a:t>ADD TITLE HERE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矩形 23"/>
          <p:cNvSpPr>
            <a:spLocks noChangeArrowheads="1"/>
          </p:cNvSpPr>
          <p:nvPr/>
        </p:nvSpPr>
        <p:spPr bwMode="auto">
          <a:xfrm>
            <a:off x="2156504" y="5197487"/>
            <a:ext cx="340941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2279374" y="5144479"/>
            <a:ext cx="32865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6383941" y="4899520"/>
            <a:ext cx="8680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 Light" panose="020B0502040204020203" pitchFamily="34" charset="-122"/>
              </a:rPr>
              <a:t>04</a:t>
            </a:r>
            <a:endParaRPr lang="zh-CN" altLang="en-US" sz="4000" b="1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7" name="文本框 22"/>
          <p:cNvSpPr txBox="1">
            <a:spLocks noChangeArrowheads="1"/>
          </p:cNvSpPr>
          <p:nvPr/>
        </p:nvSpPr>
        <p:spPr bwMode="auto">
          <a:xfrm>
            <a:off x="7145943" y="4728106"/>
            <a:ext cx="3810572" cy="4001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rPr>
              <a:t>ADD TITLE HERE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8" name="矩形 23"/>
          <p:cNvSpPr>
            <a:spLocks noChangeArrowheads="1"/>
          </p:cNvSpPr>
          <p:nvPr/>
        </p:nvSpPr>
        <p:spPr bwMode="auto">
          <a:xfrm>
            <a:off x="7145944" y="5197487"/>
            <a:ext cx="340941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7268814" y="5144479"/>
            <a:ext cx="32865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56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4" grpId="0"/>
      <p:bldP spid="25" grpId="0"/>
      <p:bldP spid="26" grpId="0"/>
      <p:bldP spid="28" grpId="0"/>
      <p:bldP spid="29" grpId="0"/>
      <p:bldP spid="30" grpId="0"/>
      <p:bldP spid="32" grpId="0"/>
      <p:bldP spid="33" grpId="0"/>
      <p:bldP spid="34" grpId="0"/>
      <p:bldP spid="36" grpId="0"/>
      <p:bldP spid="37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7" t="31098" r="13803" b="4414"/>
          <a:stretch/>
        </p:blipFill>
        <p:spPr>
          <a:xfrm>
            <a:off x="3482474" y="915374"/>
            <a:ext cx="5577871" cy="2822873"/>
          </a:xfrm>
          <a:prstGeom prst="rect">
            <a:avLst/>
          </a:prstGeom>
          <a:effectLst>
            <a:outerShdw blurRad="50800" dist="38100" dir="5400000" sx="102000" sy="102000" algn="ctr" rotWithShape="0">
              <a:srgbClr val="000000">
                <a:alpha val="43137"/>
              </a:srgb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2457240" y="3870767"/>
            <a:ext cx="7600951" cy="1107996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latin typeface="Impact" panose="020B0806030902050204" pitchFamily="34" charset="0"/>
                <a:ea typeface="微软雅黑" panose="020B0503020204020204" pitchFamily="34" charset="-122"/>
              </a:rPr>
              <a:t>THANKS</a:t>
            </a:r>
            <a:endParaRPr lang="zh-CN" altLang="en-US" sz="66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3945129" y="4965081"/>
            <a:ext cx="4598667" cy="61369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THIS IS A ART TEMPLATE ,THE TEMPLATE DESIGN BY JERRY.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645112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80" y="5019548"/>
            <a:ext cx="1275328" cy="193536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6910" y="5013956"/>
            <a:ext cx="1912991" cy="194095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834" y="5084848"/>
            <a:ext cx="1415166" cy="1773152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186606" y="2160104"/>
            <a:ext cx="7414593" cy="2125823"/>
            <a:chOff x="2186606" y="2160104"/>
            <a:chExt cx="7414593" cy="2125823"/>
          </a:xfrm>
        </p:grpSpPr>
        <p:sp>
          <p:nvSpPr>
            <p:cNvPr id="11" name="文本框 10"/>
            <p:cNvSpPr txBox="1"/>
            <p:nvPr/>
          </p:nvSpPr>
          <p:spPr>
            <a:xfrm>
              <a:off x="2339007" y="2464737"/>
              <a:ext cx="2213113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600" b="1" dirty="0">
                  <a:solidFill>
                    <a:srgbClr val="FF0000"/>
                  </a:solidFill>
                  <a:latin typeface="Algerian" panose="04020705040A02060702" pitchFamily="82" charset="0"/>
                  <a:ea typeface="微软雅黑 Light" panose="020B0502040204020203" pitchFamily="34" charset="-122"/>
                </a:rPr>
                <a:t>01</a:t>
              </a:r>
              <a:endParaRPr lang="zh-CN" altLang="en-US" sz="9600" b="1" dirty="0">
                <a:solidFill>
                  <a:srgbClr val="FF0000"/>
                </a:solidFill>
                <a:latin typeface="Algerian" panose="04020705040A02060702" pitchFamily="82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2" name="文本框 22"/>
            <p:cNvSpPr txBox="1">
              <a:spLocks noChangeArrowheads="1"/>
            </p:cNvSpPr>
            <p:nvPr/>
          </p:nvSpPr>
          <p:spPr bwMode="auto">
            <a:xfrm>
              <a:off x="4631632" y="2576565"/>
              <a:ext cx="3810572" cy="58477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3200" b="1" dirty="0">
                  <a:latin typeface="Impact" panose="020B0806030902050204" pitchFamily="34" charset="0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ADD YOUR TITLE HERE</a:t>
              </a:r>
              <a:endParaRPr lang="zh-CN" altLang="en-US" sz="3200" dirty="0">
                <a:latin typeface="Impact" panose="020B080603090205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3" name="矩形 23"/>
            <p:cNvSpPr>
              <a:spLocks noChangeArrowheads="1"/>
            </p:cNvSpPr>
            <p:nvPr/>
          </p:nvSpPr>
          <p:spPr bwMode="auto">
            <a:xfrm>
              <a:off x="4631632" y="3199127"/>
              <a:ext cx="4565377" cy="70205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en-US" sz="14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Just for today I will try to live through this day only and not tackle my whole life once. I can</a:t>
              </a:r>
              <a:endPara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4459354" y="2597090"/>
              <a:ext cx="0" cy="12723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半闭框 14"/>
            <p:cNvSpPr/>
            <p:nvPr/>
          </p:nvSpPr>
          <p:spPr>
            <a:xfrm>
              <a:off x="2186606" y="2160104"/>
              <a:ext cx="463826" cy="416461"/>
            </a:xfrm>
            <a:prstGeom prst="halfFrame">
              <a:avLst>
                <a:gd name="adj1" fmla="val 0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" name="半闭框 15"/>
            <p:cNvSpPr/>
            <p:nvPr/>
          </p:nvSpPr>
          <p:spPr>
            <a:xfrm rot="10800000">
              <a:off x="9137373" y="3869466"/>
              <a:ext cx="463826" cy="416461"/>
            </a:xfrm>
            <a:prstGeom prst="halfFrame">
              <a:avLst>
                <a:gd name="adj1" fmla="val 0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193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4" r="36194" b="21875"/>
          <a:stretch/>
        </p:blipFill>
        <p:spPr>
          <a:xfrm>
            <a:off x="9215439" y="0"/>
            <a:ext cx="1669170" cy="701907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697494" y="1921571"/>
            <a:ext cx="4849312" cy="58477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Impact" panose="020B0806030902050204" pitchFamily="34" charset="0"/>
                <a:ea typeface="微软雅黑" panose="020B0503020204020204" pitchFamily="34" charset="-122"/>
              </a:rPr>
              <a:t>ADD YOUR TITTLE HERE</a:t>
            </a:r>
            <a:endParaRPr lang="zh-CN" altLang="en-US" sz="32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97493" y="2567902"/>
            <a:ext cx="711267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97494" y="3878963"/>
            <a:ext cx="57947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413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5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9" t="32500" r="23674" b="37083"/>
          <a:stretch/>
        </p:blipFill>
        <p:spPr>
          <a:xfrm flipH="1">
            <a:off x="6102739" y="2311282"/>
            <a:ext cx="6023061" cy="465273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72931" y="1459641"/>
            <a:ext cx="3566248" cy="52322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</a:rPr>
              <a:t>ADD YOUR TITTLE HERE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72931" y="2311282"/>
            <a:ext cx="4449372" cy="1671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72931" y="4116452"/>
            <a:ext cx="4449372" cy="1671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024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6458178" y="2449595"/>
            <a:ext cx="634181" cy="634181"/>
          </a:xfrm>
          <a:prstGeom prst="ellipse">
            <a:avLst/>
          </a:prstGeom>
          <a:noFill/>
          <a:ln w="28575">
            <a:solidFill>
              <a:srgbClr val="425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72927" y="2523027"/>
            <a:ext cx="56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Impact" panose="020B0806030902050204" pitchFamily="34" charset="0"/>
              </a:rPr>
              <a:t>0 1</a:t>
            </a:r>
            <a:endParaRPr lang="zh-CN" altLang="en-US" sz="2400" b="1" dirty="0">
              <a:latin typeface="Impact" panose="020B080603090205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458179" y="3457401"/>
            <a:ext cx="634181" cy="634181"/>
          </a:xfrm>
          <a:prstGeom prst="ellipse">
            <a:avLst/>
          </a:prstGeom>
          <a:noFill/>
          <a:ln w="28575">
            <a:solidFill>
              <a:srgbClr val="425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72928" y="3530833"/>
            <a:ext cx="56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Impact" panose="020B0806030902050204" pitchFamily="34" charset="0"/>
              </a:rPr>
              <a:t>0 2</a:t>
            </a:r>
            <a:endParaRPr lang="zh-CN" altLang="en-US" sz="2400" b="1" dirty="0">
              <a:latin typeface="Impact" panose="020B0806030902050204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458178" y="4493903"/>
            <a:ext cx="634181" cy="634181"/>
          </a:xfrm>
          <a:prstGeom prst="ellipse">
            <a:avLst/>
          </a:prstGeom>
          <a:noFill/>
          <a:ln w="28575">
            <a:solidFill>
              <a:srgbClr val="425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443899" y="4567335"/>
            <a:ext cx="619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Impact" panose="020B0806030902050204" pitchFamily="34" charset="0"/>
              </a:rPr>
              <a:t>0 3</a:t>
            </a:r>
            <a:endParaRPr lang="zh-CN" altLang="en-US" sz="2400" b="1" dirty="0">
              <a:latin typeface="Impact" panose="020B0806030902050204" pitchFamily="34" charset="0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7264742" y="2459425"/>
            <a:ext cx="4088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1" name="TextBox 13"/>
          <p:cNvSpPr txBox="1"/>
          <p:nvPr/>
        </p:nvSpPr>
        <p:spPr>
          <a:xfrm>
            <a:off x="7264742" y="3525914"/>
            <a:ext cx="4088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2" name="TextBox 13"/>
          <p:cNvSpPr txBox="1"/>
          <p:nvPr/>
        </p:nvSpPr>
        <p:spPr>
          <a:xfrm>
            <a:off x="7264742" y="4516916"/>
            <a:ext cx="4088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Just for today I will try to live through this day only and not tackle my whole life problem at once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9" t="13617" r="31739" b="35696"/>
          <a:stretch/>
        </p:blipFill>
        <p:spPr>
          <a:xfrm>
            <a:off x="371474" y="-42862"/>
            <a:ext cx="5143941" cy="6900862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</p:pic>
    </p:spTree>
    <p:extLst>
      <p:ext uri="{BB962C8B-B14F-4D97-AF65-F5344CB8AC3E}">
        <p14:creationId xmlns:p14="http://schemas.microsoft.com/office/powerpoint/2010/main" val="281142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8" grpId="0" animBg="1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208"/>
          <a:stretch/>
        </p:blipFill>
        <p:spPr>
          <a:xfrm>
            <a:off x="3184448" y="2313085"/>
            <a:ext cx="5516640" cy="177314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790950" y="1123815"/>
            <a:ext cx="4519606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latin typeface="Impact" panose="020B0806030902050204" pitchFamily="34" charset="0"/>
                <a:ea typeface="微软雅黑" panose="020B0503020204020204" pitchFamily="34" charset="-122"/>
              </a:rPr>
              <a:t>ADD YOUR TITTLE</a:t>
            </a:r>
            <a:endParaRPr lang="zh-CN" altLang="en-US" sz="4800" dirty="0"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14655" y="4086226"/>
            <a:ext cx="7072195" cy="1025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 Just for today I will try to live through this day only and not tackle my whole life problem at once</a:t>
            </a:r>
          </a:p>
        </p:txBody>
      </p:sp>
    </p:spTree>
    <p:extLst>
      <p:ext uri="{BB962C8B-B14F-4D97-AF65-F5344CB8AC3E}">
        <p14:creationId xmlns:p14="http://schemas.microsoft.com/office/powerpoint/2010/main" val="4151141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80" y="5019548"/>
            <a:ext cx="1275328" cy="193536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6910" y="5013956"/>
            <a:ext cx="1912991" cy="194095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834" y="5084848"/>
            <a:ext cx="1415166" cy="1773152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186606" y="2160104"/>
            <a:ext cx="7414593" cy="2125823"/>
            <a:chOff x="2186606" y="2160104"/>
            <a:chExt cx="7414593" cy="2125823"/>
          </a:xfrm>
        </p:grpSpPr>
        <p:sp>
          <p:nvSpPr>
            <p:cNvPr id="11" name="文本框 10"/>
            <p:cNvSpPr txBox="1"/>
            <p:nvPr/>
          </p:nvSpPr>
          <p:spPr>
            <a:xfrm>
              <a:off x="2339007" y="2464737"/>
              <a:ext cx="2213113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600" b="1" dirty="0">
                  <a:solidFill>
                    <a:srgbClr val="FF0000"/>
                  </a:solidFill>
                  <a:latin typeface="Algerian" panose="04020705040A02060702" pitchFamily="82" charset="0"/>
                  <a:ea typeface="微软雅黑 Light" panose="020B0502040204020203" pitchFamily="34" charset="-122"/>
                </a:rPr>
                <a:t>02</a:t>
              </a:r>
              <a:endParaRPr lang="zh-CN" altLang="en-US" sz="9600" b="1" dirty="0">
                <a:solidFill>
                  <a:srgbClr val="FF0000"/>
                </a:solidFill>
                <a:latin typeface="Algerian" panose="04020705040A02060702" pitchFamily="82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2" name="文本框 22"/>
            <p:cNvSpPr txBox="1">
              <a:spLocks noChangeArrowheads="1"/>
            </p:cNvSpPr>
            <p:nvPr/>
          </p:nvSpPr>
          <p:spPr bwMode="auto">
            <a:xfrm>
              <a:off x="4631632" y="2576565"/>
              <a:ext cx="3810572" cy="58477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3200" b="1" dirty="0">
                  <a:latin typeface="Impact" panose="020B0806030902050204" pitchFamily="34" charset="0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ADD YOUR TITLE HERE</a:t>
              </a:r>
              <a:endParaRPr lang="zh-CN" altLang="en-US" sz="3200" dirty="0">
                <a:latin typeface="Impact" panose="020B080603090205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3" name="矩形 23"/>
            <p:cNvSpPr>
              <a:spLocks noChangeArrowheads="1"/>
            </p:cNvSpPr>
            <p:nvPr/>
          </p:nvSpPr>
          <p:spPr bwMode="auto">
            <a:xfrm>
              <a:off x="4631632" y="3199127"/>
              <a:ext cx="4565377" cy="70205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en-US" sz="14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Just for today I will try to live through this day only and not tackle my whole life once. I can</a:t>
              </a:r>
              <a:endPara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4459354" y="2597090"/>
              <a:ext cx="0" cy="12723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半闭框 14"/>
            <p:cNvSpPr/>
            <p:nvPr/>
          </p:nvSpPr>
          <p:spPr>
            <a:xfrm>
              <a:off x="2186606" y="2160104"/>
              <a:ext cx="463826" cy="416461"/>
            </a:xfrm>
            <a:prstGeom prst="halfFrame">
              <a:avLst>
                <a:gd name="adj1" fmla="val 0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" name="半闭框 15"/>
            <p:cNvSpPr/>
            <p:nvPr/>
          </p:nvSpPr>
          <p:spPr>
            <a:xfrm rot="10800000">
              <a:off x="9137373" y="3869466"/>
              <a:ext cx="463826" cy="416461"/>
            </a:xfrm>
            <a:prstGeom prst="halfFrame">
              <a:avLst>
                <a:gd name="adj1" fmla="val 0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8096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848" y="1920704"/>
            <a:ext cx="2657474" cy="15859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151" y="1905380"/>
            <a:ext cx="2657474" cy="158591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5606" y="1920704"/>
            <a:ext cx="2657474" cy="1585912"/>
          </a:xfrm>
          <a:prstGeom prst="rect">
            <a:avLst/>
          </a:prstGeom>
        </p:spPr>
      </p:pic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018234" y="4048928"/>
            <a:ext cx="2103206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Impact" panose="020B0806030902050204" pitchFamily="34" charset="0"/>
                <a:ea typeface="AXIS Std M" panose="020B0600000000000000" pitchFamily="34" charset="-128"/>
                <a:cs typeface="Open Sans" panose="020B0606030504020204" pitchFamily="34" charset="0"/>
              </a:rPr>
              <a:t>ADD YOUR TITLE</a:t>
            </a:r>
            <a:endParaRPr lang="zh-CN" altLang="en-US" sz="2000" b="1" dirty="0">
              <a:latin typeface="Impact" panose="020B0806030902050204" pitchFamily="34" charset="0"/>
              <a:ea typeface="AXIS Std M" panose="020B0600000000000000" pitchFamily="34" charset="-128"/>
              <a:cs typeface="Open Sans" panose="020B0606030504020204" pitchFamily="34" charset="0"/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1671939" y="4624821"/>
            <a:ext cx="28960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152674" y="4072137"/>
            <a:ext cx="2103206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Impact" panose="020B0806030902050204" pitchFamily="34" charset="0"/>
                <a:ea typeface="AXIS Std M" panose="020B0600000000000000" pitchFamily="34" charset="-128"/>
                <a:cs typeface="Open Sans" panose="020B0606030504020204" pitchFamily="34" charset="0"/>
              </a:rPr>
              <a:t>ADD YOUR TITLE</a:t>
            </a:r>
            <a:endParaRPr lang="zh-CN" altLang="en-US" sz="2000" b="1" dirty="0">
              <a:latin typeface="Impact" panose="020B0806030902050204" pitchFamily="34" charset="0"/>
              <a:ea typeface="AXIS Std M" panose="020B0600000000000000" pitchFamily="34" charset="-128"/>
              <a:cs typeface="Open Sans" panose="020B0606030504020204" pitchFamily="34" charset="0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4806379" y="4648030"/>
            <a:ext cx="28960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8227572" y="4058885"/>
            <a:ext cx="2103206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Impact" panose="020B0806030902050204" pitchFamily="34" charset="0"/>
                <a:ea typeface="AXIS Std M" panose="020B0600000000000000" pitchFamily="34" charset="-128"/>
                <a:cs typeface="Open Sans" panose="020B0606030504020204" pitchFamily="34" charset="0"/>
              </a:rPr>
              <a:t>ADD YOUR TITLE</a:t>
            </a:r>
            <a:endParaRPr lang="zh-CN" altLang="en-US" sz="2000" b="1" dirty="0">
              <a:latin typeface="Impact" panose="020B0806030902050204" pitchFamily="34" charset="0"/>
              <a:ea typeface="AXIS Std M" panose="020B0600000000000000" pitchFamily="34" charset="-128"/>
              <a:cs typeface="Open Sans" panose="020B0606030504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7881277" y="4634778"/>
            <a:ext cx="28960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Just for today I will try to live through this day only and not tackle my whole life problem at once</a:t>
            </a:r>
          </a:p>
        </p:txBody>
      </p:sp>
    </p:spTree>
    <p:extLst>
      <p:ext uri="{BB962C8B-B14F-4D97-AF65-F5344CB8AC3E}">
        <p14:creationId xmlns:p14="http://schemas.microsoft.com/office/powerpoint/2010/main" val="3281899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1367</Words>
  <Application>Microsoft Office PowerPoint</Application>
  <PresentationFormat>宽屏</PresentationFormat>
  <Paragraphs>92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AXIS Std M</vt:lpstr>
      <vt:lpstr>Gill Sans</vt:lpstr>
      <vt:lpstr>Open Sans</vt:lpstr>
      <vt:lpstr>宋体</vt:lpstr>
      <vt:lpstr>微软雅黑</vt:lpstr>
      <vt:lpstr>微软雅黑 Light</vt:lpstr>
      <vt:lpstr>Algerian</vt:lpstr>
      <vt:lpstr>Arial</vt:lpstr>
      <vt:lpstr>Calibri</vt:lpstr>
      <vt:lpstr>Calibri Light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Windows 用户</cp:lastModifiedBy>
  <cp:revision>1</cp:revision>
  <dcterms:created xsi:type="dcterms:W3CDTF">2015-05-05T08:02:14Z</dcterms:created>
  <dcterms:modified xsi:type="dcterms:W3CDTF">2018-05-30T03:27:18Z</dcterms:modified>
</cp:coreProperties>
</file>