
<file path=[Content_Types].xml><?xml version="1.0" encoding="utf-8"?>
<Types xmlns="http://schemas.openxmlformats.org/package/2006/content-types">
  <Default Extension="png" ContentType="image/png"/>
  <Default Extension="m4a" ContentType="audio/mp4"/>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notesSlides/notesSlide1.xml" ContentType="application/vnd.openxmlformats-officedocument.presentationml.notesSlide+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6"/>
  </p:notesMasterIdLst>
  <p:handoutMasterIdLst>
    <p:handoutMasterId r:id="rId27"/>
  </p:handoutMasterIdLst>
  <p:sldIdLst>
    <p:sldId id="6540" r:id="rId2"/>
    <p:sldId id="6543" r:id="rId3"/>
    <p:sldId id="6544" r:id="rId4"/>
    <p:sldId id="6551" r:id="rId5"/>
    <p:sldId id="6552" r:id="rId6"/>
    <p:sldId id="6553" r:id="rId7"/>
    <p:sldId id="6554" r:id="rId8"/>
    <p:sldId id="6545" r:id="rId9"/>
    <p:sldId id="6548" r:id="rId10"/>
    <p:sldId id="6549" r:id="rId11"/>
    <p:sldId id="6550" r:id="rId12"/>
    <p:sldId id="6562" r:id="rId13"/>
    <p:sldId id="6558" r:id="rId14"/>
    <p:sldId id="6546" r:id="rId15"/>
    <p:sldId id="6557" r:id="rId16"/>
    <p:sldId id="6559" r:id="rId17"/>
    <p:sldId id="6560" r:id="rId18"/>
    <p:sldId id="6564" r:id="rId19"/>
    <p:sldId id="6547" r:id="rId20"/>
    <p:sldId id="6555" r:id="rId21"/>
    <p:sldId id="6556" r:id="rId22"/>
    <p:sldId id="6561" r:id="rId23"/>
    <p:sldId id="6563" r:id="rId24"/>
    <p:sldId id="6542" r:id="rId25"/>
  </p:sldIdLst>
  <p:sldSz cx="9144000" cy="5143500" type="screen16x9"/>
  <p:notesSz cx="6858000" cy="9144000"/>
  <p:defaultTextStyle>
    <a:defPPr>
      <a:defRPr lang="zh-CN"/>
    </a:defPPr>
    <a:lvl1pPr marL="0" algn="l" defTabSz="913765" rtl="0" eaLnBrk="1" latinLnBrk="0" hangingPunct="1">
      <a:defRPr sz="1800" kern="1200">
        <a:solidFill>
          <a:schemeClr val="tx1"/>
        </a:solidFill>
        <a:latin typeface="+mn-lt"/>
        <a:ea typeface="+mn-ea"/>
        <a:cs typeface="+mn-cs"/>
      </a:defRPr>
    </a:lvl1pPr>
    <a:lvl2pPr marL="457200" algn="l" defTabSz="913765" rtl="0" eaLnBrk="1" latinLnBrk="0" hangingPunct="1">
      <a:defRPr sz="1800" kern="1200">
        <a:solidFill>
          <a:schemeClr val="tx1"/>
        </a:solidFill>
        <a:latin typeface="+mn-lt"/>
        <a:ea typeface="+mn-ea"/>
        <a:cs typeface="+mn-cs"/>
      </a:defRPr>
    </a:lvl2pPr>
    <a:lvl3pPr marL="914400" algn="l" defTabSz="913765" rtl="0" eaLnBrk="1" latinLnBrk="0" hangingPunct="1">
      <a:defRPr sz="1800" kern="1200">
        <a:solidFill>
          <a:schemeClr val="tx1"/>
        </a:solidFill>
        <a:latin typeface="+mn-lt"/>
        <a:ea typeface="+mn-ea"/>
        <a:cs typeface="+mn-cs"/>
      </a:defRPr>
    </a:lvl3pPr>
    <a:lvl4pPr marL="1371600" algn="l" defTabSz="913765" rtl="0" eaLnBrk="1" latinLnBrk="0" hangingPunct="1">
      <a:defRPr sz="1800" kern="1200">
        <a:solidFill>
          <a:schemeClr val="tx1"/>
        </a:solidFill>
        <a:latin typeface="+mn-lt"/>
        <a:ea typeface="+mn-ea"/>
        <a:cs typeface="+mn-cs"/>
      </a:defRPr>
    </a:lvl4pPr>
    <a:lvl5pPr marL="1828800" algn="l" defTabSz="913765" rtl="0" eaLnBrk="1" latinLnBrk="0" hangingPunct="1">
      <a:defRPr sz="1800" kern="1200">
        <a:solidFill>
          <a:schemeClr val="tx1"/>
        </a:solidFill>
        <a:latin typeface="+mn-lt"/>
        <a:ea typeface="+mn-ea"/>
        <a:cs typeface="+mn-cs"/>
      </a:defRPr>
    </a:lvl5pPr>
    <a:lvl6pPr marL="2286000" algn="l" defTabSz="913765" rtl="0" eaLnBrk="1" latinLnBrk="0" hangingPunct="1">
      <a:defRPr sz="1800" kern="1200">
        <a:solidFill>
          <a:schemeClr val="tx1"/>
        </a:solidFill>
        <a:latin typeface="+mn-lt"/>
        <a:ea typeface="+mn-ea"/>
        <a:cs typeface="+mn-cs"/>
      </a:defRPr>
    </a:lvl6pPr>
    <a:lvl7pPr marL="2742565" algn="l" defTabSz="913765" rtl="0" eaLnBrk="1" latinLnBrk="0" hangingPunct="1">
      <a:defRPr sz="1800" kern="1200">
        <a:solidFill>
          <a:schemeClr val="tx1"/>
        </a:solidFill>
        <a:latin typeface="+mn-lt"/>
        <a:ea typeface="+mn-ea"/>
        <a:cs typeface="+mn-cs"/>
      </a:defRPr>
    </a:lvl7pPr>
    <a:lvl8pPr marL="3199765" algn="l" defTabSz="913765" rtl="0" eaLnBrk="1" latinLnBrk="0" hangingPunct="1">
      <a:defRPr sz="1800" kern="1200">
        <a:solidFill>
          <a:schemeClr val="tx1"/>
        </a:solidFill>
        <a:latin typeface="+mn-lt"/>
        <a:ea typeface="+mn-ea"/>
        <a:cs typeface="+mn-cs"/>
      </a:defRPr>
    </a:lvl8pPr>
    <a:lvl9pPr marL="3656965" algn="l" defTabSz="913765"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C1C1C"/>
    <a:srgbClr val="FF9933"/>
    <a:srgbClr val="FFFFFF"/>
    <a:srgbClr val="F5D544"/>
    <a:srgbClr val="FFFF21"/>
    <a:srgbClr val="B9CCA4"/>
    <a:srgbClr val="0075BF"/>
    <a:srgbClr val="034EA2"/>
    <a:srgbClr val="0087CD"/>
    <a:srgbClr val="C68F0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648" autoAdjust="0"/>
    <p:restoredTop sz="95178" autoAdjust="0"/>
  </p:normalViewPr>
  <p:slideViewPr>
    <p:cSldViewPr>
      <p:cViewPr varScale="1">
        <p:scale>
          <a:sx n="146" d="100"/>
          <a:sy n="146" d="100"/>
        </p:scale>
        <p:origin x="366" y="114"/>
      </p:cViewPr>
      <p:guideLst>
        <p:guide orient="horz" pos="1620"/>
        <p:guide pos="2880"/>
      </p:guideLst>
    </p:cSldViewPr>
  </p:slideViewPr>
  <p:outlineViewPr>
    <p:cViewPr>
      <p:scale>
        <a:sx n="33" d="100"/>
        <a:sy n="33" d="100"/>
      </p:scale>
      <p:origin x="0" y="-1354"/>
    </p:cViewPr>
  </p:outlineViewPr>
  <p:notesTextViewPr>
    <p:cViewPr>
      <p:scale>
        <a:sx n="1" d="1"/>
        <a:sy n="1" d="1"/>
      </p:scale>
      <p:origin x="0" y="0"/>
    </p:cViewPr>
  </p:notesTextViewPr>
  <p:sorterViewPr>
    <p:cViewPr>
      <p:scale>
        <a:sx n="66" d="100"/>
        <a:sy n="66" d="100"/>
      </p:scale>
      <p:origin x="0" y="0"/>
    </p:cViewPr>
  </p:sorterViewPr>
  <p:notesViewPr>
    <p:cSldViewPr>
      <p:cViewPr varScale="1">
        <p:scale>
          <a:sx n="63" d="100"/>
          <a:sy n="63" d="100"/>
        </p:scale>
        <p:origin x="3206" y="67"/>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handoutMaster" Target="handoutMasters/handoutMaster1.xml"/><Relationship Id="rId3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627DE730-E7F5-4CF8-BBFA-6764648D361D}" type="datetimeFigureOut">
              <a:rPr lang="zh-CN" altLang="en-US" smtClean="0"/>
              <a:t>2017/12/18</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EA1BD312-4345-49C7-9471-91FF69C0AA82}" type="slidenum">
              <a:rPr lang="zh-CN" altLang="en-US" smtClean="0"/>
              <a:t>‹#›</a:t>
            </a:fld>
            <a:endParaRPr lang="zh-CN" altLang="en-US"/>
          </a:p>
        </p:txBody>
      </p:sp>
    </p:spTree>
    <p:extLst>
      <p:ext uri="{BB962C8B-B14F-4D97-AF65-F5344CB8AC3E}">
        <p14:creationId xmlns:p14="http://schemas.microsoft.com/office/powerpoint/2010/main" val="87470117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82A5992-9D73-4015-9385-ABE035416B29}" type="datetimeFigureOut">
              <a:rPr lang="zh-CN" altLang="en-US" smtClean="0"/>
              <a:t>2017/12/18</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795A699-AB68-4A20-99FB-6F69DC266D45}" type="slidenum">
              <a:rPr lang="zh-CN" altLang="en-US" smtClean="0"/>
              <a:t>‹#›</a:t>
            </a:fld>
            <a:endParaRPr lang="zh-CN" altLang="en-US"/>
          </a:p>
        </p:txBody>
      </p:sp>
    </p:spTree>
    <p:extLst>
      <p:ext uri="{BB962C8B-B14F-4D97-AF65-F5344CB8AC3E}">
        <p14:creationId xmlns:p14="http://schemas.microsoft.com/office/powerpoint/2010/main" val="2662545037"/>
      </p:ext>
    </p:extLst>
  </p:cSld>
  <p:clrMap bg1="lt1" tx1="dk1" bg2="lt2" tx2="dk2" accent1="accent1" accent2="accent2" accent3="accent3" accent4="accent4" accent5="accent5" accent6="accent6" hlink="hlink" folHlink="folHlink"/>
  <p:notesStyle>
    <a:lvl1pPr marL="0" algn="l" defTabSz="913765" rtl="0" eaLnBrk="1" latinLnBrk="0" hangingPunct="1">
      <a:defRPr sz="1200" kern="1200">
        <a:solidFill>
          <a:schemeClr val="tx1"/>
        </a:solidFill>
        <a:latin typeface="+mn-lt"/>
        <a:ea typeface="+mn-ea"/>
        <a:cs typeface="+mn-cs"/>
      </a:defRPr>
    </a:lvl1pPr>
    <a:lvl2pPr marL="457200" algn="l" defTabSz="913765" rtl="0" eaLnBrk="1" latinLnBrk="0" hangingPunct="1">
      <a:defRPr sz="1200" kern="1200">
        <a:solidFill>
          <a:schemeClr val="tx1"/>
        </a:solidFill>
        <a:latin typeface="+mn-lt"/>
        <a:ea typeface="+mn-ea"/>
        <a:cs typeface="+mn-cs"/>
      </a:defRPr>
    </a:lvl2pPr>
    <a:lvl3pPr marL="914400" algn="l" defTabSz="913765" rtl="0" eaLnBrk="1" latinLnBrk="0" hangingPunct="1">
      <a:defRPr sz="1200" kern="1200">
        <a:solidFill>
          <a:schemeClr val="tx1"/>
        </a:solidFill>
        <a:latin typeface="+mn-lt"/>
        <a:ea typeface="+mn-ea"/>
        <a:cs typeface="+mn-cs"/>
      </a:defRPr>
    </a:lvl3pPr>
    <a:lvl4pPr marL="1371600" algn="l" defTabSz="913765" rtl="0" eaLnBrk="1" latinLnBrk="0" hangingPunct="1">
      <a:defRPr sz="1200" kern="1200">
        <a:solidFill>
          <a:schemeClr val="tx1"/>
        </a:solidFill>
        <a:latin typeface="+mn-lt"/>
        <a:ea typeface="+mn-ea"/>
        <a:cs typeface="+mn-cs"/>
      </a:defRPr>
    </a:lvl4pPr>
    <a:lvl5pPr marL="1828800" algn="l" defTabSz="913765" rtl="0" eaLnBrk="1" latinLnBrk="0" hangingPunct="1">
      <a:defRPr sz="1200" kern="1200">
        <a:solidFill>
          <a:schemeClr val="tx1"/>
        </a:solidFill>
        <a:latin typeface="+mn-lt"/>
        <a:ea typeface="+mn-ea"/>
        <a:cs typeface="+mn-cs"/>
      </a:defRPr>
    </a:lvl5pPr>
    <a:lvl6pPr marL="2286000" algn="l" defTabSz="913765" rtl="0" eaLnBrk="1" latinLnBrk="0" hangingPunct="1">
      <a:defRPr sz="1200" kern="1200">
        <a:solidFill>
          <a:schemeClr val="tx1"/>
        </a:solidFill>
        <a:latin typeface="+mn-lt"/>
        <a:ea typeface="+mn-ea"/>
        <a:cs typeface="+mn-cs"/>
      </a:defRPr>
    </a:lvl6pPr>
    <a:lvl7pPr marL="2742565" algn="l" defTabSz="913765" rtl="0" eaLnBrk="1" latinLnBrk="0" hangingPunct="1">
      <a:defRPr sz="1200" kern="1200">
        <a:solidFill>
          <a:schemeClr val="tx1"/>
        </a:solidFill>
        <a:latin typeface="+mn-lt"/>
        <a:ea typeface="+mn-ea"/>
        <a:cs typeface="+mn-cs"/>
      </a:defRPr>
    </a:lvl7pPr>
    <a:lvl8pPr marL="3199765" algn="l" defTabSz="913765" rtl="0" eaLnBrk="1" latinLnBrk="0" hangingPunct="1">
      <a:defRPr sz="1200" kern="1200">
        <a:solidFill>
          <a:schemeClr val="tx1"/>
        </a:solidFill>
        <a:latin typeface="+mn-lt"/>
        <a:ea typeface="+mn-ea"/>
        <a:cs typeface="+mn-cs"/>
      </a:defRPr>
    </a:lvl8pPr>
    <a:lvl9pPr marL="3656965" algn="l" defTabSz="913765"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1DD763D-9BC5-4E2A-A15B-DF11F44058BA}" type="slidenum">
              <a:rPr lang="zh-CN" altLang="en-US" smtClean="0"/>
              <a:t>1</a:t>
            </a:fld>
            <a:endParaRPr lang="zh-CN" altLang="en-US"/>
          </a:p>
        </p:txBody>
      </p:sp>
    </p:spTree>
    <p:extLst>
      <p:ext uri="{BB962C8B-B14F-4D97-AF65-F5344CB8AC3E}">
        <p14:creationId xmlns:p14="http://schemas.microsoft.com/office/powerpoint/2010/main" val="292402514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FFF2840-1518-4960-82A3-D28AB7EB9CF5}" type="slidenum">
              <a:rPr lang="zh-CN" altLang="en-US" smtClean="0"/>
              <a:t>23</a:t>
            </a:fld>
            <a:endParaRPr lang="zh-CN" altLang="en-US"/>
          </a:p>
        </p:txBody>
      </p:sp>
    </p:spTree>
    <p:extLst>
      <p:ext uri="{BB962C8B-B14F-4D97-AF65-F5344CB8AC3E}">
        <p14:creationId xmlns:p14="http://schemas.microsoft.com/office/powerpoint/2010/main" val="26500590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1DD763D-9BC5-4E2A-A15B-DF11F44058BA}" type="slidenum">
              <a:rPr lang="zh-CN" altLang="en-US" smtClean="0"/>
              <a:t>24</a:t>
            </a:fld>
            <a:endParaRPr lang="zh-CN" altLang="en-US"/>
          </a:p>
        </p:txBody>
      </p:sp>
    </p:spTree>
    <p:extLst>
      <p:ext uri="{BB962C8B-B14F-4D97-AF65-F5344CB8AC3E}">
        <p14:creationId xmlns:p14="http://schemas.microsoft.com/office/powerpoint/2010/main" val="28079972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1DD763D-9BC5-4E2A-A15B-DF11F44058BA}" type="slidenum">
              <a:rPr lang="zh-CN" altLang="en-US" smtClean="0"/>
              <a:t>2</a:t>
            </a:fld>
            <a:endParaRPr lang="zh-CN" altLang="en-US"/>
          </a:p>
        </p:txBody>
      </p:sp>
    </p:spTree>
    <p:extLst>
      <p:ext uri="{BB962C8B-B14F-4D97-AF65-F5344CB8AC3E}">
        <p14:creationId xmlns:p14="http://schemas.microsoft.com/office/powerpoint/2010/main" val="3088448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1DD763D-9BC5-4E2A-A15B-DF11F44058BA}" type="slidenum">
              <a:rPr lang="zh-CN" altLang="en-US" smtClean="0"/>
              <a:t>3</a:t>
            </a:fld>
            <a:endParaRPr lang="zh-CN" altLang="en-US"/>
          </a:p>
        </p:txBody>
      </p:sp>
    </p:spTree>
    <p:extLst>
      <p:ext uri="{BB962C8B-B14F-4D97-AF65-F5344CB8AC3E}">
        <p14:creationId xmlns:p14="http://schemas.microsoft.com/office/powerpoint/2010/main" val="417841921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1DD763D-9BC5-4E2A-A15B-DF11F44058BA}" type="slidenum">
              <a:rPr lang="zh-CN" altLang="en-US" smtClean="0"/>
              <a:t>8</a:t>
            </a:fld>
            <a:endParaRPr lang="zh-CN" altLang="en-US"/>
          </a:p>
        </p:txBody>
      </p:sp>
    </p:spTree>
    <p:extLst>
      <p:ext uri="{BB962C8B-B14F-4D97-AF65-F5344CB8AC3E}">
        <p14:creationId xmlns:p14="http://schemas.microsoft.com/office/powerpoint/2010/main" val="421817718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1DD763D-9BC5-4E2A-A15B-DF11F44058BA}" type="slidenum">
              <a:rPr lang="zh-CN" altLang="en-US" smtClean="0"/>
              <a:t>14</a:t>
            </a:fld>
            <a:endParaRPr lang="zh-CN" altLang="en-US"/>
          </a:p>
        </p:txBody>
      </p:sp>
    </p:spTree>
    <p:extLst>
      <p:ext uri="{BB962C8B-B14F-4D97-AF65-F5344CB8AC3E}">
        <p14:creationId xmlns:p14="http://schemas.microsoft.com/office/powerpoint/2010/main" val="420818182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t>17</a:t>
            </a:fld>
            <a:endParaRPr lang="zh-CN" altLang="en-US" dirty="0"/>
          </a:p>
        </p:txBody>
      </p:sp>
    </p:spTree>
    <p:extLst>
      <p:ext uri="{BB962C8B-B14F-4D97-AF65-F5344CB8AC3E}">
        <p14:creationId xmlns:p14="http://schemas.microsoft.com/office/powerpoint/2010/main" val="247684054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18</a:t>
            </a:fld>
            <a:endParaRPr lang="zh-CN" altLang="en-US"/>
          </a:p>
        </p:txBody>
      </p:sp>
    </p:spTree>
    <p:extLst>
      <p:ext uri="{BB962C8B-B14F-4D97-AF65-F5344CB8AC3E}">
        <p14:creationId xmlns:p14="http://schemas.microsoft.com/office/powerpoint/2010/main" val="52140869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1DD763D-9BC5-4E2A-A15B-DF11F44058BA}" type="slidenum">
              <a:rPr lang="zh-CN" altLang="en-US" smtClean="0"/>
              <a:t>19</a:t>
            </a:fld>
            <a:endParaRPr lang="zh-CN" altLang="en-US"/>
          </a:p>
        </p:txBody>
      </p:sp>
    </p:spTree>
    <p:extLst>
      <p:ext uri="{BB962C8B-B14F-4D97-AF65-F5344CB8AC3E}">
        <p14:creationId xmlns:p14="http://schemas.microsoft.com/office/powerpoint/2010/main" val="380431958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77E94B9-1F08-48DF-B7B6-E879767F1CA5}" type="slidenum">
              <a:rPr lang="zh-CN" altLang="en-US" smtClean="0"/>
              <a:t>20</a:t>
            </a:fld>
            <a:endParaRPr lang="zh-CN" altLang="en-US"/>
          </a:p>
        </p:txBody>
      </p:sp>
    </p:spTree>
    <p:extLst>
      <p:ext uri="{BB962C8B-B14F-4D97-AF65-F5344CB8AC3E}">
        <p14:creationId xmlns:p14="http://schemas.microsoft.com/office/powerpoint/2010/main" val="184514856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16" name="矩形 15"/>
          <p:cNvSpPr/>
          <p:nvPr userDrawn="1"/>
        </p:nvSpPr>
        <p:spPr>
          <a:xfrm>
            <a:off x="251520" y="195486"/>
            <a:ext cx="8712968" cy="4752528"/>
          </a:xfrm>
          <a:prstGeom prst="rect">
            <a:avLst/>
          </a:prstGeom>
          <a:solidFill>
            <a:schemeClr val="bg1">
              <a:alpha val="7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日期占位符 1"/>
          <p:cNvSpPr>
            <a:spLocks noGrp="1"/>
          </p:cNvSpPr>
          <p:nvPr>
            <p:ph type="dt" sz="half" idx="10"/>
          </p:nvPr>
        </p:nvSpPr>
        <p:spPr/>
        <p:txBody>
          <a:bodyPr/>
          <a:lstStyle/>
          <a:p>
            <a:fld id="{02854A03-91AF-448A-9954-517C0577E5F0}" type="datetimeFigureOut">
              <a:rPr lang="zh-CN" altLang="en-US" smtClean="0"/>
              <a:t>2017/12/18</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2EEFC946-6D13-4F8C-9740-992A906A613E}" type="slidenum">
              <a:rPr lang="zh-CN" altLang="en-US" smtClean="0"/>
              <a:t>‹#›</a:t>
            </a:fld>
            <a:endParaRPr lang="zh-CN" altLang="en-US"/>
          </a:p>
        </p:txBody>
      </p:sp>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1_Title with content Clear">
    <p:spTree>
      <p:nvGrpSpPr>
        <p:cNvPr id="1" name=""/>
        <p:cNvGrpSpPr/>
        <p:nvPr/>
      </p:nvGrpSpPr>
      <p:grpSpPr>
        <a:xfrm>
          <a:off x="0" y="0"/>
          <a:ext cx="0" cy="0"/>
          <a:chOff x="0" y="0"/>
          <a:chExt cx="0" cy="0"/>
        </a:xfrm>
      </p:grpSpPr>
      <p:sp>
        <p:nvSpPr>
          <p:cNvPr id="4" name="Text Placeholder 7"/>
          <p:cNvSpPr>
            <a:spLocks noGrp="1"/>
          </p:cNvSpPr>
          <p:nvPr>
            <p:ph type="body" sz="quarter" idx="40" hasCustomPrompt="1"/>
          </p:nvPr>
        </p:nvSpPr>
        <p:spPr>
          <a:xfrm>
            <a:off x="452439" y="1100821"/>
            <a:ext cx="2948682" cy="323835"/>
          </a:xfrm>
          <a:prstGeom prst="rect">
            <a:avLst/>
          </a:prstGeom>
        </p:spPr>
        <p:txBody>
          <a:bodyPr vert="horz" lIns="0" tIns="40504" rIns="0" bIns="40504" anchor="ctr"/>
          <a:lstStyle>
            <a:lvl1pPr marL="0" indent="0" algn="l">
              <a:lnSpc>
                <a:spcPct val="100000"/>
              </a:lnSpc>
              <a:spcBef>
                <a:spcPts val="0"/>
              </a:spcBef>
              <a:buNone/>
              <a:defRPr sz="1440" b="1">
                <a:solidFill>
                  <a:schemeClr val="bg1"/>
                </a:solidFill>
                <a:latin typeface="Lato Light" panose="020F0502020204030203"/>
                <a:cs typeface="Lato Light" panose="020F0502020204030203"/>
              </a:defRPr>
            </a:lvl1pPr>
          </a:lstStyle>
          <a:p>
            <a:pPr lvl="0"/>
            <a:r>
              <a:rPr lang="es-ES_tradnl" dirty="0" err="1"/>
              <a:t>Title</a:t>
            </a:r>
            <a:r>
              <a:rPr lang="es-ES_tradnl" dirty="0"/>
              <a:t> </a:t>
            </a:r>
            <a:r>
              <a:rPr lang="es-ES_tradnl" dirty="0" err="1"/>
              <a:t>example</a:t>
            </a:r>
            <a:r>
              <a:rPr lang="es-ES_tradnl" dirty="0"/>
              <a:t> </a:t>
            </a:r>
            <a:r>
              <a:rPr lang="es-ES_tradnl" dirty="0" err="1"/>
              <a:t>here</a:t>
            </a:r>
            <a:endParaRPr lang="es-ES_tradnl" dirty="0"/>
          </a:p>
        </p:txBody>
      </p:sp>
      <p:sp>
        <p:nvSpPr>
          <p:cNvPr id="5" name="Text Placeholder 7"/>
          <p:cNvSpPr>
            <a:spLocks noGrp="1"/>
          </p:cNvSpPr>
          <p:nvPr>
            <p:ph type="body" sz="quarter" idx="41" hasCustomPrompt="1"/>
          </p:nvPr>
        </p:nvSpPr>
        <p:spPr>
          <a:xfrm>
            <a:off x="452441" y="1462467"/>
            <a:ext cx="2948683" cy="171338"/>
          </a:xfrm>
          <a:prstGeom prst="rect">
            <a:avLst/>
          </a:prstGeom>
        </p:spPr>
        <p:txBody>
          <a:bodyPr vert="horz" lIns="0" tIns="40504" rIns="0" bIns="40504" anchor="ctr"/>
          <a:lstStyle>
            <a:lvl1pPr marL="0" indent="0" algn="l">
              <a:lnSpc>
                <a:spcPct val="100000"/>
              </a:lnSpc>
              <a:spcBef>
                <a:spcPts val="0"/>
              </a:spcBef>
              <a:spcAft>
                <a:spcPts val="0"/>
              </a:spcAft>
              <a:buNone/>
              <a:defRPr sz="1080" b="0">
                <a:solidFill>
                  <a:schemeClr val="accent3"/>
                </a:solidFill>
                <a:latin typeface="Lato Light" panose="020F0502020204030203"/>
                <a:cs typeface="Lato Light" panose="020F0502020204030203"/>
              </a:defRPr>
            </a:lvl1pPr>
          </a:lstStyle>
          <a:p>
            <a:pPr lvl="0"/>
            <a:r>
              <a:rPr lang="es-ES_tradnl" dirty="0" err="1"/>
              <a:t>Subtitle</a:t>
            </a:r>
            <a:r>
              <a:rPr lang="es-ES_tradnl" dirty="0"/>
              <a:t> </a:t>
            </a:r>
            <a:r>
              <a:rPr lang="es-ES_tradnl" dirty="0" err="1"/>
              <a:t>Example</a:t>
            </a:r>
            <a:r>
              <a:rPr lang="es-ES_tradnl" dirty="0"/>
              <a:t> </a:t>
            </a:r>
            <a:r>
              <a:rPr lang="es-ES_tradnl" dirty="0" err="1"/>
              <a:t>Here</a:t>
            </a:r>
            <a:endParaRPr lang="es-ES_tradnl" dirty="0"/>
          </a:p>
        </p:txBody>
      </p:sp>
      <p:sp>
        <p:nvSpPr>
          <p:cNvPr id="7" name="Text Placeholder 2"/>
          <p:cNvSpPr>
            <a:spLocks noGrp="1"/>
          </p:cNvSpPr>
          <p:nvPr>
            <p:ph type="body" sz="quarter" idx="42" hasCustomPrompt="1"/>
          </p:nvPr>
        </p:nvSpPr>
        <p:spPr>
          <a:xfrm>
            <a:off x="467787" y="1710698"/>
            <a:ext cx="2932641" cy="1614211"/>
          </a:xfrm>
          <a:prstGeom prst="rect">
            <a:avLst/>
          </a:prstGeom>
        </p:spPr>
        <p:txBody>
          <a:bodyPr vert="horz" lIns="0" tIns="0" rIns="0" bIns="0"/>
          <a:lstStyle>
            <a:lvl1pPr marL="0" marR="0" indent="0" algn="just" defTabSz="364490" rtl="0" eaLnBrk="1" fontAlgn="auto" latinLnBrk="0" hangingPunct="1">
              <a:lnSpc>
                <a:spcPct val="130000"/>
              </a:lnSpc>
              <a:spcBef>
                <a:spcPct val="20000"/>
              </a:spcBef>
              <a:spcAft>
                <a:spcPts val="0"/>
              </a:spcAft>
              <a:buClrTx/>
              <a:buSzTx/>
              <a:buFont typeface="Arial" panose="020B0604020202020204"/>
              <a:buNone/>
              <a:defRPr sz="810">
                <a:solidFill>
                  <a:schemeClr val="tx1">
                    <a:lumMod val="50000"/>
                    <a:lumOff val="50000"/>
                  </a:schemeClr>
                </a:solidFill>
                <a:latin typeface="Lato Regular"/>
                <a:cs typeface="Lato Regular"/>
              </a:defRPr>
            </a:lvl1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r>
              <a:rPr lang="en-US" dirty="0" err="1"/>
              <a:t>Fusce</a:t>
            </a:r>
            <a:r>
              <a:rPr lang="en-US" dirty="0"/>
              <a:t> </a:t>
            </a:r>
            <a:r>
              <a:rPr lang="en-US" dirty="0" err="1"/>
              <a:t>diam</a:t>
            </a:r>
            <a:r>
              <a:rPr lang="en-US" dirty="0"/>
              <a:t> </a:t>
            </a:r>
            <a:r>
              <a:rPr lang="en-US" dirty="0" err="1"/>
              <a:t>tortor</a:t>
            </a:r>
            <a:r>
              <a:rPr lang="en-US" dirty="0"/>
              <a:t>, </a:t>
            </a:r>
            <a:r>
              <a:rPr lang="en-US" dirty="0" err="1"/>
              <a:t>mattis</a:t>
            </a:r>
            <a:r>
              <a:rPr lang="en-US" dirty="0"/>
              <a:t> </a:t>
            </a:r>
            <a:r>
              <a:rPr lang="en-US" dirty="0" err="1"/>
              <a:t>quis</a:t>
            </a:r>
            <a:r>
              <a:rPr lang="en-US" dirty="0"/>
              <a:t> </a:t>
            </a:r>
            <a:r>
              <a:rPr lang="en-US" dirty="0" err="1"/>
              <a:t>dapibus</a:t>
            </a:r>
            <a:r>
              <a:rPr lang="en-US" dirty="0"/>
              <a:t> vitae, </a:t>
            </a:r>
            <a:r>
              <a:rPr lang="en-US" dirty="0" err="1"/>
              <a:t>euismod</a:t>
            </a:r>
            <a:r>
              <a:rPr lang="en-US" dirty="0"/>
              <a:t>  </a:t>
            </a:r>
            <a:r>
              <a:rPr lang="en-US" dirty="0" err="1"/>
              <a:t>purus</a:t>
            </a:r>
            <a:r>
              <a:rPr lang="en-US" dirty="0"/>
              <a:t>. Maecenas </a:t>
            </a:r>
            <a:r>
              <a:rPr lang="en-US" dirty="0" err="1"/>
              <a:t>ut</a:t>
            </a:r>
            <a:r>
              <a:rPr lang="en-US" dirty="0"/>
              <a:t> lacus </a:t>
            </a:r>
            <a:r>
              <a:rPr lang="en-US" dirty="0" err="1"/>
              <a:t>nec</a:t>
            </a:r>
            <a:r>
              <a:rPr lang="en-US" dirty="0"/>
              <a:t> </a:t>
            </a:r>
            <a:r>
              <a:rPr lang="en-US" dirty="0" err="1"/>
              <a:t>mauris</a:t>
            </a:r>
            <a:r>
              <a:rPr lang="en-US" dirty="0"/>
              <a:t> </a:t>
            </a:r>
            <a:r>
              <a:rPr lang="en-US" dirty="0" err="1"/>
              <a:t>feugiat</a:t>
            </a:r>
            <a:r>
              <a:rPr lang="en-US" dirty="0"/>
              <a:t> </a:t>
            </a:r>
            <a:r>
              <a:rPr lang="en-US" dirty="0" err="1"/>
              <a:t>tristique</a:t>
            </a:r>
            <a:r>
              <a:rPr lang="en-US" dirty="0"/>
              <a:t> et in </a:t>
            </a:r>
            <a:r>
              <a:rPr lang="en-US" dirty="0" err="1"/>
              <a:t>metus</a:t>
            </a:r>
            <a:r>
              <a:rPr lang="en-US" dirty="0"/>
              <a:t>. </a:t>
            </a:r>
          </a:p>
          <a:p>
            <a:pPr lvl="0"/>
            <a:r>
              <a:rPr lang="en-US" dirty="0" err="1"/>
              <a:t>Duis</a:t>
            </a:r>
            <a:r>
              <a:rPr lang="en-US" dirty="0"/>
              <a:t> </a:t>
            </a:r>
            <a:r>
              <a:rPr lang="en-US" dirty="0" err="1"/>
              <a:t>congue</a:t>
            </a:r>
            <a:r>
              <a:rPr lang="en-US" dirty="0"/>
              <a:t> </a:t>
            </a:r>
            <a:r>
              <a:rPr lang="en-US" dirty="0" err="1"/>
              <a:t>eros</a:t>
            </a:r>
            <a:r>
              <a:rPr lang="en-US" dirty="0"/>
              <a:t> </a:t>
            </a:r>
            <a:r>
              <a:rPr lang="en-US" dirty="0" err="1"/>
              <a:t>vel</a:t>
            </a:r>
            <a:r>
              <a:rPr lang="en-US" dirty="0"/>
              <a:t> </a:t>
            </a:r>
            <a:r>
              <a:rPr lang="en-US" dirty="0" err="1"/>
              <a:t>lectus</a:t>
            </a:r>
            <a:r>
              <a:rPr lang="en-US" dirty="0"/>
              <a:t> semper semper. </a:t>
            </a:r>
            <a:r>
              <a:rPr lang="en-US" dirty="0" err="1"/>
              <a:t>Nullam</a:t>
            </a:r>
            <a:r>
              <a:rPr lang="en-US" dirty="0"/>
              <a:t> </a:t>
            </a:r>
            <a:r>
              <a:rPr lang="en-US" dirty="0" err="1"/>
              <a:t>fus</a:t>
            </a:r>
            <a:r>
              <a:rPr lang="en-US" dirty="0"/>
              <a:t> </a:t>
            </a:r>
            <a:r>
              <a:rPr lang="en-US" dirty="0" err="1"/>
              <a:t>nisl</a:t>
            </a:r>
            <a:r>
              <a:rPr lang="en-US" dirty="0"/>
              <a:t> </a:t>
            </a:r>
            <a:r>
              <a:rPr lang="en-US" dirty="0" err="1"/>
              <a:t>ut</a:t>
            </a:r>
            <a:r>
              <a:rPr lang="en-US" dirty="0"/>
              <a:t> ligula </a:t>
            </a:r>
            <a:r>
              <a:rPr lang="en-US" dirty="0" err="1"/>
              <a:t>vestibulum</a:t>
            </a:r>
            <a:r>
              <a:rPr lang="en-US" dirty="0"/>
              <a:t>, </a:t>
            </a:r>
            <a:r>
              <a:rPr lang="en-US" dirty="0" err="1"/>
              <a:t>ut</a:t>
            </a:r>
            <a:r>
              <a:rPr lang="en-US" dirty="0"/>
              <a:t> semper ex </a:t>
            </a:r>
            <a:r>
              <a:rPr lang="en-US" dirty="0" err="1"/>
              <a:t>suscipit</a:t>
            </a:r>
            <a:r>
              <a:rPr lang="en-US" dirty="0"/>
              <a:t> </a:t>
            </a:r>
            <a:r>
              <a:rPr lang="en-US" dirty="0" err="1"/>
              <a:t>fringillascipit</a:t>
            </a:r>
            <a:r>
              <a:rPr lang="en-US" dirty="0"/>
              <a:t> </a:t>
            </a:r>
            <a:r>
              <a:rPr lang="en-US" dirty="0" err="1"/>
              <a:t>cursus</a:t>
            </a:r>
            <a:r>
              <a:rPr lang="en-US" dirty="0"/>
              <a:t>. </a:t>
            </a:r>
            <a:r>
              <a:rPr lang="en-US" dirty="0" err="1"/>
              <a:t>Aenean</a:t>
            </a:r>
            <a:r>
              <a:rPr lang="en-US" dirty="0"/>
              <a:t> </a:t>
            </a:r>
            <a:r>
              <a:rPr lang="en-US" dirty="0" err="1"/>
              <a:t>accumsan</a:t>
            </a:r>
            <a:r>
              <a:rPr lang="en-US" dirty="0"/>
              <a:t> </a:t>
            </a:r>
            <a:r>
              <a:rPr lang="en-US" dirty="0" err="1"/>
              <a:t>malesuada</a:t>
            </a:r>
            <a:r>
              <a:rPr lang="en-US" dirty="0"/>
              <a:t> </a:t>
            </a:r>
            <a:r>
              <a:rPr lang="en-US" dirty="0" err="1"/>
              <a:t>hendrerit</a:t>
            </a:r>
            <a:r>
              <a:rPr lang="en-US" dirty="0"/>
              <a:t>. </a:t>
            </a:r>
            <a:r>
              <a:rPr lang="en-US" dirty="0" err="1"/>
              <a:t>Morbi</a:t>
            </a:r>
            <a:r>
              <a:rPr lang="en-US" dirty="0"/>
              <a:t> sit </a:t>
            </a:r>
            <a:r>
              <a:rPr lang="en-US" dirty="0" err="1"/>
              <a:t>amet</a:t>
            </a:r>
            <a:r>
              <a:rPr lang="en-US" dirty="0"/>
              <a:t> dolor ante. </a:t>
            </a:r>
            <a:r>
              <a:rPr lang="en-US" dirty="0" err="1"/>
              <a:t>Duis</a:t>
            </a:r>
            <a:r>
              <a:rPr lang="en-US" dirty="0"/>
              <a:t> </a:t>
            </a:r>
            <a:r>
              <a:rPr lang="en-US" dirty="0" err="1"/>
              <a:t>quis</a:t>
            </a:r>
            <a:r>
              <a:rPr lang="en-US" dirty="0"/>
              <a:t> </a:t>
            </a:r>
            <a:r>
              <a:rPr lang="en-US" dirty="0" err="1"/>
              <a:t>viverra</a:t>
            </a:r>
            <a:r>
              <a:rPr lang="en-US" dirty="0"/>
              <a:t> </a:t>
            </a:r>
            <a:r>
              <a:rPr lang="en-US" dirty="0" err="1"/>
              <a:t>urna</a:t>
            </a:r>
            <a:r>
              <a:rPr lang="en-US" dirty="0"/>
              <a:t>, in </a:t>
            </a:r>
            <a:r>
              <a:rPr lang="en-US" dirty="0" err="1"/>
              <a:t>ultricies</a:t>
            </a:r>
            <a:r>
              <a:rPr lang="en-US" dirty="0"/>
              <a:t> diam. </a:t>
            </a:r>
          </a:p>
        </p:txBody>
      </p:sp>
      <p:sp>
        <p:nvSpPr>
          <p:cNvPr id="9" name="Text Placeholder 2"/>
          <p:cNvSpPr>
            <a:spLocks noGrp="1"/>
          </p:cNvSpPr>
          <p:nvPr>
            <p:ph type="body" sz="quarter" idx="64" hasCustomPrompt="1"/>
          </p:nvPr>
        </p:nvSpPr>
        <p:spPr>
          <a:xfrm>
            <a:off x="467786" y="4070930"/>
            <a:ext cx="2932641" cy="631045"/>
          </a:xfrm>
          <a:prstGeom prst="rect">
            <a:avLst/>
          </a:prstGeom>
        </p:spPr>
        <p:txBody>
          <a:bodyPr vert="horz" lIns="0" tIns="0" rIns="0" bIns="0"/>
          <a:lstStyle>
            <a:lvl1pPr marL="0" indent="0" algn="just">
              <a:lnSpc>
                <a:spcPct val="130000"/>
              </a:lnSpc>
              <a:buNone/>
              <a:defRPr sz="810">
                <a:solidFill>
                  <a:schemeClr val="tx1">
                    <a:lumMod val="50000"/>
                    <a:lumOff val="50000"/>
                  </a:schemeClr>
                </a:solidFill>
                <a:latin typeface="Lato Regular"/>
                <a:cs typeface="Lato Regular"/>
              </a:defRPr>
            </a:lvl1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p>
        </p:txBody>
      </p:sp>
      <p:sp>
        <p:nvSpPr>
          <p:cNvPr id="10" name="Text Placeholder 7"/>
          <p:cNvSpPr>
            <a:spLocks noGrp="1"/>
          </p:cNvSpPr>
          <p:nvPr>
            <p:ph type="body" sz="quarter" idx="18" hasCustomPrompt="1"/>
          </p:nvPr>
        </p:nvSpPr>
        <p:spPr>
          <a:xfrm>
            <a:off x="467786" y="3577125"/>
            <a:ext cx="2932641" cy="259035"/>
          </a:xfrm>
          <a:prstGeom prst="rect">
            <a:avLst/>
          </a:prstGeom>
        </p:spPr>
        <p:txBody>
          <a:bodyPr vert="horz" lIns="0" tIns="40504" rIns="0" bIns="40504" anchor="ctr"/>
          <a:lstStyle>
            <a:lvl1pPr marL="0" indent="0" algn="l">
              <a:lnSpc>
                <a:spcPct val="100000"/>
              </a:lnSpc>
              <a:spcBef>
                <a:spcPts val="0"/>
              </a:spcBef>
              <a:buNone/>
              <a:defRPr sz="1800" b="1" baseline="0">
                <a:solidFill>
                  <a:schemeClr val="bg1"/>
                </a:solidFill>
                <a:latin typeface="Lato Light" panose="020F0502020204030203"/>
                <a:cs typeface="Lato Light" panose="020F0502020204030203"/>
              </a:defRPr>
            </a:lvl1pPr>
          </a:lstStyle>
          <a:p>
            <a:pPr lvl="0"/>
            <a:r>
              <a:rPr lang="es-ES_tradnl" dirty="0"/>
              <a:t>RESULT 1</a:t>
            </a:r>
          </a:p>
        </p:txBody>
      </p:sp>
      <p:sp>
        <p:nvSpPr>
          <p:cNvPr id="11" name="Text Placeholder 7"/>
          <p:cNvSpPr>
            <a:spLocks noGrp="1"/>
          </p:cNvSpPr>
          <p:nvPr>
            <p:ph type="body" sz="quarter" idx="65" hasCustomPrompt="1"/>
          </p:nvPr>
        </p:nvSpPr>
        <p:spPr>
          <a:xfrm>
            <a:off x="467786" y="3885817"/>
            <a:ext cx="2932641" cy="171338"/>
          </a:xfrm>
          <a:prstGeom prst="rect">
            <a:avLst/>
          </a:prstGeom>
        </p:spPr>
        <p:txBody>
          <a:bodyPr vert="horz" lIns="0" tIns="40504" rIns="0" bIns="40504" anchor="ctr"/>
          <a:lstStyle>
            <a:lvl1pPr marL="0" indent="0" algn="l">
              <a:lnSpc>
                <a:spcPct val="100000"/>
              </a:lnSpc>
              <a:spcBef>
                <a:spcPts val="0"/>
              </a:spcBef>
              <a:spcAft>
                <a:spcPts val="0"/>
              </a:spcAft>
              <a:buNone/>
              <a:defRPr sz="1080" b="0">
                <a:solidFill>
                  <a:schemeClr val="accent3"/>
                </a:solidFill>
                <a:latin typeface="Lato Light" panose="020F0502020204030203"/>
                <a:cs typeface="Lato Light" panose="020F0502020204030203"/>
              </a:defRPr>
            </a:lvl1pPr>
          </a:lstStyle>
          <a:p>
            <a:pPr lvl="0"/>
            <a:r>
              <a:rPr lang="es-ES_tradnl" dirty="0" err="1"/>
              <a:t>Subtitle</a:t>
            </a:r>
            <a:r>
              <a:rPr lang="es-ES_tradnl" dirty="0"/>
              <a:t> </a:t>
            </a:r>
            <a:r>
              <a:rPr lang="es-ES_tradnl" dirty="0" err="1"/>
              <a:t>Example</a:t>
            </a:r>
            <a:endParaRPr lang="es-ES_tradnl" dirty="0"/>
          </a:p>
        </p:txBody>
      </p:sp>
    </p:spTree>
  </p:cSld>
  <p:clrMapOvr>
    <a:masterClrMapping/>
  </p:clrMapOvr>
  <mc:AlternateContent xmlns:mc="http://schemas.openxmlformats.org/markup-compatibility/2006" xmlns:p14="http://schemas.microsoft.com/office/powerpoint/2010/main">
    <mc:Choice Requires="p14">
      <p:transition spd="med" p14:dur="700" advTm="2000">
        <p:fade/>
      </p:transition>
    </mc:Choice>
    <mc:Fallback xmlns="">
      <p:transition spd="med"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0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400"/>
                                        <p:tgtEl>
                                          <p:spTgt spid="4">
                                            <p:txEl>
                                              <p:pRg st="0" end="0"/>
                                            </p:txEl>
                                          </p:spTgt>
                                        </p:tgtEl>
                                      </p:cBhvr>
                                    </p:animEffect>
                                    <p:anim calcmode="lin" valueType="num">
                                      <p:cBhvr>
                                        <p:cTn id="8" dur="4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9" dur="400" fill="hold"/>
                                        <p:tgtEl>
                                          <p:spTgt spid="4">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20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anim calcmode="lin" valueType="num">
                                      <p:cBhvr>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5">
                                            <p:txEl>
                                              <p:pRg st="0" end="0"/>
                                            </p:txEl>
                                          </p:spTgt>
                                        </p:tgtEl>
                                        <p:attrNameLst>
                                          <p:attrName>ppt_y</p:attrName>
                                        </p:attrNameLst>
                                      </p:cBhvr>
                                      <p:tavLst>
                                        <p:tav tm="0">
                                          <p:val>
                                            <p:strVal val="#ppt_y+.1"/>
                                          </p:val>
                                        </p:tav>
                                        <p:tav tm="100000">
                                          <p:val>
                                            <p:strVal val="#ppt_y"/>
                                          </p:val>
                                        </p:tav>
                                      </p:tavLst>
                                    </p:anim>
                                  </p:childTnLst>
                                </p:cTn>
                              </p:par>
                              <p:par>
                                <p:cTn id="15" presetID="10" presetClass="entr" presetSubtype="0" fill="hold" grpId="0" nodeType="withEffect">
                                  <p:stCondLst>
                                    <p:cond delay="800"/>
                                  </p:stCondLst>
                                  <p:childTnLst>
                                    <p:set>
                                      <p:cBhvr>
                                        <p:cTn id="16" dur="1" fill="hold">
                                          <p:stCondLst>
                                            <p:cond delay="0"/>
                                          </p:stCondLst>
                                        </p:cTn>
                                        <p:tgtEl>
                                          <p:spTgt spid="7">
                                            <p:txEl>
                                              <p:pRg st="0" end="0"/>
                                            </p:txEl>
                                          </p:spTgt>
                                        </p:tgtEl>
                                        <p:attrNameLst>
                                          <p:attrName>style.visibility</p:attrName>
                                        </p:attrNameLst>
                                      </p:cBhvr>
                                      <p:to>
                                        <p:strVal val="visible"/>
                                      </p:to>
                                    </p:set>
                                    <p:animEffect transition="in" filter="fade">
                                      <p:cBhvr>
                                        <p:cTn id="17" dur="500"/>
                                        <p:tgtEl>
                                          <p:spTgt spid="7">
                                            <p:txEl>
                                              <p:pRg st="0" end="0"/>
                                            </p:txEl>
                                          </p:spTgt>
                                        </p:tgtEl>
                                      </p:cBhvr>
                                    </p:animEffect>
                                  </p:childTnLst>
                                </p:cTn>
                              </p:par>
                              <p:par>
                                <p:cTn id="18" presetID="10" presetClass="entr" presetSubtype="0" fill="hold" grpId="0" nodeType="withEffect">
                                  <p:stCondLst>
                                    <p:cond delay="800"/>
                                  </p:stCondLst>
                                  <p:childTnLst>
                                    <p:set>
                                      <p:cBhvr>
                                        <p:cTn id="19" dur="1" fill="hold">
                                          <p:stCondLst>
                                            <p:cond delay="0"/>
                                          </p:stCondLst>
                                        </p:cTn>
                                        <p:tgtEl>
                                          <p:spTgt spid="7">
                                            <p:txEl>
                                              <p:pRg st="1" end="1"/>
                                            </p:txEl>
                                          </p:spTgt>
                                        </p:tgtEl>
                                        <p:attrNameLst>
                                          <p:attrName>style.visibility</p:attrName>
                                        </p:attrNameLst>
                                      </p:cBhvr>
                                      <p:to>
                                        <p:strVal val="visible"/>
                                      </p:to>
                                    </p:set>
                                    <p:animEffect transition="in" filter="fade">
                                      <p:cBhvr>
                                        <p:cTn id="20" dur="500"/>
                                        <p:tgtEl>
                                          <p:spTgt spid="7">
                                            <p:txEl>
                                              <p:pRg st="1" end="1"/>
                                            </p:txEl>
                                          </p:spTgt>
                                        </p:tgtEl>
                                      </p:cBhvr>
                                    </p:animEffect>
                                  </p:childTnLst>
                                </p:cTn>
                              </p:par>
                              <p:par>
                                <p:cTn id="21" presetID="10" presetClass="entr" presetSubtype="0" fill="hold" grpId="0" nodeType="withEffect">
                                  <p:stCondLst>
                                    <p:cond delay="800"/>
                                  </p:stCondLst>
                                  <p:childTnLst>
                                    <p:set>
                                      <p:cBhvr>
                                        <p:cTn id="22" dur="1" fill="hold">
                                          <p:stCondLst>
                                            <p:cond delay="0"/>
                                          </p:stCondLst>
                                        </p:cTn>
                                        <p:tgtEl>
                                          <p:spTgt spid="9">
                                            <p:txEl>
                                              <p:pRg st="0" end="0"/>
                                            </p:txEl>
                                          </p:spTgt>
                                        </p:tgtEl>
                                        <p:attrNameLst>
                                          <p:attrName>style.visibility</p:attrName>
                                        </p:attrNameLst>
                                      </p:cBhvr>
                                      <p:to>
                                        <p:strVal val="visible"/>
                                      </p:to>
                                    </p:set>
                                    <p:animEffect transition="in" filter="fade">
                                      <p:cBhvr>
                                        <p:cTn id="23" dur="500"/>
                                        <p:tgtEl>
                                          <p:spTgt spid="9">
                                            <p:txEl>
                                              <p:pRg st="0" end="0"/>
                                            </p:txEl>
                                          </p:spTgt>
                                        </p:tgtEl>
                                      </p:cBhvr>
                                    </p:animEffect>
                                  </p:childTnLst>
                                </p:cTn>
                              </p:par>
                              <p:par>
                                <p:cTn id="24" presetID="42" presetClass="entr" presetSubtype="0" fill="hold" grpId="0" nodeType="withEffect">
                                  <p:stCondLst>
                                    <p:cond delay="200"/>
                                  </p:stCondLst>
                                  <p:childTnLst>
                                    <p:set>
                                      <p:cBhvr>
                                        <p:cTn id="25" dur="1" fill="hold">
                                          <p:stCondLst>
                                            <p:cond delay="0"/>
                                          </p:stCondLst>
                                        </p:cTn>
                                        <p:tgtEl>
                                          <p:spTgt spid="10">
                                            <p:txEl>
                                              <p:pRg st="0" end="0"/>
                                            </p:txEl>
                                          </p:spTgt>
                                        </p:tgtEl>
                                        <p:attrNameLst>
                                          <p:attrName>style.visibility</p:attrName>
                                        </p:attrNameLst>
                                      </p:cBhvr>
                                      <p:to>
                                        <p:strVal val="visible"/>
                                      </p:to>
                                    </p:set>
                                    <p:animEffect transition="in" filter="fade">
                                      <p:cBhvr>
                                        <p:cTn id="26" dur="400"/>
                                        <p:tgtEl>
                                          <p:spTgt spid="10">
                                            <p:txEl>
                                              <p:pRg st="0" end="0"/>
                                            </p:txEl>
                                          </p:spTgt>
                                        </p:tgtEl>
                                      </p:cBhvr>
                                    </p:animEffect>
                                    <p:anim calcmode="lin" valueType="num">
                                      <p:cBhvr>
                                        <p:cTn id="27" dur="400" fill="hold"/>
                                        <p:tgtEl>
                                          <p:spTgt spid="10">
                                            <p:txEl>
                                              <p:pRg st="0" end="0"/>
                                            </p:txEl>
                                          </p:spTgt>
                                        </p:tgtEl>
                                        <p:attrNameLst>
                                          <p:attrName>ppt_x</p:attrName>
                                        </p:attrNameLst>
                                      </p:cBhvr>
                                      <p:tavLst>
                                        <p:tav tm="0">
                                          <p:val>
                                            <p:strVal val="#ppt_x"/>
                                          </p:val>
                                        </p:tav>
                                        <p:tav tm="100000">
                                          <p:val>
                                            <p:strVal val="#ppt_x"/>
                                          </p:val>
                                        </p:tav>
                                      </p:tavLst>
                                    </p:anim>
                                    <p:anim calcmode="lin" valueType="num">
                                      <p:cBhvr>
                                        <p:cTn id="28" dur="400" fill="hold"/>
                                        <p:tgtEl>
                                          <p:spTgt spid="10">
                                            <p:txEl>
                                              <p:pRg st="0" end="0"/>
                                            </p:txEl>
                                          </p:spTgt>
                                        </p:tgtEl>
                                        <p:attrNameLst>
                                          <p:attrName>ppt_y</p:attrName>
                                        </p:attrNameLst>
                                      </p:cBhvr>
                                      <p:tavLst>
                                        <p:tav tm="0">
                                          <p:val>
                                            <p:strVal val="#ppt_y+.1"/>
                                          </p:val>
                                        </p:tav>
                                        <p:tav tm="100000">
                                          <p:val>
                                            <p:strVal val="#ppt_y"/>
                                          </p:val>
                                        </p:tav>
                                      </p:tavLst>
                                    </p:anim>
                                  </p:childTnLst>
                                </p:cTn>
                              </p:par>
                              <p:par>
                                <p:cTn id="29" presetID="42" presetClass="entr" presetSubtype="0" fill="hold" grpId="0" nodeType="withEffect">
                                  <p:stCondLst>
                                    <p:cond delay="200"/>
                                  </p:stCondLst>
                                  <p:childTnLst>
                                    <p:set>
                                      <p:cBhvr>
                                        <p:cTn id="30" dur="1" fill="hold">
                                          <p:stCondLst>
                                            <p:cond delay="0"/>
                                          </p:stCondLst>
                                        </p:cTn>
                                        <p:tgtEl>
                                          <p:spTgt spid="11">
                                            <p:txEl>
                                              <p:pRg st="0" end="0"/>
                                            </p:txEl>
                                          </p:spTgt>
                                        </p:tgtEl>
                                        <p:attrNameLst>
                                          <p:attrName>style.visibility</p:attrName>
                                        </p:attrNameLst>
                                      </p:cBhvr>
                                      <p:to>
                                        <p:strVal val="visible"/>
                                      </p:to>
                                    </p:set>
                                    <p:animEffect transition="in" filter="fade">
                                      <p:cBhvr>
                                        <p:cTn id="31" dur="500"/>
                                        <p:tgtEl>
                                          <p:spTgt spid="11">
                                            <p:txEl>
                                              <p:pRg st="0" end="0"/>
                                            </p:txEl>
                                          </p:spTgt>
                                        </p:tgtEl>
                                      </p:cBhvr>
                                    </p:animEffect>
                                    <p:anim calcmode="lin" valueType="num">
                                      <p:cBhvr>
                                        <p:cTn id="32" dur="500" fill="hold"/>
                                        <p:tgtEl>
                                          <p:spTgt spid="11">
                                            <p:txEl>
                                              <p:pRg st="0" end="0"/>
                                            </p:txEl>
                                          </p:spTgt>
                                        </p:tgtEl>
                                        <p:attrNameLst>
                                          <p:attrName>ppt_x</p:attrName>
                                        </p:attrNameLst>
                                      </p:cBhvr>
                                      <p:tavLst>
                                        <p:tav tm="0">
                                          <p:val>
                                            <p:strVal val="#ppt_x"/>
                                          </p:val>
                                        </p:tav>
                                        <p:tav tm="100000">
                                          <p:val>
                                            <p:strVal val="#ppt_x"/>
                                          </p:val>
                                        </p:tav>
                                      </p:tavLst>
                                    </p:anim>
                                    <p:anim calcmode="lin" valueType="num">
                                      <p:cBhvr>
                                        <p:cTn id="33" dur="500" fill="hold"/>
                                        <p:tgtEl>
                                          <p:spTgt spid="11">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tmplLst>
          <p:tmpl lvl="1">
            <p:tnLst>
              <p:par>
                <p:cTn presetID="42" presetClass="entr" presetSubtype="0" fill="hold" nodeType="withEffect">
                  <p:stCondLst>
                    <p:cond delay="200"/>
                  </p:stCondLst>
                  <p:childTnLst>
                    <p:set>
                      <p:cBhvr>
                        <p:cTn dur="1" fill="hold">
                          <p:stCondLst>
                            <p:cond delay="0"/>
                          </p:stCondLst>
                        </p:cTn>
                        <p:tgtEl>
                          <p:spTgt spid="4"/>
                        </p:tgtEl>
                        <p:attrNameLst>
                          <p:attrName>style.visibility</p:attrName>
                        </p:attrNameLst>
                      </p:cBhvr>
                      <p:to>
                        <p:strVal val="visible"/>
                      </p:to>
                    </p:set>
                    <p:animEffect transition="in" filter="fade">
                      <p:cBhvr>
                        <p:cTn dur="400"/>
                        <p:tgtEl>
                          <p:spTgt spid="4"/>
                        </p:tgtEl>
                      </p:cBhvr>
                    </p:animEffect>
                    <p:anim calcmode="lin" valueType="num">
                      <p:cBhvr>
                        <p:cTn dur="400" fill="hold"/>
                        <p:tgtEl>
                          <p:spTgt spid="4"/>
                        </p:tgtEl>
                        <p:attrNameLst>
                          <p:attrName>ppt_x</p:attrName>
                        </p:attrNameLst>
                      </p:cBhvr>
                      <p:tavLst>
                        <p:tav tm="0">
                          <p:val>
                            <p:strVal val="#ppt_x"/>
                          </p:val>
                        </p:tav>
                        <p:tav tm="100000">
                          <p:val>
                            <p:strVal val="#ppt_x"/>
                          </p:val>
                        </p:tav>
                      </p:tavLst>
                    </p:anim>
                    <p:anim calcmode="lin" valueType="num">
                      <p:cBhvr>
                        <p:cTn dur="400" fill="hold"/>
                        <p:tgtEl>
                          <p:spTgt spid="4"/>
                        </p:tgtEl>
                        <p:attrNameLst>
                          <p:attrName>ppt_y</p:attrName>
                        </p:attrNameLst>
                      </p:cBhvr>
                      <p:tavLst>
                        <p:tav tm="0">
                          <p:val>
                            <p:strVal val="#ppt_y+.1"/>
                          </p:val>
                        </p:tav>
                        <p:tav tm="100000">
                          <p:val>
                            <p:strVal val="#ppt_y"/>
                          </p:val>
                        </p:tav>
                      </p:tavLst>
                    </p:anim>
                  </p:childTnLst>
                </p:cTn>
              </p:par>
            </p:tnLst>
          </p:tmpl>
        </p:tmplLst>
      </p:bldP>
      <p:bldP spid="5" grpId="0" build="p">
        <p:tmplLst>
          <p:tmpl lvl="1">
            <p:tnLst>
              <p:par>
                <p:cTn presetID="42" presetClass="entr" presetSubtype="0" fill="hold" nodeType="withEffect">
                  <p:stCondLst>
                    <p:cond delay="200"/>
                  </p:stCondLst>
                  <p:childTnLst>
                    <p:set>
                      <p:cBhvr>
                        <p:cTn dur="1" fill="hold">
                          <p:stCondLst>
                            <p:cond delay="0"/>
                          </p:stCondLst>
                        </p:cTn>
                        <p:tgtEl>
                          <p:spTgt spid="5"/>
                        </p:tgtEl>
                        <p:attrNameLst>
                          <p:attrName>style.visibility</p:attrName>
                        </p:attrNameLst>
                      </p:cBhvr>
                      <p:to>
                        <p:strVal val="visible"/>
                      </p:to>
                    </p:set>
                    <p:animEffect transition="in" filter="fade">
                      <p:cBhvr>
                        <p:cTn dur="500"/>
                        <p:tgtEl>
                          <p:spTgt spid="5"/>
                        </p:tgtEl>
                      </p:cBhvr>
                    </p:animEffect>
                    <p:anim calcmode="lin" valueType="num">
                      <p:cBhvr>
                        <p:cTn dur="500" fill="hold"/>
                        <p:tgtEl>
                          <p:spTgt spid="5"/>
                        </p:tgtEl>
                        <p:attrNameLst>
                          <p:attrName>ppt_x</p:attrName>
                        </p:attrNameLst>
                      </p:cBhvr>
                      <p:tavLst>
                        <p:tav tm="0">
                          <p:val>
                            <p:strVal val="#ppt_x"/>
                          </p:val>
                        </p:tav>
                        <p:tav tm="100000">
                          <p:val>
                            <p:strVal val="#ppt_x"/>
                          </p:val>
                        </p:tav>
                      </p:tavLst>
                    </p:anim>
                    <p:anim calcmode="lin" valueType="num">
                      <p:cBhvr>
                        <p:cTn dur="500" fill="hold"/>
                        <p:tgtEl>
                          <p:spTgt spid="5"/>
                        </p:tgtEl>
                        <p:attrNameLst>
                          <p:attrName>ppt_y</p:attrName>
                        </p:attrNameLst>
                      </p:cBhvr>
                      <p:tavLst>
                        <p:tav tm="0">
                          <p:val>
                            <p:strVal val="#ppt_y+.1"/>
                          </p:val>
                        </p:tav>
                        <p:tav tm="100000">
                          <p:val>
                            <p:strVal val="#ppt_y"/>
                          </p:val>
                        </p:tav>
                      </p:tavLst>
                    </p:anim>
                  </p:childTnLst>
                </p:cTn>
              </p:par>
            </p:tnLst>
          </p:tmpl>
        </p:tmplLst>
      </p:bldP>
      <p:bldP spid="7" grpId="0" build="p">
        <p:tmplLst>
          <p:tmpl lvl="1">
            <p:tnLst>
              <p:par>
                <p:cTn presetID="10" presetClass="entr" presetSubtype="0" fill="hold" nodeType="withEffect">
                  <p:stCondLst>
                    <p:cond delay="800"/>
                  </p:stCondLst>
                  <p:childTnLst>
                    <p:set>
                      <p:cBhvr>
                        <p:cTn dur="1" fill="hold">
                          <p:stCondLst>
                            <p:cond delay="0"/>
                          </p:stCondLst>
                        </p:cTn>
                        <p:tgtEl>
                          <p:spTgt spid="7"/>
                        </p:tgtEl>
                        <p:attrNameLst>
                          <p:attrName>style.visibility</p:attrName>
                        </p:attrNameLst>
                      </p:cBhvr>
                      <p:to>
                        <p:strVal val="visible"/>
                      </p:to>
                    </p:set>
                    <p:animEffect transition="in" filter="fade">
                      <p:cBhvr>
                        <p:cTn dur="500"/>
                        <p:tgtEl>
                          <p:spTgt spid="7"/>
                        </p:tgtEl>
                      </p:cBhvr>
                    </p:animEffect>
                  </p:childTnLst>
                </p:cTn>
              </p:par>
            </p:tnLst>
          </p:tmpl>
        </p:tmplLst>
      </p:bldP>
      <p:bldP spid="9" grpId="0" build="p">
        <p:tmplLst>
          <p:tmpl lvl="1">
            <p:tnLst>
              <p:par>
                <p:cTn presetID="10" presetClass="entr" presetSubtype="0" fill="hold" nodeType="withEffect">
                  <p:stCondLst>
                    <p:cond delay="80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childTnLst>
                </p:cTn>
              </p:par>
            </p:tnLst>
          </p:tmpl>
        </p:tmplLst>
      </p:bldP>
      <p:bldP spid="10" grpId="0" build="p">
        <p:tmplLst>
          <p:tmpl lvl="1">
            <p:tnLst>
              <p:par>
                <p:cTn presetID="42" presetClass="entr" presetSubtype="0" fill="hold" nodeType="withEffect">
                  <p:stCondLst>
                    <p:cond delay="200"/>
                  </p:stCondLst>
                  <p:childTnLst>
                    <p:set>
                      <p:cBhvr>
                        <p:cTn dur="1" fill="hold">
                          <p:stCondLst>
                            <p:cond delay="0"/>
                          </p:stCondLst>
                        </p:cTn>
                        <p:tgtEl>
                          <p:spTgt spid="10"/>
                        </p:tgtEl>
                        <p:attrNameLst>
                          <p:attrName>style.visibility</p:attrName>
                        </p:attrNameLst>
                      </p:cBhvr>
                      <p:to>
                        <p:strVal val="visible"/>
                      </p:to>
                    </p:set>
                    <p:animEffect transition="in" filter="fade">
                      <p:cBhvr>
                        <p:cTn dur="400"/>
                        <p:tgtEl>
                          <p:spTgt spid="10"/>
                        </p:tgtEl>
                      </p:cBhvr>
                    </p:animEffect>
                    <p:anim calcmode="lin" valueType="num">
                      <p:cBhvr>
                        <p:cTn dur="400" fill="hold"/>
                        <p:tgtEl>
                          <p:spTgt spid="10"/>
                        </p:tgtEl>
                        <p:attrNameLst>
                          <p:attrName>ppt_x</p:attrName>
                        </p:attrNameLst>
                      </p:cBhvr>
                      <p:tavLst>
                        <p:tav tm="0">
                          <p:val>
                            <p:strVal val="#ppt_x"/>
                          </p:val>
                        </p:tav>
                        <p:tav tm="100000">
                          <p:val>
                            <p:strVal val="#ppt_x"/>
                          </p:val>
                        </p:tav>
                      </p:tavLst>
                    </p:anim>
                    <p:anim calcmode="lin" valueType="num">
                      <p:cBhvr>
                        <p:cTn dur="400" fill="hold"/>
                        <p:tgtEl>
                          <p:spTgt spid="10"/>
                        </p:tgtEl>
                        <p:attrNameLst>
                          <p:attrName>ppt_y</p:attrName>
                        </p:attrNameLst>
                      </p:cBhvr>
                      <p:tavLst>
                        <p:tav tm="0">
                          <p:val>
                            <p:strVal val="#ppt_y+.1"/>
                          </p:val>
                        </p:tav>
                        <p:tav tm="100000">
                          <p:val>
                            <p:strVal val="#ppt_y"/>
                          </p:val>
                        </p:tav>
                      </p:tavLst>
                    </p:anim>
                  </p:childTnLst>
                </p:cTn>
              </p:par>
            </p:tnLst>
          </p:tmpl>
        </p:tmplLst>
      </p:bldP>
      <p:bldP spid="11" grpId="0" build="p">
        <p:tmplLst>
          <p:tmpl lvl="1">
            <p:tnLst>
              <p:par>
                <p:cTn presetID="42" presetClass="entr" presetSubtype="0" fill="hold" nodeType="withEffect">
                  <p:stCondLst>
                    <p:cond delay="200"/>
                  </p:stCondLst>
                  <p:childTnLst>
                    <p:set>
                      <p:cBhvr>
                        <p:cTn dur="1" fill="hold">
                          <p:stCondLst>
                            <p:cond delay="0"/>
                          </p:stCondLst>
                        </p:cTn>
                        <p:tgtEl>
                          <p:spTgt spid="11"/>
                        </p:tgtEl>
                        <p:attrNameLst>
                          <p:attrName>style.visibility</p:attrName>
                        </p:attrNameLst>
                      </p:cBhvr>
                      <p:to>
                        <p:strVal val="visible"/>
                      </p:to>
                    </p:set>
                    <p:animEffect transition="in" filter="fade">
                      <p:cBhvr>
                        <p:cTn dur="500"/>
                        <p:tgtEl>
                          <p:spTgt spid="11"/>
                        </p:tgtEl>
                      </p:cBhvr>
                    </p:animEffect>
                    <p:anim calcmode="lin" valueType="num">
                      <p:cBhvr>
                        <p:cTn dur="500" fill="hold"/>
                        <p:tgtEl>
                          <p:spTgt spid="11"/>
                        </p:tgtEl>
                        <p:attrNameLst>
                          <p:attrName>ppt_x</p:attrName>
                        </p:attrNameLst>
                      </p:cBhvr>
                      <p:tavLst>
                        <p:tav tm="0">
                          <p:val>
                            <p:strVal val="#ppt_x"/>
                          </p:val>
                        </p:tav>
                        <p:tav tm="100000">
                          <p:val>
                            <p:strVal val="#ppt_x"/>
                          </p:val>
                        </p:tav>
                      </p:tavLst>
                    </p:anim>
                    <p:anim calcmode="lin" valueType="num">
                      <p:cBhvr>
                        <p:cTn dur="500" fill="hold"/>
                        <p:tgtEl>
                          <p:spTgt spid="11"/>
                        </p:tgtEl>
                        <p:attrNameLst>
                          <p:attrName>ppt_y</p:attrName>
                        </p:attrNameLst>
                      </p:cBhvr>
                      <p:tavLst>
                        <p:tav tm="0">
                          <p:val>
                            <p:strVal val="#ppt_y+.1"/>
                          </p:val>
                        </p:tav>
                        <p:tav tm="100000">
                          <p:val>
                            <p:strVal val="#ppt_y"/>
                          </p:val>
                        </p:tav>
                      </p:tavLst>
                    </p:anim>
                  </p:childTnLst>
                </p:cTn>
              </p:par>
            </p:tnLst>
          </p:tmpl>
        </p:tmplLst>
      </p:bldP>
    </p:bld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2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450957" y="274636"/>
            <a:ext cx="2755681" cy="355983"/>
          </a:xfrm>
          <a:prstGeom prst="rect">
            <a:avLst/>
          </a:prstGeom>
        </p:spPr>
        <p:txBody>
          <a:bodyPr/>
          <a:lstStyle>
            <a:lvl1pPr>
              <a:defRPr sz="1600" b="0">
                <a:solidFill>
                  <a:srgbClr val="613620"/>
                </a:solidFill>
              </a:defRPr>
            </a:lvl1pPr>
          </a:lstStyle>
          <a:p>
            <a:r>
              <a:rPr lang="zh-CN" altLang="en-US"/>
              <a:t>单击此处编辑母版标题样式</a:t>
            </a:r>
          </a:p>
        </p:txBody>
      </p:sp>
      <p:grpSp>
        <p:nvGrpSpPr>
          <p:cNvPr id="3" name="组合 2"/>
          <p:cNvGrpSpPr/>
          <p:nvPr userDrawn="1"/>
        </p:nvGrpSpPr>
        <p:grpSpPr>
          <a:xfrm flipV="1">
            <a:off x="0" y="5056414"/>
            <a:ext cx="9144000" cy="87086"/>
            <a:chOff x="1239791" y="3373704"/>
            <a:chExt cx="5327375" cy="56535"/>
          </a:xfrm>
        </p:grpSpPr>
        <p:sp>
          <p:nvSpPr>
            <p:cNvPr id="4" name="矩形 3"/>
            <p:cNvSpPr/>
            <p:nvPr/>
          </p:nvSpPr>
          <p:spPr>
            <a:xfrm>
              <a:off x="1239791" y="3373704"/>
              <a:ext cx="1068443" cy="56535"/>
            </a:xfrm>
            <a:prstGeom prst="rect">
              <a:avLst/>
            </a:prstGeom>
            <a:solidFill>
              <a:srgbClr val="2E5660"/>
            </a:solidFill>
            <a:ln w="12700" cap="flat" cmpd="sng" algn="ctr">
              <a:noFill/>
              <a:prstDash val="solid"/>
              <a:miter lim="800000"/>
            </a:ln>
            <a:effectLst/>
          </p:spPr>
          <p:txBody>
            <a:bodyPr rtlCol="0" anchor="ctr"/>
            <a:lstStyle/>
            <a:p>
              <a:pPr algn="ctr">
                <a:defRPr/>
              </a:pPr>
              <a:endParaRPr lang="zh-CN" altLang="en-US" kern="0">
                <a:solidFill>
                  <a:prstClr val="white"/>
                </a:solidFill>
              </a:endParaRPr>
            </a:p>
          </p:txBody>
        </p:sp>
        <p:sp>
          <p:nvSpPr>
            <p:cNvPr id="5" name="矩形 4"/>
            <p:cNvSpPr/>
            <p:nvPr/>
          </p:nvSpPr>
          <p:spPr>
            <a:xfrm>
              <a:off x="5498723" y="3373704"/>
              <a:ext cx="1068443" cy="56535"/>
            </a:xfrm>
            <a:prstGeom prst="rect">
              <a:avLst/>
            </a:prstGeom>
            <a:solidFill>
              <a:srgbClr val="CAA884"/>
            </a:solidFill>
            <a:ln w="12700" cap="flat" cmpd="sng" algn="ctr">
              <a:noFill/>
              <a:prstDash val="solid"/>
              <a:miter lim="800000"/>
            </a:ln>
            <a:effectLst/>
          </p:spPr>
          <p:txBody>
            <a:bodyPr rtlCol="0" anchor="ctr"/>
            <a:lstStyle/>
            <a:p>
              <a:pPr algn="ctr">
                <a:defRPr/>
              </a:pPr>
              <a:endParaRPr lang="zh-CN" altLang="en-US" kern="0">
                <a:solidFill>
                  <a:prstClr val="white"/>
                </a:solidFill>
              </a:endParaRPr>
            </a:p>
          </p:txBody>
        </p:sp>
        <p:sp>
          <p:nvSpPr>
            <p:cNvPr id="6" name="矩形 5"/>
            <p:cNvSpPr/>
            <p:nvPr/>
          </p:nvSpPr>
          <p:spPr>
            <a:xfrm>
              <a:off x="2305265" y="3373704"/>
              <a:ext cx="1068443" cy="56535"/>
            </a:xfrm>
            <a:prstGeom prst="rect">
              <a:avLst/>
            </a:prstGeom>
            <a:solidFill>
              <a:srgbClr val="613620"/>
            </a:solidFill>
            <a:ln w="12700" cap="flat" cmpd="sng" algn="ctr">
              <a:noFill/>
              <a:prstDash val="solid"/>
              <a:miter lim="800000"/>
            </a:ln>
            <a:effectLst/>
          </p:spPr>
          <p:txBody>
            <a:bodyPr rtlCol="0" anchor="ctr"/>
            <a:lstStyle/>
            <a:p>
              <a:pPr algn="ctr">
                <a:defRPr/>
              </a:pPr>
              <a:endParaRPr lang="zh-CN" altLang="en-US" kern="0">
                <a:solidFill>
                  <a:prstClr val="white"/>
                </a:solidFill>
              </a:endParaRPr>
            </a:p>
          </p:txBody>
        </p:sp>
        <p:sp>
          <p:nvSpPr>
            <p:cNvPr id="7" name="矩形 6"/>
            <p:cNvSpPr/>
            <p:nvPr/>
          </p:nvSpPr>
          <p:spPr>
            <a:xfrm>
              <a:off x="4433247" y="3373704"/>
              <a:ext cx="1068443" cy="56535"/>
            </a:xfrm>
            <a:prstGeom prst="rect">
              <a:avLst/>
            </a:prstGeom>
            <a:solidFill>
              <a:srgbClr val="C51729"/>
            </a:solidFill>
            <a:ln w="12700" cap="flat" cmpd="sng" algn="ctr">
              <a:noFill/>
              <a:prstDash val="solid"/>
              <a:miter lim="800000"/>
            </a:ln>
            <a:effectLst/>
          </p:spPr>
          <p:txBody>
            <a:bodyPr rtlCol="0" anchor="ctr"/>
            <a:lstStyle/>
            <a:p>
              <a:pPr algn="ctr">
                <a:defRPr/>
              </a:pPr>
              <a:endParaRPr lang="zh-CN" altLang="en-US" kern="0">
                <a:solidFill>
                  <a:prstClr val="white"/>
                </a:solidFill>
              </a:endParaRPr>
            </a:p>
          </p:txBody>
        </p:sp>
        <p:sp>
          <p:nvSpPr>
            <p:cNvPr id="8" name="矩形 7"/>
            <p:cNvSpPr/>
            <p:nvPr/>
          </p:nvSpPr>
          <p:spPr>
            <a:xfrm>
              <a:off x="3370741" y="3373704"/>
              <a:ext cx="1068443" cy="56535"/>
            </a:xfrm>
            <a:prstGeom prst="rect">
              <a:avLst/>
            </a:prstGeom>
            <a:solidFill>
              <a:srgbClr val="D8D8D8"/>
            </a:solidFill>
            <a:ln w="12700" cap="flat" cmpd="sng" algn="ctr">
              <a:noFill/>
              <a:prstDash val="solid"/>
              <a:miter lim="800000"/>
            </a:ln>
            <a:effectLst/>
          </p:spPr>
          <p:txBody>
            <a:bodyPr rtlCol="0" anchor="ctr"/>
            <a:lstStyle/>
            <a:p>
              <a:pPr algn="ctr">
                <a:defRPr/>
              </a:pPr>
              <a:endParaRPr lang="zh-CN" altLang="en-US" kern="0">
                <a:solidFill>
                  <a:prstClr val="white"/>
                </a:solidFill>
              </a:endParaRPr>
            </a:p>
          </p:txBody>
        </p:sp>
      </p:grpSp>
      <p:sp>
        <p:nvSpPr>
          <p:cNvPr id="9" name="矩形 8"/>
          <p:cNvSpPr/>
          <p:nvPr userDrawn="1"/>
        </p:nvSpPr>
        <p:spPr>
          <a:xfrm>
            <a:off x="0" y="148513"/>
            <a:ext cx="441434" cy="60823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空白页">
    <p:spTree>
      <p:nvGrpSpPr>
        <p:cNvPr id="1" name=""/>
        <p:cNvGrpSpPr/>
        <p:nvPr/>
      </p:nvGrpSpPr>
      <p:grpSpPr>
        <a:xfrm>
          <a:off x="0" y="0"/>
          <a:ext cx="0" cy="0"/>
          <a:chOff x="0" y="0"/>
          <a:chExt cx="0" cy="0"/>
        </a:xfrm>
      </p:grpSpPr>
      <p:pic>
        <p:nvPicPr>
          <p:cNvPr id="5" name="图片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51" y="0"/>
            <a:ext cx="9143499" cy="5143500"/>
          </a:xfrm>
          <a:prstGeom prst="rect">
            <a:avLst/>
          </a:prstGeom>
        </p:spPr>
      </p:pic>
      <p:grpSp>
        <p:nvGrpSpPr>
          <p:cNvPr id="2" name="组合 3"/>
          <p:cNvGrpSpPr/>
          <p:nvPr userDrawn="1"/>
        </p:nvGrpSpPr>
        <p:grpSpPr bwMode="auto">
          <a:xfrm flipH="1">
            <a:off x="-1" y="248018"/>
            <a:ext cx="1797166" cy="507206"/>
            <a:chOff x="2370576" y="533400"/>
            <a:chExt cx="2417494" cy="675969"/>
          </a:xfrm>
          <a:solidFill>
            <a:srgbClr val="EE1C39"/>
          </a:solidFill>
        </p:grpSpPr>
        <p:sp>
          <p:nvSpPr>
            <p:cNvPr id="3" name="矩形 2"/>
            <p:cNvSpPr/>
            <p:nvPr/>
          </p:nvSpPr>
          <p:spPr>
            <a:xfrm>
              <a:off x="2738030" y="533400"/>
              <a:ext cx="2050040" cy="67596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425">
                <a:cs typeface="+mn-ea"/>
                <a:sym typeface="+mn-lt"/>
              </a:endParaRPr>
            </a:p>
          </p:txBody>
        </p:sp>
        <p:sp>
          <p:nvSpPr>
            <p:cNvPr id="4" name="椭圆 3"/>
            <p:cNvSpPr/>
            <p:nvPr/>
          </p:nvSpPr>
          <p:spPr>
            <a:xfrm>
              <a:off x="2370576" y="533400"/>
              <a:ext cx="623734" cy="67596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425">
                <a:cs typeface="+mn-ea"/>
                <a:sym typeface="+mn-lt"/>
              </a:endParaRPr>
            </a:p>
          </p:txBody>
        </p:sp>
      </p:grpSp>
      <p:sp>
        <p:nvSpPr>
          <p:cNvPr id="6" name="文本框 12"/>
          <p:cNvSpPr txBox="1">
            <a:spLocks noChangeArrowheads="1"/>
          </p:cNvSpPr>
          <p:nvPr userDrawn="1"/>
        </p:nvSpPr>
        <p:spPr bwMode="auto">
          <a:xfrm>
            <a:off x="-1" y="370296"/>
            <a:ext cx="1796090" cy="486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Open Sans" panose="020B0606030504020204" pitchFamily="34" charset="0"/>
                <a:ea typeface="冬青黑体简体中文 W3" charset="-122"/>
              </a:defRPr>
            </a:lvl1pPr>
            <a:lvl2pPr marL="742950" indent="-285750">
              <a:defRPr>
                <a:solidFill>
                  <a:schemeClr val="tx1"/>
                </a:solidFill>
                <a:latin typeface="Open Sans" panose="020B0606030504020204" pitchFamily="34" charset="0"/>
                <a:ea typeface="冬青黑体简体中文 W3" charset="-122"/>
              </a:defRPr>
            </a:lvl2pPr>
            <a:lvl3pPr marL="1143000" indent="-228600">
              <a:defRPr>
                <a:solidFill>
                  <a:schemeClr val="tx1"/>
                </a:solidFill>
                <a:latin typeface="Open Sans" panose="020B0606030504020204" pitchFamily="34" charset="0"/>
                <a:ea typeface="冬青黑体简体中文 W3" charset="-122"/>
              </a:defRPr>
            </a:lvl3pPr>
            <a:lvl4pPr marL="1600200" indent="-228600">
              <a:defRPr>
                <a:solidFill>
                  <a:schemeClr val="tx1"/>
                </a:solidFill>
                <a:latin typeface="Open Sans" panose="020B0606030504020204" pitchFamily="34" charset="0"/>
                <a:ea typeface="冬青黑体简体中文 W3" charset="-122"/>
              </a:defRPr>
            </a:lvl4pPr>
            <a:lvl5pPr marL="2057400" indent="-228600">
              <a:defRPr>
                <a:solidFill>
                  <a:schemeClr val="tx1"/>
                </a:solidFill>
                <a:latin typeface="Open Sans" panose="020B0606030504020204" pitchFamily="34" charset="0"/>
                <a:ea typeface="冬青黑体简体中文 W3" charset="-122"/>
              </a:defRPr>
            </a:lvl5pPr>
            <a:lvl6pPr marL="2514600" indent="-228600" fontAlgn="base">
              <a:spcBef>
                <a:spcPct val="0"/>
              </a:spcBef>
              <a:spcAft>
                <a:spcPct val="0"/>
              </a:spcAft>
              <a:defRPr>
                <a:solidFill>
                  <a:schemeClr val="tx1"/>
                </a:solidFill>
                <a:latin typeface="Open Sans" panose="020B0606030504020204" pitchFamily="34" charset="0"/>
                <a:ea typeface="冬青黑体简体中文 W3" charset="-122"/>
              </a:defRPr>
            </a:lvl6pPr>
            <a:lvl7pPr marL="2971800" indent="-228600" fontAlgn="base">
              <a:spcBef>
                <a:spcPct val="0"/>
              </a:spcBef>
              <a:spcAft>
                <a:spcPct val="0"/>
              </a:spcAft>
              <a:defRPr>
                <a:solidFill>
                  <a:schemeClr val="tx1"/>
                </a:solidFill>
                <a:latin typeface="Open Sans" panose="020B0606030504020204" pitchFamily="34" charset="0"/>
                <a:ea typeface="冬青黑体简体中文 W3" charset="-122"/>
              </a:defRPr>
            </a:lvl7pPr>
            <a:lvl8pPr marL="3429000" indent="-228600" fontAlgn="base">
              <a:spcBef>
                <a:spcPct val="0"/>
              </a:spcBef>
              <a:spcAft>
                <a:spcPct val="0"/>
              </a:spcAft>
              <a:defRPr>
                <a:solidFill>
                  <a:schemeClr val="tx1"/>
                </a:solidFill>
                <a:latin typeface="Open Sans" panose="020B0606030504020204" pitchFamily="34" charset="0"/>
                <a:ea typeface="冬青黑体简体中文 W3" charset="-122"/>
              </a:defRPr>
            </a:lvl8pPr>
            <a:lvl9pPr marL="3886200" indent="-228600" fontAlgn="base">
              <a:spcBef>
                <a:spcPct val="0"/>
              </a:spcBef>
              <a:spcAft>
                <a:spcPct val="0"/>
              </a:spcAft>
              <a:defRPr>
                <a:solidFill>
                  <a:schemeClr val="tx1"/>
                </a:solidFill>
                <a:latin typeface="Open Sans" panose="020B0606030504020204" pitchFamily="34" charset="0"/>
                <a:ea typeface="冬青黑体简体中文 W3" charset="-122"/>
              </a:defRPr>
            </a:lvl9pPr>
          </a:lstStyle>
          <a:p>
            <a:r>
              <a:rPr lang="zh-CN" altLang="en-US" sz="1280" dirty="0">
                <a:solidFill>
                  <a:schemeClr val="bg1"/>
                </a:solidFill>
                <a:latin typeface="微软雅黑" panose="020B0503020204020204" pitchFamily="34" charset="-122"/>
                <a:ea typeface="微软雅黑" panose="020B0503020204020204" pitchFamily="34" charset="-122"/>
                <a:cs typeface="+mn-ea"/>
                <a:sym typeface="+mn-lt"/>
              </a:rPr>
              <a:t>点击添加相关标题文字</a:t>
            </a:r>
          </a:p>
        </p:txBody>
      </p:sp>
    </p:spTree>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3_自定义版式">
    <p:spTree>
      <p:nvGrpSpPr>
        <p:cNvPr id="1" name=""/>
        <p:cNvGrpSpPr/>
        <p:nvPr/>
      </p:nvGrpSpPr>
      <p:grpSpPr>
        <a:xfrm>
          <a:off x="0" y="0"/>
          <a:ext cx="0" cy="0"/>
          <a:chOff x="0" y="0"/>
          <a:chExt cx="0" cy="0"/>
        </a:xfrm>
      </p:grpSpPr>
      <p:sp>
        <p:nvSpPr>
          <p:cNvPr id="6" name="图片占位符 5"/>
          <p:cNvSpPr>
            <a:spLocks noGrp="1"/>
          </p:cNvSpPr>
          <p:nvPr>
            <p:ph type="pic" sz="quarter" idx="10"/>
          </p:nvPr>
        </p:nvSpPr>
        <p:spPr>
          <a:xfrm>
            <a:off x="6331263" y="1"/>
            <a:ext cx="2812737" cy="2989257"/>
          </a:xfrm>
          <a:custGeom>
            <a:avLst/>
            <a:gdLst>
              <a:gd name="connsiteX0" fmla="*/ 0 w 3750316"/>
              <a:gd name="connsiteY0" fmla="*/ 0 h 3985676"/>
              <a:gd name="connsiteX1" fmla="*/ 3750315 w 3750316"/>
              <a:gd name="connsiteY1" fmla="*/ 0 h 3985676"/>
              <a:gd name="connsiteX2" fmla="*/ 3750316 w 3750316"/>
              <a:gd name="connsiteY2" fmla="*/ 2112432 h 3985676"/>
              <a:gd name="connsiteX3" fmla="*/ 3706366 w 3750316"/>
              <a:gd name="connsiteY3" fmla="*/ 2159832 h 3985676"/>
              <a:gd name="connsiteX4" fmla="*/ 1290736 w 3750316"/>
              <a:gd name="connsiteY4" fmla="*/ 3985676 h 3985676"/>
              <a:gd name="connsiteX5" fmla="*/ 336297 w 3750316"/>
              <a:gd name="connsiteY5" fmla="*/ 1205301 h 3985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750316" h="3985676">
                <a:moveTo>
                  <a:pt x="0" y="0"/>
                </a:moveTo>
                <a:lnTo>
                  <a:pt x="3750315" y="0"/>
                </a:lnTo>
                <a:lnTo>
                  <a:pt x="3750316" y="2112432"/>
                </a:lnTo>
                <a:lnTo>
                  <a:pt x="3706366" y="2159832"/>
                </a:lnTo>
                <a:cubicBezTo>
                  <a:pt x="3015456" y="2882747"/>
                  <a:pt x="2267396" y="3548512"/>
                  <a:pt x="1290736" y="3985676"/>
                </a:cubicBezTo>
                <a:cubicBezTo>
                  <a:pt x="901152" y="3087460"/>
                  <a:pt x="606817" y="2151142"/>
                  <a:pt x="336297" y="1205301"/>
                </a:cubicBezTo>
                <a:close/>
              </a:path>
            </a:pathLst>
          </a:custGeom>
        </p:spPr>
        <p:txBody>
          <a:bodyPr wrap="square">
            <a:noAutofit/>
          </a:bodyPr>
          <a:lstStyle/>
          <a:p>
            <a:endParaRPr lang="zh-CN" altLang="en-US"/>
          </a:p>
        </p:txBody>
      </p:sp>
    </p:spTree>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cSld name="4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28650" y="273845"/>
            <a:ext cx="7886700" cy="994172"/>
          </a:xfrm>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lvl1pPr>
              <a:defRPr smtClean="0"/>
            </a:lvl1pPr>
          </a:lstStyle>
          <a:p>
            <a:pPr>
              <a:defRPr/>
            </a:pPr>
            <a:fld id="{8B04BA93-52C8-48D1-AFCC-D916E1C5D690}" type="datetime1">
              <a:rPr lang="zh-CN" altLang="en-US"/>
              <a:t>2017/12/18</a:t>
            </a:fld>
            <a:endParaRPr lang="zh-CN" altLang="en-US" sz="1420" dirty="0">
              <a:solidFill>
                <a:schemeClr val="tx1"/>
              </a:solidFill>
            </a:endParaRPr>
          </a:p>
        </p:txBody>
      </p:sp>
      <p:sp>
        <p:nvSpPr>
          <p:cNvPr id="4" name="页脚占位符 3"/>
          <p:cNvSpPr>
            <a:spLocks noGrp="1"/>
          </p:cNvSpPr>
          <p:nvPr>
            <p:ph type="ftr" sz="quarter" idx="11"/>
          </p:nvPr>
        </p:nvSpPr>
        <p:spPr/>
        <p:txBody>
          <a:bodyPr/>
          <a:lstStyle>
            <a:lvl1pPr>
              <a:defRPr smtClean="0"/>
            </a:lvl1pPr>
          </a:lstStyle>
          <a:p>
            <a:pPr>
              <a:defRPr/>
            </a:pPr>
            <a:endParaRPr lang="zh-CN" altLang="zh-CN"/>
          </a:p>
        </p:txBody>
      </p:sp>
      <p:sp>
        <p:nvSpPr>
          <p:cNvPr id="5" name="灯片编号占位符 4"/>
          <p:cNvSpPr>
            <a:spLocks noGrp="1"/>
          </p:cNvSpPr>
          <p:nvPr>
            <p:ph type="sldNum" sz="quarter" idx="12"/>
          </p:nvPr>
        </p:nvSpPr>
        <p:spPr/>
        <p:txBody>
          <a:bodyPr/>
          <a:lstStyle>
            <a:lvl1pPr>
              <a:defRPr smtClean="0"/>
            </a:lvl1pPr>
          </a:lstStyle>
          <a:p>
            <a:pPr>
              <a:defRPr/>
            </a:pPr>
            <a:fld id="{228A834C-A173-490B-9B01-7995B236AE02}" type="slidenum">
              <a:rPr lang="zh-CN" altLang="en-US"/>
              <a:t>‹#›</a:t>
            </a:fld>
            <a:endParaRPr lang="zh-CN" altLang="en-US" sz="1420" dirty="0">
              <a:solidFill>
                <a:schemeClr val="tx1"/>
              </a:solidFill>
            </a:endParaRPr>
          </a:p>
        </p:txBody>
      </p:sp>
    </p:spTree>
  </p:cSld>
  <p:clrMapOvr>
    <a:masterClrMapping/>
  </p:clrMapOvr>
  <p:transition spd="med" advClick="0" advTm="0">
    <p:random/>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Iconic list 3">
    <p:spTree>
      <p:nvGrpSpPr>
        <p:cNvPr id="1" name=""/>
        <p:cNvGrpSpPr/>
        <p:nvPr/>
      </p:nvGrpSpPr>
      <p:grpSpPr>
        <a:xfrm>
          <a:off x="0" y="0"/>
          <a:ext cx="0" cy="0"/>
          <a:chOff x="0" y="0"/>
          <a:chExt cx="0" cy="0"/>
        </a:xfrm>
      </p:grpSpPr>
      <p:sp>
        <p:nvSpPr>
          <p:cNvPr id="3" name="Rounded Rectangle 2"/>
          <p:cNvSpPr/>
          <p:nvPr userDrawn="1"/>
        </p:nvSpPr>
        <p:spPr>
          <a:xfrm>
            <a:off x="483132" y="1229006"/>
            <a:ext cx="2272768" cy="587216"/>
          </a:xfrm>
          <a:prstGeom prst="roundRect">
            <a:avLst>
              <a:gd name="adj" fmla="val 5000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80"/>
          </a:p>
        </p:txBody>
      </p:sp>
      <p:sp>
        <p:nvSpPr>
          <p:cNvPr id="13" name="Text Placeholder 7"/>
          <p:cNvSpPr>
            <a:spLocks noGrp="1"/>
          </p:cNvSpPr>
          <p:nvPr>
            <p:ph type="body" sz="quarter" idx="39" hasCustomPrompt="1"/>
          </p:nvPr>
        </p:nvSpPr>
        <p:spPr>
          <a:xfrm>
            <a:off x="826036" y="1263297"/>
            <a:ext cx="528106" cy="505889"/>
          </a:xfrm>
          <a:prstGeom prst="rect">
            <a:avLst/>
          </a:prstGeom>
        </p:spPr>
        <p:txBody>
          <a:bodyPr vert="horz" lIns="0" tIns="103884" rIns="0" bIns="103884" anchor="ctr"/>
          <a:lstStyle>
            <a:lvl1pPr marL="0" indent="0" algn="ctr">
              <a:lnSpc>
                <a:spcPct val="100000"/>
              </a:lnSpc>
              <a:spcBef>
                <a:spcPts val="0"/>
              </a:spcBef>
              <a:buNone/>
              <a:defRPr sz="1800" b="1">
                <a:solidFill>
                  <a:schemeClr val="bg1"/>
                </a:solidFill>
                <a:latin typeface="FontAwesome"/>
                <a:cs typeface="FontAwesome"/>
              </a:defRPr>
            </a:lvl1pPr>
          </a:lstStyle>
          <a:p>
            <a:pPr lvl="0"/>
            <a:r>
              <a:rPr lang="es-ES_tradnl" dirty="0" err="1"/>
              <a:t>icon</a:t>
            </a:r>
            <a:endParaRPr lang="es-ES_tradnl" dirty="0"/>
          </a:p>
        </p:txBody>
      </p:sp>
      <p:sp>
        <p:nvSpPr>
          <p:cNvPr id="32" name="Text Placeholder 7"/>
          <p:cNvSpPr>
            <a:spLocks noGrp="1"/>
          </p:cNvSpPr>
          <p:nvPr>
            <p:ph type="body" sz="quarter" idx="55" hasCustomPrompt="1"/>
          </p:nvPr>
        </p:nvSpPr>
        <p:spPr>
          <a:xfrm>
            <a:off x="1438806" y="1370932"/>
            <a:ext cx="1185860" cy="323835"/>
          </a:xfrm>
          <a:prstGeom prst="rect">
            <a:avLst/>
          </a:prstGeom>
        </p:spPr>
        <p:txBody>
          <a:bodyPr vert="horz" lIns="0" tIns="40504" rIns="0" bIns="40504" anchor="ctr"/>
          <a:lstStyle>
            <a:lvl1pPr marL="0" indent="0" algn="l">
              <a:lnSpc>
                <a:spcPct val="100000"/>
              </a:lnSpc>
              <a:spcBef>
                <a:spcPts val="0"/>
              </a:spcBef>
              <a:buNone/>
              <a:defRPr sz="2250" b="1">
                <a:solidFill>
                  <a:schemeClr val="bg1"/>
                </a:solidFill>
                <a:latin typeface="Lato Light" panose="020F0502020204030203"/>
                <a:cs typeface="Lato Light" panose="020F0502020204030203"/>
              </a:defRPr>
            </a:lvl1pPr>
          </a:lstStyle>
          <a:p>
            <a:pPr lvl="0"/>
            <a:r>
              <a:rPr lang="es-ES_tradnl" dirty="0"/>
              <a:t>80%</a:t>
            </a:r>
          </a:p>
        </p:txBody>
      </p:sp>
      <p:sp>
        <p:nvSpPr>
          <p:cNvPr id="38" name="Text Placeholder 7"/>
          <p:cNvSpPr>
            <a:spLocks noGrp="1"/>
          </p:cNvSpPr>
          <p:nvPr>
            <p:ph type="body" sz="quarter" idx="19" hasCustomPrompt="1"/>
          </p:nvPr>
        </p:nvSpPr>
        <p:spPr>
          <a:xfrm>
            <a:off x="452438" y="1941704"/>
            <a:ext cx="2303462" cy="171338"/>
          </a:xfrm>
          <a:prstGeom prst="rect">
            <a:avLst/>
          </a:prstGeom>
        </p:spPr>
        <p:txBody>
          <a:bodyPr vert="horz" lIns="0" tIns="40504" rIns="0" bIns="40504" anchor="ctr"/>
          <a:lstStyle>
            <a:lvl1pPr marL="0" indent="0" algn="ctr">
              <a:lnSpc>
                <a:spcPct val="100000"/>
              </a:lnSpc>
              <a:spcBef>
                <a:spcPts val="0"/>
              </a:spcBef>
              <a:spcAft>
                <a:spcPts val="0"/>
              </a:spcAft>
              <a:buNone/>
              <a:defRPr sz="1620" b="0">
                <a:solidFill>
                  <a:schemeClr val="bg1"/>
                </a:solidFill>
                <a:latin typeface="Lato Light" panose="020F0502020204030203"/>
                <a:cs typeface="Lato Light" panose="020F0502020204030203"/>
              </a:defRPr>
            </a:lvl1pPr>
          </a:lstStyle>
          <a:p>
            <a:pPr lvl="0"/>
            <a:r>
              <a:rPr lang="es-ES_tradnl" dirty="0" err="1"/>
              <a:t>Subtitle</a:t>
            </a:r>
            <a:r>
              <a:rPr lang="es-ES_tradnl" dirty="0"/>
              <a:t> </a:t>
            </a:r>
            <a:r>
              <a:rPr lang="es-ES_tradnl" dirty="0" err="1"/>
              <a:t>Example</a:t>
            </a:r>
            <a:endParaRPr lang="es-ES_tradnl" dirty="0"/>
          </a:p>
        </p:txBody>
      </p:sp>
      <p:sp>
        <p:nvSpPr>
          <p:cNvPr id="39" name="Text Placeholder 2"/>
          <p:cNvSpPr>
            <a:spLocks noGrp="1"/>
          </p:cNvSpPr>
          <p:nvPr>
            <p:ph type="body" sz="quarter" idx="16" hasCustomPrompt="1"/>
          </p:nvPr>
        </p:nvSpPr>
        <p:spPr>
          <a:xfrm>
            <a:off x="452442" y="2234962"/>
            <a:ext cx="2303461" cy="584979"/>
          </a:xfrm>
          <a:prstGeom prst="rect">
            <a:avLst/>
          </a:prstGeom>
        </p:spPr>
        <p:txBody>
          <a:bodyPr vert="horz" lIns="0" tIns="0" rIns="0" bIns="0"/>
          <a:lstStyle>
            <a:lvl1pPr marL="0" indent="0" algn="ctr">
              <a:lnSpc>
                <a:spcPct val="130000"/>
              </a:lnSpc>
              <a:buNone/>
              <a:defRPr sz="810" baseline="0">
                <a:solidFill>
                  <a:schemeClr val="tx1">
                    <a:lumMod val="50000"/>
                    <a:lumOff val="50000"/>
                  </a:schemeClr>
                </a:solidFill>
                <a:latin typeface="Lato Regular"/>
                <a:cs typeface="Lato Regular"/>
              </a:defRPr>
            </a:lvl1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r>
              <a:rPr lang="en-US" dirty="0" err="1"/>
              <a:t>Fusce</a:t>
            </a:r>
            <a:r>
              <a:rPr lang="en-US" dirty="0"/>
              <a:t> </a:t>
            </a:r>
            <a:r>
              <a:rPr lang="en-US" dirty="0" err="1"/>
              <a:t>diam</a:t>
            </a:r>
            <a:r>
              <a:rPr lang="en-US" dirty="0"/>
              <a:t> </a:t>
            </a:r>
            <a:r>
              <a:rPr lang="en-US" dirty="0" err="1"/>
              <a:t>tortor</a:t>
            </a:r>
            <a:r>
              <a:rPr lang="en-US" dirty="0"/>
              <a:t>, </a:t>
            </a:r>
            <a:r>
              <a:rPr lang="en-US" dirty="0" err="1"/>
              <a:t>mattis</a:t>
            </a:r>
            <a:r>
              <a:rPr lang="en-US" dirty="0"/>
              <a:t> </a:t>
            </a:r>
            <a:r>
              <a:rPr lang="en-US" dirty="0" err="1"/>
              <a:t>quis</a:t>
            </a:r>
            <a:r>
              <a:rPr lang="en-US" dirty="0"/>
              <a:t> </a:t>
            </a:r>
            <a:r>
              <a:rPr lang="en-US" dirty="0" err="1"/>
              <a:t>dapibus</a:t>
            </a:r>
            <a:r>
              <a:rPr lang="en-US" dirty="0"/>
              <a:t> vitae, </a:t>
            </a:r>
            <a:r>
              <a:rPr lang="en-US" dirty="0" err="1"/>
              <a:t>euismod</a:t>
            </a:r>
            <a:r>
              <a:rPr lang="en-US" dirty="0"/>
              <a:t>  </a:t>
            </a:r>
            <a:r>
              <a:rPr lang="en-US" dirty="0" err="1"/>
              <a:t>purusaece</a:t>
            </a:r>
            <a:r>
              <a:rPr lang="en-US" dirty="0"/>
              <a:t>.</a:t>
            </a:r>
          </a:p>
        </p:txBody>
      </p:sp>
      <p:sp>
        <p:nvSpPr>
          <p:cNvPr id="65" name="Rounded Rectangle 64"/>
          <p:cNvSpPr/>
          <p:nvPr userDrawn="1"/>
        </p:nvSpPr>
        <p:spPr>
          <a:xfrm>
            <a:off x="3411539" y="1229006"/>
            <a:ext cx="2303462" cy="587216"/>
          </a:xfrm>
          <a:prstGeom prst="roundRect">
            <a:avLst>
              <a:gd name="adj" fmla="val 50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80"/>
          </a:p>
        </p:txBody>
      </p:sp>
      <p:sp>
        <p:nvSpPr>
          <p:cNvPr id="66" name="Text Placeholder 7"/>
          <p:cNvSpPr>
            <a:spLocks noGrp="1"/>
          </p:cNvSpPr>
          <p:nvPr>
            <p:ph type="body" sz="quarter" idx="40" hasCustomPrompt="1"/>
          </p:nvPr>
        </p:nvSpPr>
        <p:spPr>
          <a:xfrm>
            <a:off x="3785135" y="1263297"/>
            <a:ext cx="528106" cy="505889"/>
          </a:xfrm>
          <a:prstGeom prst="rect">
            <a:avLst/>
          </a:prstGeom>
        </p:spPr>
        <p:txBody>
          <a:bodyPr vert="horz" lIns="0" tIns="103884" rIns="0" bIns="103884" anchor="ctr"/>
          <a:lstStyle>
            <a:lvl1pPr marL="0" indent="0" algn="ctr">
              <a:lnSpc>
                <a:spcPct val="100000"/>
              </a:lnSpc>
              <a:spcBef>
                <a:spcPts val="0"/>
              </a:spcBef>
              <a:buNone/>
              <a:defRPr sz="1800" b="1">
                <a:solidFill>
                  <a:schemeClr val="bg1"/>
                </a:solidFill>
                <a:latin typeface="FontAwesome"/>
                <a:cs typeface="FontAwesome"/>
              </a:defRPr>
            </a:lvl1pPr>
          </a:lstStyle>
          <a:p>
            <a:pPr lvl="0"/>
            <a:r>
              <a:rPr lang="es-ES_tradnl" dirty="0" err="1"/>
              <a:t>icon</a:t>
            </a:r>
            <a:endParaRPr lang="es-ES_tradnl" dirty="0"/>
          </a:p>
        </p:txBody>
      </p:sp>
      <p:sp>
        <p:nvSpPr>
          <p:cNvPr id="69" name="Text Placeholder 7"/>
          <p:cNvSpPr>
            <a:spLocks noGrp="1"/>
          </p:cNvSpPr>
          <p:nvPr>
            <p:ph type="body" sz="quarter" idx="56" hasCustomPrompt="1"/>
          </p:nvPr>
        </p:nvSpPr>
        <p:spPr>
          <a:xfrm>
            <a:off x="4364040" y="1370932"/>
            <a:ext cx="1185860" cy="323835"/>
          </a:xfrm>
          <a:prstGeom prst="rect">
            <a:avLst/>
          </a:prstGeom>
        </p:spPr>
        <p:txBody>
          <a:bodyPr vert="horz" lIns="0" tIns="40504" rIns="0" bIns="40504" anchor="ctr"/>
          <a:lstStyle>
            <a:lvl1pPr marL="0" indent="0" algn="l">
              <a:lnSpc>
                <a:spcPct val="100000"/>
              </a:lnSpc>
              <a:spcBef>
                <a:spcPts val="0"/>
              </a:spcBef>
              <a:buNone/>
              <a:defRPr sz="2250" b="1">
                <a:solidFill>
                  <a:schemeClr val="bg1"/>
                </a:solidFill>
                <a:latin typeface="Lato Light" panose="020F0502020204030203"/>
                <a:cs typeface="Lato Light" panose="020F0502020204030203"/>
              </a:defRPr>
            </a:lvl1pPr>
          </a:lstStyle>
          <a:p>
            <a:pPr lvl="0"/>
            <a:r>
              <a:rPr lang="es-ES_tradnl" dirty="0"/>
              <a:t>80%</a:t>
            </a:r>
          </a:p>
        </p:txBody>
      </p:sp>
      <p:sp>
        <p:nvSpPr>
          <p:cNvPr id="71" name="Text Placeholder 7"/>
          <p:cNvSpPr>
            <a:spLocks noGrp="1"/>
          </p:cNvSpPr>
          <p:nvPr>
            <p:ph type="body" sz="quarter" idx="41" hasCustomPrompt="1"/>
          </p:nvPr>
        </p:nvSpPr>
        <p:spPr>
          <a:xfrm>
            <a:off x="3411539" y="1941704"/>
            <a:ext cx="2303462" cy="171338"/>
          </a:xfrm>
          <a:prstGeom prst="rect">
            <a:avLst/>
          </a:prstGeom>
        </p:spPr>
        <p:txBody>
          <a:bodyPr vert="horz" lIns="0" tIns="40504" rIns="0" bIns="40504" anchor="ctr"/>
          <a:lstStyle>
            <a:lvl1pPr marL="0" indent="0" algn="ctr">
              <a:lnSpc>
                <a:spcPct val="100000"/>
              </a:lnSpc>
              <a:spcBef>
                <a:spcPts val="0"/>
              </a:spcBef>
              <a:spcAft>
                <a:spcPts val="0"/>
              </a:spcAft>
              <a:buNone/>
              <a:defRPr sz="1620" b="0">
                <a:solidFill>
                  <a:schemeClr val="bg1"/>
                </a:solidFill>
                <a:latin typeface="Lato Light" panose="020F0502020204030203"/>
                <a:cs typeface="Lato Light" panose="020F0502020204030203"/>
              </a:defRPr>
            </a:lvl1pPr>
          </a:lstStyle>
          <a:p>
            <a:pPr lvl="0"/>
            <a:r>
              <a:rPr lang="es-ES_tradnl" dirty="0" err="1"/>
              <a:t>Subtitle</a:t>
            </a:r>
            <a:r>
              <a:rPr lang="es-ES_tradnl" dirty="0"/>
              <a:t> </a:t>
            </a:r>
            <a:r>
              <a:rPr lang="es-ES_tradnl" dirty="0" err="1"/>
              <a:t>Example</a:t>
            </a:r>
            <a:endParaRPr lang="es-ES_tradnl" dirty="0"/>
          </a:p>
        </p:txBody>
      </p:sp>
      <p:sp>
        <p:nvSpPr>
          <p:cNvPr id="92" name="Text Placeholder 2"/>
          <p:cNvSpPr>
            <a:spLocks noGrp="1"/>
          </p:cNvSpPr>
          <p:nvPr>
            <p:ph type="body" sz="quarter" idx="42" hasCustomPrompt="1"/>
          </p:nvPr>
        </p:nvSpPr>
        <p:spPr>
          <a:xfrm>
            <a:off x="3411541" y="2234962"/>
            <a:ext cx="2303461" cy="584979"/>
          </a:xfrm>
          <a:prstGeom prst="rect">
            <a:avLst/>
          </a:prstGeom>
        </p:spPr>
        <p:txBody>
          <a:bodyPr vert="horz" lIns="0" tIns="0" rIns="0" bIns="0"/>
          <a:lstStyle>
            <a:lvl1pPr marL="0" indent="0" algn="ctr">
              <a:lnSpc>
                <a:spcPct val="130000"/>
              </a:lnSpc>
              <a:buNone/>
              <a:defRPr sz="810" baseline="0">
                <a:solidFill>
                  <a:schemeClr val="tx1">
                    <a:lumMod val="50000"/>
                    <a:lumOff val="50000"/>
                  </a:schemeClr>
                </a:solidFill>
                <a:latin typeface="Lato Regular"/>
                <a:cs typeface="Lato Regular"/>
              </a:defRPr>
            </a:lvl1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r>
              <a:rPr lang="en-US" dirty="0" err="1"/>
              <a:t>Fusce</a:t>
            </a:r>
            <a:r>
              <a:rPr lang="en-US" dirty="0"/>
              <a:t> </a:t>
            </a:r>
            <a:r>
              <a:rPr lang="en-US" dirty="0" err="1"/>
              <a:t>diam</a:t>
            </a:r>
            <a:r>
              <a:rPr lang="en-US" dirty="0"/>
              <a:t> </a:t>
            </a:r>
            <a:r>
              <a:rPr lang="en-US" dirty="0" err="1"/>
              <a:t>tortor</a:t>
            </a:r>
            <a:r>
              <a:rPr lang="en-US" dirty="0"/>
              <a:t>, </a:t>
            </a:r>
            <a:r>
              <a:rPr lang="en-US" dirty="0" err="1"/>
              <a:t>mattis</a:t>
            </a:r>
            <a:r>
              <a:rPr lang="en-US" dirty="0"/>
              <a:t> </a:t>
            </a:r>
            <a:r>
              <a:rPr lang="en-US" dirty="0" err="1"/>
              <a:t>quis</a:t>
            </a:r>
            <a:r>
              <a:rPr lang="en-US" dirty="0"/>
              <a:t> </a:t>
            </a:r>
            <a:r>
              <a:rPr lang="en-US" dirty="0" err="1"/>
              <a:t>dapibus</a:t>
            </a:r>
            <a:r>
              <a:rPr lang="en-US" dirty="0"/>
              <a:t> vitae, </a:t>
            </a:r>
            <a:r>
              <a:rPr lang="en-US" dirty="0" err="1"/>
              <a:t>euismod</a:t>
            </a:r>
            <a:r>
              <a:rPr lang="en-US" dirty="0"/>
              <a:t>  </a:t>
            </a:r>
            <a:r>
              <a:rPr lang="en-US" dirty="0" err="1"/>
              <a:t>purusaece</a:t>
            </a:r>
            <a:r>
              <a:rPr lang="en-US" dirty="0"/>
              <a:t>.</a:t>
            </a:r>
          </a:p>
        </p:txBody>
      </p:sp>
      <p:sp>
        <p:nvSpPr>
          <p:cNvPr id="110" name="Rounded Rectangle 109"/>
          <p:cNvSpPr/>
          <p:nvPr userDrawn="1"/>
        </p:nvSpPr>
        <p:spPr>
          <a:xfrm>
            <a:off x="6378577" y="1229006"/>
            <a:ext cx="2303462" cy="587216"/>
          </a:xfrm>
          <a:prstGeom prst="roundRect">
            <a:avLst>
              <a:gd name="adj" fmla="val 50000"/>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80"/>
          </a:p>
        </p:txBody>
      </p:sp>
      <p:sp>
        <p:nvSpPr>
          <p:cNvPr id="111" name="Text Placeholder 7"/>
          <p:cNvSpPr>
            <a:spLocks noGrp="1"/>
          </p:cNvSpPr>
          <p:nvPr>
            <p:ph type="body" sz="quarter" idx="43" hasCustomPrompt="1"/>
          </p:nvPr>
        </p:nvSpPr>
        <p:spPr>
          <a:xfrm>
            <a:off x="6752173" y="1263297"/>
            <a:ext cx="528106" cy="505889"/>
          </a:xfrm>
          <a:prstGeom prst="rect">
            <a:avLst/>
          </a:prstGeom>
        </p:spPr>
        <p:txBody>
          <a:bodyPr vert="horz" lIns="0" tIns="103884" rIns="0" bIns="103884" anchor="ctr"/>
          <a:lstStyle>
            <a:lvl1pPr marL="0" indent="0" algn="ctr">
              <a:lnSpc>
                <a:spcPct val="100000"/>
              </a:lnSpc>
              <a:spcBef>
                <a:spcPts val="0"/>
              </a:spcBef>
              <a:buNone/>
              <a:defRPr sz="1800" b="1">
                <a:solidFill>
                  <a:schemeClr val="bg1"/>
                </a:solidFill>
                <a:latin typeface="FontAwesome"/>
                <a:cs typeface="FontAwesome"/>
              </a:defRPr>
            </a:lvl1pPr>
          </a:lstStyle>
          <a:p>
            <a:pPr lvl="0"/>
            <a:r>
              <a:rPr lang="es-ES_tradnl" dirty="0" err="1"/>
              <a:t>icon</a:t>
            </a:r>
            <a:endParaRPr lang="es-ES_tradnl" dirty="0"/>
          </a:p>
        </p:txBody>
      </p:sp>
      <p:sp>
        <p:nvSpPr>
          <p:cNvPr id="112" name="Text Placeholder 7"/>
          <p:cNvSpPr>
            <a:spLocks noGrp="1"/>
          </p:cNvSpPr>
          <p:nvPr>
            <p:ph type="body" sz="quarter" idx="57" hasCustomPrompt="1"/>
          </p:nvPr>
        </p:nvSpPr>
        <p:spPr>
          <a:xfrm>
            <a:off x="7314145" y="1370932"/>
            <a:ext cx="1185860" cy="323835"/>
          </a:xfrm>
          <a:prstGeom prst="rect">
            <a:avLst/>
          </a:prstGeom>
        </p:spPr>
        <p:txBody>
          <a:bodyPr vert="horz" lIns="0" tIns="40504" rIns="0" bIns="40504" anchor="ctr"/>
          <a:lstStyle>
            <a:lvl1pPr marL="0" indent="0" algn="l">
              <a:lnSpc>
                <a:spcPct val="100000"/>
              </a:lnSpc>
              <a:spcBef>
                <a:spcPts val="0"/>
              </a:spcBef>
              <a:buNone/>
              <a:defRPr sz="2250" b="1">
                <a:solidFill>
                  <a:schemeClr val="bg1"/>
                </a:solidFill>
                <a:latin typeface="Lato Light" panose="020F0502020204030203"/>
                <a:cs typeface="Lato Light" panose="020F0502020204030203"/>
              </a:defRPr>
            </a:lvl1pPr>
          </a:lstStyle>
          <a:p>
            <a:pPr lvl="0"/>
            <a:r>
              <a:rPr lang="es-ES_tradnl" dirty="0"/>
              <a:t>80%</a:t>
            </a:r>
          </a:p>
        </p:txBody>
      </p:sp>
      <p:sp>
        <p:nvSpPr>
          <p:cNvPr id="113" name="Text Placeholder 7"/>
          <p:cNvSpPr>
            <a:spLocks noGrp="1"/>
          </p:cNvSpPr>
          <p:nvPr>
            <p:ph type="body" sz="quarter" idx="44" hasCustomPrompt="1"/>
          </p:nvPr>
        </p:nvSpPr>
        <p:spPr>
          <a:xfrm>
            <a:off x="6378577" y="1941704"/>
            <a:ext cx="2303462" cy="171338"/>
          </a:xfrm>
          <a:prstGeom prst="rect">
            <a:avLst/>
          </a:prstGeom>
        </p:spPr>
        <p:txBody>
          <a:bodyPr vert="horz" lIns="0" tIns="40504" rIns="0" bIns="40504" anchor="ctr"/>
          <a:lstStyle>
            <a:lvl1pPr marL="0" indent="0" algn="ctr">
              <a:lnSpc>
                <a:spcPct val="100000"/>
              </a:lnSpc>
              <a:spcBef>
                <a:spcPts val="0"/>
              </a:spcBef>
              <a:spcAft>
                <a:spcPts val="0"/>
              </a:spcAft>
              <a:buNone/>
              <a:defRPr sz="1620" b="0">
                <a:solidFill>
                  <a:schemeClr val="bg1"/>
                </a:solidFill>
                <a:latin typeface="Lato Light" panose="020F0502020204030203"/>
                <a:cs typeface="Lato Light" panose="020F0502020204030203"/>
              </a:defRPr>
            </a:lvl1pPr>
          </a:lstStyle>
          <a:p>
            <a:pPr lvl="0"/>
            <a:r>
              <a:rPr lang="es-ES_tradnl" dirty="0" err="1"/>
              <a:t>Subtitle</a:t>
            </a:r>
            <a:r>
              <a:rPr lang="es-ES_tradnl" dirty="0"/>
              <a:t> </a:t>
            </a:r>
            <a:r>
              <a:rPr lang="es-ES_tradnl" dirty="0" err="1"/>
              <a:t>Example</a:t>
            </a:r>
            <a:endParaRPr lang="es-ES_tradnl" dirty="0"/>
          </a:p>
        </p:txBody>
      </p:sp>
      <p:sp>
        <p:nvSpPr>
          <p:cNvPr id="114" name="Text Placeholder 2"/>
          <p:cNvSpPr>
            <a:spLocks noGrp="1"/>
          </p:cNvSpPr>
          <p:nvPr>
            <p:ph type="body" sz="quarter" idx="45" hasCustomPrompt="1"/>
          </p:nvPr>
        </p:nvSpPr>
        <p:spPr>
          <a:xfrm>
            <a:off x="6378579" y="2234962"/>
            <a:ext cx="2303461" cy="584979"/>
          </a:xfrm>
          <a:prstGeom prst="rect">
            <a:avLst/>
          </a:prstGeom>
        </p:spPr>
        <p:txBody>
          <a:bodyPr vert="horz" lIns="0" tIns="0" rIns="0" bIns="0"/>
          <a:lstStyle>
            <a:lvl1pPr marL="0" indent="0" algn="ctr">
              <a:lnSpc>
                <a:spcPct val="130000"/>
              </a:lnSpc>
              <a:buNone/>
              <a:defRPr sz="810" baseline="0">
                <a:solidFill>
                  <a:schemeClr val="tx1">
                    <a:lumMod val="50000"/>
                    <a:lumOff val="50000"/>
                  </a:schemeClr>
                </a:solidFill>
                <a:latin typeface="Lato Regular"/>
                <a:cs typeface="Lato Regular"/>
              </a:defRPr>
            </a:lvl1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r>
              <a:rPr lang="en-US" dirty="0" err="1"/>
              <a:t>Fusce</a:t>
            </a:r>
            <a:r>
              <a:rPr lang="en-US" dirty="0"/>
              <a:t> </a:t>
            </a:r>
            <a:r>
              <a:rPr lang="en-US" dirty="0" err="1"/>
              <a:t>diam</a:t>
            </a:r>
            <a:r>
              <a:rPr lang="en-US" dirty="0"/>
              <a:t> </a:t>
            </a:r>
            <a:r>
              <a:rPr lang="en-US" dirty="0" err="1"/>
              <a:t>tortor</a:t>
            </a:r>
            <a:r>
              <a:rPr lang="en-US" dirty="0"/>
              <a:t>, </a:t>
            </a:r>
            <a:r>
              <a:rPr lang="en-US" dirty="0" err="1"/>
              <a:t>mattis</a:t>
            </a:r>
            <a:r>
              <a:rPr lang="en-US" dirty="0"/>
              <a:t> </a:t>
            </a:r>
            <a:r>
              <a:rPr lang="en-US" dirty="0" err="1"/>
              <a:t>quis</a:t>
            </a:r>
            <a:r>
              <a:rPr lang="en-US" dirty="0"/>
              <a:t> </a:t>
            </a:r>
            <a:r>
              <a:rPr lang="en-US" dirty="0" err="1"/>
              <a:t>dapibus</a:t>
            </a:r>
            <a:r>
              <a:rPr lang="en-US" dirty="0"/>
              <a:t> vitae, </a:t>
            </a:r>
            <a:r>
              <a:rPr lang="en-US" dirty="0" err="1"/>
              <a:t>euismod</a:t>
            </a:r>
            <a:r>
              <a:rPr lang="en-US" dirty="0"/>
              <a:t>  </a:t>
            </a:r>
            <a:r>
              <a:rPr lang="en-US" dirty="0" err="1"/>
              <a:t>purusaece</a:t>
            </a:r>
            <a:r>
              <a:rPr lang="en-US" dirty="0"/>
              <a:t>.</a:t>
            </a:r>
          </a:p>
        </p:txBody>
      </p:sp>
      <p:sp>
        <p:nvSpPr>
          <p:cNvPr id="130" name="Rounded Rectangle 129"/>
          <p:cNvSpPr/>
          <p:nvPr userDrawn="1"/>
        </p:nvSpPr>
        <p:spPr>
          <a:xfrm>
            <a:off x="483135" y="3050184"/>
            <a:ext cx="2272767" cy="587216"/>
          </a:xfrm>
          <a:prstGeom prst="roundRect">
            <a:avLst>
              <a:gd name="adj" fmla="val 50000"/>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80"/>
          </a:p>
        </p:txBody>
      </p:sp>
      <p:sp>
        <p:nvSpPr>
          <p:cNvPr id="131" name="Text Placeholder 7"/>
          <p:cNvSpPr>
            <a:spLocks noGrp="1"/>
          </p:cNvSpPr>
          <p:nvPr>
            <p:ph type="body" sz="quarter" idx="46" hasCustomPrompt="1"/>
          </p:nvPr>
        </p:nvSpPr>
        <p:spPr>
          <a:xfrm>
            <a:off x="826036" y="3084475"/>
            <a:ext cx="528106" cy="505889"/>
          </a:xfrm>
          <a:prstGeom prst="rect">
            <a:avLst/>
          </a:prstGeom>
        </p:spPr>
        <p:txBody>
          <a:bodyPr vert="horz" lIns="0" tIns="103884" rIns="0" bIns="103884" anchor="ctr"/>
          <a:lstStyle>
            <a:lvl1pPr marL="0" indent="0" algn="ctr">
              <a:lnSpc>
                <a:spcPct val="100000"/>
              </a:lnSpc>
              <a:spcBef>
                <a:spcPts val="0"/>
              </a:spcBef>
              <a:buNone/>
              <a:defRPr sz="1800" b="1">
                <a:solidFill>
                  <a:schemeClr val="bg1"/>
                </a:solidFill>
                <a:latin typeface="FontAwesome"/>
                <a:cs typeface="FontAwesome"/>
              </a:defRPr>
            </a:lvl1pPr>
          </a:lstStyle>
          <a:p>
            <a:pPr lvl="0"/>
            <a:r>
              <a:rPr lang="es-ES_tradnl" dirty="0" err="1"/>
              <a:t>icon</a:t>
            </a:r>
            <a:endParaRPr lang="es-ES_tradnl" dirty="0"/>
          </a:p>
        </p:txBody>
      </p:sp>
      <p:sp>
        <p:nvSpPr>
          <p:cNvPr id="136" name="Text Placeholder 7"/>
          <p:cNvSpPr>
            <a:spLocks noGrp="1"/>
          </p:cNvSpPr>
          <p:nvPr>
            <p:ph type="body" sz="quarter" idx="58" hasCustomPrompt="1"/>
          </p:nvPr>
        </p:nvSpPr>
        <p:spPr>
          <a:xfrm>
            <a:off x="1438806" y="3191153"/>
            <a:ext cx="1185860" cy="323835"/>
          </a:xfrm>
          <a:prstGeom prst="rect">
            <a:avLst/>
          </a:prstGeom>
        </p:spPr>
        <p:txBody>
          <a:bodyPr vert="horz" lIns="0" tIns="40504" rIns="0" bIns="40504" anchor="ctr"/>
          <a:lstStyle>
            <a:lvl1pPr marL="0" indent="0" algn="l">
              <a:lnSpc>
                <a:spcPct val="100000"/>
              </a:lnSpc>
              <a:spcBef>
                <a:spcPts val="0"/>
              </a:spcBef>
              <a:buNone/>
              <a:defRPr sz="2250" b="1">
                <a:solidFill>
                  <a:schemeClr val="bg1"/>
                </a:solidFill>
                <a:latin typeface="Lato Light" panose="020F0502020204030203"/>
                <a:cs typeface="Lato Light" panose="020F0502020204030203"/>
              </a:defRPr>
            </a:lvl1pPr>
          </a:lstStyle>
          <a:p>
            <a:pPr lvl="0"/>
            <a:r>
              <a:rPr lang="es-ES_tradnl" dirty="0"/>
              <a:t>80%</a:t>
            </a:r>
          </a:p>
        </p:txBody>
      </p:sp>
      <p:sp>
        <p:nvSpPr>
          <p:cNvPr id="139" name="Text Placeholder 7"/>
          <p:cNvSpPr>
            <a:spLocks noGrp="1"/>
          </p:cNvSpPr>
          <p:nvPr>
            <p:ph type="body" sz="quarter" idx="47" hasCustomPrompt="1"/>
          </p:nvPr>
        </p:nvSpPr>
        <p:spPr>
          <a:xfrm>
            <a:off x="452438" y="3762881"/>
            <a:ext cx="2303462" cy="171338"/>
          </a:xfrm>
          <a:prstGeom prst="rect">
            <a:avLst/>
          </a:prstGeom>
        </p:spPr>
        <p:txBody>
          <a:bodyPr vert="horz" lIns="0" tIns="40504" rIns="0" bIns="40504" anchor="ctr"/>
          <a:lstStyle>
            <a:lvl1pPr marL="0" indent="0" algn="ctr">
              <a:lnSpc>
                <a:spcPct val="100000"/>
              </a:lnSpc>
              <a:spcBef>
                <a:spcPts val="0"/>
              </a:spcBef>
              <a:spcAft>
                <a:spcPts val="0"/>
              </a:spcAft>
              <a:buNone/>
              <a:defRPr sz="1620" b="0">
                <a:solidFill>
                  <a:schemeClr val="bg1"/>
                </a:solidFill>
                <a:latin typeface="Lato Light" panose="020F0502020204030203"/>
                <a:cs typeface="Lato Light" panose="020F0502020204030203"/>
              </a:defRPr>
            </a:lvl1pPr>
          </a:lstStyle>
          <a:p>
            <a:pPr lvl="0"/>
            <a:r>
              <a:rPr lang="es-ES_tradnl" dirty="0" err="1"/>
              <a:t>Subtitle</a:t>
            </a:r>
            <a:r>
              <a:rPr lang="es-ES_tradnl" dirty="0"/>
              <a:t> </a:t>
            </a:r>
            <a:r>
              <a:rPr lang="es-ES_tradnl" dirty="0" err="1"/>
              <a:t>Example</a:t>
            </a:r>
            <a:endParaRPr lang="es-ES_tradnl" dirty="0"/>
          </a:p>
        </p:txBody>
      </p:sp>
      <p:sp>
        <p:nvSpPr>
          <p:cNvPr id="140" name="Text Placeholder 2"/>
          <p:cNvSpPr>
            <a:spLocks noGrp="1"/>
          </p:cNvSpPr>
          <p:nvPr>
            <p:ph type="body" sz="quarter" idx="48" hasCustomPrompt="1"/>
          </p:nvPr>
        </p:nvSpPr>
        <p:spPr>
          <a:xfrm>
            <a:off x="452442" y="4071379"/>
            <a:ext cx="2303461" cy="584979"/>
          </a:xfrm>
          <a:prstGeom prst="rect">
            <a:avLst/>
          </a:prstGeom>
        </p:spPr>
        <p:txBody>
          <a:bodyPr vert="horz" lIns="0" tIns="0" rIns="0" bIns="0"/>
          <a:lstStyle>
            <a:lvl1pPr marL="0" indent="0" algn="ctr">
              <a:lnSpc>
                <a:spcPct val="130000"/>
              </a:lnSpc>
              <a:buNone/>
              <a:defRPr sz="810" baseline="0">
                <a:solidFill>
                  <a:schemeClr val="tx1">
                    <a:lumMod val="50000"/>
                    <a:lumOff val="50000"/>
                  </a:schemeClr>
                </a:solidFill>
                <a:latin typeface="Lato Regular"/>
                <a:cs typeface="Lato Regular"/>
              </a:defRPr>
            </a:lvl1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r>
              <a:rPr lang="en-US" dirty="0" err="1"/>
              <a:t>Fusce</a:t>
            </a:r>
            <a:r>
              <a:rPr lang="en-US" dirty="0"/>
              <a:t> </a:t>
            </a:r>
            <a:r>
              <a:rPr lang="en-US" dirty="0" err="1"/>
              <a:t>diam</a:t>
            </a:r>
            <a:r>
              <a:rPr lang="en-US" dirty="0"/>
              <a:t> </a:t>
            </a:r>
            <a:r>
              <a:rPr lang="en-US" dirty="0" err="1"/>
              <a:t>tortor</a:t>
            </a:r>
            <a:r>
              <a:rPr lang="en-US" dirty="0"/>
              <a:t>, </a:t>
            </a:r>
            <a:r>
              <a:rPr lang="en-US" dirty="0" err="1"/>
              <a:t>mattis</a:t>
            </a:r>
            <a:r>
              <a:rPr lang="en-US" dirty="0"/>
              <a:t> </a:t>
            </a:r>
            <a:r>
              <a:rPr lang="en-US" dirty="0" err="1"/>
              <a:t>quis</a:t>
            </a:r>
            <a:r>
              <a:rPr lang="en-US" dirty="0"/>
              <a:t> </a:t>
            </a:r>
            <a:r>
              <a:rPr lang="en-US" dirty="0" err="1"/>
              <a:t>dapibus</a:t>
            </a:r>
            <a:r>
              <a:rPr lang="en-US" dirty="0"/>
              <a:t> vitae, </a:t>
            </a:r>
            <a:r>
              <a:rPr lang="en-US" dirty="0" err="1"/>
              <a:t>euismod</a:t>
            </a:r>
            <a:r>
              <a:rPr lang="en-US" dirty="0"/>
              <a:t>  </a:t>
            </a:r>
            <a:r>
              <a:rPr lang="en-US" dirty="0" err="1"/>
              <a:t>purusaece</a:t>
            </a:r>
            <a:r>
              <a:rPr lang="en-US" dirty="0"/>
              <a:t>.</a:t>
            </a:r>
          </a:p>
        </p:txBody>
      </p:sp>
      <p:sp>
        <p:nvSpPr>
          <p:cNvPr id="145" name="Rounded Rectangle 144"/>
          <p:cNvSpPr/>
          <p:nvPr userDrawn="1"/>
        </p:nvSpPr>
        <p:spPr>
          <a:xfrm>
            <a:off x="3411540" y="3050184"/>
            <a:ext cx="2303460" cy="587216"/>
          </a:xfrm>
          <a:prstGeom prst="roundRect">
            <a:avLst>
              <a:gd name="adj" fmla="val 50000"/>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80"/>
          </a:p>
        </p:txBody>
      </p:sp>
      <p:sp>
        <p:nvSpPr>
          <p:cNvPr id="146" name="Text Placeholder 7"/>
          <p:cNvSpPr>
            <a:spLocks noGrp="1"/>
          </p:cNvSpPr>
          <p:nvPr>
            <p:ph type="body" sz="quarter" idx="49" hasCustomPrompt="1"/>
          </p:nvPr>
        </p:nvSpPr>
        <p:spPr>
          <a:xfrm>
            <a:off x="3785135" y="3084475"/>
            <a:ext cx="528106" cy="505889"/>
          </a:xfrm>
          <a:prstGeom prst="rect">
            <a:avLst/>
          </a:prstGeom>
        </p:spPr>
        <p:txBody>
          <a:bodyPr vert="horz" lIns="0" tIns="103884" rIns="0" bIns="103884" anchor="ctr"/>
          <a:lstStyle>
            <a:lvl1pPr marL="0" indent="0" algn="ctr">
              <a:lnSpc>
                <a:spcPct val="100000"/>
              </a:lnSpc>
              <a:spcBef>
                <a:spcPts val="0"/>
              </a:spcBef>
              <a:buNone/>
              <a:defRPr sz="1800" b="1">
                <a:solidFill>
                  <a:schemeClr val="bg1"/>
                </a:solidFill>
                <a:latin typeface="FontAwesome"/>
                <a:cs typeface="FontAwesome"/>
              </a:defRPr>
            </a:lvl1pPr>
          </a:lstStyle>
          <a:p>
            <a:pPr lvl="0"/>
            <a:r>
              <a:rPr lang="es-ES_tradnl" dirty="0" err="1"/>
              <a:t>icon</a:t>
            </a:r>
            <a:endParaRPr lang="es-ES_tradnl" dirty="0"/>
          </a:p>
        </p:txBody>
      </p:sp>
      <p:sp>
        <p:nvSpPr>
          <p:cNvPr id="149" name="Text Placeholder 7"/>
          <p:cNvSpPr>
            <a:spLocks noGrp="1"/>
          </p:cNvSpPr>
          <p:nvPr>
            <p:ph type="body" sz="quarter" idx="59" hasCustomPrompt="1"/>
          </p:nvPr>
        </p:nvSpPr>
        <p:spPr>
          <a:xfrm>
            <a:off x="4364040" y="3191153"/>
            <a:ext cx="1185860" cy="323835"/>
          </a:xfrm>
          <a:prstGeom prst="rect">
            <a:avLst/>
          </a:prstGeom>
        </p:spPr>
        <p:txBody>
          <a:bodyPr vert="horz" lIns="0" tIns="40504" rIns="0" bIns="40504" anchor="ctr"/>
          <a:lstStyle>
            <a:lvl1pPr marL="0" indent="0" algn="l">
              <a:lnSpc>
                <a:spcPct val="100000"/>
              </a:lnSpc>
              <a:spcBef>
                <a:spcPts val="0"/>
              </a:spcBef>
              <a:buNone/>
              <a:defRPr sz="2250" b="1">
                <a:solidFill>
                  <a:schemeClr val="bg1"/>
                </a:solidFill>
                <a:latin typeface="Lato Light" panose="020F0502020204030203"/>
                <a:cs typeface="Lato Light" panose="020F0502020204030203"/>
              </a:defRPr>
            </a:lvl1pPr>
          </a:lstStyle>
          <a:p>
            <a:pPr lvl="0"/>
            <a:r>
              <a:rPr lang="es-ES_tradnl" dirty="0"/>
              <a:t>80%</a:t>
            </a:r>
          </a:p>
        </p:txBody>
      </p:sp>
      <p:sp>
        <p:nvSpPr>
          <p:cNvPr id="151" name="Text Placeholder 7"/>
          <p:cNvSpPr>
            <a:spLocks noGrp="1"/>
          </p:cNvSpPr>
          <p:nvPr>
            <p:ph type="body" sz="quarter" idx="50" hasCustomPrompt="1"/>
          </p:nvPr>
        </p:nvSpPr>
        <p:spPr>
          <a:xfrm>
            <a:off x="3411539" y="3762881"/>
            <a:ext cx="2303462" cy="171338"/>
          </a:xfrm>
          <a:prstGeom prst="rect">
            <a:avLst/>
          </a:prstGeom>
        </p:spPr>
        <p:txBody>
          <a:bodyPr vert="horz" lIns="0" tIns="40504" rIns="0" bIns="40504" anchor="ctr"/>
          <a:lstStyle>
            <a:lvl1pPr marL="0" indent="0" algn="ctr">
              <a:lnSpc>
                <a:spcPct val="100000"/>
              </a:lnSpc>
              <a:spcBef>
                <a:spcPts val="0"/>
              </a:spcBef>
              <a:spcAft>
                <a:spcPts val="0"/>
              </a:spcAft>
              <a:buNone/>
              <a:defRPr sz="1620" b="0">
                <a:solidFill>
                  <a:schemeClr val="bg1"/>
                </a:solidFill>
                <a:latin typeface="Lato Light" panose="020F0502020204030203"/>
                <a:cs typeface="Lato Light" panose="020F0502020204030203"/>
              </a:defRPr>
            </a:lvl1pPr>
          </a:lstStyle>
          <a:p>
            <a:pPr lvl="0"/>
            <a:r>
              <a:rPr lang="es-ES_tradnl" dirty="0" err="1"/>
              <a:t>Subtitle</a:t>
            </a:r>
            <a:r>
              <a:rPr lang="es-ES_tradnl" dirty="0"/>
              <a:t> </a:t>
            </a:r>
            <a:r>
              <a:rPr lang="es-ES_tradnl" dirty="0" err="1"/>
              <a:t>Example</a:t>
            </a:r>
            <a:endParaRPr lang="es-ES_tradnl" dirty="0"/>
          </a:p>
        </p:txBody>
      </p:sp>
      <p:sp>
        <p:nvSpPr>
          <p:cNvPr id="152" name="Text Placeholder 2"/>
          <p:cNvSpPr>
            <a:spLocks noGrp="1"/>
          </p:cNvSpPr>
          <p:nvPr>
            <p:ph type="body" sz="quarter" idx="51" hasCustomPrompt="1"/>
          </p:nvPr>
        </p:nvSpPr>
        <p:spPr>
          <a:xfrm>
            <a:off x="3411541" y="4071379"/>
            <a:ext cx="2303461" cy="584979"/>
          </a:xfrm>
          <a:prstGeom prst="rect">
            <a:avLst/>
          </a:prstGeom>
        </p:spPr>
        <p:txBody>
          <a:bodyPr vert="horz" lIns="0" tIns="0" rIns="0" bIns="0"/>
          <a:lstStyle>
            <a:lvl1pPr marL="0" indent="0" algn="ctr">
              <a:lnSpc>
                <a:spcPct val="130000"/>
              </a:lnSpc>
              <a:buNone/>
              <a:defRPr sz="810" baseline="0">
                <a:solidFill>
                  <a:schemeClr val="tx1">
                    <a:lumMod val="50000"/>
                    <a:lumOff val="50000"/>
                  </a:schemeClr>
                </a:solidFill>
                <a:latin typeface="Lato Regular"/>
                <a:cs typeface="Lato Regular"/>
              </a:defRPr>
            </a:lvl1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r>
              <a:rPr lang="en-US" dirty="0" err="1"/>
              <a:t>Fusce</a:t>
            </a:r>
            <a:r>
              <a:rPr lang="en-US" dirty="0"/>
              <a:t> </a:t>
            </a:r>
            <a:r>
              <a:rPr lang="en-US" dirty="0" err="1"/>
              <a:t>diam</a:t>
            </a:r>
            <a:r>
              <a:rPr lang="en-US" dirty="0"/>
              <a:t> </a:t>
            </a:r>
            <a:r>
              <a:rPr lang="en-US" dirty="0" err="1"/>
              <a:t>tortor</a:t>
            </a:r>
            <a:r>
              <a:rPr lang="en-US" dirty="0"/>
              <a:t>, </a:t>
            </a:r>
            <a:r>
              <a:rPr lang="en-US" dirty="0" err="1"/>
              <a:t>mattis</a:t>
            </a:r>
            <a:r>
              <a:rPr lang="en-US" dirty="0"/>
              <a:t> </a:t>
            </a:r>
            <a:r>
              <a:rPr lang="en-US" dirty="0" err="1"/>
              <a:t>quis</a:t>
            </a:r>
            <a:r>
              <a:rPr lang="en-US" dirty="0"/>
              <a:t> </a:t>
            </a:r>
            <a:r>
              <a:rPr lang="en-US" dirty="0" err="1"/>
              <a:t>dapibus</a:t>
            </a:r>
            <a:r>
              <a:rPr lang="en-US" dirty="0"/>
              <a:t> vitae, </a:t>
            </a:r>
            <a:r>
              <a:rPr lang="en-US" dirty="0" err="1"/>
              <a:t>euismod</a:t>
            </a:r>
            <a:r>
              <a:rPr lang="en-US" dirty="0"/>
              <a:t>  </a:t>
            </a:r>
            <a:r>
              <a:rPr lang="en-US" dirty="0" err="1"/>
              <a:t>purusaece</a:t>
            </a:r>
            <a:r>
              <a:rPr lang="en-US" dirty="0"/>
              <a:t>.</a:t>
            </a:r>
          </a:p>
        </p:txBody>
      </p:sp>
      <p:sp>
        <p:nvSpPr>
          <p:cNvPr id="155" name="Rounded Rectangle 154"/>
          <p:cNvSpPr/>
          <p:nvPr userDrawn="1"/>
        </p:nvSpPr>
        <p:spPr>
          <a:xfrm>
            <a:off x="6378578" y="3050184"/>
            <a:ext cx="2303460" cy="587216"/>
          </a:xfrm>
          <a:prstGeom prst="roundRect">
            <a:avLst>
              <a:gd name="adj" fmla="val 50000"/>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80"/>
          </a:p>
        </p:txBody>
      </p:sp>
      <p:sp>
        <p:nvSpPr>
          <p:cNvPr id="156" name="Text Placeholder 7"/>
          <p:cNvSpPr>
            <a:spLocks noGrp="1"/>
          </p:cNvSpPr>
          <p:nvPr>
            <p:ph type="body" sz="quarter" idx="52" hasCustomPrompt="1"/>
          </p:nvPr>
        </p:nvSpPr>
        <p:spPr>
          <a:xfrm>
            <a:off x="6752173" y="3084475"/>
            <a:ext cx="528106" cy="505889"/>
          </a:xfrm>
          <a:prstGeom prst="rect">
            <a:avLst/>
          </a:prstGeom>
        </p:spPr>
        <p:txBody>
          <a:bodyPr vert="horz" lIns="0" tIns="103884" rIns="0" bIns="103884" anchor="ctr"/>
          <a:lstStyle>
            <a:lvl1pPr marL="0" indent="0" algn="ctr">
              <a:lnSpc>
                <a:spcPct val="100000"/>
              </a:lnSpc>
              <a:spcBef>
                <a:spcPts val="0"/>
              </a:spcBef>
              <a:buNone/>
              <a:defRPr sz="1800" b="1">
                <a:solidFill>
                  <a:schemeClr val="bg1"/>
                </a:solidFill>
                <a:latin typeface="FontAwesome"/>
                <a:cs typeface="FontAwesome"/>
              </a:defRPr>
            </a:lvl1pPr>
          </a:lstStyle>
          <a:p>
            <a:pPr lvl="0"/>
            <a:r>
              <a:rPr lang="es-ES_tradnl" dirty="0" err="1"/>
              <a:t>icon</a:t>
            </a:r>
            <a:endParaRPr lang="es-ES_tradnl" dirty="0"/>
          </a:p>
        </p:txBody>
      </p:sp>
      <p:sp>
        <p:nvSpPr>
          <p:cNvPr id="157" name="Text Placeholder 7"/>
          <p:cNvSpPr>
            <a:spLocks noGrp="1"/>
          </p:cNvSpPr>
          <p:nvPr>
            <p:ph type="body" sz="quarter" idx="60" hasCustomPrompt="1"/>
          </p:nvPr>
        </p:nvSpPr>
        <p:spPr>
          <a:xfrm>
            <a:off x="7314145" y="3191153"/>
            <a:ext cx="1185860" cy="323835"/>
          </a:xfrm>
          <a:prstGeom prst="rect">
            <a:avLst/>
          </a:prstGeom>
        </p:spPr>
        <p:txBody>
          <a:bodyPr vert="horz" lIns="0" tIns="40504" rIns="0" bIns="40504" anchor="ctr"/>
          <a:lstStyle>
            <a:lvl1pPr marL="0" indent="0" algn="l">
              <a:lnSpc>
                <a:spcPct val="100000"/>
              </a:lnSpc>
              <a:spcBef>
                <a:spcPts val="0"/>
              </a:spcBef>
              <a:buNone/>
              <a:defRPr sz="2250" b="1">
                <a:solidFill>
                  <a:schemeClr val="bg1"/>
                </a:solidFill>
                <a:latin typeface="Lato Light" panose="020F0502020204030203"/>
                <a:cs typeface="Lato Light" panose="020F0502020204030203"/>
              </a:defRPr>
            </a:lvl1pPr>
          </a:lstStyle>
          <a:p>
            <a:pPr lvl="0"/>
            <a:r>
              <a:rPr lang="es-ES_tradnl" dirty="0"/>
              <a:t>80%</a:t>
            </a:r>
          </a:p>
        </p:txBody>
      </p:sp>
      <p:sp>
        <p:nvSpPr>
          <p:cNvPr id="158" name="Text Placeholder 7"/>
          <p:cNvSpPr>
            <a:spLocks noGrp="1"/>
          </p:cNvSpPr>
          <p:nvPr>
            <p:ph type="body" sz="quarter" idx="53" hasCustomPrompt="1"/>
          </p:nvPr>
        </p:nvSpPr>
        <p:spPr>
          <a:xfrm>
            <a:off x="6378577" y="3762881"/>
            <a:ext cx="2303462" cy="171338"/>
          </a:xfrm>
          <a:prstGeom prst="rect">
            <a:avLst/>
          </a:prstGeom>
        </p:spPr>
        <p:txBody>
          <a:bodyPr vert="horz" lIns="0" tIns="40504" rIns="0" bIns="40504" anchor="ctr"/>
          <a:lstStyle>
            <a:lvl1pPr marL="0" indent="0" algn="ctr">
              <a:lnSpc>
                <a:spcPct val="100000"/>
              </a:lnSpc>
              <a:spcBef>
                <a:spcPts val="0"/>
              </a:spcBef>
              <a:spcAft>
                <a:spcPts val="0"/>
              </a:spcAft>
              <a:buNone/>
              <a:defRPr sz="1620" b="0">
                <a:solidFill>
                  <a:schemeClr val="bg1"/>
                </a:solidFill>
                <a:latin typeface="Lato Light" panose="020F0502020204030203"/>
                <a:cs typeface="Lato Light" panose="020F0502020204030203"/>
              </a:defRPr>
            </a:lvl1pPr>
          </a:lstStyle>
          <a:p>
            <a:pPr lvl="0"/>
            <a:r>
              <a:rPr lang="es-ES_tradnl" dirty="0" err="1"/>
              <a:t>Subtitle</a:t>
            </a:r>
            <a:r>
              <a:rPr lang="es-ES_tradnl" dirty="0"/>
              <a:t> </a:t>
            </a:r>
            <a:r>
              <a:rPr lang="es-ES_tradnl" dirty="0" err="1"/>
              <a:t>Example</a:t>
            </a:r>
            <a:endParaRPr lang="es-ES_tradnl" dirty="0"/>
          </a:p>
        </p:txBody>
      </p:sp>
      <p:sp>
        <p:nvSpPr>
          <p:cNvPr id="159" name="Text Placeholder 2"/>
          <p:cNvSpPr>
            <a:spLocks noGrp="1"/>
          </p:cNvSpPr>
          <p:nvPr>
            <p:ph type="body" sz="quarter" idx="54" hasCustomPrompt="1"/>
          </p:nvPr>
        </p:nvSpPr>
        <p:spPr>
          <a:xfrm>
            <a:off x="6378579" y="4071379"/>
            <a:ext cx="2303461" cy="584979"/>
          </a:xfrm>
          <a:prstGeom prst="rect">
            <a:avLst/>
          </a:prstGeom>
        </p:spPr>
        <p:txBody>
          <a:bodyPr vert="horz" lIns="0" tIns="0" rIns="0" bIns="0"/>
          <a:lstStyle>
            <a:lvl1pPr marL="0" indent="0" algn="ctr">
              <a:lnSpc>
                <a:spcPct val="130000"/>
              </a:lnSpc>
              <a:buNone/>
              <a:defRPr sz="810" baseline="0">
                <a:solidFill>
                  <a:schemeClr val="tx1">
                    <a:lumMod val="50000"/>
                    <a:lumOff val="50000"/>
                  </a:schemeClr>
                </a:solidFill>
                <a:latin typeface="Lato Regular"/>
                <a:cs typeface="Lato Regular"/>
              </a:defRPr>
            </a:lvl1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r>
              <a:rPr lang="en-US" dirty="0" err="1"/>
              <a:t>Fusce</a:t>
            </a:r>
            <a:r>
              <a:rPr lang="en-US" dirty="0"/>
              <a:t> </a:t>
            </a:r>
            <a:r>
              <a:rPr lang="en-US" dirty="0" err="1"/>
              <a:t>diam</a:t>
            </a:r>
            <a:r>
              <a:rPr lang="en-US" dirty="0"/>
              <a:t> </a:t>
            </a:r>
            <a:r>
              <a:rPr lang="en-US" dirty="0" err="1"/>
              <a:t>tortor</a:t>
            </a:r>
            <a:r>
              <a:rPr lang="en-US" dirty="0"/>
              <a:t>, </a:t>
            </a:r>
            <a:r>
              <a:rPr lang="en-US" dirty="0" err="1"/>
              <a:t>mattis</a:t>
            </a:r>
            <a:r>
              <a:rPr lang="en-US" dirty="0"/>
              <a:t> </a:t>
            </a:r>
            <a:r>
              <a:rPr lang="en-US" dirty="0" err="1"/>
              <a:t>quis</a:t>
            </a:r>
            <a:r>
              <a:rPr lang="en-US" dirty="0"/>
              <a:t> </a:t>
            </a:r>
            <a:r>
              <a:rPr lang="en-US" dirty="0" err="1"/>
              <a:t>dapibus</a:t>
            </a:r>
            <a:r>
              <a:rPr lang="en-US" dirty="0"/>
              <a:t> vitae, </a:t>
            </a:r>
            <a:r>
              <a:rPr lang="en-US" dirty="0" err="1"/>
              <a:t>euismod</a:t>
            </a:r>
            <a:r>
              <a:rPr lang="en-US" dirty="0"/>
              <a:t>  </a:t>
            </a:r>
            <a:r>
              <a:rPr lang="en-US" dirty="0" err="1"/>
              <a:t>purusaece</a:t>
            </a:r>
            <a:r>
              <a:rPr lang="en-US" dirty="0"/>
              <a:t>.</a:t>
            </a:r>
          </a:p>
        </p:txBody>
      </p:sp>
    </p:spTree>
  </p:cSld>
  <p:clrMapOvr>
    <a:masterClrMapping/>
  </p:clrMapOvr>
  <mc:AlternateContent xmlns:mc="http://schemas.openxmlformats.org/markup-compatibility/2006" xmlns:p14="http://schemas.microsoft.com/office/powerpoint/2010/main">
    <mc:Choice Requires="p14">
      <p:transition spd="med" p14:dur="700" advTm="2000">
        <p:fade/>
      </p:transition>
    </mc:Choice>
    <mc:Fallback xmlns="">
      <p:transition spd="med"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400" fill="hold"/>
                                        <p:tgtEl>
                                          <p:spTgt spid="3"/>
                                        </p:tgtEl>
                                        <p:attrNameLst>
                                          <p:attrName>ppt_w</p:attrName>
                                        </p:attrNameLst>
                                      </p:cBhvr>
                                      <p:tavLst>
                                        <p:tav tm="0">
                                          <p:val>
                                            <p:fltVal val="0"/>
                                          </p:val>
                                        </p:tav>
                                        <p:tav tm="100000">
                                          <p:val>
                                            <p:strVal val="#ppt_w"/>
                                          </p:val>
                                        </p:tav>
                                      </p:tavLst>
                                    </p:anim>
                                    <p:anim calcmode="lin" valueType="num">
                                      <p:cBhvr>
                                        <p:cTn id="8" dur="400" fill="hold"/>
                                        <p:tgtEl>
                                          <p:spTgt spid="3"/>
                                        </p:tgtEl>
                                        <p:attrNameLst>
                                          <p:attrName>ppt_h</p:attrName>
                                        </p:attrNameLst>
                                      </p:cBhvr>
                                      <p:tavLst>
                                        <p:tav tm="0">
                                          <p:val>
                                            <p:fltVal val="0"/>
                                          </p:val>
                                        </p:tav>
                                        <p:tav tm="100000">
                                          <p:val>
                                            <p:strVal val="#ppt_h"/>
                                          </p:val>
                                        </p:tav>
                                      </p:tavLst>
                                    </p:anim>
                                    <p:animEffect transition="in" filter="fade">
                                      <p:cBhvr>
                                        <p:cTn id="9" dur="400"/>
                                        <p:tgtEl>
                                          <p:spTgt spid="3"/>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13">
                                            <p:txEl>
                                              <p:pRg st="0" end="0"/>
                                            </p:txEl>
                                          </p:spTgt>
                                        </p:tgtEl>
                                        <p:attrNameLst>
                                          <p:attrName>style.visibility</p:attrName>
                                        </p:attrNameLst>
                                      </p:cBhvr>
                                      <p:to>
                                        <p:strVal val="visible"/>
                                      </p:to>
                                    </p:set>
                                    <p:anim calcmode="lin" valueType="num">
                                      <p:cBhvr>
                                        <p:cTn id="13" dur="300" fill="hold"/>
                                        <p:tgtEl>
                                          <p:spTgt spid="13">
                                            <p:txEl>
                                              <p:pRg st="0" end="0"/>
                                            </p:txEl>
                                          </p:spTgt>
                                        </p:tgtEl>
                                        <p:attrNameLst>
                                          <p:attrName>ppt_w</p:attrName>
                                        </p:attrNameLst>
                                      </p:cBhvr>
                                      <p:tavLst>
                                        <p:tav tm="0">
                                          <p:val>
                                            <p:fltVal val="0"/>
                                          </p:val>
                                        </p:tav>
                                        <p:tav tm="100000">
                                          <p:val>
                                            <p:strVal val="#ppt_w"/>
                                          </p:val>
                                        </p:tav>
                                      </p:tavLst>
                                    </p:anim>
                                    <p:anim calcmode="lin" valueType="num">
                                      <p:cBhvr>
                                        <p:cTn id="14" dur="300" fill="hold"/>
                                        <p:tgtEl>
                                          <p:spTgt spid="13">
                                            <p:txEl>
                                              <p:pRg st="0" end="0"/>
                                            </p:txEl>
                                          </p:spTgt>
                                        </p:tgtEl>
                                        <p:attrNameLst>
                                          <p:attrName>ppt_h</p:attrName>
                                        </p:attrNameLst>
                                      </p:cBhvr>
                                      <p:tavLst>
                                        <p:tav tm="0">
                                          <p:val>
                                            <p:fltVal val="0"/>
                                          </p:val>
                                        </p:tav>
                                        <p:tav tm="100000">
                                          <p:val>
                                            <p:strVal val="#ppt_h"/>
                                          </p:val>
                                        </p:tav>
                                      </p:tavLst>
                                    </p:anim>
                                    <p:animEffect transition="in" filter="fade">
                                      <p:cBhvr>
                                        <p:cTn id="15" dur="300"/>
                                        <p:tgtEl>
                                          <p:spTgt spid="13">
                                            <p:txEl>
                                              <p:pRg st="0" end="0"/>
                                            </p:txEl>
                                          </p:spTgt>
                                        </p:tgtEl>
                                      </p:cBhvr>
                                    </p:animEffect>
                                  </p:childTnLst>
                                </p:cTn>
                              </p:par>
                              <p:par>
                                <p:cTn id="16" presetID="42" presetClass="entr" presetSubtype="0" fill="hold" grpId="0" nodeType="withEffect">
                                  <p:stCondLst>
                                    <p:cond delay="200"/>
                                  </p:stCondLst>
                                  <p:childTnLst>
                                    <p:set>
                                      <p:cBhvr>
                                        <p:cTn id="17" dur="1" fill="hold">
                                          <p:stCondLst>
                                            <p:cond delay="0"/>
                                          </p:stCondLst>
                                        </p:cTn>
                                        <p:tgtEl>
                                          <p:spTgt spid="32">
                                            <p:txEl>
                                              <p:pRg st="0" end="0"/>
                                            </p:txEl>
                                          </p:spTgt>
                                        </p:tgtEl>
                                        <p:attrNameLst>
                                          <p:attrName>style.visibility</p:attrName>
                                        </p:attrNameLst>
                                      </p:cBhvr>
                                      <p:to>
                                        <p:strVal val="visible"/>
                                      </p:to>
                                    </p:set>
                                    <p:animEffect transition="in" filter="fade">
                                      <p:cBhvr>
                                        <p:cTn id="18" dur="400"/>
                                        <p:tgtEl>
                                          <p:spTgt spid="32">
                                            <p:txEl>
                                              <p:pRg st="0" end="0"/>
                                            </p:txEl>
                                          </p:spTgt>
                                        </p:tgtEl>
                                      </p:cBhvr>
                                    </p:animEffect>
                                    <p:anim calcmode="lin" valueType="num">
                                      <p:cBhvr>
                                        <p:cTn id="19" dur="400" fill="hold"/>
                                        <p:tgtEl>
                                          <p:spTgt spid="32">
                                            <p:txEl>
                                              <p:pRg st="0" end="0"/>
                                            </p:txEl>
                                          </p:spTgt>
                                        </p:tgtEl>
                                        <p:attrNameLst>
                                          <p:attrName>ppt_x</p:attrName>
                                        </p:attrNameLst>
                                      </p:cBhvr>
                                      <p:tavLst>
                                        <p:tav tm="0">
                                          <p:val>
                                            <p:strVal val="#ppt_x"/>
                                          </p:val>
                                        </p:tav>
                                        <p:tav tm="100000">
                                          <p:val>
                                            <p:strVal val="#ppt_x"/>
                                          </p:val>
                                        </p:tav>
                                      </p:tavLst>
                                    </p:anim>
                                    <p:anim calcmode="lin" valueType="num">
                                      <p:cBhvr>
                                        <p:cTn id="20" dur="400" fill="hold"/>
                                        <p:tgtEl>
                                          <p:spTgt spid="32">
                                            <p:txEl>
                                              <p:pRg st="0" end="0"/>
                                            </p:txEl>
                                          </p:spTgt>
                                        </p:tgtEl>
                                        <p:attrNameLst>
                                          <p:attrName>ppt_y</p:attrName>
                                        </p:attrNameLst>
                                      </p:cBhvr>
                                      <p:tavLst>
                                        <p:tav tm="0">
                                          <p:val>
                                            <p:strVal val="#ppt_y+.1"/>
                                          </p:val>
                                        </p:tav>
                                        <p:tav tm="100000">
                                          <p:val>
                                            <p:strVal val="#ppt_y"/>
                                          </p:val>
                                        </p:tav>
                                      </p:tavLst>
                                    </p:anim>
                                  </p:childTnLst>
                                </p:cTn>
                              </p:par>
                              <p:par>
                                <p:cTn id="21" presetID="42" presetClass="entr" presetSubtype="0" fill="hold" grpId="0" nodeType="withEffect">
                                  <p:stCondLst>
                                    <p:cond delay="200"/>
                                  </p:stCondLst>
                                  <p:childTnLst>
                                    <p:set>
                                      <p:cBhvr>
                                        <p:cTn id="22" dur="1" fill="hold">
                                          <p:stCondLst>
                                            <p:cond delay="0"/>
                                          </p:stCondLst>
                                        </p:cTn>
                                        <p:tgtEl>
                                          <p:spTgt spid="38">
                                            <p:txEl>
                                              <p:pRg st="0" end="0"/>
                                            </p:txEl>
                                          </p:spTgt>
                                        </p:tgtEl>
                                        <p:attrNameLst>
                                          <p:attrName>style.visibility</p:attrName>
                                        </p:attrNameLst>
                                      </p:cBhvr>
                                      <p:to>
                                        <p:strVal val="visible"/>
                                      </p:to>
                                    </p:set>
                                    <p:animEffect transition="in" filter="fade">
                                      <p:cBhvr>
                                        <p:cTn id="23" dur="500"/>
                                        <p:tgtEl>
                                          <p:spTgt spid="38">
                                            <p:txEl>
                                              <p:pRg st="0" end="0"/>
                                            </p:txEl>
                                          </p:spTgt>
                                        </p:tgtEl>
                                      </p:cBhvr>
                                    </p:animEffect>
                                    <p:anim calcmode="lin" valueType="num">
                                      <p:cBhvr>
                                        <p:cTn id="24" dur="500" fill="hold"/>
                                        <p:tgtEl>
                                          <p:spTgt spid="38">
                                            <p:txEl>
                                              <p:pRg st="0" end="0"/>
                                            </p:txEl>
                                          </p:spTgt>
                                        </p:tgtEl>
                                        <p:attrNameLst>
                                          <p:attrName>ppt_x</p:attrName>
                                        </p:attrNameLst>
                                      </p:cBhvr>
                                      <p:tavLst>
                                        <p:tav tm="0">
                                          <p:val>
                                            <p:strVal val="#ppt_x"/>
                                          </p:val>
                                        </p:tav>
                                        <p:tav tm="100000">
                                          <p:val>
                                            <p:strVal val="#ppt_x"/>
                                          </p:val>
                                        </p:tav>
                                      </p:tavLst>
                                    </p:anim>
                                    <p:anim calcmode="lin" valueType="num">
                                      <p:cBhvr>
                                        <p:cTn id="25" dur="500" fill="hold"/>
                                        <p:tgtEl>
                                          <p:spTgt spid="38">
                                            <p:txEl>
                                              <p:pRg st="0" end="0"/>
                                            </p:txEl>
                                          </p:spTgt>
                                        </p:tgtEl>
                                        <p:attrNameLst>
                                          <p:attrName>ppt_y</p:attrName>
                                        </p:attrNameLst>
                                      </p:cBhvr>
                                      <p:tavLst>
                                        <p:tav tm="0">
                                          <p:val>
                                            <p:strVal val="#ppt_y+.1"/>
                                          </p:val>
                                        </p:tav>
                                        <p:tav tm="100000">
                                          <p:val>
                                            <p:strVal val="#ppt_y"/>
                                          </p:val>
                                        </p:tav>
                                      </p:tavLst>
                                    </p:anim>
                                  </p:childTnLst>
                                </p:cTn>
                              </p:par>
                              <p:par>
                                <p:cTn id="26" presetID="10" presetClass="entr" presetSubtype="0" fill="hold" grpId="0" nodeType="withEffect">
                                  <p:stCondLst>
                                    <p:cond delay="800"/>
                                  </p:stCondLst>
                                  <p:childTnLst>
                                    <p:set>
                                      <p:cBhvr>
                                        <p:cTn id="27" dur="1" fill="hold">
                                          <p:stCondLst>
                                            <p:cond delay="0"/>
                                          </p:stCondLst>
                                        </p:cTn>
                                        <p:tgtEl>
                                          <p:spTgt spid="39">
                                            <p:txEl>
                                              <p:pRg st="0" end="0"/>
                                            </p:txEl>
                                          </p:spTgt>
                                        </p:tgtEl>
                                        <p:attrNameLst>
                                          <p:attrName>style.visibility</p:attrName>
                                        </p:attrNameLst>
                                      </p:cBhvr>
                                      <p:to>
                                        <p:strVal val="visible"/>
                                      </p:to>
                                    </p:set>
                                    <p:animEffect transition="in" filter="fade">
                                      <p:cBhvr>
                                        <p:cTn id="28" dur="500"/>
                                        <p:tgtEl>
                                          <p:spTgt spid="39">
                                            <p:txEl>
                                              <p:pRg st="0" end="0"/>
                                            </p:txEl>
                                          </p:spTgt>
                                        </p:tgtEl>
                                      </p:cBhvr>
                                    </p:animEffect>
                                  </p:childTnLst>
                                </p:cTn>
                              </p:par>
                            </p:childTnLst>
                          </p:cTn>
                        </p:par>
                        <p:par>
                          <p:cTn id="29" fill="hold">
                            <p:stCondLst>
                              <p:cond delay="1000"/>
                            </p:stCondLst>
                            <p:childTnLst>
                              <p:par>
                                <p:cTn id="30" presetID="53" presetClass="entr" presetSubtype="16" fill="hold" grpId="0" nodeType="afterEffect">
                                  <p:stCondLst>
                                    <p:cond delay="0"/>
                                  </p:stCondLst>
                                  <p:childTnLst>
                                    <p:set>
                                      <p:cBhvr>
                                        <p:cTn id="31" dur="1" fill="hold">
                                          <p:stCondLst>
                                            <p:cond delay="0"/>
                                          </p:stCondLst>
                                        </p:cTn>
                                        <p:tgtEl>
                                          <p:spTgt spid="65"/>
                                        </p:tgtEl>
                                        <p:attrNameLst>
                                          <p:attrName>style.visibility</p:attrName>
                                        </p:attrNameLst>
                                      </p:cBhvr>
                                      <p:to>
                                        <p:strVal val="visible"/>
                                      </p:to>
                                    </p:set>
                                    <p:anim calcmode="lin" valueType="num">
                                      <p:cBhvr>
                                        <p:cTn id="32" dur="400" fill="hold"/>
                                        <p:tgtEl>
                                          <p:spTgt spid="65"/>
                                        </p:tgtEl>
                                        <p:attrNameLst>
                                          <p:attrName>ppt_w</p:attrName>
                                        </p:attrNameLst>
                                      </p:cBhvr>
                                      <p:tavLst>
                                        <p:tav tm="0">
                                          <p:val>
                                            <p:fltVal val="0"/>
                                          </p:val>
                                        </p:tav>
                                        <p:tav tm="100000">
                                          <p:val>
                                            <p:strVal val="#ppt_w"/>
                                          </p:val>
                                        </p:tav>
                                      </p:tavLst>
                                    </p:anim>
                                    <p:anim calcmode="lin" valueType="num">
                                      <p:cBhvr>
                                        <p:cTn id="33" dur="400" fill="hold"/>
                                        <p:tgtEl>
                                          <p:spTgt spid="65"/>
                                        </p:tgtEl>
                                        <p:attrNameLst>
                                          <p:attrName>ppt_h</p:attrName>
                                        </p:attrNameLst>
                                      </p:cBhvr>
                                      <p:tavLst>
                                        <p:tav tm="0">
                                          <p:val>
                                            <p:fltVal val="0"/>
                                          </p:val>
                                        </p:tav>
                                        <p:tav tm="100000">
                                          <p:val>
                                            <p:strVal val="#ppt_h"/>
                                          </p:val>
                                        </p:tav>
                                      </p:tavLst>
                                    </p:anim>
                                    <p:animEffect transition="in" filter="fade">
                                      <p:cBhvr>
                                        <p:cTn id="34" dur="400"/>
                                        <p:tgtEl>
                                          <p:spTgt spid="65"/>
                                        </p:tgtEl>
                                      </p:cBhvr>
                                    </p:animEffect>
                                  </p:childTnLst>
                                </p:cTn>
                              </p:par>
                            </p:childTnLst>
                          </p:cTn>
                        </p:par>
                        <p:par>
                          <p:cTn id="35" fill="hold">
                            <p:stCondLst>
                              <p:cond delay="1500"/>
                            </p:stCondLst>
                            <p:childTnLst>
                              <p:par>
                                <p:cTn id="36" presetID="53" presetClass="entr" presetSubtype="16" fill="hold" grpId="0" nodeType="afterEffect">
                                  <p:stCondLst>
                                    <p:cond delay="0"/>
                                  </p:stCondLst>
                                  <p:childTnLst>
                                    <p:set>
                                      <p:cBhvr>
                                        <p:cTn id="37" dur="1" fill="hold">
                                          <p:stCondLst>
                                            <p:cond delay="0"/>
                                          </p:stCondLst>
                                        </p:cTn>
                                        <p:tgtEl>
                                          <p:spTgt spid="66">
                                            <p:txEl>
                                              <p:pRg st="0" end="0"/>
                                            </p:txEl>
                                          </p:spTgt>
                                        </p:tgtEl>
                                        <p:attrNameLst>
                                          <p:attrName>style.visibility</p:attrName>
                                        </p:attrNameLst>
                                      </p:cBhvr>
                                      <p:to>
                                        <p:strVal val="visible"/>
                                      </p:to>
                                    </p:set>
                                    <p:anim calcmode="lin" valueType="num">
                                      <p:cBhvr>
                                        <p:cTn id="38" dur="300" fill="hold"/>
                                        <p:tgtEl>
                                          <p:spTgt spid="66">
                                            <p:txEl>
                                              <p:pRg st="0" end="0"/>
                                            </p:txEl>
                                          </p:spTgt>
                                        </p:tgtEl>
                                        <p:attrNameLst>
                                          <p:attrName>ppt_w</p:attrName>
                                        </p:attrNameLst>
                                      </p:cBhvr>
                                      <p:tavLst>
                                        <p:tav tm="0">
                                          <p:val>
                                            <p:fltVal val="0"/>
                                          </p:val>
                                        </p:tav>
                                        <p:tav tm="100000">
                                          <p:val>
                                            <p:strVal val="#ppt_w"/>
                                          </p:val>
                                        </p:tav>
                                      </p:tavLst>
                                    </p:anim>
                                    <p:anim calcmode="lin" valueType="num">
                                      <p:cBhvr>
                                        <p:cTn id="39" dur="300" fill="hold"/>
                                        <p:tgtEl>
                                          <p:spTgt spid="66">
                                            <p:txEl>
                                              <p:pRg st="0" end="0"/>
                                            </p:txEl>
                                          </p:spTgt>
                                        </p:tgtEl>
                                        <p:attrNameLst>
                                          <p:attrName>ppt_h</p:attrName>
                                        </p:attrNameLst>
                                      </p:cBhvr>
                                      <p:tavLst>
                                        <p:tav tm="0">
                                          <p:val>
                                            <p:fltVal val="0"/>
                                          </p:val>
                                        </p:tav>
                                        <p:tav tm="100000">
                                          <p:val>
                                            <p:strVal val="#ppt_h"/>
                                          </p:val>
                                        </p:tav>
                                      </p:tavLst>
                                    </p:anim>
                                    <p:animEffect transition="in" filter="fade">
                                      <p:cBhvr>
                                        <p:cTn id="40" dur="300"/>
                                        <p:tgtEl>
                                          <p:spTgt spid="66">
                                            <p:txEl>
                                              <p:pRg st="0" end="0"/>
                                            </p:txEl>
                                          </p:spTgt>
                                        </p:tgtEl>
                                      </p:cBhvr>
                                    </p:animEffect>
                                  </p:childTnLst>
                                </p:cTn>
                              </p:par>
                              <p:par>
                                <p:cTn id="41" presetID="42" presetClass="entr" presetSubtype="0" fill="hold" grpId="0" nodeType="withEffect">
                                  <p:stCondLst>
                                    <p:cond delay="200"/>
                                  </p:stCondLst>
                                  <p:childTnLst>
                                    <p:set>
                                      <p:cBhvr>
                                        <p:cTn id="42" dur="1" fill="hold">
                                          <p:stCondLst>
                                            <p:cond delay="0"/>
                                          </p:stCondLst>
                                        </p:cTn>
                                        <p:tgtEl>
                                          <p:spTgt spid="69">
                                            <p:txEl>
                                              <p:pRg st="0" end="0"/>
                                            </p:txEl>
                                          </p:spTgt>
                                        </p:tgtEl>
                                        <p:attrNameLst>
                                          <p:attrName>style.visibility</p:attrName>
                                        </p:attrNameLst>
                                      </p:cBhvr>
                                      <p:to>
                                        <p:strVal val="visible"/>
                                      </p:to>
                                    </p:set>
                                    <p:animEffect transition="in" filter="fade">
                                      <p:cBhvr>
                                        <p:cTn id="43" dur="400"/>
                                        <p:tgtEl>
                                          <p:spTgt spid="69">
                                            <p:txEl>
                                              <p:pRg st="0" end="0"/>
                                            </p:txEl>
                                          </p:spTgt>
                                        </p:tgtEl>
                                      </p:cBhvr>
                                    </p:animEffect>
                                    <p:anim calcmode="lin" valueType="num">
                                      <p:cBhvr>
                                        <p:cTn id="44" dur="400" fill="hold"/>
                                        <p:tgtEl>
                                          <p:spTgt spid="69">
                                            <p:txEl>
                                              <p:pRg st="0" end="0"/>
                                            </p:txEl>
                                          </p:spTgt>
                                        </p:tgtEl>
                                        <p:attrNameLst>
                                          <p:attrName>ppt_x</p:attrName>
                                        </p:attrNameLst>
                                      </p:cBhvr>
                                      <p:tavLst>
                                        <p:tav tm="0">
                                          <p:val>
                                            <p:strVal val="#ppt_x"/>
                                          </p:val>
                                        </p:tav>
                                        <p:tav tm="100000">
                                          <p:val>
                                            <p:strVal val="#ppt_x"/>
                                          </p:val>
                                        </p:tav>
                                      </p:tavLst>
                                    </p:anim>
                                    <p:anim calcmode="lin" valueType="num">
                                      <p:cBhvr>
                                        <p:cTn id="45" dur="400" fill="hold"/>
                                        <p:tgtEl>
                                          <p:spTgt spid="69">
                                            <p:txEl>
                                              <p:pRg st="0" end="0"/>
                                            </p:txEl>
                                          </p:spTgt>
                                        </p:tgtEl>
                                        <p:attrNameLst>
                                          <p:attrName>ppt_y</p:attrName>
                                        </p:attrNameLst>
                                      </p:cBhvr>
                                      <p:tavLst>
                                        <p:tav tm="0">
                                          <p:val>
                                            <p:strVal val="#ppt_y+.1"/>
                                          </p:val>
                                        </p:tav>
                                        <p:tav tm="100000">
                                          <p:val>
                                            <p:strVal val="#ppt_y"/>
                                          </p:val>
                                        </p:tav>
                                      </p:tavLst>
                                    </p:anim>
                                  </p:childTnLst>
                                </p:cTn>
                              </p:par>
                              <p:par>
                                <p:cTn id="46" presetID="42" presetClass="entr" presetSubtype="0" fill="hold" grpId="0" nodeType="withEffect">
                                  <p:stCondLst>
                                    <p:cond delay="200"/>
                                  </p:stCondLst>
                                  <p:childTnLst>
                                    <p:set>
                                      <p:cBhvr>
                                        <p:cTn id="47" dur="1" fill="hold">
                                          <p:stCondLst>
                                            <p:cond delay="0"/>
                                          </p:stCondLst>
                                        </p:cTn>
                                        <p:tgtEl>
                                          <p:spTgt spid="71">
                                            <p:txEl>
                                              <p:pRg st="0" end="0"/>
                                            </p:txEl>
                                          </p:spTgt>
                                        </p:tgtEl>
                                        <p:attrNameLst>
                                          <p:attrName>style.visibility</p:attrName>
                                        </p:attrNameLst>
                                      </p:cBhvr>
                                      <p:to>
                                        <p:strVal val="visible"/>
                                      </p:to>
                                    </p:set>
                                    <p:animEffect transition="in" filter="fade">
                                      <p:cBhvr>
                                        <p:cTn id="48" dur="500"/>
                                        <p:tgtEl>
                                          <p:spTgt spid="71">
                                            <p:txEl>
                                              <p:pRg st="0" end="0"/>
                                            </p:txEl>
                                          </p:spTgt>
                                        </p:tgtEl>
                                      </p:cBhvr>
                                    </p:animEffect>
                                    <p:anim calcmode="lin" valueType="num">
                                      <p:cBhvr>
                                        <p:cTn id="49" dur="500" fill="hold"/>
                                        <p:tgtEl>
                                          <p:spTgt spid="71">
                                            <p:txEl>
                                              <p:pRg st="0" end="0"/>
                                            </p:txEl>
                                          </p:spTgt>
                                        </p:tgtEl>
                                        <p:attrNameLst>
                                          <p:attrName>ppt_x</p:attrName>
                                        </p:attrNameLst>
                                      </p:cBhvr>
                                      <p:tavLst>
                                        <p:tav tm="0">
                                          <p:val>
                                            <p:strVal val="#ppt_x"/>
                                          </p:val>
                                        </p:tav>
                                        <p:tav tm="100000">
                                          <p:val>
                                            <p:strVal val="#ppt_x"/>
                                          </p:val>
                                        </p:tav>
                                      </p:tavLst>
                                    </p:anim>
                                    <p:anim calcmode="lin" valueType="num">
                                      <p:cBhvr>
                                        <p:cTn id="50" dur="500" fill="hold"/>
                                        <p:tgtEl>
                                          <p:spTgt spid="71">
                                            <p:txEl>
                                              <p:pRg st="0" end="0"/>
                                            </p:txEl>
                                          </p:spTgt>
                                        </p:tgtEl>
                                        <p:attrNameLst>
                                          <p:attrName>ppt_y</p:attrName>
                                        </p:attrNameLst>
                                      </p:cBhvr>
                                      <p:tavLst>
                                        <p:tav tm="0">
                                          <p:val>
                                            <p:strVal val="#ppt_y+.1"/>
                                          </p:val>
                                        </p:tav>
                                        <p:tav tm="100000">
                                          <p:val>
                                            <p:strVal val="#ppt_y"/>
                                          </p:val>
                                        </p:tav>
                                      </p:tavLst>
                                    </p:anim>
                                  </p:childTnLst>
                                </p:cTn>
                              </p:par>
                              <p:par>
                                <p:cTn id="51" presetID="10" presetClass="entr" presetSubtype="0" fill="hold" grpId="0" nodeType="withEffect">
                                  <p:stCondLst>
                                    <p:cond delay="800"/>
                                  </p:stCondLst>
                                  <p:childTnLst>
                                    <p:set>
                                      <p:cBhvr>
                                        <p:cTn id="52" dur="1" fill="hold">
                                          <p:stCondLst>
                                            <p:cond delay="0"/>
                                          </p:stCondLst>
                                        </p:cTn>
                                        <p:tgtEl>
                                          <p:spTgt spid="92">
                                            <p:txEl>
                                              <p:pRg st="0" end="0"/>
                                            </p:txEl>
                                          </p:spTgt>
                                        </p:tgtEl>
                                        <p:attrNameLst>
                                          <p:attrName>style.visibility</p:attrName>
                                        </p:attrNameLst>
                                      </p:cBhvr>
                                      <p:to>
                                        <p:strVal val="visible"/>
                                      </p:to>
                                    </p:set>
                                    <p:animEffect transition="in" filter="fade">
                                      <p:cBhvr>
                                        <p:cTn id="53" dur="500"/>
                                        <p:tgtEl>
                                          <p:spTgt spid="92">
                                            <p:txEl>
                                              <p:pRg st="0" end="0"/>
                                            </p:txEl>
                                          </p:spTgt>
                                        </p:tgtEl>
                                      </p:cBhvr>
                                    </p:animEffect>
                                  </p:childTnLst>
                                </p:cTn>
                              </p:par>
                            </p:childTnLst>
                          </p:cTn>
                        </p:par>
                        <p:par>
                          <p:cTn id="54" fill="hold">
                            <p:stCondLst>
                              <p:cond delay="2000"/>
                            </p:stCondLst>
                            <p:childTnLst>
                              <p:par>
                                <p:cTn id="55" presetID="53" presetClass="entr" presetSubtype="16" fill="hold" grpId="0" nodeType="afterEffect">
                                  <p:stCondLst>
                                    <p:cond delay="0"/>
                                  </p:stCondLst>
                                  <p:childTnLst>
                                    <p:set>
                                      <p:cBhvr>
                                        <p:cTn id="56" dur="1" fill="hold">
                                          <p:stCondLst>
                                            <p:cond delay="0"/>
                                          </p:stCondLst>
                                        </p:cTn>
                                        <p:tgtEl>
                                          <p:spTgt spid="110"/>
                                        </p:tgtEl>
                                        <p:attrNameLst>
                                          <p:attrName>style.visibility</p:attrName>
                                        </p:attrNameLst>
                                      </p:cBhvr>
                                      <p:to>
                                        <p:strVal val="visible"/>
                                      </p:to>
                                    </p:set>
                                    <p:anim calcmode="lin" valueType="num">
                                      <p:cBhvr>
                                        <p:cTn id="57" dur="400" fill="hold"/>
                                        <p:tgtEl>
                                          <p:spTgt spid="110"/>
                                        </p:tgtEl>
                                        <p:attrNameLst>
                                          <p:attrName>ppt_w</p:attrName>
                                        </p:attrNameLst>
                                      </p:cBhvr>
                                      <p:tavLst>
                                        <p:tav tm="0">
                                          <p:val>
                                            <p:fltVal val="0"/>
                                          </p:val>
                                        </p:tav>
                                        <p:tav tm="100000">
                                          <p:val>
                                            <p:strVal val="#ppt_w"/>
                                          </p:val>
                                        </p:tav>
                                      </p:tavLst>
                                    </p:anim>
                                    <p:anim calcmode="lin" valueType="num">
                                      <p:cBhvr>
                                        <p:cTn id="58" dur="400" fill="hold"/>
                                        <p:tgtEl>
                                          <p:spTgt spid="110"/>
                                        </p:tgtEl>
                                        <p:attrNameLst>
                                          <p:attrName>ppt_h</p:attrName>
                                        </p:attrNameLst>
                                      </p:cBhvr>
                                      <p:tavLst>
                                        <p:tav tm="0">
                                          <p:val>
                                            <p:fltVal val="0"/>
                                          </p:val>
                                        </p:tav>
                                        <p:tav tm="100000">
                                          <p:val>
                                            <p:strVal val="#ppt_h"/>
                                          </p:val>
                                        </p:tav>
                                      </p:tavLst>
                                    </p:anim>
                                    <p:animEffect transition="in" filter="fade">
                                      <p:cBhvr>
                                        <p:cTn id="59" dur="400"/>
                                        <p:tgtEl>
                                          <p:spTgt spid="110"/>
                                        </p:tgtEl>
                                      </p:cBhvr>
                                    </p:animEffect>
                                  </p:childTnLst>
                                </p:cTn>
                              </p:par>
                            </p:childTnLst>
                          </p:cTn>
                        </p:par>
                        <p:par>
                          <p:cTn id="60" fill="hold">
                            <p:stCondLst>
                              <p:cond delay="2500"/>
                            </p:stCondLst>
                            <p:childTnLst>
                              <p:par>
                                <p:cTn id="61" presetID="53" presetClass="entr" presetSubtype="16" fill="hold" grpId="0" nodeType="afterEffect">
                                  <p:stCondLst>
                                    <p:cond delay="0"/>
                                  </p:stCondLst>
                                  <p:childTnLst>
                                    <p:set>
                                      <p:cBhvr>
                                        <p:cTn id="62" dur="1" fill="hold">
                                          <p:stCondLst>
                                            <p:cond delay="0"/>
                                          </p:stCondLst>
                                        </p:cTn>
                                        <p:tgtEl>
                                          <p:spTgt spid="111">
                                            <p:txEl>
                                              <p:pRg st="0" end="0"/>
                                            </p:txEl>
                                          </p:spTgt>
                                        </p:tgtEl>
                                        <p:attrNameLst>
                                          <p:attrName>style.visibility</p:attrName>
                                        </p:attrNameLst>
                                      </p:cBhvr>
                                      <p:to>
                                        <p:strVal val="visible"/>
                                      </p:to>
                                    </p:set>
                                    <p:anim calcmode="lin" valueType="num">
                                      <p:cBhvr>
                                        <p:cTn id="63" dur="300" fill="hold"/>
                                        <p:tgtEl>
                                          <p:spTgt spid="111">
                                            <p:txEl>
                                              <p:pRg st="0" end="0"/>
                                            </p:txEl>
                                          </p:spTgt>
                                        </p:tgtEl>
                                        <p:attrNameLst>
                                          <p:attrName>ppt_w</p:attrName>
                                        </p:attrNameLst>
                                      </p:cBhvr>
                                      <p:tavLst>
                                        <p:tav tm="0">
                                          <p:val>
                                            <p:fltVal val="0"/>
                                          </p:val>
                                        </p:tav>
                                        <p:tav tm="100000">
                                          <p:val>
                                            <p:strVal val="#ppt_w"/>
                                          </p:val>
                                        </p:tav>
                                      </p:tavLst>
                                    </p:anim>
                                    <p:anim calcmode="lin" valueType="num">
                                      <p:cBhvr>
                                        <p:cTn id="64" dur="300" fill="hold"/>
                                        <p:tgtEl>
                                          <p:spTgt spid="111">
                                            <p:txEl>
                                              <p:pRg st="0" end="0"/>
                                            </p:txEl>
                                          </p:spTgt>
                                        </p:tgtEl>
                                        <p:attrNameLst>
                                          <p:attrName>ppt_h</p:attrName>
                                        </p:attrNameLst>
                                      </p:cBhvr>
                                      <p:tavLst>
                                        <p:tav tm="0">
                                          <p:val>
                                            <p:fltVal val="0"/>
                                          </p:val>
                                        </p:tav>
                                        <p:tav tm="100000">
                                          <p:val>
                                            <p:strVal val="#ppt_h"/>
                                          </p:val>
                                        </p:tav>
                                      </p:tavLst>
                                    </p:anim>
                                    <p:animEffect transition="in" filter="fade">
                                      <p:cBhvr>
                                        <p:cTn id="65" dur="300"/>
                                        <p:tgtEl>
                                          <p:spTgt spid="111">
                                            <p:txEl>
                                              <p:pRg st="0" end="0"/>
                                            </p:txEl>
                                          </p:spTgt>
                                        </p:tgtEl>
                                      </p:cBhvr>
                                    </p:animEffect>
                                  </p:childTnLst>
                                </p:cTn>
                              </p:par>
                              <p:par>
                                <p:cTn id="66" presetID="42" presetClass="entr" presetSubtype="0" fill="hold" grpId="0" nodeType="withEffect">
                                  <p:stCondLst>
                                    <p:cond delay="200"/>
                                  </p:stCondLst>
                                  <p:childTnLst>
                                    <p:set>
                                      <p:cBhvr>
                                        <p:cTn id="67" dur="1" fill="hold">
                                          <p:stCondLst>
                                            <p:cond delay="0"/>
                                          </p:stCondLst>
                                        </p:cTn>
                                        <p:tgtEl>
                                          <p:spTgt spid="112">
                                            <p:txEl>
                                              <p:pRg st="0" end="0"/>
                                            </p:txEl>
                                          </p:spTgt>
                                        </p:tgtEl>
                                        <p:attrNameLst>
                                          <p:attrName>style.visibility</p:attrName>
                                        </p:attrNameLst>
                                      </p:cBhvr>
                                      <p:to>
                                        <p:strVal val="visible"/>
                                      </p:to>
                                    </p:set>
                                    <p:animEffect transition="in" filter="fade">
                                      <p:cBhvr>
                                        <p:cTn id="68" dur="400"/>
                                        <p:tgtEl>
                                          <p:spTgt spid="112">
                                            <p:txEl>
                                              <p:pRg st="0" end="0"/>
                                            </p:txEl>
                                          </p:spTgt>
                                        </p:tgtEl>
                                      </p:cBhvr>
                                    </p:animEffect>
                                    <p:anim calcmode="lin" valueType="num">
                                      <p:cBhvr>
                                        <p:cTn id="69" dur="400" fill="hold"/>
                                        <p:tgtEl>
                                          <p:spTgt spid="112">
                                            <p:txEl>
                                              <p:pRg st="0" end="0"/>
                                            </p:txEl>
                                          </p:spTgt>
                                        </p:tgtEl>
                                        <p:attrNameLst>
                                          <p:attrName>ppt_x</p:attrName>
                                        </p:attrNameLst>
                                      </p:cBhvr>
                                      <p:tavLst>
                                        <p:tav tm="0">
                                          <p:val>
                                            <p:strVal val="#ppt_x"/>
                                          </p:val>
                                        </p:tav>
                                        <p:tav tm="100000">
                                          <p:val>
                                            <p:strVal val="#ppt_x"/>
                                          </p:val>
                                        </p:tav>
                                      </p:tavLst>
                                    </p:anim>
                                    <p:anim calcmode="lin" valueType="num">
                                      <p:cBhvr>
                                        <p:cTn id="70" dur="400" fill="hold"/>
                                        <p:tgtEl>
                                          <p:spTgt spid="112">
                                            <p:txEl>
                                              <p:pRg st="0" end="0"/>
                                            </p:txEl>
                                          </p:spTgt>
                                        </p:tgtEl>
                                        <p:attrNameLst>
                                          <p:attrName>ppt_y</p:attrName>
                                        </p:attrNameLst>
                                      </p:cBhvr>
                                      <p:tavLst>
                                        <p:tav tm="0">
                                          <p:val>
                                            <p:strVal val="#ppt_y+.1"/>
                                          </p:val>
                                        </p:tav>
                                        <p:tav tm="100000">
                                          <p:val>
                                            <p:strVal val="#ppt_y"/>
                                          </p:val>
                                        </p:tav>
                                      </p:tavLst>
                                    </p:anim>
                                  </p:childTnLst>
                                </p:cTn>
                              </p:par>
                              <p:par>
                                <p:cTn id="71" presetID="42" presetClass="entr" presetSubtype="0" fill="hold" grpId="0" nodeType="withEffect">
                                  <p:stCondLst>
                                    <p:cond delay="200"/>
                                  </p:stCondLst>
                                  <p:childTnLst>
                                    <p:set>
                                      <p:cBhvr>
                                        <p:cTn id="72" dur="1" fill="hold">
                                          <p:stCondLst>
                                            <p:cond delay="0"/>
                                          </p:stCondLst>
                                        </p:cTn>
                                        <p:tgtEl>
                                          <p:spTgt spid="113">
                                            <p:txEl>
                                              <p:pRg st="0" end="0"/>
                                            </p:txEl>
                                          </p:spTgt>
                                        </p:tgtEl>
                                        <p:attrNameLst>
                                          <p:attrName>style.visibility</p:attrName>
                                        </p:attrNameLst>
                                      </p:cBhvr>
                                      <p:to>
                                        <p:strVal val="visible"/>
                                      </p:to>
                                    </p:set>
                                    <p:animEffect transition="in" filter="fade">
                                      <p:cBhvr>
                                        <p:cTn id="73" dur="500"/>
                                        <p:tgtEl>
                                          <p:spTgt spid="113">
                                            <p:txEl>
                                              <p:pRg st="0" end="0"/>
                                            </p:txEl>
                                          </p:spTgt>
                                        </p:tgtEl>
                                      </p:cBhvr>
                                    </p:animEffect>
                                    <p:anim calcmode="lin" valueType="num">
                                      <p:cBhvr>
                                        <p:cTn id="74" dur="500" fill="hold"/>
                                        <p:tgtEl>
                                          <p:spTgt spid="113">
                                            <p:txEl>
                                              <p:pRg st="0" end="0"/>
                                            </p:txEl>
                                          </p:spTgt>
                                        </p:tgtEl>
                                        <p:attrNameLst>
                                          <p:attrName>ppt_x</p:attrName>
                                        </p:attrNameLst>
                                      </p:cBhvr>
                                      <p:tavLst>
                                        <p:tav tm="0">
                                          <p:val>
                                            <p:strVal val="#ppt_x"/>
                                          </p:val>
                                        </p:tav>
                                        <p:tav tm="100000">
                                          <p:val>
                                            <p:strVal val="#ppt_x"/>
                                          </p:val>
                                        </p:tav>
                                      </p:tavLst>
                                    </p:anim>
                                    <p:anim calcmode="lin" valueType="num">
                                      <p:cBhvr>
                                        <p:cTn id="75" dur="500" fill="hold"/>
                                        <p:tgtEl>
                                          <p:spTgt spid="113">
                                            <p:txEl>
                                              <p:pRg st="0" end="0"/>
                                            </p:txEl>
                                          </p:spTgt>
                                        </p:tgtEl>
                                        <p:attrNameLst>
                                          <p:attrName>ppt_y</p:attrName>
                                        </p:attrNameLst>
                                      </p:cBhvr>
                                      <p:tavLst>
                                        <p:tav tm="0">
                                          <p:val>
                                            <p:strVal val="#ppt_y+.1"/>
                                          </p:val>
                                        </p:tav>
                                        <p:tav tm="100000">
                                          <p:val>
                                            <p:strVal val="#ppt_y"/>
                                          </p:val>
                                        </p:tav>
                                      </p:tavLst>
                                    </p:anim>
                                  </p:childTnLst>
                                </p:cTn>
                              </p:par>
                              <p:par>
                                <p:cTn id="76" presetID="10" presetClass="entr" presetSubtype="0" fill="hold" grpId="0" nodeType="withEffect">
                                  <p:stCondLst>
                                    <p:cond delay="800"/>
                                  </p:stCondLst>
                                  <p:childTnLst>
                                    <p:set>
                                      <p:cBhvr>
                                        <p:cTn id="77" dur="1" fill="hold">
                                          <p:stCondLst>
                                            <p:cond delay="0"/>
                                          </p:stCondLst>
                                        </p:cTn>
                                        <p:tgtEl>
                                          <p:spTgt spid="114">
                                            <p:txEl>
                                              <p:pRg st="0" end="0"/>
                                            </p:txEl>
                                          </p:spTgt>
                                        </p:tgtEl>
                                        <p:attrNameLst>
                                          <p:attrName>style.visibility</p:attrName>
                                        </p:attrNameLst>
                                      </p:cBhvr>
                                      <p:to>
                                        <p:strVal val="visible"/>
                                      </p:to>
                                    </p:set>
                                    <p:animEffect transition="in" filter="fade">
                                      <p:cBhvr>
                                        <p:cTn id="78" dur="500"/>
                                        <p:tgtEl>
                                          <p:spTgt spid="114">
                                            <p:txEl>
                                              <p:pRg st="0" end="0"/>
                                            </p:txEl>
                                          </p:spTgt>
                                        </p:tgtEl>
                                      </p:cBhvr>
                                    </p:animEffect>
                                  </p:childTnLst>
                                </p:cTn>
                              </p:par>
                            </p:childTnLst>
                          </p:cTn>
                        </p:par>
                        <p:par>
                          <p:cTn id="79" fill="hold">
                            <p:stCondLst>
                              <p:cond delay="3000"/>
                            </p:stCondLst>
                            <p:childTnLst>
                              <p:par>
                                <p:cTn id="80" presetID="53" presetClass="entr" presetSubtype="16" fill="hold" grpId="0" nodeType="afterEffect">
                                  <p:stCondLst>
                                    <p:cond delay="0"/>
                                  </p:stCondLst>
                                  <p:childTnLst>
                                    <p:set>
                                      <p:cBhvr>
                                        <p:cTn id="81" dur="1" fill="hold">
                                          <p:stCondLst>
                                            <p:cond delay="0"/>
                                          </p:stCondLst>
                                        </p:cTn>
                                        <p:tgtEl>
                                          <p:spTgt spid="130"/>
                                        </p:tgtEl>
                                        <p:attrNameLst>
                                          <p:attrName>style.visibility</p:attrName>
                                        </p:attrNameLst>
                                      </p:cBhvr>
                                      <p:to>
                                        <p:strVal val="visible"/>
                                      </p:to>
                                    </p:set>
                                    <p:anim calcmode="lin" valueType="num">
                                      <p:cBhvr>
                                        <p:cTn id="82" dur="400" fill="hold"/>
                                        <p:tgtEl>
                                          <p:spTgt spid="130"/>
                                        </p:tgtEl>
                                        <p:attrNameLst>
                                          <p:attrName>ppt_w</p:attrName>
                                        </p:attrNameLst>
                                      </p:cBhvr>
                                      <p:tavLst>
                                        <p:tav tm="0">
                                          <p:val>
                                            <p:fltVal val="0"/>
                                          </p:val>
                                        </p:tav>
                                        <p:tav tm="100000">
                                          <p:val>
                                            <p:strVal val="#ppt_w"/>
                                          </p:val>
                                        </p:tav>
                                      </p:tavLst>
                                    </p:anim>
                                    <p:anim calcmode="lin" valueType="num">
                                      <p:cBhvr>
                                        <p:cTn id="83" dur="400" fill="hold"/>
                                        <p:tgtEl>
                                          <p:spTgt spid="130"/>
                                        </p:tgtEl>
                                        <p:attrNameLst>
                                          <p:attrName>ppt_h</p:attrName>
                                        </p:attrNameLst>
                                      </p:cBhvr>
                                      <p:tavLst>
                                        <p:tav tm="0">
                                          <p:val>
                                            <p:fltVal val="0"/>
                                          </p:val>
                                        </p:tav>
                                        <p:tav tm="100000">
                                          <p:val>
                                            <p:strVal val="#ppt_h"/>
                                          </p:val>
                                        </p:tav>
                                      </p:tavLst>
                                    </p:anim>
                                    <p:animEffect transition="in" filter="fade">
                                      <p:cBhvr>
                                        <p:cTn id="84" dur="400"/>
                                        <p:tgtEl>
                                          <p:spTgt spid="130"/>
                                        </p:tgtEl>
                                      </p:cBhvr>
                                    </p:animEffect>
                                  </p:childTnLst>
                                </p:cTn>
                              </p:par>
                            </p:childTnLst>
                          </p:cTn>
                        </p:par>
                        <p:par>
                          <p:cTn id="85" fill="hold">
                            <p:stCondLst>
                              <p:cond delay="3500"/>
                            </p:stCondLst>
                            <p:childTnLst>
                              <p:par>
                                <p:cTn id="86" presetID="53" presetClass="entr" presetSubtype="16" fill="hold" grpId="0" nodeType="afterEffect">
                                  <p:stCondLst>
                                    <p:cond delay="0"/>
                                  </p:stCondLst>
                                  <p:childTnLst>
                                    <p:set>
                                      <p:cBhvr>
                                        <p:cTn id="87" dur="1" fill="hold">
                                          <p:stCondLst>
                                            <p:cond delay="0"/>
                                          </p:stCondLst>
                                        </p:cTn>
                                        <p:tgtEl>
                                          <p:spTgt spid="131">
                                            <p:txEl>
                                              <p:pRg st="0" end="0"/>
                                            </p:txEl>
                                          </p:spTgt>
                                        </p:tgtEl>
                                        <p:attrNameLst>
                                          <p:attrName>style.visibility</p:attrName>
                                        </p:attrNameLst>
                                      </p:cBhvr>
                                      <p:to>
                                        <p:strVal val="visible"/>
                                      </p:to>
                                    </p:set>
                                    <p:anim calcmode="lin" valueType="num">
                                      <p:cBhvr>
                                        <p:cTn id="88" dur="300" fill="hold"/>
                                        <p:tgtEl>
                                          <p:spTgt spid="131">
                                            <p:txEl>
                                              <p:pRg st="0" end="0"/>
                                            </p:txEl>
                                          </p:spTgt>
                                        </p:tgtEl>
                                        <p:attrNameLst>
                                          <p:attrName>ppt_w</p:attrName>
                                        </p:attrNameLst>
                                      </p:cBhvr>
                                      <p:tavLst>
                                        <p:tav tm="0">
                                          <p:val>
                                            <p:fltVal val="0"/>
                                          </p:val>
                                        </p:tav>
                                        <p:tav tm="100000">
                                          <p:val>
                                            <p:strVal val="#ppt_w"/>
                                          </p:val>
                                        </p:tav>
                                      </p:tavLst>
                                    </p:anim>
                                    <p:anim calcmode="lin" valueType="num">
                                      <p:cBhvr>
                                        <p:cTn id="89" dur="300" fill="hold"/>
                                        <p:tgtEl>
                                          <p:spTgt spid="131">
                                            <p:txEl>
                                              <p:pRg st="0" end="0"/>
                                            </p:txEl>
                                          </p:spTgt>
                                        </p:tgtEl>
                                        <p:attrNameLst>
                                          <p:attrName>ppt_h</p:attrName>
                                        </p:attrNameLst>
                                      </p:cBhvr>
                                      <p:tavLst>
                                        <p:tav tm="0">
                                          <p:val>
                                            <p:fltVal val="0"/>
                                          </p:val>
                                        </p:tav>
                                        <p:tav tm="100000">
                                          <p:val>
                                            <p:strVal val="#ppt_h"/>
                                          </p:val>
                                        </p:tav>
                                      </p:tavLst>
                                    </p:anim>
                                    <p:animEffect transition="in" filter="fade">
                                      <p:cBhvr>
                                        <p:cTn id="90" dur="300"/>
                                        <p:tgtEl>
                                          <p:spTgt spid="131">
                                            <p:txEl>
                                              <p:pRg st="0" end="0"/>
                                            </p:txEl>
                                          </p:spTgt>
                                        </p:tgtEl>
                                      </p:cBhvr>
                                    </p:animEffect>
                                  </p:childTnLst>
                                </p:cTn>
                              </p:par>
                              <p:par>
                                <p:cTn id="91" presetID="42" presetClass="entr" presetSubtype="0" fill="hold" grpId="0" nodeType="withEffect">
                                  <p:stCondLst>
                                    <p:cond delay="200"/>
                                  </p:stCondLst>
                                  <p:childTnLst>
                                    <p:set>
                                      <p:cBhvr>
                                        <p:cTn id="92" dur="1" fill="hold">
                                          <p:stCondLst>
                                            <p:cond delay="0"/>
                                          </p:stCondLst>
                                        </p:cTn>
                                        <p:tgtEl>
                                          <p:spTgt spid="136">
                                            <p:txEl>
                                              <p:pRg st="0" end="0"/>
                                            </p:txEl>
                                          </p:spTgt>
                                        </p:tgtEl>
                                        <p:attrNameLst>
                                          <p:attrName>style.visibility</p:attrName>
                                        </p:attrNameLst>
                                      </p:cBhvr>
                                      <p:to>
                                        <p:strVal val="visible"/>
                                      </p:to>
                                    </p:set>
                                    <p:animEffect transition="in" filter="fade">
                                      <p:cBhvr>
                                        <p:cTn id="93" dur="400"/>
                                        <p:tgtEl>
                                          <p:spTgt spid="136">
                                            <p:txEl>
                                              <p:pRg st="0" end="0"/>
                                            </p:txEl>
                                          </p:spTgt>
                                        </p:tgtEl>
                                      </p:cBhvr>
                                    </p:animEffect>
                                    <p:anim calcmode="lin" valueType="num">
                                      <p:cBhvr>
                                        <p:cTn id="94" dur="400" fill="hold"/>
                                        <p:tgtEl>
                                          <p:spTgt spid="136">
                                            <p:txEl>
                                              <p:pRg st="0" end="0"/>
                                            </p:txEl>
                                          </p:spTgt>
                                        </p:tgtEl>
                                        <p:attrNameLst>
                                          <p:attrName>ppt_x</p:attrName>
                                        </p:attrNameLst>
                                      </p:cBhvr>
                                      <p:tavLst>
                                        <p:tav tm="0">
                                          <p:val>
                                            <p:strVal val="#ppt_x"/>
                                          </p:val>
                                        </p:tav>
                                        <p:tav tm="100000">
                                          <p:val>
                                            <p:strVal val="#ppt_x"/>
                                          </p:val>
                                        </p:tav>
                                      </p:tavLst>
                                    </p:anim>
                                    <p:anim calcmode="lin" valueType="num">
                                      <p:cBhvr>
                                        <p:cTn id="95" dur="400" fill="hold"/>
                                        <p:tgtEl>
                                          <p:spTgt spid="136">
                                            <p:txEl>
                                              <p:pRg st="0" end="0"/>
                                            </p:txEl>
                                          </p:spTgt>
                                        </p:tgtEl>
                                        <p:attrNameLst>
                                          <p:attrName>ppt_y</p:attrName>
                                        </p:attrNameLst>
                                      </p:cBhvr>
                                      <p:tavLst>
                                        <p:tav tm="0">
                                          <p:val>
                                            <p:strVal val="#ppt_y+.1"/>
                                          </p:val>
                                        </p:tav>
                                        <p:tav tm="100000">
                                          <p:val>
                                            <p:strVal val="#ppt_y"/>
                                          </p:val>
                                        </p:tav>
                                      </p:tavLst>
                                    </p:anim>
                                  </p:childTnLst>
                                </p:cTn>
                              </p:par>
                              <p:par>
                                <p:cTn id="96" presetID="42" presetClass="entr" presetSubtype="0" fill="hold" grpId="0" nodeType="withEffect">
                                  <p:stCondLst>
                                    <p:cond delay="200"/>
                                  </p:stCondLst>
                                  <p:childTnLst>
                                    <p:set>
                                      <p:cBhvr>
                                        <p:cTn id="97" dur="1" fill="hold">
                                          <p:stCondLst>
                                            <p:cond delay="0"/>
                                          </p:stCondLst>
                                        </p:cTn>
                                        <p:tgtEl>
                                          <p:spTgt spid="139">
                                            <p:txEl>
                                              <p:pRg st="0" end="0"/>
                                            </p:txEl>
                                          </p:spTgt>
                                        </p:tgtEl>
                                        <p:attrNameLst>
                                          <p:attrName>style.visibility</p:attrName>
                                        </p:attrNameLst>
                                      </p:cBhvr>
                                      <p:to>
                                        <p:strVal val="visible"/>
                                      </p:to>
                                    </p:set>
                                    <p:animEffect transition="in" filter="fade">
                                      <p:cBhvr>
                                        <p:cTn id="98" dur="500"/>
                                        <p:tgtEl>
                                          <p:spTgt spid="139">
                                            <p:txEl>
                                              <p:pRg st="0" end="0"/>
                                            </p:txEl>
                                          </p:spTgt>
                                        </p:tgtEl>
                                      </p:cBhvr>
                                    </p:animEffect>
                                    <p:anim calcmode="lin" valueType="num">
                                      <p:cBhvr>
                                        <p:cTn id="99" dur="500" fill="hold"/>
                                        <p:tgtEl>
                                          <p:spTgt spid="139">
                                            <p:txEl>
                                              <p:pRg st="0" end="0"/>
                                            </p:txEl>
                                          </p:spTgt>
                                        </p:tgtEl>
                                        <p:attrNameLst>
                                          <p:attrName>ppt_x</p:attrName>
                                        </p:attrNameLst>
                                      </p:cBhvr>
                                      <p:tavLst>
                                        <p:tav tm="0">
                                          <p:val>
                                            <p:strVal val="#ppt_x"/>
                                          </p:val>
                                        </p:tav>
                                        <p:tav tm="100000">
                                          <p:val>
                                            <p:strVal val="#ppt_x"/>
                                          </p:val>
                                        </p:tav>
                                      </p:tavLst>
                                    </p:anim>
                                    <p:anim calcmode="lin" valueType="num">
                                      <p:cBhvr>
                                        <p:cTn id="100" dur="500" fill="hold"/>
                                        <p:tgtEl>
                                          <p:spTgt spid="139">
                                            <p:txEl>
                                              <p:pRg st="0" end="0"/>
                                            </p:txEl>
                                          </p:spTgt>
                                        </p:tgtEl>
                                        <p:attrNameLst>
                                          <p:attrName>ppt_y</p:attrName>
                                        </p:attrNameLst>
                                      </p:cBhvr>
                                      <p:tavLst>
                                        <p:tav tm="0">
                                          <p:val>
                                            <p:strVal val="#ppt_y+.1"/>
                                          </p:val>
                                        </p:tav>
                                        <p:tav tm="100000">
                                          <p:val>
                                            <p:strVal val="#ppt_y"/>
                                          </p:val>
                                        </p:tav>
                                      </p:tavLst>
                                    </p:anim>
                                  </p:childTnLst>
                                </p:cTn>
                              </p:par>
                              <p:par>
                                <p:cTn id="101" presetID="10" presetClass="entr" presetSubtype="0" fill="hold" grpId="0" nodeType="withEffect">
                                  <p:stCondLst>
                                    <p:cond delay="800"/>
                                  </p:stCondLst>
                                  <p:childTnLst>
                                    <p:set>
                                      <p:cBhvr>
                                        <p:cTn id="102" dur="1" fill="hold">
                                          <p:stCondLst>
                                            <p:cond delay="0"/>
                                          </p:stCondLst>
                                        </p:cTn>
                                        <p:tgtEl>
                                          <p:spTgt spid="140">
                                            <p:txEl>
                                              <p:pRg st="0" end="0"/>
                                            </p:txEl>
                                          </p:spTgt>
                                        </p:tgtEl>
                                        <p:attrNameLst>
                                          <p:attrName>style.visibility</p:attrName>
                                        </p:attrNameLst>
                                      </p:cBhvr>
                                      <p:to>
                                        <p:strVal val="visible"/>
                                      </p:to>
                                    </p:set>
                                    <p:animEffect transition="in" filter="fade">
                                      <p:cBhvr>
                                        <p:cTn id="103" dur="500"/>
                                        <p:tgtEl>
                                          <p:spTgt spid="140">
                                            <p:txEl>
                                              <p:pRg st="0" end="0"/>
                                            </p:txEl>
                                          </p:spTgt>
                                        </p:tgtEl>
                                      </p:cBhvr>
                                    </p:animEffect>
                                  </p:childTnLst>
                                </p:cTn>
                              </p:par>
                            </p:childTnLst>
                          </p:cTn>
                        </p:par>
                        <p:par>
                          <p:cTn id="104" fill="hold">
                            <p:stCondLst>
                              <p:cond delay="4000"/>
                            </p:stCondLst>
                            <p:childTnLst>
                              <p:par>
                                <p:cTn id="105" presetID="53" presetClass="entr" presetSubtype="16" fill="hold" grpId="0" nodeType="afterEffect">
                                  <p:stCondLst>
                                    <p:cond delay="0"/>
                                  </p:stCondLst>
                                  <p:childTnLst>
                                    <p:set>
                                      <p:cBhvr>
                                        <p:cTn id="106" dur="1" fill="hold">
                                          <p:stCondLst>
                                            <p:cond delay="0"/>
                                          </p:stCondLst>
                                        </p:cTn>
                                        <p:tgtEl>
                                          <p:spTgt spid="145"/>
                                        </p:tgtEl>
                                        <p:attrNameLst>
                                          <p:attrName>style.visibility</p:attrName>
                                        </p:attrNameLst>
                                      </p:cBhvr>
                                      <p:to>
                                        <p:strVal val="visible"/>
                                      </p:to>
                                    </p:set>
                                    <p:anim calcmode="lin" valueType="num">
                                      <p:cBhvr>
                                        <p:cTn id="107" dur="400" fill="hold"/>
                                        <p:tgtEl>
                                          <p:spTgt spid="145"/>
                                        </p:tgtEl>
                                        <p:attrNameLst>
                                          <p:attrName>ppt_w</p:attrName>
                                        </p:attrNameLst>
                                      </p:cBhvr>
                                      <p:tavLst>
                                        <p:tav tm="0">
                                          <p:val>
                                            <p:fltVal val="0"/>
                                          </p:val>
                                        </p:tav>
                                        <p:tav tm="100000">
                                          <p:val>
                                            <p:strVal val="#ppt_w"/>
                                          </p:val>
                                        </p:tav>
                                      </p:tavLst>
                                    </p:anim>
                                    <p:anim calcmode="lin" valueType="num">
                                      <p:cBhvr>
                                        <p:cTn id="108" dur="400" fill="hold"/>
                                        <p:tgtEl>
                                          <p:spTgt spid="145"/>
                                        </p:tgtEl>
                                        <p:attrNameLst>
                                          <p:attrName>ppt_h</p:attrName>
                                        </p:attrNameLst>
                                      </p:cBhvr>
                                      <p:tavLst>
                                        <p:tav tm="0">
                                          <p:val>
                                            <p:fltVal val="0"/>
                                          </p:val>
                                        </p:tav>
                                        <p:tav tm="100000">
                                          <p:val>
                                            <p:strVal val="#ppt_h"/>
                                          </p:val>
                                        </p:tav>
                                      </p:tavLst>
                                    </p:anim>
                                    <p:animEffect transition="in" filter="fade">
                                      <p:cBhvr>
                                        <p:cTn id="109" dur="400"/>
                                        <p:tgtEl>
                                          <p:spTgt spid="145"/>
                                        </p:tgtEl>
                                      </p:cBhvr>
                                    </p:animEffect>
                                  </p:childTnLst>
                                </p:cTn>
                              </p:par>
                            </p:childTnLst>
                          </p:cTn>
                        </p:par>
                        <p:par>
                          <p:cTn id="110" fill="hold">
                            <p:stCondLst>
                              <p:cond delay="4500"/>
                            </p:stCondLst>
                            <p:childTnLst>
                              <p:par>
                                <p:cTn id="111" presetID="53" presetClass="entr" presetSubtype="16" fill="hold" grpId="0" nodeType="afterEffect">
                                  <p:stCondLst>
                                    <p:cond delay="0"/>
                                  </p:stCondLst>
                                  <p:childTnLst>
                                    <p:set>
                                      <p:cBhvr>
                                        <p:cTn id="112" dur="1" fill="hold">
                                          <p:stCondLst>
                                            <p:cond delay="0"/>
                                          </p:stCondLst>
                                        </p:cTn>
                                        <p:tgtEl>
                                          <p:spTgt spid="146">
                                            <p:txEl>
                                              <p:pRg st="0" end="0"/>
                                            </p:txEl>
                                          </p:spTgt>
                                        </p:tgtEl>
                                        <p:attrNameLst>
                                          <p:attrName>style.visibility</p:attrName>
                                        </p:attrNameLst>
                                      </p:cBhvr>
                                      <p:to>
                                        <p:strVal val="visible"/>
                                      </p:to>
                                    </p:set>
                                    <p:anim calcmode="lin" valueType="num">
                                      <p:cBhvr>
                                        <p:cTn id="113" dur="300" fill="hold"/>
                                        <p:tgtEl>
                                          <p:spTgt spid="146">
                                            <p:txEl>
                                              <p:pRg st="0" end="0"/>
                                            </p:txEl>
                                          </p:spTgt>
                                        </p:tgtEl>
                                        <p:attrNameLst>
                                          <p:attrName>ppt_w</p:attrName>
                                        </p:attrNameLst>
                                      </p:cBhvr>
                                      <p:tavLst>
                                        <p:tav tm="0">
                                          <p:val>
                                            <p:fltVal val="0"/>
                                          </p:val>
                                        </p:tav>
                                        <p:tav tm="100000">
                                          <p:val>
                                            <p:strVal val="#ppt_w"/>
                                          </p:val>
                                        </p:tav>
                                      </p:tavLst>
                                    </p:anim>
                                    <p:anim calcmode="lin" valueType="num">
                                      <p:cBhvr>
                                        <p:cTn id="114" dur="300" fill="hold"/>
                                        <p:tgtEl>
                                          <p:spTgt spid="146">
                                            <p:txEl>
                                              <p:pRg st="0" end="0"/>
                                            </p:txEl>
                                          </p:spTgt>
                                        </p:tgtEl>
                                        <p:attrNameLst>
                                          <p:attrName>ppt_h</p:attrName>
                                        </p:attrNameLst>
                                      </p:cBhvr>
                                      <p:tavLst>
                                        <p:tav tm="0">
                                          <p:val>
                                            <p:fltVal val="0"/>
                                          </p:val>
                                        </p:tav>
                                        <p:tav tm="100000">
                                          <p:val>
                                            <p:strVal val="#ppt_h"/>
                                          </p:val>
                                        </p:tav>
                                      </p:tavLst>
                                    </p:anim>
                                    <p:animEffect transition="in" filter="fade">
                                      <p:cBhvr>
                                        <p:cTn id="115" dur="300"/>
                                        <p:tgtEl>
                                          <p:spTgt spid="146">
                                            <p:txEl>
                                              <p:pRg st="0" end="0"/>
                                            </p:txEl>
                                          </p:spTgt>
                                        </p:tgtEl>
                                      </p:cBhvr>
                                    </p:animEffect>
                                  </p:childTnLst>
                                </p:cTn>
                              </p:par>
                              <p:par>
                                <p:cTn id="116" presetID="42" presetClass="entr" presetSubtype="0" fill="hold" grpId="0" nodeType="withEffect">
                                  <p:stCondLst>
                                    <p:cond delay="200"/>
                                  </p:stCondLst>
                                  <p:childTnLst>
                                    <p:set>
                                      <p:cBhvr>
                                        <p:cTn id="117" dur="1" fill="hold">
                                          <p:stCondLst>
                                            <p:cond delay="0"/>
                                          </p:stCondLst>
                                        </p:cTn>
                                        <p:tgtEl>
                                          <p:spTgt spid="149">
                                            <p:txEl>
                                              <p:pRg st="0" end="0"/>
                                            </p:txEl>
                                          </p:spTgt>
                                        </p:tgtEl>
                                        <p:attrNameLst>
                                          <p:attrName>style.visibility</p:attrName>
                                        </p:attrNameLst>
                                      </p:cBhvr>
                                      <p:to>
                                        <p:strVal val="visible"/>
                                      </p:to>
                                    </p:set>
                                    <p:animEffect transition="in" filter="fade">
                                      <p:cBhvr>
                                        <p:cTn id="118" dur="400"/>
                                        <p:tgtEl>
                                          <p:spTgt spid="149">
                                            <p:txEl>
                                              <p:pRg st="0" end="0"/>
                                            </p:txEl>
                                          </p:spTgt>
                                        </p:tgtEl>
                                      </p:cBhvr>
                                    </p:animEffect>
                                    <p:anim calcmode="lin" valueType="num">
                                      <p:cBhvr>
                                        <p:cTn id="119" dur="400" fill="hold"/>
                                        <p:tgtEl>
                                          <p:spTgt spid="149">
                                            <p:txEl>
                                              <p:pRg st="0" end="0"/>
                                            </p:txEl>
                                          </p:spTgt>
                                        </p:tgtEl>
                                        <p:attrNameLst>
                                          <p:attrName>ppt_x</p:attrName>
                                        </p:attrNameLst>
                                      </p:cBhvr>
                                      <p:tavLst>
                                        <p:tav tm="0">
                                          <p:val>
                                            <p:strVal val="#ppt_x"/>
                                          </p:val>
                                        </p:tav>
                                        <p:tav tm="100000">
                                          <p:val>
                                            <p:strVal val="#ppt_x"/>
                                          </p:val>
                                        </p:tav>
                                      </p:tavLst>
                                    </p:anim>
                                    <p:anim calcmode="lin" valueType="num">
                                      <p:cBhvr>
                                        <p:cTn id="120" dur="400" fill="hold"/>
                                        <p:tgtEl>
                                          <p:spTgt spid="149">
                                            <p:txEl>
                                              <p:pRg st="0" end="0"/>
                                            </p:txEl>
                                          </p:spTgt>
                                        </p:tgtEl>
                                        <p:attrNameLst>
                                          <p:attrName>ppt_y</p:attrName>
                                        </p:attrNameLst>
                                      </p:cBhvr>
                                      <p:tavLst>
                                        <p:tav tm="0">
                                          <p:val>
                                            <p:strVal val="#ppt_y+.1"/>
                                          </p:val>
                                        </p:tav>
                                        <p:tav tm="100000">
                                          <p:val>
                                            <p:strVal val="#ppt_y"/>
                                          </p:val>
                                        </p:tav>
                                      </p:tavLst>
                                    </p:anim>
                                  </p:childTnLst>
                                </p:cTn>
                              </p:par>
                              <p:par>
                                <p:cTn id="121" presetID="42" presetClass="entr" presetSubtype="0" fill="hold" grpId="0" nodeType="withEffect">
                                  <p:stCondLst>
                                    <p:cond delay="200"/>
                                  </p:stCondLst>
                                  <p:childTnLst>
                                    <p:set>
                                      <p:cBhvr>
                                        <p:cTn id="122" dur="1" fill="hold">
                                          <p:stCondLst>
                                            <p:cond delay="0"/>
                                          </p:stCondLst>
                                        </p:cTn>
                                        <p:tgtEl>
                                          <p:spTgt spid="151">
                                            <p:txEl>
                                              <p:pRg st="0" end="0"/>
                                            </p:txEl>
                                          </p:spTgt>
                                        </p:tgtEl>
                                        <p:attrNameLst>
                                          <p:attrName>style.visibility</p:attrName>
                                        </p:attrNameLst>
                                      </p:cBhvr>
                                      <p:to>
                                        <p:strVal val="visible"/>
                                      </p:to>
                                    </p:set>
                                    <p:animEffect transition="in" filter="fade">
                                      <p:cBhvr>
                                        <p:cTn id="123" dur="500"/>
                                        <p:tgtEl>
                                          <p:spTgt spid="151">
                                            <p:txEl>
                                              <p:pRg st="0" end="0"/>
                                            </p:txEl>
                                          </p:spTgt>
                                        </p:tgtEl>
                                      </p:cBhvr>
                                    </p:animEffect>
                                    <p:anim calcmode="lin" valueType="num">
                                      <p:cBhvr>
                                        <p:cTn id="124" dur="500" fill="hold"/>
                                        <p:tgtEl>
                                          <p:spTgt spid="151">
                                            <p:txEl>
                                              <p:pRg st="0" end="0"/>
                                            </p:txEl>
                                          </p:spTgt>
                                        </p:tgtEl>
                                        <p:attrNameLst>
                                          <p:attrName>ppt_x</p:attrName>
                                        </p:attrNameLst>
                                      </p:cBhvr>
                                      <p:tavLst>
                                        <p:tav tm="0">
                                          <p:val>
                                            <p:strVal val="#ppt_x"/>
                                          </p:val>
                                        </p:tav>
                                        <p:tav tm="100000">
                                          <p:val>
                                            <p:strVal val="#ppt_x"/>
                                          </p:val>
                                        </p:tav>
                                      </p:tavLst>
                                    </p:anim>
                                    <p:anim calcmode="lin" valueType="num">
                                      <p:cBhvr>
                                        <p:cTn id="125" dur="500" fill="hold"/>
                                        <p:tgtEl>
                                          <p:spTgt spid="151">
                                            <p:txEl>
                                              <p:pRg st="0" end="0"/>
                                            </p:txEl>
                                          </p:spTgt>
                                        </p:tgtEl>
                                        <p:attrNameLst>
                                          <p:attrName>ppt_y</p:attrName>
                                        </p:attrNameLst>
                                      </p:cBhvr>
                                      <p:tavLst>
                                        <p:tav tm="0">
                                          <p:val>
                                            <p:strVal val="#ppt_y+.1"/>
                                          </p:val>
                                        </p:tav>
                                        <p:tav tm="100000">
                                          <p:val>
                                            <p:strVal val="#ppt_y"/>
                                          </p:val>
                                        </p:tav>
                                      </p:tavLst>
                                    </p:anim>
                                  </p:childTnLst>
                                </p:cTn>
                              </p:par>
                              <p:par>
                                <p:cTn id="126" presetID="10" presetClass="entr" presetSubtype="0" fill="hold" grpId="0" nodeType="withEffect">
                                  <p:stCondLst>
                                    <p:cond delay="800"/>
                                  </p:stCondLst>
                                  <p:childTnLst>
                                    <p:set>
                                      <p:cBhvr>
                                        <p:cTn id="127" dur="1" fill="hold">
                                          <p:stCondLst>
                                            <p:cond delay="0"/>
                                          </p:stCondLst>
                                        </p:cTn>
                                        <p:tgtEl>
                                          <p:spTgt spid="152">
                                            <p:txEl>
                                              <p:pRg st="0" end="0"/>
                                            </p:txEl>
                                          </p:spTgt>
                                        </p:tgtEl>
                                        <p:attrNameLst>
                                          <p:attrName>style.visibility</p:attrName>
                                        </p:attrNameLst>
                                      </p:cBhvr>
                                      <p:to>
                                        <p:strVal val="visible"/>
                                      </p:to>
                                    </p:set>
                                    <p:animEffect transition="in" filter="fade">
                                      <p:cBhvr>
                                        <p:cTn id="128" dur="500"/>
                                        <p:tgtEl>
                                          <p:spTgt spid="152">
                                            <p:txEl>
                                              <p:pRg st="0" end="0"/>
                                            </p:txEl>
                                          </p:spTgt>
                                        </p:tgtEl>
                                      </p:cBhvr>
                                    </p:animEffect>
                                  </p:childTnLst>
                                </p:cTn>
                              </p:par>
                            </p:childTnLst>
                          </p:cTn>
                        </p:par>
                        <p:par>
                          <p:cTn id="129" fill="hold">
                            <p:stCondLst>
                              <p:cond delay="5000"/>
                            </p:stCondLst>
                            <p:childTnLst>
                              <p:par>
                                <p:cTn id="130" presetID="53" presetClass="entr" presetSubtype="16" fill="hold" grpId="0" nodeType="afterEffect">
                                  <p:stCondLst>
                                    <p:cond delay="0"/>
                                  </p:stCondLst>
                                  <p:childTnLst>
                                    <p:set>
                                      <p:cBhvr>
                                        <p:cTn id="131" dur="1" fill="hold">
                                          <p:stCondLst>
                                            <p:cond delay="0"/>
                                          </p:stCondLst>
                                        </p:cTn>
                                        <p:tgtEl>
                                          <p:spTgt spid="155"/>
                                        </p:tgtEl>
                                        <p:attrNameLst>
                                          <p:attrName>style.visibility</p:attrName>
                                        </p:attrNameLst>
                                      </p:cBhvr>
                                      <p:to>
                                        <p:strVal val="visible"/>
                                      </p:to>
                                    </p:set>
                                    <p:anim calcmode="lin" valueType="num">
                                      <p:cBhvr>
                                        <p:cTn id="132" dur="400" fill="hold"/>
                                        <p:tgtEl>
                                          <p:spTgt spid="155"/>
                                        </p:tgtEl>
                                        <p:attrNameLst>
                                          <p:attrName>ppt_w</p:attrName>
                                        </p:attrNameLst>
                                      </p:cBhvr>
                                      <p:tavLst>
                                        <p:tav tm="0">
                                          <p:val>
                                            <p:fltVal val="0"/>
                                          </p:val>
                                        </p:tav>
                                        <p:tav tm="100000">
                                          <p:val>
                                            <p:strVal val="#ppt_w"/>
                                          </p:val>
                                        </p:tav>
                                      </p:tavLst>
                                    </p:anim>
                                    <p:anim calcmode="lin" valueType="num">
                                      <p:cBhvr>
                                        <p:cTn id="133" dur="400" fill="hold"/>
                                        <p:tgtEl>
                                          <p:spTgt spid="155"/>
                                        </p:tgtEl>
                                        <p:attrNameLst>
                                          <p:attrName>ppt_h</p:attrName>
                                        </p:attrNameLst>
                                      </p:cBhvr>
                                      <p:tavLst>
                                        <p:tav tm="0">
                                          <p:val>
                                            <p:fltVal val="0"/>
                                          </p:val>
                                        </p:tav>
                                        <p:tav tm="100000">
                                          <p:val>
                                            <p:strVal val="#ppt_h"/>
                                          </p:val>
                                        </p:tav>
                                      </p:tavLst>
                                    </p:anim>
                                    <p:animEffect transition="in" filter="fade">
                                      <p:cBhvr>
                                        <p:cTn id="134" dur="400"/>
                                        <p:tgtEl>
                                          <p:spTgt spid="155"/>
                                        </p:tgtEl>
                                      </p:cBhvr>
                                    </p:animEffect>
                                  </p:childTnLst>
                                </p:cTn>
                              </p:par>
                            </p:childTnLst>
                          </p:cTn>
                        </p:par>
                        <p:par>
                          <p:cTn id="135" fill="hold">
                            <p:stCondLst>
                              <p:cond delay="5500"/>
                            </p:stCondLst>
                            <p:childTnLst>
                              <p:par>
                                <p:cTn id="136" presetID="53" presetClass="entr" presetSubtype="16" fill="hold" grpId="0" nodeType="afterEffect">
                                  <p:stCondLst>
                                    <p:cond delay="0"/>
                                  </p:stCondLst>
                                  <p:childTnLst>
                                    <p:set>
                                      <p:cBhvr>
                                        <p:cTn id="137" dur="1" fill="hold">
                                          <p:stCondLst>
                                            <p:cond delay="0"/>
                                          </p:stCondLst>
                                        </p:cTn>
                                        <p:tgtEl>
                                          <p:spTgt spid="156">
                                            <p:txEl>
                                              <p:pRg st="0" end="0"/>
                                            </p:txEl>
                                          </p:spTgt>
                                        </p:tgtEl>
                                        <p:attrNameLst>
                                          <p:attrName>style.visibility</p:attrName>
                                        </p:attrNameLst>
                                      </p:cBhvr>
                                      <p:to>
                                        <p:strVal val="visible"/>
                                      </p:to>
                                    </p:set>
                                    <p:anim calcmode="lin" valueType="num">
                                      <p:cBhvr>
                                        <p:cTn id="138" dur="300" fill="hold"/>
                                        <p:tgtEl>
                                          <p:spTgt spid="156">
                                            <p:txEl>
                                              <p:pRg st="0" end="0"/>
                                            </p:txEl>
                                          </p:spTgt>
                                        </p:tgtEl>
                                        <p:attrNameLst>
                                          <p:attrName>ppt_w</p:attrName>
                                        </p:attrNameLst>
                                      </p:cBhvr>
                                      <p:tavLst>
                                        <p:tav tm="0">
                                          <p:val>
                                            <p:fltVal val="0"/>
                                          </p:val>
                                        </p:tav>
                                        <p:tav tm="100000">
                                          <p:val>
                                            <p:strVal val="#ppt_w"/>
                                          </p:val>
                                        </p:tav>
                                      </p:tavLst>
                                    </p:anim>
                                    <p:anim calcmode="lin" valueType="num">
                                      <p:cBhvr>
                                        <p:cTn id="139" dur="300" fill="hold"/>
                                        <p:tgtEl>
                                          <p:spTgt spid="156">
                                            <p:txEl>
                                              <p:pRg st="0" end="0"/>
                                            </p:txEl>
                                          </p:spTgt>
                                        </p:tgtEl>
                                        <p:attrNameLst>
                                          <p:attrName>ppt_h</p:attrName>
                                        </p:attrNameLst>
                                      </p:cBhvr>
                                      <p:tavLst>
                                        <p:tav tm="0">
                                          <p:val>
                                            <p:fltVal val="0"/>
                                          </p:val>
                                        </p:tav>
                                        <p:tav tm="100000">
                                          <p:val>
                                            <p:strVal val="#ppt_h"/>
                                          </p:val>
                                        </p:tav>
                                      </p:tavLst>
                                    </p:anim>
                                    <p:animEffect transition="in" filter="fade">
                                      <p:cBhvr>
                                        <p:cTn id="140" dur="300"/>
                                        <p:tgtEl>
                                          <p:spTgt spid="156">
                                            <p:txEl>
                                              <p:pRg st="0" end="0"/>
                                            </p:txEl>
                                          </p:spTgt>
                                        </p:tgtEl>
                                      </p:cBhvr>
                                    </p:animEffect>
                                  </p:childTnLst>
                                </p:cTn>
                              </p:par>
                              <p:par>
                                <p:cTn id="141" presetID="42" presetClass="entr" presetSubtype="0" fill="hold" grpId="0" nodeType="withEffect">
                                  <p:stCondLst>
                                    <p:cond delay="200"/>
                                  </p:stCondLst>
                                  <p:childTnLst>
                                    <p:set>
                                      <p:cBhvr>
                                        <p:cTn id="142" dur="1" fill="hold">
                                          <p:stCondLst>
                                            <p:cond delay="0"/>
                                          </p:stCondLst>
                                        </p:cTn>
                                        <p:tgtEl>
                                          <p:spTgt spid="157">
                                            <p:txEl>
                                              <p:pRg st="0" end="0"/>
                                            </p:txEl>
                                          </p:spTgt>
                                        </p:tgtEl>
                                        <p:attrNameLst>
                                          <p:attrName>style.visibility</p:attrName>
                                        </p:attrNameLst>
                                      </p:cBhvr>
                                      <p:to>
                                        <p:strVal val="visible"/>
                                      </p:to>
                                    </p:set>
                                    <p:animEffect transition="in" filter="fade">
                                      <p:cBhvr>
                                        <p:cTn id="143" dur="400"/>
                                        <p:tgtEl>
                                          <p:spTgt spid="157">
                                            <p:txEl>
                                              <p:pRg st="0" end="0"/>
                                            </p:txEl>
                                          </p:spTgt>
                                        </p:tgtEl>
                                      </p:cBhvr>
                                    </p:animEffect>
                                    <p:anim calcmode="lin" valueType="num">
                                      <p:cBhvr>
                                        <p:cTn id="144" dur="400" fill="hold"/>
                                        <p:tgtEl>
                                          <p:spTgt spid="157">
                                            <p:txEl>
                                              <p:pRg st="0" end="0"/>
                                            </p:txEl>
                                          </p:spTgt>
                                        </p:tgtEl>
                                        <p:attrNameLst>
                                          <p:attrName>ppt_x</p:attrName>
                                        </p:attrNameLst>
                                      </p:cBhvr>
                                      <p:tavLst>
                                        <p:tav tm="0">
                                          <p:val>
                                            <p:strVal val="#ppt_x"/>
                                          </p:val>
                                        </p:tav>
                                        <p:tav tm="100000">
                                          <p:val>
                                            <p:strVal val="#ppt_x"/>
                                          </p:val>
                                        </p:tav>
                                      </p:tavLst>
                                    </p:anim>
                                    <p:anim calcmode="lin" valueType="num">
                                      <p:cBhvr>
                                        <p:cTn id="145" dur="400" fill="hold"/>
                                        <p:tgtEl>
                                          <p:spTgt spid="157">
                                            <p:txEl>
                                              <p:pRg st="0" end="0"/>
                                            </p:txEl>
                                          </p:spTgt>
                                        </p:tgtEl>
                                        <p:attrNameLst>
                                          <p:attrName>ppt_y</p:attrName>
                                        </p:attrNameLst>
                                      </p:cBhvr>
                                      <p:tavLst>
                                        <p:tav tm="0">
                                          <p:val>
                                            <p:strVal val="#ppt_y+.1"/>
                                          </p:val>
                                        </p:tav>
                                        <p:tav tm="100000">
                                          <p:val>
                                            <p:strVal val="#ppt_y"/>
                                          </p:val>
                                        </p:tav>
                                      </p:tavLst>
                                    </p:anim>
                                  </p:childTnLst>
                                </p:cTn>
                              </p:par>
                              <p:par>
                                <p:cTn id="146" presetID="42" presetClass="entr" presetSubtype="0" fill="hold" grpId="0" nodeType="withEffect">
                                  <p:stCondLst>
                                    <p:cond delay="200"/>
                                  </p:stCondLst>
                                  <p:childTnLst>
                                    <p:set>
                                      <p:cBhvr>
                                        <p:cTn id="147" dur="1" fill="hold">
                                          <p:stCondLst>
                                            <p:cond delay="0"/>
                                          </p:stCondLst>
                                        </p:cTn>
                                        <p:tgtEl>
                                          <p:spTgt spid="158">
                                            <p:txEl>
                                              <p:pRg st="0" end="0"/>
                                            </p:txEl>
                                          </p:spTgt>
                                        </p:tgtEl>
                                        <p:attrNameLst>
                                          <p:attrName>style.visibility</p:attrName>
                                        </p:attrNameLst>
                                      </p:cBhvr>
                                      <p:to>
                                        <p:strVal val="visible"/>
                                      </p:to>
                                    </p:set>
                                    <p:animEffect transition="in" filter="fade">
                                      <p:cBhvr>
                                        <p:cTn id="148" dur="500"/>
                                        <p:tgtEl>
                                          <p:spTgt spid="158">
                                            <p:txEl>
                                              <p:pRg st="0" end="0"/>
                                            </p:txEl>
                                          </p:spTgt>
                                        </p:tgtEl>
                                      </p:cBhvr>
                                    </p:animEffect>
                                    <p:anim calcmode="lin" valueType="num">
                                      <p:cBhvr>
                                        <p:cTn id="149" dur="500" fill="hold"/>
                                        <p:tgtEl>
                                          <p:spTgt spid="158">
                                            <p:txEl>
                                              <p:pRg st="0" end="0"/>
                                            </p:txEl>
                                          </p:spTgt>
                                        </p:tgtEl>
                                        <p:attrNameLst>
                                          <p:attrName>ppt_x</p:attrName>
                                        </p:attrNameLst>
                                      </p:cBhvr>
                                      <p:tavLst>
                                        <p:tav tm="0">
                                          <p:val>
                                            <p:strVal val="#ppt_x"/>
                                          </p:val>
                                        </p:tav>
                                        <p:tav tm="100000">
                                          <p:val>
                                            <p:strVal val="#ppt_x"/>
                                          </p:val>
                                        </p:tav>
                                      </p:tavLst>
                                    </p:anim>
                                    <p:anim calcmode="lin" valueType="num">
                                      <p:cBhvr>
                                        <p:cTn id="150" dur="500" fill="hold"/>
                                        <p:tgtEl>
                                          <p:spTgt spid="158">
                                            <p:txEl>
                                              <p:pRg st="0" end="0"/>
                                            </p:txEl>
                                          </p:spTgt>
                                        </p:tgtEl>
                                        <p:attrNameLst>
                                          <p:attrName>ppt_y</p:attrName>
                                        </p:attrNameLst>
                                      </p:cBhvr>
                                      <p:tavLst>
                                        <p:tav tm="0">
                                          <p:val>
                                            <p:strVal val="#ppt_y+.1"/>
                                          </p:val>
                                        </p:tav>
                                        <p:tav tm="100000">
                                          <p:val>
                                            <p:strVal val="#ppt_y"/>
                                          </p:val>
                                        </p:tav>
                                      </p:tavLst>
                                    </p:anim>
                                  </p:childTnLst>
                                </p:cTn>
                              </p:par>
                              <p:par>
                                <p:cTn id="151" presetID="10" presetClass="entr" presetSubtype="0" fill="hold" grpId="0" nodeType="withEffect">
                                  <p:stCondLst>
                                    <p:cond delay="800"/>
                                  </p:stCondLst>
                                  <p:childTnLst>
                                    <p:set>
                                      <p:cBhvr>
                                        <p:cTn id="152" dur="1" fill="hold">
                                          <p:stCondLst>
                                            <p:cond delay="0"/>
                                          </p:stCondLst>
                                        </p:cTn>
                                        <p:tgtEl>
                                          <p:spTgt spid="159">
                                            <p:txEl>
                                              <p:pRg st="0" end="0"/>
                                            </p:txEl>
                                          </p:spTgt>
                                        </p:tgtEl>
                                        <p:attrNameLst>
                                          <p:attrName>style.visibility</p:attrName>
                                        </p:attrNameLst>
                                      </p:cBhvr>
                                      <p:to>
                                        <p:strVal val="visible"/>
                                      </p:to>
                                    </p:set>
                                    <p:animEffect transition="in" filter="fade">
                                      <p:cBhvr>
                                        <p:cTn id="153" dur="500"/>
                                        <p:tgtEl>
                                          <p:spTgt spid="15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3" grpId="0" build="p">
        <p:tmplLst>
          <p:tmpl lvl="1">
            <p:tnLst>
              <p:par>
                <p:cTn presetID="53" presetClass="entr" presetSubtype="16" fill="hold" nodeType="afterEffect">
                  <p:stCondLst>
                    <p:cond delay="0"/>
                  </p:stCondLst>
                  <p:childTnLst>
                    <p:set>
                      <p:cBhvr>
                        <p:cTn dur="1" fill="hold">
                          <p:stCondLst>
                            <p:cond delay="0"/>
                          </p:stCondLst>
                        </p:cTn>
                        <p:tgtEl>
                          <p:spTgt spid="13"/>
                        </p:tgtEl>
                        <p:attrNameLst>
                          <p:attrName>style.visibility</p:attrName>
                        </p:attrNameLst>
                      </p:cBhvr>
                      <p:to>
                        <p:strVal val="visible"/>
                      </p:to>
                    </p:set>
                    <p:anim calcmode="lin" valueType="num">
                      <p:cBhvr>
                        <p:cTn dur="300" fill="hold"/>
                        <p:tgtEl>
                          <p:spTgt spid="13"/>
                        </p:tgtEl>
                        <p:attrNameLst>
                          <p:attrName>ppt_w</p:attrName>
                        </p:attrNameLst>
                      </p:cBhvr>
                      <p:tavLst>
                        <p:tav tm="0">
                          <p:val>
                            <p:fltVal val="0"/>
                          </p:val>
                        </p:tav>
                        <p:tav tm="100000">
                          <p:val>
                            <p:strVal val="#ppt_w"/>
                          </p:val>
                        </p:tav>
                      </p:tavLst>
                    </p:anim>
                    <p:anim calcmode="lin" valueType="num">
                      <p:cBhvr>
                        <p:cTn dur="300" fill="hold"/>
                        <p:tgtEl>
                          <p:spTgt spid="13"/>
                        </p:tgtEl>
                        <p:attrNameLst>
                          <p:attrName>ppt_h</p:attrName>
                        </p:attrNameLst>
                      </p:cBhvr>
                      <p:tavLst>
                        <p:tav tm="0">
                          <p:val>
                            <p:fltVal val="0"/>
                          </p:val>
                        </p:tav>
                        <p:tav tm="100000">
                          <p:val>
                            <p:strVal val="#ppt_h"/>
                          </p:val>
                        </p:tav>
                      </p:tavLst>
                    </p:anim>
                    <p:animEffect transition="in" filter="fade">
                      <p:cBhvr>
                        <p:cTn dur="300"/>
                        <p:tgtEl>
                          <p:spTgt spid="13"/>
                        </p:tgtEl>
                      </p:cBhvr>
                    </p:animEffect>
                  </p:childTnLst>
                </p:cTn>
              </p:par>
            </p:tnLst>
          </p:tmpl>
        </p:tmplLst>
      </p:bldP>
      <p:bldP spid="32" grpId="0" build="p">
        <p:tmplLst>
          <p:tmpl lvl="1">
            <p:tnLst>
              <p:par>
                <p:cTn presetID="42" presetClass="entr" presetSubtype="0" fill="hold" nodeType="withEffect">
                  <p:stCondLst>
                    <p:cond delay="200"/>
                  </p:stCondLst>
                  <p:childTnLst>
                    <p:set>
                      <p:cBhvr>
                        <p:cTn dur="1" fill="hold">
                          <p:stCondLst>
                            <p:cond delay="0"/>
                          </p:stCondLst>
                        </p:cTn>
                        <p:tgtEl>
                          <p:spTgt spid="32"/>
                        </p:tgtEl>
                        <p:attrNameLst>
                          <p:attrName>style.visibility</p:attrName>
                        </p:attrNameLst>
                      </p:cBhvr>
                      <p:to>
                        <p:strVal val="visible"/>
                      </p:to>
                    </p:set>
                    <p:animEffect transition="in" filter="fade">
                      <p:cBhvr>
                        <p:cTn dur="400"/>
                        <p:tgtEl>
                          <p:spTgt spid="32"/>
                        </p:tgtEl>
                      </p:cBhvr>
                    </p:animEffect>
                    <p:anim calcmode="lin" valueType="num">
                      <p:cBhvr>
                        <p:cTn dur="400" fill="hold"/>
                        <p:tgtEl>
                          <p:spTgt spid="32"/>
                        </p:tgtEl>
                        <p:attrNameLst>
                          <p:attrName>ppt_x</p:attrName>
                        </p:attrNameLst>
                      </p:cBhvr>
                      <p:tavLst>
                        <p:tav tm="0">
                          <p:val>
                            <p:strVal val="#ppt_x"/>
                          </p:val>
                        </p:tav>
                        <p:tav tm="100000">
                          <p:val>
                            <p:strVal val="#ppt_x"/>
                          </p:val>
                        </p:tav>
                      </p:tavLst>
                    </p:anim>
                    <p:anim calcmode="lin" valueType="num">
                      <p:cBhvr>
                        <p:cTn dur="400" fill="hold"/>
                        <p:tgtEl>
                          <p:spTgt spid="32"/>
                        </p:tgtEl>
                        <p:attrNameLst>
                          <p:attrName>ppt_y</p:attrName>
                        </p:attrNameLst>
                      </p:cBhvr>
                      <p:tavLst>
                        <p:tav tm="0">
                          <p:val>
                            <p:strVal val="#ppt_y+.1"/>
                          </p:val>
                        </p:tav>
                        <p:tav tm="100000">
                          <p:val>
                            <p:strVal val="#ppt_y"/>
                          </p:val>
                        </p:tav>
                      </p:tavLst>
                    </p:anim>
                  </p:childTnLst>
                </p:cTn>
              </p:par>
            </p:tnLst>
          </p:tmpl>
        </p:tmplLst>
      </p:bldP>
      <p:bldP spid="38" grpId="0" build="p">
        <p:tmplLst>
          <p:tmpl lvl="1">
            <p:tnLst>
              <p:par>
                <p:cTn presetID="42" presetClass="entr" presetSubtype="0" fill="hold" nodeType="withEffect">
                  <p:stCondLst>
                    <p:cond delay="200"/>
                  </p:stCondLst>
                  <p:childTnLst>
                    <p:set>
                      <p:cBhvr>
                        <p:cTn dur="1" fill="hold">
                          <p:stCondLst>
                            <p:cond delay="0"/>
                          </p:stCondLst>
                        </p:cTn>
                        <p:tgtEl>
                          <p:spTgt spid="38"/>
                        </p:tgtEl>
                        <p:attrNameLst>
                          <p:attrName>style.visibility</p:attrName>
                        </p:attrNameLst>
                      </p:cBhvr>
                      <p:to>
                        <p:strVal val="visible"/>
                      </p:to>
                    </p:set>
                    <p:animEffect transition="in" filter="fade">
                      <p:cBhvr>
                        <p:cTn dur="500"/>
                        <p:tgtEl>
                          <p:spTgt spid="38"/>
                        </p:tgtEl>
                      </p:cBhvr>
                    </p:animEffect>
                    <p:anim calcmode="lin" valueType="num">
                      <p:cBhvr>
                        <p:cTn dur="500" fill="hold"/>
                        <p:tgtEl>
                          <p:spTgt spid="38"/>
                        </p:tgtEl>
                        <p:attrNameLst>
                          <p:attrName>ppt_x</p:attrName>
                        </p:attrNameLst>
                      </p:cBhvr>
                      <p:tavLst>
                        <p:tav tm="0">
                          <p:val>
                            <p:strVal val="#ppt_x"/>
                          </p:val>
                        </p:tav>
                        <p:tav tm="100000">
                          <p:val>
                            <p:strVal val="#ppt_x"/>
                          </p:val>
                        </p:tav>
                      </p:tavLst>
                    </p:anim>
                    <p:anim calcmode="lin" valueType="num">
                      <p:cBhvr>
                        <p:cTn dur="500" fill="hold"/>
                        <p:tgtEl>
                          <p:spTgt spid="38"/>
                        </p:tgtEl>
                        <p:attrNameLst>
                          <p:attrName>ppt_y</p:attrName>
                        </p:attrNameLst>
                      </p:cBhvr>
                      <p:tavLst>
                        <p:tav tm="0">
                          <p:val>
                            <p:strVal val="#ppt_y+.1"/>
                          </p:val>
                        </p:tav>
                        <p:tav tm="100000">
                          <p:val>
                            <p:strVal val="#ppt_y"/>
                          </p:val>
                        </p:tav>
                      </p:tavLst>
                    </p:anim>
                  </p:childTnLst>
                </p:cTn>
              </p:par>
            </p:tnLst>
          </p:tmpl>
        </p:tmplLst>
      </p:bldP>
      <p:bldP spid="39" grpId="0" build="p">
        <p:tmplLst>
          <p:tmpl lvl="1">
            <p:tnLst>
              <p:par>
                <p:cTn presetID="10" presetClass="entr" presetSubtype="0" fill="hold" nodeType="withEffect">
                  <p:stCondLst>
                    <p:cond delay="800"/>
                  </p:stCondLst>
                  <p:childTnLst>
                    <p:set>
                      <p:cBhvr>
                        <p:cTn dur="1" fill="hold">
                          <p:stCondLst>
                            <p:cond delay="0"/>
                          </p:stCondLst>
                        </p:cTn>
                        <p:tgtEl>
                          <p:spTgt spid="39"/>
                        </p:tgtEl>
                        <p:attrNameLst>
                          <p:attrName>style.visibility</p:attrName>
                        </p:attrNameLst>
                      </p:cBhvr>
                      <p:to>
                        <p:strVal val="visible"/>
                      </p:to>
                    </p:set>
                    <p:animEffect transition="in" filter="fade">
                      <p:cBhvr>
                        <p:cTn dur="500"/>
                        <p:tgtEl>
                          <p:spTgt spid="39"/>
                        </p:tgtEl>
                      </p:cBhvr>
                    </p:animEffect>
                  </p:childTnLst>
                </p:cTn>
              </p:par>
            </p:tnLst>
          </p:tmpl>
        </p:tmplLst>
      </p:bldP>
      <p:bldP spid="65" grpId="0" animBg="1"/>
      <p:bldP spid="66" grpId="0" build="p">
        <p:tmplLst>
          <p:tmpl lvl="1">
            <p:tnLst>
              <p:par>
                <p:cTn presetID="53" presetClass="entr" presetSubtype="16" fill="hold" nodeType="afterEffect">
                  <p:stCondLst>
                    <p:cond delay="0"/>
                  </p:stCondLst>
                  <p:childTnLst>
                    <p:set>
                      <p:cBhvr>
                        <p:cTn dur="1" fill="hold">
                          <p:stCondLst>
                            <p:cond delay="0"/>
                          </p:stCondLst>
                        </p:cTn>
                        <p:tgtEl>
                          <p:spTgt spid="66"/>
                        </p:tgtEl>
                        <p:attrNameLst>
                          <p:attrName>style.visibility</p:attrName>
                        </p:attrNameLst>
                      </p:cBhvr>
                      <p:to>
                        <p:strVal val="visible"/>
                      </p:to>
                    </p:set>
                    <p:anim calcmode="lin" valueType="num">
                      <p:cBhvr>
                        <p:cTn dur="300" fill="hold"/>
                        <p:tgtEl>
                          <p:spTgt spid="66"/>
                        </p:tgtEl>
                        <p:attrNameLst>
                          <p:attrName>ppt_w</p:attrName>
                        </p:attrNameLst>
                      </p:cBhvr>
                      <p:tavLst>
                        <p:tav tm="0">
                          <p:val>
                            <p:fltVal val="0"/>
                          </p:val>
                        </p:tav>
                        <p:tav tm="100000">
                          <p:val>
                            <p:strVal val="#ppt_w"/>
                          </p:val>
                        </p:tav>
                      </p:tavLst>
                    </p:anim>
                    <p:anim calcmode="lin" valueType="num">
                      <p:cBhvr>
                        <p:cTn dur="300" fill="hold"/>
                        <p:tgtEl>
                          <p:spTgt spid="66"/>
                        </p:tgtEl>
                        <p:attrNameLst>
                          <p:attrName>ppt_h</p:attrName>
                        </p:attrNameLst>
                      </p:cBhvr>
                      <p:tavLst>
                        <p:tav tm="0">
                          <p:val>
                            <p:fltVal val="0"/>
                          </p:val>
                        </p:tav>
                        <p:tav tm="100000">
                          <p:val>
                            <p:strVal val="#ppt_h"/>
                          </p:val>
                        </p:tav>
                      </p:tavLst>
                    </p:anim>
                    <p:animEffect transition="in" filter="fade">
                      <p:cBhvr>
                        <p:cTn dur="300"/>
                        <p:tgtEl>
                          <p:spTgt spid="66"/>
                        </p:tgtEl>
                      </p:cBhvr>
                    </p:animEffect>
                  </p:childTnLst>
                </p:cTn>
              </p:par>
            </p:tnLst>
          </p:tmpl>
        </p:tmplLst>
      </p:bldP>
      <p:bldP spid="69" grpId="0" build="p">
        <p:tmplLst>
          <p:tmpl lvl="1">
            <p:tnLst>
              <p:par>
                <p:cTn presetID="42" presetClass="entr" presetSubtype="0" fill="hold" nodeType="withEffect">
                  <p:stCondLst>
                    <p:cond delay="200"/>
                  </p:stCondLst>
                  <p:childTnLst>
                    <p:set>
                      <p:cBhvr>
                        <p:cTn dur="1" fill="hold">
                          <p:stCondLst>
                            <p:cond delay="0"/>
                          </p:stCondLst>
                        </p:cTn>
                        <p:tgtEl>
                          <p:spTgt spid="69"/>
                        </p:tgtEl>
                        <p:attrNameLst>
                          <p:attrName>style.visibility</p:attrName>
                        </p:attrNameLst>
                      </p:cBhvr>
                      <p:to>
                        <p:strVal val="visible"/>
                      </p:to>
                    </p:set>
                    <p:animEffect transition="in" filter="fade">
                      <p:cBhvr>
                        <p:cTn dur="400"/>
                        <p:tgtEl>
                          <p:spTgt spid="69"/>
                        </p:tgtEl>
                      </p:cBhvr>
                    </p:animEffect>
                    <p:anim calcmode="lin" valueType="num">
                      <p:cBhvr>
                        <p:cTn dur="400" fill="hold"/>
                        <p:tgtEl>
                          <p:spTgt spid="69"/>
                        </p:tgtEl>
                        <p:attrNameLst>
                          <p:attrName>ppt_x</p:attrName>
                        </p:attrNameLst>
                      </p:cBhvr>
                      <p:tavLst>
                        <p:tav tm="0">
                          <p:val>
                            <p:strVal val="#ppt_x"/>
                          </p:val>
                        </p:tav>
                        <p:tav tm="100000">
                          <p:val>
                            <p:strVal val="#ppt_x"/>
                          </p:val>
                        </p:tav>
                      </p:tavLst>
                    </p:anim>
                    <p:anim calcmode="lin" valueType="num">
                      <p:cBhvr>
                        <p:cTn dur="400" fill="hold"/>
                        <p:tgtEl>
                          <p:spTgt spid="69"/>
                        </p:tgtEl>
                        <p:attrNameLst>
                          <p:attrName>ppt_y</p:attrName>
                        </p:attrNameLst>
                      </p:cBhvr>
                      <p:tavLst>
                        <p:tav tm="0">
                          <p:val>
                            <p:strVal val="#ppt_y+.1"/>
                          </p:val>
                        </p:tav>
                        <p:tav tm="100000">
                          <p:val>
                            <p:strVal val="#ppt_y"/>
                          </p:val>
                        </p:tav>
                      </p:tavLst>
                    </p:anim>
                  </p:childTnLst>
                </p:cTn>
              </p:par>
            </p:tnLst>
          </p:tmpl>
        </p:tmplLst>
      </p:bldP>
      <p:bldP spid="71" grpId="0" build="p">
        <p:tmplLst>
          <p:tmpl lvl="1">
            <p:tnLst>
              <p:par>
                <p:cTn presetID="42" presetClass="entr" presetSubtype="0" fill="hold" nodeType="withEffect">
                  <p:stCondLst>
                    <p:cond delay="200"/>
                  </p:stCondLst>
                  <p:childTnLst>
                    <p:set>
                      <p:cBhvr>
                        <p:cTn dur="1" fill="hold">
                          <p:stCondLst>
                            <p:cond delay="0"/>
                          </p:stCondLst>
                        </p:cTn>
                        <p:tgtEl>
                          <p:spTgt spid="71"/>
                        </p:tgtEl>
                        <p:attrNameLst>
                          <p:attrName>style.visibility</p:attrName>
                        </p:attrNameLst>
                      </p:cBhvr>
                      <p:to>
                        <p:strVal val="visible"/>
                      </p:to>
                    </p:set>
                    <p:animEffect transition="in" filter="fade">
                      <p:cBhvr>
                        <p:cTn dur="500"/>
                        <p:tgtEl>
                          <p:spTgt spid="71"/>
                        </p:tgtEl>
                      </p:cBhvr>
                    </p:animEffect>
                    <p:anim calcmode="lin" valueType="num">
                      <p:cBhvr>
                        <p:cTn dur="500" fill="hold"/>
                        <p:tgtEl>
                          <p:spTgt spid="71"/>
                        </p:tgtEl>
                        <p:attrNameLst>
                          <p:attrName>ppt_x</p:attrName>
                        </p:attrNameLst>
                      </p:cBhvr>
                      <p:tavLst>
                        <p:tav tm="0">
                          <p:val>
                            <p:strVal val="#ppt_x"/>
                          </p:val>
                        </p:tav>
                        <p:tav tm="100000">
                          <p:val>
                            <p:strVal val="#ppt_x"/>
                          </p:val>
                        </p:tav>
                      </p:tavLst>
                    </p:anim>
                    <p:anim calcmode="lin" valueType="num">
                      <p:cBhvr>
                        <p:cTn dur="500" fill="hold"/>
                        <p:tgtEl>
                          <p:spTgt spid="71"/>
                        </p:tgtEl>
                        <p:attrNameLst>
                          <p:attrName>ppt_y</p:attrName>
                        </p:attrNameLst>
                      </p:cBhvr>
                      <p:tavLst>
                        <p:tav tm="0">
                          <p:val>
                            <p:strVal val="#ppt_y+.1"/>
                          </p:val>
                        </p:tav>
                        <p:tav tm="100000">
                          <p:val>
                            <p:strVal val="#ppt_y"/>
                          </p:val>
                        </p:tav>
                      </p:tavLst>
                    </p:anim>
                  </p:childTnLst>
                </p:cTn>
              </p:par>
            </p:tnLst>
          </p:tmpl>
        </p:tmplLst>
      </p:bldP>
      <p:bldP spid="92" grpId="0" build="p">
        <p:tmplLst>
          <p:tmpl lvl="1">
            <p:tnLst>
              <p:par>
                <p:cTn presetID="10" presetClass="entr" presetSubtype="0" fill="hold" nodeType="withEffect">
                  <p:stCondLst>
                    <p:cond delay="800"/>
                  </p:stCondLst>
                  <p:childTnLst>
                    <p:set>
                      <p:cBhvr>
                        <p:cTn dur="1" fill="hold">
                          <p:stCondLst>
                            <p:cond delay="0"/>
                          </p:stCondLst>
                        </p:cTn>
                        <p:tgtEl>
                          <p:spTgt spid="92"/>
                        </p:tgtEl>
                        <p:attrNameLst>
                          <p:attrName>style.visibility</p:attrName>
                        </p:attrNameLst>
                      </p:cBhvr>
                      <p:to>
                        <p:strVal val="visible"/>
                      </p:to>
                    </p:set>
                    <p:animEffect transition="in" filter="fade">
                      <p:cBhvr>
                        <p:cTn dur="500"/>
                        <p:tgtEl>
                          <p:spTgt spid="92"/>
                        </p:tgtEl>
                      </p:cBhvr>
                    </p:animEffect>
                  </p:childTnLst>
                </p:cTn>
              </p:par>
            </p:tnLst>
          </p:tmpl>
        </p:tmplLst>
      </p:bldP>
      <p:bldP spid="110" grpId="0" animBg="1"/>
      <p:bldP spid="111" grpId="0" build="p">
        <p:tmplLst>
          <p:tmpl lvl="1">
            <p:tnLst>
              <p:par>
                <p:cTn presetID="53" presetClass="entr" presetSubtype="16" fill="hold" nodeType="afterEffect">
                  <p:stCondLst>
                    <p:cond delay="0"/>
                  </p:stCondLst>
                  <p:childTnLst>
                    <p:set>
                      <p:cBhvr>
                        <p:cTn dur="1" fill="hold">
                          <p:stCondLst>
                            <p:cond delay="0"/>
                          </p:stCondLst>
                        </p:cTn>
                        <p:tgtEl>
                          <p:spTgt spid="111"/>
                        </p:tgtEl>
                        <p:attrNameLst>
                          <p:attrName>style.visibility</p:attrName>
                        </p:attrNameLst>
                      </p:cBhvr>
                      <p:to>
                        <p:strVal val="visible"/>
                      </p:to>
                    </p:set>
                    <p:anim calcmode="lin" valueType="num">
                      <p:cBhvr>
                        <p:cTn dur="300" fill="hold"/>
                        <p:tgtEl>
                          <p:spTgt spid="111"/>
                        </p:tgtEl>
                        <p:attrNameLst>
                          <p:attrName>ppt_w</p:attrName>
                        </p:attrNameLst>
                      </p:cBhvr>
                      <p:tavLst>
                        <p:tav tm="0">
                          <p:val>
                            <p:fltVal val="0"/>
                          </p:val>
                        </p:tav>
                        <p:tav tm="100000">
                          <p:val>
                            <p:strVal val="#ppt_w"/>
                          </p:val>
                        </p:tav>
                      </p:tavLst>
                    </p:anim>
                    <p:anim calcmode="lin" valueType="num">
                      <p:cBhvr>
                        <p:cTn dur="300" fill="hold"/>
                        <p:tgtEl>
                          <p:spTgt spid="111"/>
                        </p:tgtEl>
                        <p:attrNameLst>
                          <p:attrName>ppt_h</p:attrName>
                        </p:attrNameLst>
                      </p:cBhvr>
                      <p:tavLst>
                        <p:tav tm="0">
                          <p:val>
                            <p:fltVal val="0"/>
                          </p:val>
                        </p:tav>
                        <p:tav tm="100000">
                          <p:val>
                            <p:strVal val="#ppt_h"/>
                          </p:val>
                        </p:tav>
                      </p:tavLst>
                    </p:anim>
                    <p:animEffect transition="in" filter="fade">
                      <p:cBhvr>
                        <p:cTn dur="300"/>
                        <p:tgtEl>
                          <p:spTgt spid="111"/>
                        </p:tgtEl>
                      </p:cBhvr>
                    </p:animEffect>
                  </p:childTnLst>
                </p:cTn>
              </p:par>
            </p:tnLst>
          </p:tmpl>
        </p:tmplLst>
      </p:bldP>
      <p:bldP spid="112" grpId="0" build="p">
        <p:tmplLst>
          <p:tmpl lvl="1">
            <p:tnLst>
              <p:par>
                <p:cTn presetID="42" presetClass="entr" presetSubtype="0" fill="hold" nodeType="withEffect">
                  <p:stCondLst>
                    <p:cond delay="200"/>
                  </p:stCondLst>
                  <p:childTnLst>
                    <p:set>
                      <p:cBhvr>
                        <p:cTn dur="1" fill="hold">
                          <p:stCondLst>
                            <p:cond delay="0"/>
                          </p:stCondLst>
                        </p:cTn>
                        <p:tgtEl>
                          <p:spTgt spid="112"/>
                        </p:tgtEl>
                        <p:attrNameLst>
                          <p:attrName>style.visibility</p:attrName>
                        </p:attrNameLst>
                      </p:cBhvr>
                      <p:to>
                        <p:strVal val="visible"/>
                      </p:to>
                    </p:set>
                    <p:animEffect transition="in" filter="fade">
                      <p:cBhvr>
                        <p:cTn dur="400"/>
                        <p:tgtEl>
                          <p:spTgt spid="112"/>
                        </p:tgtEl>
                      </p:cBhvr>
                    </p:animEffect>
                    <p:anim calcmode="lin" valueType="num">
                      <p:cBhvr>
                        <p:cTn dur="400" fill="hold"/>
                        <p:tgtEl>
                          <p:spTgt spid="112"/>
                        </p:tgtEl>
                        <p:attrNameLst>
                          <p:attrName>ppt_x</p:attrName>
                        </p:attrNameLst>
                      </p:cBhvr>
                      <p:tavLst>
                        <p:tav tm="0">
                          <p:val>
                            <p:strVal val="#ppt_x"/>
                          </p:val>
                        </p:tav>
                        <p:tav tm="100000">
                          <p:val>
                            <p:strVal val="#ppt_x"/>
                          </p:val>
                        </p:tav>
                      </p:tavLst>
                    </p:anim>
                    <p:anim calcmode="lin" valueType="num">
                      <p:cBhvr>
                        <p:cTn dur="400" fill="hold"/>
                        <p:tgtEl>
                          <p:spTgt spid="112"/>
                        </p:tgtEl>
                        <p:attrNameLst>
                          <p:attrName>ppt_y</p:attrName>
                        </p:attrNameLst>
                      </p:cBhvr>
                      <p:tavLst>
                        <p:tav tm="0">
                          <p:val>
                            <p:strVal val="#ppt_y+.1"/>
                          </p:val>
                        </p:tav>
                        <p:tav tm="100000">
                          <p:val>
                            <p:strVal val="#ppt_y"/>
                          </p:val>
                        </p:tav>
                      </p:tavLst>
                    </p:anim>
                  </p:childTnLst>
                </p:cTn>
              </p:par>
            </p:tnLst>
          </p:tmpl>
        </p:tmplLst>
      </p:bldP>
      <p:bldP spid="113" grpId="0" build="p">
        <p:tmplLst>
          <p:tmpl lvl="1">
            <p:tnLst>
              <p:par>
                <p:cTn presetID="42" presetClass="entr" presetSubtype="0" fill="hold" nodeType="withEffect">
                  <p:stCondLst>
                    <p:cond delay="200"/>
                  </p:stCondLst>
                  <p:childTnLst>
                    <p:set>
                      <p:cBhvr>
                        <p:cTn dur="1" fill="hold">
                          <p:stCondLst>
                            <p:cond delay="0"/>
                          </p:stCondLst>
                        </p:cTn>
                        <p:tgtEl>
                          <p:spTgt spid="113"/>
                        </p:tgtEl>
                        <p:attrNameLst>
                          <p:attrName>style.visibility</p:attrName>
                        </p:attrNameLst>
                      </p:cBhvr>
                      <p:to>
                        <p:strVal val="visible"/>
                      </p:to>
                    </p:set>
                    <p:animEffect transition="in" filter="fade">
                      <p:cBhvr>
                        <p:cTn dur="500"/>
                        <p:tgtEl>
                          <p:spTgt spid="113"/>
                        </p:tgtEl>
                      </p:cBhvr>
                    </p:animEffect>
                    <p:anim calcmode="lin" valueType="num">
                      <p:cBhvr>
                        <p:cTn dur="500" fill="hold"/>
                        <p:tgtEl>
                          <p:spTgt spid="113"/>
                        </p:tgtEl>
                        <p:attrNameLst>
                          <p:attrName>ppt_x</p:attrName>
                        </p:attrNameLst>
                      </p:cBhvr>
                      <p:tavLst>
                        <p:tav tm="0">
                          <p:val>
                            <p:strVal val="#ppt_x"/>
                          </p:val>
                        </p:tav>
                        <p:tav tm="100000">
                          <p:val>
                            <p:strVal val="#ppt_x"/>
                          </p:val>
                        </p:tav>
                      </p:tavLst>
                    </p:anim>
                    <p:anim calcmode="lin" valueType="num">
                      <p:cBhvr>
                        <p:cTn dur="500" fill="hold"/>
                        <p:tgtEl>
                          <p:spTgt spid="113"/>
                        </p:tgtEl>
                        <p:attrNameLst>
                          <p:attrName>ppt_y</p:attrName>
                        </p:attrNameLst>
                      </p:cBhvr>
                      <p:tavLst>
                        <p:tav tm="0">
                          <p:val>
                            <p:strVal val="#ppt_y+.1"/>
                          </p:val>
                        </p:tav>
                        <p:tav tm="100000">
                          <p:val>
                            <p:strVal val="#ppt_y"/>
                          </p:val>
                        </p:tav>
                      </p:tavLst>
                    </p:anim>
                  </p:childTnLst>
                </p:cTn>
              </p:par>
            </p:tnLst>
          </p:tmpl>
        </p:tmplLst>
      </p:bldP>
      <p:bldP spid="114" grpId="0" build="p">
        <p:tmplLst>
          <p:tmpl lvl="1">
            <p:tnLst>
              <p:par>
                <p:cTn presetID="10" presetClass="entr" presetSubtype="0" fill="hold" nodeType="withEffect">
                  <p:stCondLst>
                    <p:cond delay="800"/>
                  </p:stCondLst>
                  <p:childTnLst>
                    <p:set>
                      <p:cBhvr>
                        <p:cTn dur="1" fill="hold">
                          <p:stCondLst>
                            <p:cond delay="0"/>
                          </p:stCondLst>
                        </p:cTn>
                        <p:tgtEl>
                          <p:spTgt spid="114"/>
                        </p:tgtEl>
                        <p:attrNameLst>
                          <p:attrName>style.visibility</p:attrName>
                        </p:attrNameLst>
                      </p:cBhvr>
                      <p:to>
                        <p:strVal val="visible"/>
                      </p:to>
                    </p:set>
                    <p:animEffect transition="in" filter="fade">
                      <p:cBhvr>
                        <p:cTn dur="500"/>
                        <p:tgtEl>
                          <p:spTgt spid="114"/>
                        </p:tgtEl>
                      </p:cBhvr>
                    </p:animEffect>
                  </p:childTnLst>
                </p:cTn>
              </p:par>
            </p:tnLst>
          </p:tmpl>
        </p:tmplLst>
      </p:bldP>
      <p:bldP spid="130" grpId="0" animBg="1"/>
      <p:bldP spid="131" grpId="0" build="p">
        <p:tmplLst>
          <p:tmpl lvl="1">
            <p:tnLst>
              <p:par>
                <p:cTn presetID="53" presetClass="entr" presetSubtype="16" fill="hold" nodeType="afterEffect">
                  <p:stCondLst>
                    <p:cond delay="0"/>
                  </p:stCondLst>
                  <p:childTnLst>
                    <p:set>
                      <p:cBhvr>
                        <p:cTn dur="1" fill="hold">
                          <p:stCondLst>
                            <p:cond delay="0"/>
                          </p:stCondLst>
                        </p:cTn>
                        <p:tgtEl>
                          <p:spTgt spid="131"/>
                        </p:tgtEl>
                        <p:attrNameLst>
                          <p:attrName>style.visibility</p:attrName>
                        </p:attrNameLst>
                      </p:cBhvr>
                      <p:to>
                        <p:strVal val="visible"/>
                      </p:to>
                    </p:set>
                    <p:anim calcmode="lin" valueType="num">
                      <p:cBhvr>
                        <p:cTn dur="300" fill="hold"/>
                        <p:tgtEl>
                          <p:spTgt spid="131"/>
                        </p:tgtEl>
                        <p:attrNameLst>
                          <p:attrName>ppt_w</p:attrName>
                        </p:attrNameLst>
                      </p:cBhvr>
                      <p:tavLst>
                        <p:tav tm="0">
                          <p:val>
                            <p:fltVal val="0"/>
                          </p:val>
                        </p:tav>
                        <p:tav tm="100000">
                          <p:val>
                            <p:strVal val="#ppt_w"/>
                          </p:val>
                        </p:tav>
                      </p:tavLst>
                    </p:anim>
                    <p:anim calcmode="lin" valueType="num">
                      <p:cBhvr>
                        <p:cTn dur="300" fill="hold"/>
                        <p:tgtEl>
                          <p:spTgt spid="131"/>
                        </p:tgtEl>
                        <p:attrNameLst>
                          <p:attrName>ppt_h</p:attrName>
                        </p:attrNameLst>
                      </p:cBhvr>
                      <p:tavLst>
                        <p:tav tm="0">
                          <p:val>
                            <p:fltVal val="0"/>
                          </p:val>
                        </p:tav>
                        <p:tav tm="100000">
                          <p:val>
                            <p:strVal val="#ppt_h"/>
                          </p:val>
                        </p:tav>
                      </p:tavLst>
                    </p:anim>
                    <p:animEffect transition="in" filter="fade">
                      <p:cBhvr>
                        <p:cTn dur="300"/>
                        <p:tgtEl>
                          <p:spTgt spid="131"/>
                        </p:tgtEl>
                      </p:cBhvr>
                    </p:animEffect>
                  </p:childTnLst>
                </p:cTn>
              </p:par>
            </p:tnLst>
          </p:tmpl>
        </p:tmplLst>
      </p:bldP>
      <p:bldP spid="136" grpId="0" build="p">
        <p:tmplLst>
          <p:tmpl lvl="1">
            <p:tnLst>
              <p:par>
                <p:cTn presetID="42" presetClass="entr" presetSubtype="0" fill="hold" nodeType="withEffect">
                  <p:stCondLst>
                    <p:cond delay="200"/>
                  </p:stCondLst>
                  <p:childTnLst>
                    <p:set>
                      <p:cBhvr>
                        <p:cTn dur="1" fill="hold">
                          <p:stCondLst>
                            <p:cond delay="0"/>
                          </p:stCondLst>
                        </p:cTn>
                        <p:tgtEl>
                          <p:spTgt spid="136"/>
                        </p:tgtEl>
                        <p:attrNameLst>
                          <p:attrName>style.visibility</p:attrName>
                        </p:attrNameLst>
                      </p:cBhvr>
                      <p:to>
                        <p:strVal val="visible"/>
                      </p:to>
                    </p:set>
                    <p:animEffect transition="in" filter="fade">
                      <p:cBhvr>
                        <p:cTn dur="400"/>
                        <p:tgtEl>
                          <p:spTgt spid="136"/>
                        </p:tgtEl>
                      </p:cBhvr>
                    </p:animEffect>
                    <p:anim calcmode="lin" valueType="num">
                      <p:cBhvr>
                        <p:cTn dur="400" fill="hold"/>
                        <p:tgtEl>
                          <p:spTgt spid="136"/>
                        </p:tgtEl>
                        <p:attrNameLst>
                          <p:attrName>ppt_x</p:attrName>
                        </p:attrNameLst>
                      </p:cBhvr>
                      <p:tavLst>
                        <p:tav tm="0">
                          <p:val>
                            <p:strVal val="#ppt_x"/>
                          </p:val>
                        </p:tav>
                        <p:tav tm="100000">
                          <p:val>
                            <p:strVal val="#ppt_x"/>
                          </p:val>
                        </p:tav>
                      </p:tavLst>
                    </p:anim>
                    <p:anim calcmode="lin" valueType="num">
                      <p:cBhvr>
                        <p:cTn dur="400" fill="hold"/>
                        <p:tgtEl>
                          <p:spTgt spid="136"/>
                        </p:tgtEl>
                        <p:attrNameLst>
                          <p:attrName>ppt_y</p:attrName>
                        </p:attrNameLst>
                      </p:cBhvr>
                      <p:tavLst>
                        <p:tav tm="0">
                          <p:val>
                            <p:strVal val="#ppt_y+.1"/>
                          </p:val>
                        </p:tav>
                        <p:tav tm="100000">
                          <p:val>
                            <p:strVal val="#ppt_y"/>
                          </p:val>
                        </p:tav>
                      </p:tavLst>
                    </p:anim>
                  </p:childTnLst>
                </p:cTn>
              </p:par>
            </p:tnLst>
          </p:tmpl>
        </p:tmplLst>
      </p:bldP>
      <p:bldP spid="139" grpId="0" build="p">
        <p:tmplLst>
          <p:tmpl lvl="1">
            <p:tnLst>
              <p:par>
                <p:cTn presetID="42" presetClass="entr" presetSubtype="0" fill="hold" nodeType="withEffect">
                  <p:stCondLst>
                    <p:cond delay="200"/>
                  </p:stCondLst>
                  <p:childTnLst>
                    <p:set>
                      <p:cBhvr>
                        <p:cTn dur="1" fill="hold">
                          <p:stCondLst>
                            <p:cond delay="0"/>
                          </p:stCondLst>
                        </p:cTn>
                        <p:tgtEl>
                          <p:spTgt spid="139"/>
                        </p:tgtEl>
                        <p:attrNameLst>
                          <p:attrName>style.visibility</p:attrName>
                        </p:attrNameLst>
                      </p:cBhvr>
                      <p:to>
                        <p:strVal val="visible"/>
                      </p:to>
                    </p:set>
                    <p:animEffect transition="in" filter="fade">
                      <p:cBhvr>
                        <p:cTn dur="500"/>
                        <p:tgtEl>
                          <p:spTgt spid="139"/>
                        </p:tgtEl>
                      </p:cBhvr>
                    </p:animEffect>
                    <p:anim calcmode="lin" valueType="num">
                      <p:cBhvr>
                        <p:cTn dur="500" fill="hold"/>
                        <p:tgtEl>
                          <p:spTgt spid="139"/>
                        </p:tgtEl>
                        <p:attrNameLst>
                          <p:attrName>ppt_x</p:attrName>
                        </p:attrNameLst>
                      </p:cBhvr>
                      <p:tavLst>
                        <p:tav tm="0">
                          <p:val>
                            <p:strVal val="#ppt_x"/>
                          </p:val>
                        </p:tav>
                        <p:tav tm="100000">
                          <p:val>
                            <p:strVal val="#ppt_x"/>
                          </p:val>
                        </p:tav>
                      </p:tavLst>
                    </p:anim>
                    <p:anim calcmode="lin" valueType="num">
                      <p:cBhvr>
                        <p:cTn dur="500" fill="hold"/>
                        <p:tgtEl>
                          <p:spTgt spid="139"/>
                        </p:tgtEl>
                        <p:attrNameLst>
                          <p:attrName>ppt_y</p:attrName>
                        </p:attrNameLst>
                      </p:cBhvr>
                      <p:tavLst>
                        <p:tav tm="0">
                          <p:val>
                            <p:strVal val="#ppt_y+.1"/>
                          </p:val>
                        </p:tav>
                        <p:tav tm="100000">
                          <p:val>
                            <p:strVal val="#ppt_y"/>
                          </p:val>
                        </p:tav>
                      </p:tavLst>
                    </p:anim>
                  </p:childTnLst>
                </p:cTn>
              </p:par>
            </p:tnLst>
          </p:tmpl>
        </p:tmplLst>
      </p:bldP>
      <p:bldP spid="140" grpId="0" build="p">
        <p:tmplLst>
          <p:tmpl lvl="1">
            <p:tnLst>
              <p:par>
                <p:cTn presetID="10" presetClass="entr" presetSubtype="0" fill="hold" nodeType="withEffect">
                  <p:stCondLst>
                    <p:cond delay="800"/>
                  </p:stCondLst>
                  <p:childTnLst>
                    <p:set>
                      <p:cBhvr>
                        <p:cTn dur="1" fill="hold">
                          <p:stCondLst>
                            <p:cond delay="0"/>
                          </p:stCondLst>
                        </p:cTn>
                        <p:tgtEl>
                          <p:spTgt spid="140"/>
                        </p:tgtEl>
                        <p:attrNameLst>
                          <p:attrName>style.visibility</p:attrName>
                        </p:attrNameLst>
                      </p:cBhvr>
                      <p:to>
                        <p:strVal val="visible"/>
                      </p:to>
                    </p:set>
                    <p:animEffect transition="in" filter="fade">
                      <p:cBhvr>
                        <p:cTn dur="500"/>
                        <p:tgtEl>
                          <p:spTgt spid="140"/>
                        </p:tgtEl>
                      </p:cBhvr>
                    </p:animEffect>
                  </p:childTnLst>
                </p:cTn>
              </p:par>
            </p:tnLst>
          </p:tmpl>
        </p:tmplLst>
      </p:bldP>
      <p:bldP spid="145" grpId="0" animBg="1"/>
      <p:bldP spid="146" grpId="0" build="p">
        <p:tmplLst>
          <p:tmpl lvl="1">
            <p:tnLst>
              <p:par>
                <p:cTn presetID="53" presetClass="entr" presetSubtype="16" fill="hold" nodeType="afterEffect">
                  <p:stCondLst>
                    <p:cond delay="0"/>
                  </p:stCondLst>
                  <p:childTnLst>
                    <p:set>
                      <p:cBhvr>
                        <p:cTn dur="1" fill="hold">
                          <p:stCondLst>
                            <p:cond delay="0"/>
                          </p:stCondLst>
                        </p:cTn>
                        <p:tgtEl>
                          <p:spTgt spid="146"/>
                        </p:tgtEl>
                        <p:attrNameLst>
                          <p:attrName>style.visibility</p:attrName>
                        </p:attrNameLst>
                      </p:cBhvr>
                      <p:to>
                        <p:strVal val="visible"/>
                      </p:to>
                    </p:set>
                    <p:anim calcmode="lin" valueType="num">
                      <p:cBhvr>
                        <p:cTn dur="300" fill="hold"/>
                        <p:tgtEl>
                          <p:spTgt spid="146"/>
                        </p:tgtEl>
                        <p:attrNameLst>
                          <p:attrName>ppt_w</p:attrName>
                        </p:attrNameLst>
                      </p:cBhvr>
                      <p:tavLst>
                        <p:tav tm="0">
                          <p:val>
                            <p:fltVal val="0"/>
                          </p:val>
                        </p:tav>
                        <p:tav tm="100000">
                          <p:val>
                            <p:strVal val="#ppt_w"/>
                          </p:val>
                        </p:tav>
                      </p:tavLst>
                    </p:anim>
                    <p:anim calcmode="lin" valueType="num">
                      <p:cBhvr>
                        <p:cTn dur="300" fill="hold"/>
                        <p:tgtEl>
                          <p:spTgt spid="146"/>
                        </p:tgtEl>
                        <p:attrNameLst>
                          <p:attrName>ppt_h</p:attrName>
                        </p:attrNameLst>
                      </p:cBhvr>
                      <p:tavLst>
                        <p:tav tm="0">
                          <p:val>
                            <p:fltVal val="0"/>
                          </p:val>
                        </p:tav>
                        <p:tav tm="100000">
                          <p:val>
                            <p:strVal val="#ppt_h"/>
                          </p:val>
                        </p:tav>
                      </p:tavLst>
                    </p:anim>
                    <p:animEffect transition="in" filter="fade">
                      <p:cBhvr>
                        <p:cTn dur="300"/>
                        <p:tgtEl>
                          <p:spTgt spid="146"/>
                        </p:tgtEl>
                      </p:cBhvr>
                    </p:animEffect>
                  </p:childTnLst>
                </p:cTn>
              </p:par>
            </p:tnLst>
          </p:tmpl>
        </p:tmplLst>
      </p:bldP>
      <p:bldP spid="149" grpId="0" build="p">
        <p:tmplLst>
          <p:tmpl lvl="1">
            <p:tnLst>
              <p:par>
                <p:cTn presetID="42" presetClass="entr" presetSubtype="0" fill="hold" nodeType="withEffect">
                  <p:stCondLst>
                    <p:cond delay="200"/>
                  </p:stCondLst>
                  <p:childTnLst>
                    <p:set>
                      <p:cBhvr>
                        <p:cTn dur="1" fill="hold">
                          <p:stCondLst>
                            <p:cond delay="0"/>
                          </p:stCondLst>
                        </p:cTn>
                        <p:tgtEl>
                          <p:spTgt spid="149"/>
                        </p:tgtEl>
                        <p:attrNameLst>
                          <p:attrName>style.visibility</p:attrName>
                        </p:attrNameLst>
                      </p:cBhvr>
                      <p:to>
                        <p:strVal val="visible"/>
                      </p:to>
                    </p:set>
                    <p:animEffect transition="in" filter="fade">
                      <p:cBhvr>
                        <p:cTn dur="400"/>
                        <p:tgtEl>
                          <p:spTgt spid="149"/>
                        </p:tgtEl>
                      </p:cBhvr>
                    </p:animEffect>
                    <p:anim calcmode="lin" valueType="num">
                      <p:cBhvr>
                        <p:cTn dur="400" fill="hold"/>
                        <p:tgtEl>
                          <p:spTgt spid="149"/>
                        </p:tgtEl>
                        <p:attrNameLst>
                          <p:attrName>ppt_x</p:attrName>
                        </p:attrNameLst>
                      </p:cBhvr>
                      <p:tavLst>
                        <p:tav tm="0">
                          <p:val>
                            <p:strVal val="#ppt_x"/>
                          </p:val>
                        </p:tav>
                        <p:tav tm="100000">
                          <p:val>
                            <p:strVal val="#ppt_x"/>
                          </p:val>
                        </p:tav>
                      </p:tavLst>
                    </p:anim>
                    <p:anim calcmode="lin" valueType="num">
                      <p:cBhvr>
                        <p:cTn dur="400" fill="hold"/>
                        <p:tgtEl>
                          <p:spTgt spid="149"/>
                        </p:tgtEl>
                        <p:attrNameLst>
                          <p:attrName>ppt_y</p:attrName>
                        </p:attrNameLst>
                      </p:cBhvr>
                      <p:tavLst>
                        <p:tav tm="0">
                          <p:val>
                            <p:strVal val="#ppt_y+.1"/>
                          </p:val>
                        </p:tav>
                        <p:tav tm="100000">
                          <p:val>
                            <p:strVal val="#ppt_y"/>
                          </p:val>
                        </p:tav>
                      </p:tavLst>
                    </p:anim>
                  </p:childTnLst>
                </p:cTn>
              </p:par>
            </p:tnLst>
          </p:tmpl>
        </p:tmplLst>
      </p:bldP>
      <p:bldP spid="151" grpId="0" build="p">
        <p:tmplLst>
          <p:tmpl lvl="1">
            <p:tnLst>
              <p:par>
                <p:cTn presetID="42" presetClass="entr" presetSubtype="0" fill="hold" nodeType="withEffect">
                  <p:stCondLst>
                    <p:cond delay="200"/>
                  </p:stCondLst>
                  <p:childTnLst>
                    <p:set>
                      <p:cBhvr>
                        <p:cTn dur="1" fill="hold">
                          <p:stCondLst>
                            <p:cond delay="0"/>
                          </p:stCondLst>
                        </p:cTn>
                        <p:tgtEl>
                          <p:spTgt spid="151"/>
                        </p:tgtEl>
                        <p:attrNameLst>
                          <p:attrName>style.visibility</p:attrName>
                        </p:attrNameLst>
                      </p:cBhvr>
                      <p:to>
                        <p:strVal val="visible"/>
                      </p:to>
                    </p:set>
                    <p:animEffect transition="in" filter="fade">
                      <p:cBhvr>
                        <p:cTn dur="500"/>
                        <p:tgtEl>
                          <p:spTgt spid="151"/>
                        </p:tgtEl>
                      </p:cBhvr>
                    </p:animEffect>
                    <p:anim calcmode="lin" valueType="num">
                      <p:cBhvr>
                        <p:cTn dur="500" fill="hold"/>
                        <p:tgtEl>
                          <p:spTgt spid="151"/>
                        </p:tgtEl>
                        <p:attrNameLst>
                          <p:attrName>ppt_x</p:attrName>
                        </p:attrNameLst>
                      </p:cBhvr>
                      <p:tavLst>
                        <p:tav tm="0">
                          <p:val>
                            <p:strVal val="#ppt_x"/>
                          </p:val>
                        </p:tav>
                        <p:tav tm="100000">
                          <p:val>
                            <p:strVal val="#ppt_x"/>
                          </p:val>
                        </p:tav>
                      </p:tavLst>
                    </p:anim>
                    <p:anim calcmode="lin" valueType="num">
                      <p:cBhvr>
                        <p:cTn dur="500" fill="hold"/>
                        <p:tgtEl>
                          <p:spTgt spid="151"/>
                        </p:tgtEl>
                        <p:attrNameLst>
                          <p:attrName>ppt_y</p:attrName>
                        </p:attrNameLst>
                      </p:cBhvr>
                      <p:tavLst>
                        <p:tav tm="0">
                          <p:val>
                            <p:strVal val="#ppt_y+.1"/>
                          </p:val>
                        </p:tav>
                        <p:tav tm="100000">
                          <p:val>
                            <p:strVal val="#ppt_y"/>
                          </p:val>
                        </p:tav>
                      </p:tavLst>
                    </p:anim>
                  </p:childTnLst>
                </p:cTn>
              </p:par>
            </p:tnLst>
          </p:tmpl>
        </p:tmplLst>
      </p:bldP>
      <p:bldP spid="152" grpId="0" build="p">
        <p:tmplLst>
          <p:tmpl lvl="1">
            <p:tnLst>
              <p:par>
                <p:cTn presetID="10" presetClass="entr" presetSubtype="0" fill="hold" nodeType="withEffect">
                  <p:stCondLst>
                    <p:cond delay="800"/>
                  </p:stCondLst>
                  <p:childTnLst>
                    <p:set>
                      <p:cBhvr>
                        <p:cTn dur="1" fill="hold">
                          <p:stCondLst>
                            <p:cond delay="0"/>
                          </p:stCondLst>
                        </p:cTn>
                        <p:tgtEl>
                          <p:spTgt spid="152"/>
                        </p:tgtEl>
                        <p:attrNameLst>
                          <p:attrName>style.visibility</p:attrName>
                        </p:attrNameLst>
                      </p:cBhvr>
                      <p:to>
                        <p:strVal val="visible"/>
                      </p:to>
                    </p:set>
                    <p:animEffect transition="in" filter="fade">
                      <p:cBhvr>
                        <p:cTn dur="500"/>
                        <p:tgtEl>
                          <p:spTgt spid="152"/>
                        </p:tgtEl>
                      </p:cBhvr>
                    </p:animEffect>
                  </p:childTnLst>
                </p:cTn>
              </p:par>
            </p:tnLst>
          </p:tmpl>
        </p:tmplLst>
      </p:bldP>
      <p:bldP spid="155" grpId="0" animBg="1"/>
      <p:bldP spid="156" grpId="0" build="p">
        <p:tmplLst>
          <p:tmpl lvl="1">
            <p:tnLst>
              <p:par>
                <p:cTn presetID="53" presetClass="entr" presetSubtype="16" fill="hold" nodeType="afterEffect">
                  <p:stCondLst>
                    <p:cond delay="0"/>
                  </p:stCondLst>
                  <p:childTnLst>
                    <p:set>
                      <p:cBhvr>
                        <p:cTn dur="1" fill="hold">
                          <p:stCondLst>
                            <p:cond delay="0"/>
                          </p:stCondLst>
                        </p:cTn>
                        <p:tgtEl>
                          <p:spTgt spid="156"/>
                        </p:tgtEl>
                        <p:attrNameLst>
                          <p:attrName>style.visibility</p:attrName>
                        </p:attrNameLst>
                      </p:cBhvr>
                      <p:to>
                        <p:strVal val="visible"/>
                      </p:to>
                    </p:set>
                    <p:anim calcmode="lin" valueType="num">
                      <p:cBhvr>
                        <p:cTn dur="300" fill="hold"/>
                        <p:tgtEl>
                          <p:spTgt spid="156"/>
                        </p:tgtEl>
                        <p:attrNameLst>
                          <p:attrName>ppt_w</p:attrName>
                        </p:attrNameLst>
                      </p:cBhvr>
                      <p:tavLst>
                        <p:tav tm="0">
                          <p:val>
                            <p:fltVal val="0"/>
                          </p:val>
                        </p:tav>
                        <p:tav tm="100000">
                          <p:val>
                            <p:strVal val="#ppt_w"/>
                          </p:val>
                        </p:tav>
                      </p:tavLst>
                    </p:anim>
                    <p:anim calcmode="lin" valueType="num">
                      <p:cBhvr>
                        <p:cTn dur="300" fill="hold"/>
                        <p:tgtEl>
                          <p:spTgt spid="156"/>
                        </p:tgtEl>
                        <p:attrNameLst>
                          <p:attrName>ppt_h</p:attrName>
                        </p:attrNameLst>
                      </p:cBhvr>
                      <p:tavLst>
                        <p:tav tm="0">
                          <p:val>
                            <p:fltVal val="0"/>
                          </p:val>
                        </p:tav>
                        <p:tav tm="100000">
                          <p:val>
                            <p:strVal val="#ppt_h"/>
                          </p:val>
                        </p:tav>
                      </p:tavLst>
                    </p:anim>
                    <p:animEffect transition="in" filter="fade">
                      <p:cBhvr>
                        <p:cTn dur="300"/>
                        <p:tgtEl>
                          <p:spTgt spid="156"/>
                        </p:tgtEl>
                      </p:cBhvr>
                    </p:animEffect>
                  </p:childTnLst>
                </p:cTn>
              </p:par>
            </p:tnLst>
          </p:tmpl>
        </p:tmplLst>
      </p:bldP>
      <p:bldP spid="157" grpId="0" build="p">
        <p:tmplLst>
          <p:tmpl lvl="1">
            <p:tnLst>
              <p:par>
                <p:cTn presetID="42" presetClass="entr" presetSubtype="0" fill="hold" nodeType="withEffect">
                  <p:stCondLst>
                    <p:cond delay="200"/>
                  </p:stCondLst>
                  <p:childTnLst>
                    <p:set>
                      <p:cBhvr>
                        <p:cTn dur="1" fill="hold">
                          <p:stCondLst>
                            <p:cond delay="0"/>
                          </p:stCondLst>
                        </p:cTn>
                        <p:tgtEl>
                          <p:spTgt spid="157"/>
                        </p:tgtEl>
                        <p:attrNameLst>
                          <p:attrName>style.visibility</p:attrName>
                        </p:attrNameLst>
                      </p:cBhvr>
                      <p:to>
                        <p:strVal val="visible"/>
                      </p:to>
                    </p:set>
                    <p:animEffect transition="in" filter="fade">
                      <p:cBhvr>
                        <p:cTn dur="400"/>
                        <p:tgtEl>
                          <p:spTgt spid="157"/>
                        </p:tgtEl>
                      </p:cBhvr>
                    </p:animEffect>
                    <p:anim calcmode="lin" valueType="num">
                      <p:cBhvr>
                        <p:cTn dur="400" fill="hold"/>
                        <p:tgtEl>
                          <p:spTgt spid="157"/>
                        </p:tgtEl>
                        <p:attrNameLst>
                          <p:attrName>ppt_x</p:attrName>
                        </p:attrNameLst>
                      </p:cBhvr>
                      <p:tavLst>
                        <p:tav tm="0">
                          <p:val>
                            <p:strVal val="#ppt_x"/>
                          </p:val>
                        </p:tav>
                        <p:tav tm="100000">
                          <p:val>
                            <p:strVal val="#ppt_x"/>
                          </p:val>
                        </p:tav>
                      </p:tavLst>
                    </p:anim>
                    <p:anim calcmode="lin" valueType="num">
                      <p:cBhvr>
                        <p:cTn dur="400" fill="hold"/>
                        <p:tgtEl>
                          <p:spTgt spid="157"/>
                        </p:tgtEl>
                        <p:attrNameLst>
                          <p:attrName>ppt_y</p:attrName>
                        </p:attrNameLst>
                      </p:cBhvr>
                      <p:tavLst>
                        <p:tav tm="0">
                          <p:val>
                            <p:strVal val="#ppt_y+.1"/>
                          </p:val>
                        </p:tav>
                        <p:tav tm="100000">
                          <p:val>
                            <p:strVal val="#ppt_y"/>
                          </p:val>
                        </p:tav>
                      </p:tavLst>
                    </p:anim>
                  </p:childTnLst>
                </p:cTn>
              </p:par>
            </p:tnLst>
          </p:tmpl>
        </p:tmplLst>
      </p:bldP>
      <p:bldP spid="158" grpId="0" build="p">
        <p:tmplLst>
          <p:tmpl lvl="1">
            <p:tnLst>
              <p:par>
                <p:cTn presetID="42" presetClass="entr" presetSubtype="0" fill="hold" nodeType="withEffect">
                  <p:stCondLst>
                    <p:cond delay="200"/>
                  </p:stCondLst>
                  <p:childTnLst>
                    <p:set>
                      <p:cBhvr>
                        <p:cTn dur="1" fill="hold">
                          <p:stCondLst>
                            <p:cond delay="0"/>
                          </p:stCondLst>
                        </p:cTn>
                        <p:tgtEl>
                          <p:spTgt spid="158"/>
                        </p:tgtEl>
                        <p:attrNameLst>
                          <p:attrName>style.visibility</p:attrName>
                        </p:attrNameLst>
                      </p:cBhvr>
                      <p:to>
                        <p:strVal val="visible"/>
                      </p:to>
                    </p:set>
                    <p:animEffect transition="in" filter="fade">
                      <p:cBhvr>
                        <p:cTn dur="500"/>
                        <p:tgtEl>
                          <p:spTgt spid="158"/>
                        </p:tgtEl>
                      </p:cBhvr>
                    </p:animEffect>
                    <p:anim calcmode="lin" valueType="num">
                      <p:cBhvr>
                        <p:cTn dur="500" fill="hold"/>
                        <p:tgtEl>
                          <p:spTgt spid="158"/>
                        </p:tgtEl>
                        <p:attrNameLst>
                          <p:attrName>ppt_x</p:attrName>
                        </p:attrNameLst>
                      </p:cBhvr>
                      <p:tavLst>
                        <p:tav tm="0">
                          <p:val>
                            <p:strVal val="#ppt_x"/>
                          </p:val>
                        </p:tav>
                        <p:tav tm="100000">
                          <p:val>
                            <p:strVal val="#ppt_x"/>
                          </p:val>
                        </p:tav>
                      </p:tavLst>
                    </p:anim>
                    <p:anim calcmode="lin" valueType="num">
                      <p:cBhvr>
                        <p:cTn dur="500" fill="hold"/>
                        <p:tgtEl>
                          <p:spTgt spid="158"/>
                        </p:tgtEl>
                        <p:attrNameLst>
                          <p:attrName>ppt_y</p:attrName>
                        </p:attrNameLst>
                      </p:cBhvr>
                      <p:tavLst>
                        <p:tav tm="0">
                          <p:val>
                            <p:strVal val="#ppt_y+.1"/>
                          </p:val>
                        </p:tav>
                        <p:tav tm="100000">
                          <p:val>
                            <p:strVal val="#ppt_y"/>
                          </p:val>
                        </p:tav>
                      </p:tavLst>
                    </p:anim>
                  </p:childTnLst>
                </p:cTn>
              </p:par>
            </p:tnLst>
          </p:tmpl>
        </p:tmplLst>
      </p:bldP>
      <p:bldP spid="159" grpId="0" build="p">
        <p:tmplLst>
          <p:tmpl lvl="1">
            <p:tnLst>
              <p:par>
                <p:cTn presetID="10" presetClass="entr" presetSubtype="0" fill="hold" nodeType="withEffect">
                  <p:stCondLst>
                    <p:cond delay="800"/>
                  </p:stCondLst>
                  <p:childTnLst>
                    <p:set>
                      <p:cBhvr>
                        <p:cTn dur="1" fill="hold">
                          <p:stCondLst>
                            <p:cond delay="0"/>
                          </p:stCondLst>
                        </p:cTn>
                        <p:tgtEl>
                          <p:spTgt spid="159"/>
                        </p:tgtEl>
                        <p:attrNameLst>
                          <p:attrName>style.visibility</p:attrName>
                        </p:attrNameLst>
                      </p:cBhvr>
                      <p:to>
                        <p:strVal val="visible"/>
                      </p:to>
                    </p:set>
                    <p:animEffect transition="in" filter="fade">
                      <p:cBhvr>
                        <p:cTn dur="500"/>
                        <p:tgtEl>
                          <p:spTgt spid="159"/>
                        </p:tgtEl>
                      </p:cBhvr>
                    </p:animEffect>
                  </p:childTnLst>
                </p:cTn>
              </p:par>
            </p:tnLst>
          </p:tmpl>
        </p:tmplLst>
      </p:bldP>
    </p:bld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1_标题和内容">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userDrawn="1">
  <p:cSld name="1_仅标题">
    <p:spTree>
      <p:nvGrpSpPr>
        <p:cNvPr id="1" name=""/>
        <p:cNvGrpSpPr/>
        <p:nvPr/>
      </p:nvGrpSpPr>
      <p:grpSpPr>
        <a:xfrm>
          <a:off x="0" y="0"/>
          <a:ext cx="0" cy="0"/>
          <a:chOff x="0" y="0"/>
          <a:chExt cx="0" cy="0"/>
        </a:xfrm>
      </p:grpSpPr>
      <p:sp>
        <p:nvSpPr>
          <p:cNvPr id="5" name="图片占位符 4"/>
          <p:cNvSpPr>
            <a:spLocks noGrp="1"/>
          </p:cNvSpPr>
          <p:nvPr>
            <p:ph type="pic" sz="quarter" idx="10"/>
          </p:nvPr>
        </p:nvSpPr>
        <p:spPr>
          <a:xfrm>
            <a:off x="0" y="0"/>
            <a:ext cx="9144000" cy="51435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p:spPr>
        <p:txBody>
          <a:bodyPr wrap="square">
            <a:noAutofit/>
          </a:bodyPr>
          <a:lstStyle/>
          <a:p>
            <a:endParaRPr lang="zh-CN" altLang="en-US"/>
          </a:p>
        </p:txBody>
      </p:sp>
    </p:spTree>
  </p:cSld>
  <p:clrMapOvr>
    <a:masterClrMapping/>
  </p:clrMapOvr>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5_自定义版式">
    <p:spTree>
      <p:nvGrpSpPr>
        <p:cNvPr id="1" name=""/>
        <p:cNvGrpSpPr/>
        <p:nvPr/>
      </p:nvGrpSpPr>
      <p:grpSpPr>
        <a:xfrm>
          <a:off x="0" y="0"/>
          <a:ext cx="0" cy="0"/>
          <a:chOff x="0" y="0"/>
          <a:chExt cx="0" cy="0"/>
        </a:xfrm>
      </p:grpSpPr>
      <p:sp>
        <p:nvSpPr>
          <p:cNvPr id="6" name="图片占位符 5"/>
          <p:cNvSpPr>
            <a:spLocks noGrp="1"/>
          </p:cNvSpPr>
          <p:nvPr>
            <p:ph type="pic" sz="quarter" idx="10"/>
          </p:nvPr>
        </p:nvSpPr>
        <p:spPr>
          <a:xfrm>
            <a:off x="0" y="1336222"/>
            <a:ext cx="9144000" cy="2296886"/>
          </a:xfrm>
          <a:custGeom>
            <a:avLst/>
            <a:gdLst>
              <a:gd name="connsiteX0" fmla="*/ 0 w 12192000"/>
              <a:gd name="connsiteY0" fmla="*/ 0 h 3062515"/>
              <a:gd name="connsiteX1" fmla="*/ 12192000 w 12192000"/>
              <a:gd name="connsiteY1" fmla="*/ 0 h 3062515"/>
              <a:gd name="connsiteX2" fmla="*/ 12192000 w 12192000"/>
              <a:gd name="connsiteY2" fmla="*/ 3062515 h 3062515"/>
              <a:gd name="connsiteX3" fmla="*/ 0 w 12192000"/>
              <a:gd name="connsiteY3" fmla="*/ 3062515 h 3062515"/>
            </a:gdLst>
            <a:ahLst/>
            <a:cxnLst>
              <a:cxn ang="0">
                <a:pos x="connsiteX0" y="connsiteY0"/>
              </a:cxn>
              <a:cxn ang="0">
                <a:pos x="connsiteX1" y="connsiteY1"/>
              </a:cxn>
              <a:cxn ang="0">
                <a:pos x="connsiteX2" y="connsiteY2"/>
              </a:cxn>
              <a:cxn ang="0">
                <a:pos x="connsiteX3" y="connsiteY3"/>
              </a:cxn>
            </a:cxnLst>
            <a:rect l="l" t="t" r="r" b="b"/>
            <a:pathLst>
              <a:path w="12192000" h="3062515">
                <a:moveTo>
                  <a:pt x="0" y="0"/>
                </a:moveTo>
                <a:lnTo>
                  <a:pt x="12192000" y="0"/>
                </a:lnTo>
                <a:lnTo>
                  <a:pt x="12192000" y="3062515"/>
                </a:lnTo>
                <a:lnTo>
                  <a:pt x="0" y="3062515"/>
                </a:lnTo>
                <a:close/>
              </a:path>
            </a:pathLst>
          </a:custGeom>
        </p:spPr>
        <p:txBody>
          <a:bodyPr wrap="square">
            <a:noAutofit/>
          </a:bodyPr>
          <a:lstStyle/>
          <a:p>
            <a:endParaRPr lang="zh-CN" altLang="en-US"/>
          </a:p>
        </p:txBody>
      </p:sp>
    </p:spTree>
  </p:cSld>
  <p:clrMapOvr>
    <a:masterClrMapping/>
  </p:clrMapOvr>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530820CF-B880-4189-942D-D702A7CBA730}" type="datetimeFigureOut">
              <a:rPr lang="zh-CN" altLang="en-US" smtClean="0"/>
              <a:t>2017/12/18</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Portfolio #1">
    <p:spTree>
      <p:nvGrpSpPr>
        <p:cNvPr id="1" name=""/>
        <p:cNvGrpSpPr/>
        <p:nvPr/>
      </p:nvGrpSpPr>
      <p:grpSpPr>
        <a:xfrm>
          <a:off x="0" y="0"/>
          <a:ext cx="0" cy="0"/>
          <a:chOff x="0" y="0"/>
          <a:chExt cx="0" cy="0"/>
        </a:xfrm>
      </p:grpSpPr>
      <p:sp>
        <p:nvSpPr>
          <p:cNvPr id="6" name="Picture Placeholder 5"/>
          <p:cNvSpPr>
            <a:spLocks noGrp="1"/>
          </p:cNvSpPr>
          <p:nvPr>
            <p:ph type="pic" sz="quarter" idx="10" hasCustomPrompt="1"/>
          </p:nvPr>
        </p:nvSpPr>
        <p:spPr>
          <a:xfrm>
            <a:off x="89298" y="78582"/>
            <a:ext cx="5026819" cy="4985147"/>
          </a:xfrm>
          <a:prstGeom prst="rect">
            <a:avLst/>
          </a:prstGeom>
          <a:solidFill>
            <a:schemeClr val="bg1">
              <a:lumMod val="65000"/>
            </a:schemeClr>
          </a:solidFill>
        </p:spPr>
        <p:txBody>
          <a:bodyPr/>
          <a:lstStyle>
            <a:lvl1pPr marL="0" indent="0">
              <a:buNone/>
              <a:defRPr sz="750" b="1">
                <a:solidFill>
                  <a:schemeClr val="bg1"/>
                </a:solidFill>
              </a:defRPr>
            </a:lvl1pPr>
          </a:lstStyle>
          <a:p>
            <a:r>
              <a:rPr lang="zh-CN" altLang="en-US" dirty="0"/>
              <a:t>请替换文字内容</a:t>
            </a:r>
            <a:r>
              <a:rPr lang="en-US" dirty="0"/>
              <a:t>Image</a:t>
            </a:r>
          </a:p>
        </p:txBody>
      </p:sp>
      <p:sp>
        <p:nvSpPr>
          <p:cNvPr id="7" name="Picture Placeholder 5"/>
          <p:cNvSpPr>
            <a:spLocks noGrp="1"/>
          </p:cNvSpPr>
          <p:nvPr>
            <p:ph type="pic" sz="quarter" idx="11" hasCustomPrompt="1"/>
          </p:nvPr>
        </p:nvSpPr>
        <p:spPr>
          <a:xfrm>
            <a:off x="5163702" y="78581"/>
            <a:ext cx="1920241" cy="2469645"/>
          </a:xfrm>
          <a:prstGeom prst="rect">
            <a:avLst/>
          </a:prstGeom>
          <a:solidFill>
            <a:schemeClr val="bg1">
              <a:lumMod val="65000"/>
            </a:schemeClr>
          </a:solidFill>
        </p:spPr>
        <p:txBody>
          <a:bodyPr/>
          <a:lstStyle>
            <a:lvl1pPr marL="0" indent="0">
              <a:buNone/>
              <a:defRPr sz="750" b="1">
                <a:solidFill>
                  <a:schemeClr val="bg1"/>
                </a:solidFill>
              </a:defRPr>
            </a:lvl1pPr>
          </a:lstStyle>
          <a:p>
            <a:r>
              <a:rPr lang="zh-CN" altLang="en-US" dirty="0"/>
              <a:t>请替换文字内容</a:t>
            </a:r>
            <a:r>
              <a:rPr lang="en-US" dirty="0"/>
              <a:t>Image</a:t>
            </a:r>
          </a:p>
        </p:txBody>
      </p:sp>
      <p:sp>
        <p:nvSpPr>
          <p:cNvPr id="8" name="Picture Placeholder 5"/>
          <p:cNvSpPr>
            <a:spLocks noGrp="1"/>
          </p:cNvSpPr>
          <p:nvPr>
            <p:ph type="pic" sz="quarter" idx="12" hasCustomPrompt="1"/>
          </p:nvPr>
        </p:nvSpPr>
        <p:spPr>
          <a:xfrm>
            <a:off x="7131786" y="2595274"/>
            <a:ext cx="1920241" cy="2469645"/>
          </a:xfrm>
          <a:prstGeom prst="rect">
            <a:avLst/>
          </a:prstGeom>
          <a:solidFill>
            <a:schemeClr val="bg1">
              <a:lumMod val="65000"/>
            </a:schemeClr>
          </a:solidFill>
        </p:spPr>
        <p:txBody>
          <a:bodyPr/>
          <a:lstStyle>
            <a:lvl1pPr marL="0" indent="0">
              <a:buNone/>
              <a:defRPr sz="750" b="1">
                <a:solidFill>
                  <a:schemeClr val="bg1"/>
                </a:solidFill>
              </a:defRPr>
            </a:lvl1pPr>
          </a:lstStyle>
          <a:p>
            <a:r>
              <a:rPr lang="zh-CN" altLang="en-US" dirty="0"/>
              <a:t>请替换文字内容</a:t>
            </a:r>
            <a:r>
              <a:rPr lang="en-US" dirty="0"/>
              <a:t>Image</a:t>
            </a:r>
          </a:p>
        </p:txBody>
      </p:sp>
    </p:spTree>
  </p:cSld>
  <p:clrMapOvr>
    <a:masterClrMapping/>
  </p:clrMapOvr>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1_自定义版式">
    <p:spTree>
      <p:nvGrpSpPr>
        <p:cNvPr id="1" name=""/>
        <p:cNvGrpSpPr/>
        <p:nvPr/>
      </p:nvGrpSpPr>
      <p:grpSpPr>
        <a:xfrm>
          <a:off x="0" y="0"/>
          <a:ext cx="0" cy="0"/>
          <a:chOff x="0" y="0"/>
          <a:chExt cx="0" cy="0"/>
        </a:xfrm>
      </p:grpSpPr>
      <p:sp>
        <p:nvSpPr>
          <p:cNvPr id="6" name="图片占位符 5"/>
          <p:cNvSpPr>
            <a:spLocks noGrp="1"/>
          </p:cNvSpPr>
          <p:nvPr>
            <p:ph type="pic" sz="quarter" idx="10"/>
          </p:nvPr>
        </p:nvSpPr>
        <p:spPr>
          <a:xfrm>
            <a:off x="0" y="0"/>
            <a:ext cx="9144000" cy="951310"/>
          </a:xfrm>
          <a:custGeom>
            <a:avLst/>
            <a:gdLst>
              <a:gd name="connsiteX0" fmla="*/ 0 w 12192000"/>
              <a:gd name="connsiteY0" fmla="*/ 0 h 1268413"/>
              <a:gd name="connsiteX1" fmla="*/ 12192000 w 12192000"/>
              <a:gd name="connsiteY1" fmla="*/ 0 h 1268413"/>
              <a:gd name="connsiteX2" fmla="*/ 12192000 w 12192000"/>
              <a:gd name="connsiteY2" fmla="*/ 1268413 h 1268413"/>
              <a:gd name="connsiteX3" fmla="*/ 0 w 12192000"/>
              <a:gd name="connsiteY3" fmla="*/ 1268413 h 1268413"/>
            </a:gdLst>
            <a:ahLst/>
            <a:cxnLst>
              <a:cxn ang="0">
                <a:pos x="connsiteX0" y="connsiteY0"/>
              </a:cxn>
              <a:cxn ang="0">
                <a:pos x="connsiteX1" y="connsiteY1"/>
              </a:cxn>
              <a:cxn ang="0">
                <a:pos x="connsiteX2" y="connsiteY2"/>
              </a:cxn>
              <a:cxn ang="0">
                <a:pos x="connsiteX3" y="connsiteY3"/>
              </a:cxn>
            </a:cxnLst>
            <a:rect l="l" t="t" r="r" b="b"/>
            <a:pathLst>
              <a:path w="12192000" h="1268413">
                <a:moveTo>
                  <a:pt x="0" y="0"/>
                </a:moveTo>
                <a:lnTo>
                  <a:pt x="12192000" y="0"/>
                </a:lnTo>
                <a:lnTo>
                  <a:pt x="12192000" y="1268413"/>
                </a:lnTo>
                <a:lnTo>
                  <a:pt x="0" y="1268413"/>
                </a:lnTo>
                <a:close/>
              </a:path>
            </a:pathLst>
          </a:custGeom>
        </p:spPr>
        <p:txBody>
          <a:bodyPr wrap="square">
            <a:noAutofit/>
          </a:bodyPr>
          <a:lstStyle/>
          <a:p>
            <a:endParaRPr lang="zh-CN" altLang="en-US"/>
          </a:p>
        </p:txBody>
      </p:sp>
    </p:spTree>
  </p:cSld>
  <p:clrMapOvr>
    <a:masterClrMapping/>
  </p:clrMapOvr>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首尾页01">
    <p:spTree>
      <p:nvGrpSpPr>
        <p:cNvPr id="1" name=""/>
        <p:cNvGrpSpPr/>
        <p:nvPr/>
      </p:nvGrpSpPr>
      <p:grpSpPr>
        <a:xfrm>
          <a:off x="0" y="0"/>
          <a:ext cx="0" cy="0"/>
          <a:chOff x="0" y="0"/>
          <a:chExt cx="0" cy="0"/>
        </a:xfrm>
      </p:grpSpPr>
      <p:sp>
        <p:nvSpPr>
          <p:cNvPr id="8" name="图片占位符 7"/>
          <p:cNvSpPr>
            <a:spLocks noGrp="1"/>
          </p:cNvSpPr>
          <p:nvPr>
            <p:ph type="pic" sz="quarter" idx="10"/>
          </p:nvPr>
        </p:nvSpPr>
        <p:spPr>
          <a:xfrm>
            <a:off x="0" y="0"/>
            <a:ext cx="9144000" cy="5143500"/>
          </a:xfrm>
        </p:spPr>
        <p:txBody>
          <a:bodyPr/>
          <a:lstStyle/>
          <a:p>
            <a:r>
              <a:rPr lang="zh-CN" altLang="en-US"/>
              <a:t>单击图标添加图片</a:t>
            </a:r>
            <a:endParaRPr lang="zh-CN" altLang="en-US" dirty="0"/>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7_Big Image Placeholder">
    <p:spTree>
      <p:nvGrpSpPr>
        <p:cNvPr id="1" name=""/>
        <p:cNvGrpSpPr/>
        <p:nvPr/>
      </p:nvGrpSpPr>
      <p:grpSpPr>
        <a:xfrm>
          <a:off x="0" y="0"/>
          <a:ext cx="0" cy="0"/>
          <a:chOff x="0" y="0"/>
          <a:chExt cx="0" cy="0"/>
        </a:xfrm>
      </p:grpSpPr>
      <p:sp>
        <p:nvSpPr>
          <p:cNvPr id="11" name="Picture Placeholder 2"/>
          <p:cNvSpPr>
            <a:spLocks noGrp="1"/>
          </p:cNvSpPr>
          <p:nvPr>
            <p:ph type="pic" sz="quarter" idx="13"/>
          </p:nvPr>
        </p:nvSpPr>
        <p:spPr>
          <a:xfrm>
            <a:off x="475545" y="881870"/>
            <a:ext cx="2650411" cy="2816467"/>
          </a:xfrm>
          <a:prstGeom prst="rect">
            <a:avLst/>
          </a:prstGeom>
        </p:spPr>
        <p:txBody>
          <a:bodyPr rtlCol="0">
            <a:normAutofit/>
          </a:bodyPr>
          <a:lstStyle>
            <a:lvl1pPr marL="0" indent="0">
              <a:buNone/>
              <a:defRPr sz="750">
                <a:latin typeface="Calibri Light" panose="020F0302020204030204"/>
                <a:cs typeface="Calibri Light" panose="020F0302020204030204"/>
              </a:defRPr>
            </a:lvl1pPr>
          </a:lstStyle>
          <a:p>
            <a:pPr lvl="0"/>
            <a:endParaRPr lang="en-US" noProof="0" dirty="0"/>
          </a:p>
        </p:txBody>
      </p:sp>
      <p:sp>
        <p:nvSpPr>
          <p:cNvPr id="12" name="Picture Placeholder 2"/>
          <p:cNvSpPr>
            <a:spLocks noGrp="1"/>
          </p:cNvSpPr>
          <p:nvPr>
            <p:ph type="pic" sz="quarter" idx="14"/>
          </p:nvPr>
        </p:nvSpPr>
        <p:spPr>
          <a:xfrm>
            <a:off x="3240652" y="881870"/>
            <a:ext cx="2650411" cy="2816467"/>
          </a:xfrm>
          <a:prstGeom prst="rect">
            <a:avLst/>
          </a:prstGeom>
        </p:spPr>
        <p:txBody>
          <a:bodyPr rtlCol="0">
            <a:normAutofit/>
          </a:bodyPr>
          <a:lstStyle>
            <a:lvl1pPr marL="0" indent="0">
              <a:buNone/>
              <a:defRPr sz="750">
                <a:latin typeface="Calibri Light" panose="020F0302020204030204"/>
                <a:cs typeface="Calibri Light" panose="020F0302020204030204"/>
              </a:defRPr>
            </a:lvl1pPr>
          </a:lstStyle>
          <a:p>
            <a:pPr lvl="0"/>
            <a:endParaRPr lang="en-US" noProof="0" dirty="0"/>
          </a:p>
        </p:txBody>
      </p:sp>
      <p:sp>
        <p:nvSpPr>
          <p:cNvPr id="13" name="Picture Placeholder 2"/>
          <p:cNvSpPr>
            <a:spLocks noGrp="1"/>
          </p:cNvSpPr>
          <p:nvPr>
            <p:ph type="pic" sz="quarter" idx="15"/>
          </p:nvPr>
        </p:nvSpPr>
        <p:spPr>
          <a:xfrm>
            <a:off x="6005760" y="881870"/>
            <a:ext cx="2650411" cy="2816467"/>
          </a:xfrm>
          <a:prstGeom prst="rect">
            <a:avLst/>
          </a:prstGeom>
        </p:spPr>
        <p:txBody>
          <a:bodyPr rtlCol="0">
            <a:normAutofit/>
          </a:bodyPr>
          <a:lstStyle>
            <a:lvl1pPr marL="0" indent="0">
              <a:buNone/>
              <a:defRPr sz="750">
                <a:latin typeface="Calibri Light" panose="020F0302020204030204"/>
                <a:cs typeface="Calibri Light" panose="020F0302020204030204"/>
              </a:defRPr>
            </a:lvl1pPr>
          </a:lstStyle>
          <a:p>
            <a:pPr lvl="0"/>
            <a:endParaRPr lang="en-US" noProof="0" dirty="0"/>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Vertical Title and Text">
    <p:spTree>
      <p:nvGrpSpPr>
        <p:cNvPr id="1" name=""/>
        <p:cNvGrpSpPr/>
        <p:nvPr/>
      </p:nvGrpSpPr>
      <p:grpSpPr>
        <a:xfrm>
          <a:off x="0" y="0"/>
          <a:ext cx="0" cy="0"/>
          <a:chOff x="0" y="0"/>
          <a:chExt cx="0" cy="0"/>
        </a:xfrm>
      </p:grpSpPr>
      <p:sp>
        <p:nvSpPr>
          <p:cNvPr id="9" name="Title 1"/>
          <p:cNvSpPr>
            <a:spLocks noGrp="1"/>
          </p:cNvSpPr>
          <p:nvPr>
            <p:ph type="title" hasCustomPrompt="1"/>
          </p:nvPr>
        </p:nvSpPr>
        <p:spPr>
          <a:xfrm>
            <a:off x="1752601" y="361950"/>
            <a:ext cx="5638800" cy="353524"/>
          </a:xfrm>
          <a:prstGeom prst="rect">
            <a:avLst/>
          </a:prstGeom>
        </p:spPr>
        <p:txBody>
          <a:bodyPr wrap="none" lIns="0" tIns="0" rIns="0" bIns="0" anchor="ctr">
            <a:noAutofit/>
          </a:bodyPr>
          <a:lstStyle>
            <a:lvl1pPr algn="ctr">
              <a:defRPr sz="2400" b="1" baseline="0">
                <a:solidFill>
                  <a:schemeClr val="tx1">
                    <a:lumMod val="50000"/>
                    <a:lumOff val="50000"/>
                  </a:schemeClr>
                </a:solidFill>
              </a:defRPr>
            </a:lvl1pPr>
          </a:lstStyle>
          <a:p>
            <a:r>
              <a:rPr lang="en-US" dirty="0"/>
              <a:t>Click To Edit Master Title Style</a:t>
            </a:r>
          </a:p>
        </p:txBody>
      </p:sp>
      <p:sp>
        <p:nvSpPr>
          <p:cNvPr id="10" name="Text Placeholder 3"/>
          <p:cNvSpPr>
            <a:spLocks noGrp="1"/>
          </p:cNvSpPr>
          <p:nvPr>
            <p:ph type="body" sz="half" idx="2" hasCustomPrompt="1"/>
          </p:nvPr>
        </p:nvSpPr>
        <p:spPr>
          <a:xfrm>
            <a:off x="2514600" y="713941"/>
            <a:ext cx="4114800" cy="200746"/>
          </a:xfrm>
          <a:prstGeom prst="rect">
            <a:avLst/>
          </a:prstGeom>
        </p:spPr>
        <p:txBody>
          <a:bodyPr wrap="none" lIns="0" tIns="0" rIns="0" bIns="0" anchor="ctr">
            <a:noAutofit/>
          </a:bodyPr>
          <a:lstStyle>
            <a:lvl1pPr marL="0" indent="0" algn="ctr">
              <a:buNone/>
              <a:defRPr sz="1200" b="1" baseline="0">
                <a:solidFill>
                  <a:schemeClr val="bg1">
                    <a:lumMod val="7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Subtext Goes Here</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0">
                                            <p:txEl>
                                              <p:pRg st="0" end="0"/>
                                            </p:txEl>
                                          </p:spTgt>
                                        </p:tgtEl>
                                        <p:attrNameLst>
                                          <p:attrName>style.visibility</p:attrName>
                                        </p:attrNameLst>
                                      </p:cBhvr>
                                      <p:to>
                                        <p:strVal val="visible"/>
                                      </p:to>
                                    </p:set>
                                    <p:animEffect transition="in" filter="fade">
                                      <p:cBhvr>
                                        <p:cTn id="11"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build="p">
        <p:tmplLst>
          <p:tmpl lvl="1">
            <p:tnLst>
              <p:par>
                <p:cTn presetID="10" presetClass="entr" presetSubtype="0" fill="hold" nodeType="afterEffect">
                  <p:stCondLst>
                    <p:cond delay="0"/>
                  </p:stCondLst>
                  <p:childTnLst>
                    <p:set>
                      <p:cBhvr>
                        <p:cTn dur="1" fill="hold">
                          <p:stCondLst>
                            <p:cond delay="0"/>
                          </p:stCondLst>
                        </p:cTn>
                        <p:tgtEl>
                          <p:spTgt spid="10"/>
                        </p:tgtEl>
                        <p:attrNameLst>
                          <p:attrName>style.visibility</p:attrName>
                        </p:attrNameLst>
                      </p:cBhvr>
                      <p:to>
                        <p:strVal val="visible"/>
                      </p:to>
                    </p:set>
                    <p:animEffect transition="in" filter="fade">
                      <p:cBhvr>
                        <p:cTn dur="500"/>
                        <p:tgtEl>
                          <p:spTgt spid="10"/>
                        </p:tgtEl>
                      </p:cBhvr>
                    </p:animEffect>
                  </p:childTnLst>
                </p:cTn>
              </p:par>
            </p:tnLst>
          </p:tmpl>
        </p:tmplLst>
      </p:bldP>
    </p:bld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_仅标题">
    <p:bg>
      <p:bgPr>
        <a:solidFill>
          <a:schemeClr val="tx2">
            <a:lumMod val="75000"/>
          </a:schemeClr>
        </a:solidFill>
        <a:effectLst/>
      </p:bgPr>
    </p:bg>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500" advTm="1000">
        <p:random/>
      </p:transition>
    </mc:Choice>
    <mc:Fallback xmlns="">
      <p:transition spd="slow" advTm="1000">
        <p:random/>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12_节标题">
    <p:spTree>
      <p:nvGrpSpPr>
        <p:cNvPr id="1" name=""/>
        <p:cNvGrpSpPr/>
        <p:nvPr/>
      </p:nvGrpSpPr>
      <p:grpSpPr>
        <a:xfrm>
          <a:off x="0" y="0"/>
          <a:ext cx="0" cy="0"/>
          <a:chOff x="0" y="0"/>
          <a:chExt cx="0" cy="0"/>
        </a:xfrm>
      </p:grpSpPr>
      <p:sp>
        <p:nvSpPr>
          <p:cNvPr id="3" name="矩形 2"/>
          <p:cNvSpPr/>
          <p:nvPr userDrawn="1"/>
        </p:nvSpPr>
        <p:spPr>
          <a:xfrm>
            <a:off x="0" y="-9031"/>
            <a:ext cx="9144000" cy="5152531"/>
          </a:xfrm>
          <a:prstGeom prst="rect">
            <a:avLst/>
          </a:prstGeom>
          <a:solidFill>
            <a:srgbClr val="231F2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80"/>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Comparison">
    <p:spTree>
      <p:nvGrpSpPr>
        <p:cNvPr id="1" name=""/>
        <p:cNvGrpSpPr/>
        <p:nvPr/>
      </p:nvGrpSpPr>
      <p:grpSpPr>
        <a:xfrm>
          <a:off x="0" y="0"/>
          <a:ext cx="0" cy="0"/>
          <a:chOff x="0" y="0"/>
          <a:chExt cx="0" cy="0"/>
        </a:xfrm>
      </p:grpSpPr>
      <p:sp>
        <p:nvSpPr>
          <p:cNvPr id="24" name="Picture Placeholder 7"/>
          <p:cNvSpPr>
            <a:spLocks noGrp="1"/>
          </p:cNvSpPr>
          <p:nvPr>
            <p:ph type="pic" sz="quarter" idx="10"/>
          </p:nvPr>
        </p:nvSpPr>
        <p:spPr>
          <a:xfrm>
            <a:off x="4572000" y="1043151"/>
            <a:ext cx="2710543" cy="3576940"/>
          </a:xfrm>
          <a:prstGeom prst="rect">
            <a:avLst/>
          </a:prstGeom>
          <a:solidFill>
            <a:schemeClr val="bg1">
              <a:lumMod val="65000"/>
            </a:schemeClr>
          </a:solidFill>
        </p:spPr>
        <p:txBody>
          <a:bodyPr/>
          <a:lstStyle>
            <a:lvl1pPr marL="0" indent="0">
              <a:buNone/>
              <a:defRPr sz="750">
                <a:solidFill>
                  <a:schemeClr val="bg1"/>
                </a:solidFill>
              </a:defRPr>
            </a:lvl1pPr>
          </a:lstStyle>
          <a:p>
            <a:endParaRPr lang="en-US"/>
          </a:p>
        </p:txBody>
      </p:sp>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1_Recent Project">
    <p:spTree>
      <p:nvGrpSpPr>
        <p:cNvPr id="1" name=""/>
        <p:cNvGrpSpPr/>
        <p:nvPr/>
      </p:nvGrpSpPr>
      <p:grpSpPr>
        <a:xfrm>
          <a:off x="0" y="0"/>
          <a:ext cx="0" cy="0"/>
          <a:chOff x="0" y="0"/>
          <a:chExt cx="0" cy="0"/>
        </a:xfrm>
      </p:grpSpPr>
      <p:sp>
        <p:nvSpPr>
          <p:cNvPr id="19" name="Picture Placeholder 18"/>
          <p:cNvSpPr>
            <a:spLocks noGrp="1"/>
          </p:cNvSpPr>
          <p:nvPr>
            <p:ph type="pic" sz="quarter" idx="10"/>
          </p:nvPr>
        </p:nvSpPr>
        <p:spPr>
          <a:xfrm>
            <a:off x="1373983" y="685800"/>
            <a:ext cx="3198019" cy="1885950"/>
          </a:xfrm>
          <a:prstGeom prst="rect">
            <a:avLst/>
          </a:prstGeom>
          <a:solidFill>
            <a:schemeClr val="bg1">
              <a:lumMod val="85000"/>
            </a:schemeClr>
          </a:solidFill>
        </p:spPr>
        <p:txBody>
          <a:bodyPr/>
          <a:lstStyle/>
          <a:p>
            <a:endParaRPr lang="en-US"/>
          </a:p>
        </p:txBody>
      </p:sp>
      <p:sp>
        <p:nvSpPr>
          <p:cNvPr id="21" name="Picture Placeholder 20"/>
          <p:cNvSpPr>
            <a:spLocks noGrp="1"/>
          </p:cNvSpPr>
          <p:nvPr>
            <p:ph type="pic" sz="quarter" idx="11"/>
          </p:nvPr>
        </p:nvSpPr>
        <p:spPr>
          <a:xfrm>
            <a:off x="4572000" y="2571750"/>
            <a:ext cx="3198019" cy="1885950"/>
          </a:xfrm>
          <a:prstGeom prst="rect">
            <a:avLst/>
          </a:prstGeom>
          <a:solidFill>
            <a:schemeClr val="bg1">
              <a:lumMod val="85000"/>
            </a:schemeClr>
          </a:solidFill>
        </p:spPr>
        <p:txBody>
          <a:bodyPr/>
          <a:lstStyle/>
          <a:p>
            <a:endParaRPr lang="en-US"/>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合理交通结构">
    <p:spTree>
      <p:nvGrpSpPr>
        <p:cNvPr id="1" name=""/>
        <p:cNvGrpSpPr/>
        <p:nvPr/>
      </p:nvGrpSpPr>
      <p:grpSpPr>
        <a:xfrm>
          <a:off x="0" y="0"/>
          <a:ext cx="0" cy="0"/>
          <a:chOff x="0" y="0"/>
          <a:chExt cx="0" cy="0"/>
        </a:xfrm>
      </p:grpSpPr>
    </p:spTree>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1" y="205979"/>
            <a:ext cx="8229600" cy="857250"/>
          </a:xfrm>
          <a:prstGeom prst="rect">
            <a:avLst/>
          </a:prstGeom>
        </p:spPr>
        <p:txBody>
          <a:bodyPr vert="horz" lIns="91428" tIns="45714" rIns="91428" bIns="45714" rtlCol="0" anchor="ctr">
            <a:normAutofit/>
          </a:bodyPr>
          <a:lstStyle/>
          <a:p>
            <a:r>
              <a:rPr lang="zh-CN" altLang="en-US"/>
              <a:t>单击此处编辑母版标题样式</a:t>
            </a:r>
          </a:p>
        </p:txBody>
      </p:sp>
      <p:sp>
        <p:nvSpPr>
          <p:cNvPr id="3" name="文本占位符 2"/>
          <p:cNvSpPr>
            <a:spLocks noGrp="1"/>
          </p:cNvSpPr>
          <p:nvPr>
            <p:ph type="body" idx="1"/>
          </p:nvPr>
        </p:nvSpPr>
        <p:spPr>
          <a:xfrm>
            <a:off x="457201" y="1200151"/>
            <a:ext cx="8229600" cy="3394472"/>
          </a:xfrm>
          <a:prstGeom prst="rect">
            <a:avLst/>
          </a:prstGeom>
        </p:spPr>
        <p:txBody>
          <a:bodyPr vert="horz" lIns="91428" tIns="45714" rIns="91428" bIns="45714"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457201" y="4767264"/>
            <a:ext cx="2133600" cy="273844"/>
          </a:xfrm>
          <a:prstGeom prst="rect">
            <a:avLst/>
          </a:prstGeom>
        </p:spPr>
        <p:txBody>
          <a:bodyPr vert="horz" lIns="91428" tIns="45714" rIns="91428" bIns="45714" rtlCol="0" anchor="ctr"/>
          <a:lstStyle>
            <a:lvl1pPr algn="l">
              <a:defRPr sz="1200">
                <a:solidFill>
                  <a:schemeClr val="tx1">
                    <a:tint val="75000"/>
                  </a:schemeClr>
                </a:solidFill>
              </a:defRPr>
            </a:lvl1pPr>
          </a:lstStyle>
          <a:p>
            <a:fld id="{02854A03-91AF-448A-9954-517C0577E5F0}" type="datetimeFigureOut">
              <a:rPr lang="zh-CN" altLang="en-US" smtClean="0"/>
              <a:t>2017/12/18</a:t>
            </a:fld>
            <a:endParaRPr lang="zh-CN" altLang="en-US"/>
          </a:p>
        </p:txBody>
      </p:sp>
      <p:sp>
        <p:nvSpPr>
          <p:cNvPr id="5" name="页脚占位符 4"/>
          <p:cNvSpPr>
            <a:spLocks noGrp="1"/>
          </p:cNvSpPr>
          <p:nvPr>
            <p:ph type="ftr" sz="quarter" idx="3"/>
          </p:nvPr>
        </p:nvSpPr>
        <p:spPr>
          <a:xfrm>
            <a:off x="3124201" y="4767264"/>
            <a:ext cx="2895600" cy="273844"/>
          </a:xfrm>
          <a:prstGeom prst="rect">
            <a:avLst/>
          </a:prstGeom>
        </p:spPr>
        <p:txBody>
          <a:bodyPr vert="horz" lIns="91428" tIns="45714" rIns="91428" bIns="45714"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1" y="4767264"/>
            <a:ext cx="2133600" cy="273844"/>
          </a:xfrm>
          <a:prstGeom prst="rect">
            <a:avLst/>
          </a:prstGeom>
        </p:spPr>
        <p:txBody>
          <a:bodyPr vert="horz" lIns="91428" tIns="45714" rIns="91428" bIns="45714" rtlCol="0" anchor="ctr"/>
          <a:lstStyle>
            <a:lvl1pPr algn="r">
              <a:defRPr sz="1200">
                <a:solidFill>
                  <a:schemeClr val="tx1">
                    <a:tint val="75000"/>
                  </a:schemeClr>
                </a:solidFill>
              </a:defRPr>
            </a:lvl1pPr>
          </a:lstStyle>
          <a:p>
            <a:fld id="{2EEFC946-6D13-4F8C-9740-992A906A613E}"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Lst>
  <p:transition/>
  <p:txStyles>
    <p:titleStyle>
      <a:lvl1pPr algn="ctr" defTabSz="913765"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3765"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3765"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3765"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39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1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83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55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3765" rtl="0" eaLnBrk="1" latinLnBrk="0" hangingPunct="1">
        <a:defRPr sz="1800" kern="1200">
          <a:solidFill>
            <a:schemeClr val="tx1"/>
          </a:solidFill>
          <a:latin typeface="+mn-lt"/>
          <a:ea typeface="+mn-ea"/>
          <a:cs typeface="+mn-cs"/>
        </a:defRPr>
      </a:lvl1pPr>
      <a:lvl2pPr marL="457200" algn="l" defTabSz="913765" rtl="0" eaLnBrk="1" latinLnBrk="0" hangingPunct="1">
        <a:defRPr sz="1800" kern="1200">
          <a:solidFill>
            <a:schemeClr val="tx1"/>
          </a:solidFill>
          <a:latin typeface="+mn-lt"/>
          <a:ea typeface="+mn-ea"/>
          <a:cs typeface="+mn-cs"/>
        </a:defRPr>
      </a:lvl2pPr>
      <a:lvl3pPr marL="914400" algn="l" defTabSz="913765" rtl="0" eaLnBrk="1" latinLnBrk="0" hangingPunct="1">
        <a:defRPr sz="1800" kern="1200">
          <a:solidFill>
            <a:schemeClr val="tx1"/>
          </a:solidFill>
          <a:latin typeface="+mn-lt"/>
          <a:ea typeface="+mn-ea"/>
          <a:cs typeface="+mn-cs"/>
        </a:defRPr>
      </a:lvl3pPr>
      <a:lvl4pPr marL="1371600" algn="l" defTabSz="913765" rtl="0" eaLnBrk="1" latinLnBrk="0" hangingPunct="1">
        <a:defRPr sz="1800" kern="1200">
          <a:solidFill>
            <a:schemeClr val="tx1"/>
          </a:solidFill>
          <a:latin typeface="+mn-lt"/>
          <a:ea typeface="+mn-ea"/>
          <a:cs typeface="+mn-cs"/>
        </a:defRPr>
      </a:lvl4pPr>
      <a:lvl5pPr marL="1828800" algn="l" defTabSz="913765" rtl="0" eaLnBrk="1" latinLnBrk="0" hangingPunct="1">
        <a:defRPr sz="1800" kern="1200">
          <a:solidFill>
            <a:schemeClr val="tx1"/>
          </a:solidFill>
          <a:latin typeface="+mn-lt"/>
          <a:ea typeface="+mn-ea"/>
          <a:cs typeface="+mn-cs"/>
        </a:defRPr>
      </a:lvl5pPr>
      <a:lvl6pPr marL="2286000" algn="l" defTabSz="913765" rtl="0" eaLnBrk="1" latinLnBrk="0" hangingPunct="1">
        <a:defRPr sz="1800" kern="1200">
          <a:solidFill>
            <a:schemeClr val="tx1"/>
          </a:solidFill>
          <a:latin typeface="+mn-lt"/>
          <a:ea typeface="+mn-ea"/>
          <a:cs typeface="+mn-cs"/>
        </a:defRPr>
      </a:lvl6pPr>
      <a:lvl7pPr marL="2742565" algn="l" defTabSz="913765" rtl="0" eaLnBrk="1" latinLnBrk="0" hangingPunct="1">
        <a:defRPr sz="1800" kern="1200">
          <a:solidFill>
            <a:schemeClr val="tx1"/>
          </a:solidFill>
          <a:latin typeface="+mn-lt"/>
          <a:ea typeface="+mn-ea"/>
          <a:cs typeface="+mn-cs"/>
        </a:defRPr>
      </a:lvl7pPr>
      <a:lvl8pPr marL="3199765" algn="l" defTabSz="913765" rtl="0" eaLnBrk="1" latinLnBrk="0" hangingPunct="1">
        <a:defRPr sz="1800" kern="1200">
          <a:solidFill>
            <a:schemeClr val="tx1"/>
          </a:solidFill>
          <a:latin typeface="+mn-lt"/>
          <a:ea typeface="+mn-ea"/>
          <a:cs typeface="+mn-cs"/>
        </a:defRPr>
      </a:lvl8pPr>
      <a:lvl9pPr marL="3656965" algn="l" defTabSz="913765"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tags" Target="../tags/tag6.xml"/><Relationship Id="rId3" Type="http://schemas.openxmlformats.org/officeDocument/2006/relationships/tags" Target="../tags/tag1.xml"/><Relationship Id="rId7" Type="http://schemas.openxmlformats.org/officeDocument/2006/relationships/tags" Target="../tags/tag5.xml"/><Relationship Id="rId12" Type="http://schemas.openxmlformats.org/officeDocument/2006/relationships/image" Target="../media/image3.jpeg"/><Relationship Id="rId2" Type="http://schemas.openxmlformats.org/officeDocument/2006/relationships/audio" Target="../media/media1.m4a"/><Relationship Id="rId1" Type="http://schemas.microsoft.com/office/2007/relationships/media" Target="../media/media1.m4a"/><Relationship Id="rId6" Type="http://schemas.openxmlformats.org/officeDocument/2006/relationships/tags" Target="../tags/tag4.xml"/><Relationship Id="rId11" Type="http://schemas.openxmlformats.org/officeDocument/2006/relationships/image" Target="../media/image2.png"/><Relationship Id="rId5" Type="http://schemas.openxmlformats.org/officeDocument/2006/relationships/tags" Target="../tags/tag3.xml"/><Relationship Id="rId10" Type="http://schemas.openxmlformats.org/officeDocument/2006/relationships/notesSlide" Target="../notesSlides/notesSlide1.xml"/><Relationship Id="rId4" Type="http://schemas.openxmlformats.org/officeDocument/2006/relationships/tags" Target="../tags/tag2.xml"/><Relationship Id="rId9"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5.xml"/><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8.xml"/><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8" Type="http://schemas.openxmlformats.org/officeDocument/2006/relationships/tags" Target="../tags/tag14.xml"/><Relationship Id="rId13" Type="http://schemas.openxmlformats.org/officeDocument/2006/relationships/image" Target="../media/image3.jpeg"/><Relationship Id="rId3" Type="http://schemas.openxmlformats.org/officeDocument/2006/relationships/tags" Target="../tags/tag9.xml"/><Relationship Id="rId7" Type="http://schemas.openxmlformats.org/officeDocument/2006/relationships/tags" Target="../tags/tag13.xml"/><Relationship Id="rId12" Type="http://schemas.openxmlformats.org/officeDocument/2006/relationships/notesSlide" Target="../notesSlides/notesSlide2.xml"/><Relationship Id="rId2" Type="http://schemas.openxmlformats.org/officeDocument/2006/relationships/tags" Target="../tags/tag8.xml"/><Relationship Id="rId1" Type="http://schemas.openxmlformats.org/officeDocument/2006/relationships/tags" Target="../tags/tag7.xml"/><Relationship Id="rId6" Type="http://schemas.openxmlformats.org/officeDocument/2006/relationships/tags" Target="../tags/tag12.xml"/><Relationship Id="rId11" Type="http://schemas.openxmlformats.org/officeDocument/2006/relationships/slideLayout" Target="../slideLayouts/slideLayout9.xml"/><Relationship Id="rId5" Type="http://schemas.openxmlformats.org/officeDocument/2006/relationships/tags" Target="../tags/tag11.xml"/><Relationship Id="rId10" Type="http://schemas.openxmlformats.org/officeDocument/2006/relationships/tags" Target="../tags/tag16.xml"/><Relationship Id="rId4" Type="http://schemas.openxmlformats.org/officeDocument/2006/relationships/tags" Target="../tags/tag10.xml"/><Relationship Id="rId9" Type="http://schemas.openxmlformats.org/officeDocument/2006/relationships/tags" Target="../tags/tag15.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1.xml"/><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A_audio1.wav">
            <a:hlinkClick r:id="" action="ppaction://media"/>
          </p:cNvPr>
          <p:cNvPicPr>
            <a:picLocks noChangeAspect="1"/>
          </p:cNvPicPr>
          <p:nvPr>
            <a:audioFile r:link="rId2"/>
            <p:custDataLst>
              <p:tags r:id="rId3"/>
            </p:custDataLst>
            <p:extLst>
              <p:ext uri="{DAA4B4D4-6D71-4841-9C94-3DE7FCFB9230}">
                <p14:media xmlns:p14="http://schemas.microsoft.com/office/powerpoint/2010/main" r:embed="rId1">
                  <p14:fade in="5000" out="5000"/>
                </p14:media>
              </p:ext>
            </p:extLst>
          </p:nvPr>
        </p:nvPicPr>
        <p:blipFill>
          <a:blip r:embed="rId11"/>
          <a:stretch>
            <a:fillRect/>
          </a:stretch>
        </p:blipFill>
        <p:spPr>
          <a:xfrm>
            <a:off x="-609600" y="59960"/>
            <a:ext cx="609600" cy="609600"/>
          </a:xfrm>
          <a:prstGeom prst="rect">
            <a:avLst/>
          </a:prstGeom>
        </p:spPr>
      </p:pic>
      <p:pic>
        <p:nvPicPr>
          <p:cNvPr id="3" name="PA_图片 2"/>
          <p:cNvPicPr>
            <a:picLocks noChangeAspect="1"/>
          </p:cNvPicPr>
          <p:nvPr>
            <p:custDataLst>
              <p:tags r:id="rId4"/>
            </p:custDataLst>
          </p:nvPr>
        </p:nvPicPr>
        <p:blipFill rotWithShape="1">
          <a:blip r:embed="rId12" cstate="print">
            <a:extLst>
              <a:ext uri="{28A0092B-C50C-407E-A947-70E740481C1C}">
                <a14:useLocalDpi xmlns:a14="http://schemas.microsoft.com/office/drawing/2010/main" val="0"/>
              </a:ext>
            </a:extLst>
          </a:blip>
          <a:srcRect b="6244"/>
          <a:stretch>
            <a:fillRect/>
          </a:stretch>
        </p:blipFill>
        <p:spPr>
          <a:xfrm>
            <a:off x="-1" y="0"/>
            <a:ext cx="9144002" cy="5143500"/>
          </a:xfrm>
          <a:prstGeom prst="rect">
            <a:avLst/>
          </a:prstGeom>
        </p:spPr>
      </p:pic>
      <p:sp>
        <p:nvSpPr>
          <p:cNvPr id="11" name="PA_文本框 10"/>
          <p:cNvSpPr txBox="1">
            <a:spLocks noChangeAspect="1"/>
          </p:cNvSpPr>
          <p:nvPr>
            <p:custDataLst>
              <p:tags r:id="rId5"/>
            </p:custDataLst>
          </p:nvPr>
        </p:nvSpPr>
        <p:spPr bwMode="auto">
          <a:xfrm>
            <a:off x="2501863" y="1851670"/>
            <a:ext cx="4277142" cy="576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ctr"/>
            <a:r>
              <a:rPr lang="zh-CN" altLang="en-US" sz="3155" noProof="1">
                <a:solidFill>
                  <a:srgbClr val="1C1C1C"/>
                </a:solidFill>
                <a:latin typeface="造字工房悦黑演示版常规体" pitchFamily="50" charset="-122"/>
                <a:ea typeface="造字工房悦黑演示版常规体" pitchFamily="50" charset="-122"/>
              </a:rPr>
              <a:t>圣诞活动主题</a:t>
            </a:r>
            <a:r>
              <a:rPr lang="en-US" altLang="zh-CN" sz="3155" noProof="1">
                <a:solidFill>
                  <a:srgbClr val="1C1C1C"/>
                </a:solidFill>
                <a:latin typeface="造字工房悦黑演示版常规体" pitchFamily="50" charset="-122"/>
                <a:ea typeface="造字工房悦黑演示版常规体" pitchFamily="50" charset="-122"/>
              </a:rPr>
              <a:t>PPT</a:t>
            </a:r>
            <a:r>
              <a:rPr lang="zh-CN" altLang="en-US" sz="3155" noProof="1">
                <a:solidFill>
                  <a:srgbClr val="1C1C1C"/>
                </a:solidFill>
                <a:latin typeface="造字工房悦黑演示版常规体" pitchFamily="50" charset="-122"/>
                <a:ea typeface="造字工房悦黑演示版常规体" pitchFamily="50" charset="-122"/>
              </a:rPr>
              <a:t>模板</a:t>
            </a:r>
            <a:endParaRPr lang="zh-CN" altLang="zh-CN" sz="3155" noProof="1">
              <a:solidFill>
                <a:srgbClr val="1C1C1C"/>
              </a:solidFill>
              <a:latin typeface="造字工房悦黑演示版常规体" pitchFamily="50" charset="-122"/>
              <a:ea typeface="造字工房悦黑演示版常规体" pitchFamily="50" charset="-122"/>
            </a:endParaRPr>
          </a:p>
        </p:txBody>
      </p:sp>
      <p:sp>
        <p:nvSpPr>
          <p:cNvPr id="12" name="PA_文本框 11"/>
          <p:cNvSpPr txBox="1">
            <a:spLocks noChangeArrowheads="1"/>
          </p:cNvSpPr>
          <p:nvPr>
            <p:custDataLst>
              <p:tags r:id="rId6"/>
            </p:custDataLst>
          </p:nvPr>
        </p:nvSpPr>
        <p:spPr bwMode="auto">
          <a:xfrm>
            <a:off x="1711912" y="2467297"/>
            <a:ext cx="5464969" cy="318447"/>
          </a:xfrm>
          <a:prstGeom prst="rect">
            <a:avLst/>
          </a:prstGeom>
          <a:noFill/>
          <a:ln>
            <a:noFill/>
          </a:ln>
        </p:spPr>
        <p:txBody>
          <a:bodyPr>
            <a:spAutoFit/>
          </a:bodyPr>
          <a:lstStyle/>
          <a:p>
            <a:pPr algn="ctr" eaLnBrk="0" hangingPunct="0">
              <a:defRPr/>
            </a:pPr>
            <a:r>
              <a:rPr lang="en-US" altLang="zh-CN" sz="1480" dirty="0">
                <a:solidFill>
                  <a:srgbClr val="1C1C1C"/>
                </a:solidFill>
                <a:latin typeface="造字工房悦黑演示版常规体" pitchFamily="50" charset="-122"/>
                <a:ea typeface="造字工房悦黑演示版常规体" pitchFamily="50" charset="-122"/>
              </a:rPr>
              <a:t>Simple Atmosphere Business</a:t>
            </a:r>
          </a:p>
        </p:txBody>
      </p:sp>
      <p:sp>
        <p:nvSpPr>
          <p:cNvPr id="14" name="PA_文本框 13"/>
          <p:cNvSpPr txBox="1"/>
          <p:nvPr>
            <p:custDataLst>
              <p:tags r:id="rId7"/>
            </p:custDataLst>
          </p:nvPr>
        </p:nvSpPr>
        <p:spPr>
          <a:xfrm>
            <a:off x="2176240" y="2939124"/>
            <a:ext cx="4985420" cy="471283"/>
          </a:xfrm>
          <a:prstGeom prst="rect">
            <a:avLst/>
          </a:prstGeom>
          <a:noFill/>
        </p:spPr>
        <p:txBody>
          <a:bodyPr wrap="square" rtlCol="0">
            <a:spAutoFit/>
            <a:scene3d>
              <a:camera prst="orthographicFront"/>
              <a:lightRig rig="threePt" dir="t"/>
            </a:scene3d>
            <a:sp3d contourW="12700"/>
          </a:bodyPr>
          <a:lstStyle/>
          <a:p>
            <a:pPr algn="ctr" defTabSz="665480">
              <a:lnSpc>
                <a:spcPct val="125000"/>
              </a:lnSpc>
              <a:defRPr/>
            </a:pPr>
            <a:r>
              <a:rPr lang="en-US" altLang="zh-CN" sz="985" dirty="0">
                <a:solidFill>
                  <a:srgbClr val="1C1C1C"/>
                </a:solidFill>
                <a:latin typeface="造字工房悦黑演示版常规体" pitchFamily="50" charset="-122"/>
                <a:ea typeface="造字工房悦黑演示版常规体" pitchFamily="50" charset="-122"/>
              </a:rPr>
              <a:t>The user can demonstrate on a projector or computer, or print the presentation and make it into a film to be used in a wider field</a:t>
            </a:r>
          </a:p>
        </p:txBody>
      </p:sp>
      <p:cxnSp>
        <p:nvCxnSpPr>
          <p:cNvPr id="16" name="PA_直接连接符 15"/>
          <p:cNvCxnSpPr/>
          <p:nvPr>
            <p:custDataLst>
              <p:tags r:id="rId8"/>
            </p:custDataLst>
          </p:nvPr>
        </p:nvCxnSpPr>
        <p:spPr>
          <a:xfrm>
            <a:off x="3113775" y="2877620"/>
            <a:ext cx="2877346" cy="0"/>
          </a:xfrm>
          <a:prstGeom prst="line">
            <a:avLst/>
          </a:prstGeom>
          <a:ln w="952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slow" p14:dur="1500" advClick="0" advTm="0">
        <p:cover/>
      </p:transition>
    </mc:Choice>
    <mc:Fallback xmlns="">
      <p:transition spd="slow" advClick="0" advTm="0">
        <p:cov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1" fill="hold"/>
                                        <p:tgtEl>
                                          <p:spTgt spid="8"/>
                                        </p:tgtEl>
                                      </p:cBhvr>
                                    </p:cmd>
                                  </p:childTnLst>
                                </p:cTn>
                              </p:par>
                            </p:childTnLst>
                          </p:cTn>
                        </p:par>
                      </p:childTnLst>
                    </p:cTn>
                  </p:par>
                  <p:par>
                    <p:cTn id="7" fill="hold">
                      <p:stCondLst>
                        <p:cond delay="indefinite"/>
                      </p:stCondLst>
                      <p:childTnLst>
                        <p:par>
                          <p:cTn id="8" fill="hold">
                            <p:stCondLst>
                              <p:cond delay="0"/>
                            </p:stCondLst>
                            <p:childTnLst>
                              <p:par>
                                <p:cTn id="9" presetID="14" presetClass="entr" presetSubtype="10" fill="hold" nodeType="click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randombar(horizontal)">
                                      <p:cBhvr>
                                        <p:cTn id="11" dur="500"/>
                                        <p:tgtEl>
                                          <p:spTgt spid="3"/>
                                        </p:tgtEl>
                                      </p:cBhvr>
                                    </p:animEffect>
                                  </p:childTnLst>
                                </p:cTn>
                              </p:par>
                            </p:childTnLst>
                          </p:cTn>
                        </p:par>
                      </p:childTnLst>
                    </p:cTn>
                  </p:par>
                  <p:par>
                    <p:cTn id="12" fill="hold">
                      <p:stCondLst>
                        <p:cond delay="indefinite"/>
                      </p:stCondLst>
                      <p:childTnLst>
                        <p:par>
                          <p:cTn id="13" fill="hold">
                            <p:stCondLst>
                              <p:cond delay="0"/>
                            </p:stCondLst>
                            <p:childTnLst>
                              <p:par>
                                <p:cTn id="14" presetID="31" presetClass="entr" presetSubtype="0" fill="hold" grpId="0" nodeType="clickEffect">
                                  <p:stCondLst>
                                    <p:cond delay="0"/>
                                  </p:stCondLst>
                                  <p:childTnLst>
                                    <p:set>
                                      <p:cBhvr>
                                        <p:cTn id="15" dur="1" fill="hold">
                                          <p:stCondLst>
                                            <p:cond delay="0"/>
                                          </p:stCondLst>
                                        </p:cTn>
                                        <p:tgtEl>
                                          <p:spTgt spid="11"/>
                                        </p:tgtEl>
                                        <p:attrNameLst>
                                          <p:attrName>style.visibility</p:attrName>
                                        </p:attrNameLst>
                                      </p:cBhvr>
                                      <p:to>
                                        <p:strVal val="visible"/>
                                      </p:to>
                                    </p:set>
                                    <p:anim calcmode="lin" valueType="num">
                                      <p:cBhvr>
                                        <p:cTn id="16" dur="1000" fill="hold"/>
                                        <p:tgtEl>
                                          <p:spTgt spid="11"/>
                                        </p:tgtEl>
                                        <p:attrNameLst>
                                          <p:attrName>ppt_w</p:attrName>
                                        </p:attrNameLst>
                                      </p:cBhvr>
                                      <p:tavLst>
                                        <p:tav tm="0">
                                          <p:val>
                                            <p:fltVal val="0"/>
                                          </p:val>
                                        </p:tav>
                                        <p:tav tm="100000">
                                          <p:val>
                                            <p:strVal val="#ppt_w"/>
                                          </p:val>
                                        </p:tav>
                                      </p:tavLst>
                                    </p:anim>
                                    <p:anim calcmode="lin" valueType="num">
                                      <p:cBhvr>
                                        <p:cTn id="17" dur="1000" fill="hold"/>
                                        <p:tgtEl>
                                          <p:spTgt spid="11"/>
                                        </p:tgtEl>
                                        <p:attrNameLst>
                                          <p:attrName>ppt_h</p:attrName>
                                        </p:attrNameLst>
                                      </p:cBhvr>
                                      <p:tavLst>
                                        <p:tav tm="0">
                                          <p:val>
                                            <p:fltVal val="0"/>
                                          </p:val>
                                        </p:tav>
                                        <p:tav tm="100000">
                                          <p:val>
                                            <p:strVal val="#ppt_h"/>
                                          </p:val>
                                        </p:tav>
                                      </p:tavLst>
                                    </p:anim>
                                    <p:anim calcmode="lin" valueType="num">
                                      <p:cBhvr>
                                        <p:cTn id="18" dur="1000" fill="hold"/>
                                        <p:tgtEl>
                                          <p:spTgt spid="11"/>
                                        </p:tgtEl>
                                        <p:attrNameLst>
                                          <p:attrName>style.rotation</p:attrName>
                                        </p:attrNameLst>
                                      </p:cBhvr>
                                      <p:tavLst>
                                        <p:tav tm="0">
                                          <p:val>
                                            <p:fltVal val="90"/>
                                          </p:val>
                                        </p:tav>
                                        <p:tav tm="100000">
                                          <p:val>
                                            <p:fltVal val="0"/>
                                          </p:val>
                                        </p:tav>
                                      </p:tavLst>
                                    </p:anim>
                                    <p:animEffect transition="in" filter="fade">
                                      <p:cBhvr>
                                        <p:cTn id="19" dur="1000"/>
                                        <p:tgtEl>
                                          <p:spTgt spid="11"/>
                                        </p:tgtEl>
                                      </p:cBhvr>
                                    </p:animEffect>
                                  </p:childTnLst>
                                </p:cTn>
                              </p:par>
                            </p:childTnLst>
                          </p:cTn>
                        </p:par>
                      </p:childTnLst>
                    </p:cTn>
                  </p:par>
                  <p:par>
                    <p:cTn id="20" fill="hold">
                      <p:stCondLst>
                        <p:cond delay="indefinite"/>
                      </p:stCondLst>
                      <p:childTnLst>
                        <p:par>
                          <p:cTn id="21" fill="hold">
                            <p:stCondLst>
                              <p:cond delay="0"/>
                            </p:stCondLst>
                            <p:childTnLst>
                              <p:par>
                                <p:cTn id="22" presetID="41" presetClass="entr" presetSubtype="0" fill="hold" grpId="2" nodeType="clickEffect">
                                  <p:stCondLst>
                                    <p:cond delay="0"/>
                                  </p:stCondLst>
                                  <p:iterate type="lt">
                                    <p:tmPct val="10000"/>
                                  </p:iterate>
                                  <p:childTnLst>
                                    <p:set>
                                      <p:cBhvr>
                                        <p:cTn id="23" dur="1" fill="hold">
                                          <p:stCondLst>
                                            <p:cond delay="0"/>
                                          </p:stCondLst>
                                        </p:cTn>
                                        <p:tgtEl>
                                          <p:spTgt spid="12"/>
                                        </p:tgtEl>
                                        <p:attrNameLst>
                                          <p:attrName>style.visibility</p:attrName>
                                        </p:attrNameLst>
                                      </p:cBhvr>
                                      <p:to>
                                        <p:strVal val="visible"/>
                                      </p:to>
                                    </p:set>
                                    <p:anim calcmode="lin" valueType="num">
                                      <p:cBhvr>
                                        <p:cTn id="24" dur="500" fill="hold"/>
                                        <p:tgtEl>
                                          <p:spTgt spid="12"/>
                                        </p:tgtEl>
                                        <p:attrNameLst>
                                          <p:attrName>ppt_x</p:attrName>
                                        </p:attrNameLst>
                                      </p:cBhvr>
                                      <p:tavLst>
                                        <p:tav tm="0">
                                          <p:val>
                                            <p:strVal val="#ppt_x"/>
                                          </p:val>
                                        </p:tav>
                                        <p:tav tm="50000">
                                          <p:val>
                                            <p:strVal val="#ppt_x+.1"/>
                                          </p:val>
                                        </p:tav>
                                        <p:tav tm="100000">
                                          <p:val>
                                            <p:strVal val="#ppt_x"/>
                                          </p:val>
                                        </p:tav>
                                      </p:tavLst>
                                    </p:anim>
                                    <p:anim calcmode="lin" valueType="num">
                                      <p:cBhvr>
                                        <p:cTn id="25" dur="500" fill="hold"/>
                                        <p:tgtEl>
                                          <p:spTgt spid="12"/>
                                        </p:tgtEl>
                                        <p:attrNameLst>
                                          <p:attrName>ppt_y</p:attrName>
                                        </p:attrNameLst>
                                      </p:cBhvr>
                                      <p:tavLst>
                                        <p:tav tm="0">
                                          <p:val>
                                            <p:strVal val="#ppt_y"/>
                                          </p:val>
                                        </p:tav>
                                        <p:tav tm="100000">
                                          <p:val>
                                            <p:strVal val="#ppt_y"/>
                                          </p:val>
                                        </p:tav>
                                      </p:tavLst>
                                    </p:anim>
                                    <p:anim calcmode="lin" valueType="num">
                                      <p:cBhvr>
                                        <p:cTn id="26" dur="500" fill="hold"/>
                                        <p:tgtEl>
                                          <p:spTgt spid="12"/>
                                        </p:tgtEl>
                                        <p:attrNameLst>
                                          <p:attrName>ppt_h</p:attrName>
                                        </p:attrNameLst>
                                      </p:cBhvr>
                                      <p:tavLst>
                                        <p:tav tm="0">
                                          <p:val>
                                            <p:strVal val="#ppt_h/10"/>
                                          </p:val>
                                        </p:tav>
                                        <p:tav tm="50000">
                                          <p:val>
                                            <p:strVal val="#ppt_h+.01"/>
                                          </p:val>
                                        </p:tav>
                                        <p:tav tm="100000">
                                          <p:val>
                                            <p:strVal val="#ppt_h"/>
                                          </p:val>
                                        </p:tav>
                                      </p:tavLst>
                                    </p:anim>
                                    <p:anim calcmode="lin" valueType="num">
                                      <p:cBhvr>
                                        <p:cTn id="27" dur="500" fill="hold"/>
                                        <p:tgtEl>
                                          <p:spTgt spid="12"/>
                                        </p:tgtEl>
                                        <p:attrNameLst>
                                          <p:attrName>ppt_w</p:attrName>
                                        </p:attrNameLst>
                                      </p:cBhvr>
                                      <p:tavLst>
                                        <p:tav tm="0">
                                          <p:val>
                                            <p:strVal val="#ppt_w/10"/>
                                          </p:val>
                                        </p:tav>
                                        <p:tav tm="50000">
                                          <p:val>
                                            <p:strVal val="#ppt_w+.01"/>
                                          </p:val>
                                        </p:tav>
                                        <p:tav tm="100000">
                                          <p:val>
                                            <p:strVal val="#ppt_w"/>
                                          </p:val>
                                        </p:tav>
                                      </p:tavLst>
                                    </p:anim>
                                    <p:animEffect transition="in" filter="fade">
                                      <p:cBhvr>
                                        <p:cTn id="28" dur="500" tmFilter="0,0; .5, 1; 1, 1"/>
                                        <p:tgtEl>
                                          <p:spTgt spid="12"/>
                                        </p:tgtEl>
                                      </p:cBhvr>
                                    </p:animEffect>
                                  </p:childTnLst>
                                </p:cTn>
                              </p:par>
                            </p:childTnLst>
                          </p:cTn>
                        </p:par>
                        <p:par>
                          <p:cTn id="29" fill="hold">
                            <p:stCondLst>
                              <p:cond delay="1750"/>
                            </p:stCondLst>
                            <p:childTnLst>
                              <p:par>
                                <p:cTn id="30" presetID="10" presetClass="entr" presetSubtype="0" fill="hold" grpId="0" nodeType="afterEffect">
                                  <p:stCondLst>
                                    <p:cond delay="0"/>
                                  </p:stCondLst>
                                  <p:childTnLst>
                                    <p:set>
                                      <p:cBhvr>
                                        <p:cTn id="31" dur="1" fill="hold">
                                          <p:stCondLst>
                                            <p:cond delay="0"/>
                                          </p:stCondLst>
                                        </p:cTn>
                                        <p:tgtEl>
                                          <p:spTgt spid="14"/>
                                        </p:tgtEl>
                                        <p:attrNameLst>
                                          <p:attrName>style.visibility</p:attrName>
                                        </p:attrNameLst>
                                      </p:cBhvr>
                                      <p:to>
                                        <p:strVal val="visible"/>
                                      </p:to>
                                    </p:set>
                                    <p:animEffect transition="in" filter="fade">
                                      <p:cBhvr>
                                        <p:cTn id="32" dur="500"/>
                                        <p:tgtEl>
                                          <p:spTgt spid="14"/>
                                        </p:tgtEl>
                                      </p:cBhvr>
                                    </p:animEffect>
                                  </p:childTnLst>
                                </p:cTn>
                              </p:par>
                            </p:childTnLst>
                          </p:cTn>
                        </p:par>
                        <p:par>
                          <p:cTn id="33" fill="hold">
                            <p:stCondLst>
                              <p:cond delay="2250"/>
                            </p:stCondLst>
                            <p:childTnLst>
                              <p:par>
                                <p:cTn id="34" presetID="22" presetClass="entr" presetSubtype="8" fill="hold" nodeType="afterEffect">
                                  <p:stCondLst>
                                    <p:cond delay="0"/>
                                  </p:stCondLst>
                                  <p:childTnLst>
                                    <p:set>
                                      <p:cBhvr>
                                        <p:cTn id="35" dur="1" fill="hold">
                                          <p:stCondLst>
                                            <p:cond delay="0"/>
                                          </p:stCondLst>
                                        </p:cTn>
                                        <p:tgtEl>
                                          <p:spTgt spid="16"/>
                                        </p:tgtEl>
                                        <p:attrNameLst>
                                          <p:attrName>style.visibility</p:attrName>
                                        </p:attrNameLst>
                                      </p:cBhvr>
                                      <p:to>
                                        <p:strVal val="visible"/>
                                      </p:to>
                                    </p:set>
                                    <p:animEffect transition="in" filter="wipe(left)">
                                      <p:cBhvr>
                                        <p:cTn id="36"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audio>
              <p:cMediaNode vol="80000" numSld="99" showWhenStopped="0">
                <p:cTn id="37" repeatCount="indefinite" fill="hold" display="0">
                  <p:stCondLst>
                    <p:cond delay="indefinite"/>
                  </p:stCondLst>
                  <p:endCondLst>
                    <p:cond evt="onStopAudio" delay="0">
                      <p:tgtEl>
                        <p:sldTgt/>
                      </p:tgtEl>
                    </p:cond>
                  </p:endCondLst>
                </p:cTn>
                <p:tgtEl>
                  <p:spTgt spid="8"/>
                </p:tgtEl>
              </p:cMediaNode>
            </p:audio>
          </p:childTnLst>
        </p:cTn>
      </p:par>
    </p:tnLst>
    <p:bldLst>
      <p:bldP spid="11" grpId="0"/>
      <p:bldP spid="12" grpId="0"/>
      <p:bldP spid="12" grpId="1"/>
      <p:bldP spid="12" grpId="2"/>
      <p:bldP spid="14"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658816" y="1148402"/>
            <a:ext cx="1519899" cy="2145508"/>
            <a:chOff x="1658816" y="1148402"/>
            <a:chExt cx="1519899" cy="2145508"/>
          </a:xfrm>
        </p:grpSpPr>
        <p:sp>
          <p:nvSpPr>
            <p:cNvPr id="5" name="Freeform: Shape 17"/>
            <p:cNvSpPr/>
            <p:nvPr/>
          </p:nvSpPr>
          <p:spPr bwMode="auto">
            <a:xfrm>
              <a:off x="1658816" y="2385049"/>
              <a:ext cx="1519899" cy="908861"/>
            </a:xfrm>
            <a:custGeom>
              <a:avLst/>
              <a:gdLst>
                <a:gd name="T0" fmla="*/ 0 w 21600"/>
                <a:gd name="T1" fmla="*/ 21600 h 21600"/>
                <a:gd name="T2" fmla="*/ 21600 w 21600"/>
                <a:gd name="T3" fmla="*/ 21600 h 21600"/>
                <a:gd name="T4" fmla="*/ 10849 w 21600"/>
                <a:gd name="T5" fmla="*/ 0 h 21600"/>
                <a:gd name="T6" fmla="*/ 0 w 21600"/>
                <a:gd name="T7" fmla="*/ 21600 h 21600"/>
                <a:gd name="T8" fmla="*/ 0 w 21600"/>
                <a:gd name="T9" fmla="*/ 21600 h 21600"/>
              </a:gdLst>
              <a:ahLst/>
              <a:cxnLst>
                <a:cxn ang="0">
                  <a:pos x="T0" y="T1"/>
                </a:cxn>
                <a:cxn ang="0">
                  <a:pos x="T2" y="T3"/>
                </a:cxn>
                <a:cxn ang="0">
                  <a:pos x="T4" y="T5"/>
                </a:cxn>
                <a:cxn ang="0">
                  <a:pos x="T6" y="T7"/>
                </a:cxn>
                <a:cxn ang="0">
                  <a:pos x="T8" y="T9"/>
                </a:cxn>
              </a:cxnLst>
              <a:rect l="0" t="0" r="r" b="b"/>
              <a:pathLst>
                <a:path w="21600" h="21600">
                  <a:moveTo>
                    <a:pt x="0" y="21600"/>
                  </a:moveTo>
                  <a:lnTo>
                    <a:pt x="21600" y="21600"/>
                  </a:lnTo>
                  <a:cubicBezTo>
                    <a:pt x="15074" y="15093"/>
                    <a:pt x="10849" y="0"/>
                    <a:pt x="10849" y="0"/>
                  </a:cubicBezTo>
                  <a:cubicBezTo>
                    <a:pt x="7796" y="12113"/>
                    <a:pt x="0" y="21600"/>
                    <a:pt x="0" y="21600"/>
                  </a:cubicBezTo>
                  <a:close/>
                  <a:moveTo>
                    <a:pt x="0" y="21600"/>
                  </a:moveTo>
                </a:path>
              </a:pathLst>
            </a:custGeom>
            <a:solidFill>
              <a:schemeClr val="accent1">
                <a:alpha val="80000"/>
              </a:schemeClr>
            </a:solidFill>
            <a:ln>
              <a:noFill/>
            </a:ln>
          </p:spPr>
          <p:txBody>
            <a:bodyPr anchor="ctr"/>
            <a:lstStyle/>
            <a:p>
              <a:pPr algn="ctr"/>
              <a:endParaRPr sz="1600">
                <a:solidFill>
                  <a:schemeClr val="bg1">
                    <a:lumMod val="50000"/>
                  </a:schemeClr>
                </a:solidFill>
                <a:latin typeface="微软雅黑" panose="020B0503020204020204" pitchFamily="34" charset="-122"/>
                <a:ea typeface="微软雅黑" panose="020B0503020204020204" pitchFamily="34" charset="-122"/>
              </a:endParaRPr>
            </a:p>
          </p:txBody>
        </p:sp>
        <p:sp>
          <p:nvSpPr>
            <p:cNvPr id="6" name="Rectangle 18"/>
            <p:cNvSpPr/>
            <p:nvPr/>
          </p:nvSpPr>
          <p:spPr bwMode="auto">
            <a:xfrm>
              <a:off x="2113823" y="1148402"/>
              <a:ext cx="597848" cy="167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wrap="none" lIns="0" tIns="0" rIns="0" bIns="0" anchor="ctr">
              <a:normAutofit fontScale="92500" lnSpcReduction="10000"/>
            </a:bodyPr>
            <a:lstStyle/>
            <a:p>
              <a:pPr algn="ctr"/>
              <a:r>
                <a:rPr lang="en-US" sz="1200">
                  <a:solidFill>
                    <a:schemeClr val="bg1">
                      <a:lumMod val="50000"/>
                    </a:schemeClr>
                  </a:solidFill>
                  <a:latin typeface="微软雅黑" panose="020B0503020204020204" pitchFamily="34" charset="-122"/>
                  <a:ea typeface="微软雅黑" panose="020B0503020204020204" pitchFamily="34" charset="-122"/>
                </a:rPr>
                <a:t>40%</a:t>
              </a:r>
            </a:p>
          </p:txBody>
        </p:sp>
        <p:cxnSp>
          <p:nvCxnSpPr>
            <p:cNvPr id="7" name="Straight Connector 16"/>
            <p:cNvCxnSpPr>
              <a:endCxn id="5" idx="2"/>
            </p:cNvCxnSpPr>
            <p:nvPr/>
          </p:nvCxnSpPr>
          <p:spPr>
            <a:xfrm>
              <a:off x="2401074" y="1485492"/>
              <a:ext cx="21140" cy="899557"/>
            </a:xfrm>
            <a:prstGeom prst="line">
              <a:avLst/>
            </a:prstGeom>
            <a:ln w="19050">
              <a:solidFill>
                <a:schemeClr val="bg2">
                  <a:lumMod val="75000"/>
                </a:schemeClr>
              </a:solidFill>
              <a:prstDash val="sysDot"/>
              <a:headEnd type="oval" w="lg" len="lg"/>
              <a:tailEnd type="none" w="lg" len="lg"/>
            </a:ln>
          </p:spPr>
          <p:style>
            <a:lnRef idx="1">
              <a:schemeClr val="accent1"/>
            </a:lnRef>
            <a:fillRef idx="0">
              <a:schemeClr val="accent1"/>
            </a:fillRef>
            <a:effectRef idx="0">
              <a:schemeClr val="accent1"/>
            </a:effectRef>
            <a:fontRef idx="minor">
              <a:schemeClr val="tx1"/>
            </a:fontRef>
          </p:style>
        </p:cxnSp>
      </p:grpSp>
      <p:grpSp>
        <p:nvGrpSpPr>
          <p:cNvPr id="37" name="组合 36"/>
          <p:cNvGrpSpPr/>
          <p:nvPr/>
        </p:nvGrpSpPr>
        <p:grpSpPr>
          <a:xfrm>
            <a:off x="2731732" y="1174521"/>
            <a:ext cx="1519899" cy="2119390"/>
            <a:chOff x="2731732" y="1174521"/>
            <a:chExt cx="1519899" cy="2119390"/>
          </a:xfrm>
        </p:grpSpPr>
        <p:sp>
          <p:nvSpPr>
            <p:cNvPr id="8" name="Freeform: Shape 22"/>
            <p:cNvSpPr/>
            <p:nvPr/>
          </p:nvSpPr>
          <p:spPr bwMode="auto">
            <a:xfrm>
              <a:off x="2731732" y="2691922"/>
              <a:ext cx="1519899" cy="601989"/>
            </a:xfrm>
            <a:custGeom>
              <a:avLst/>
              <a:gdLst>
                <a:gd name="T0" fmla="*/ 0 w 21600"/>
                <a:gd name="T1" fmla="*/ 21600 h 21600"/>
                <a:gd name="T2" fmla="*/ 21600 w 21600"/>
                <a:gd name="T3" fmla="*/ 21600 h 21600"/>
                <a:gd name="T4" fmla="*/ 10849 w 21600"/>
                <a:gd name="T5" fmla="*/ 0 h 21600"/>
                <a:gd name="T6" fmla="*/ 0 w 21600"/>
                <a:gd name="T7" fmla="*/ 21600 h 21600"/>
                <a:gd name="T8" fmla="*/ 0 w 21600"/>
                <a:gd name="T9" fmla="*/ 21600 h 21600"/>
              </a:gdLst>
              <a:ahLst/>
              <a:cxnLst>
                <a:cxn ang="0">
                  <a:pos x="T0" y="T1"/>
                </a:cxn>
                <a:cxn ang="0">
                  <a:pos x="T2" y="T3"/>
                </a:cxn>
                <a:cxn ang="0">
                  <a:pos x="T4" y="T5"/>
                </a:cxn>
                <a:cxn ang="0">
                  <a:pos x="T6" y="T7"/>
                </a:cxn>
                <a:cxn ang="0">
                  <a:pos x="T8" y="T9"/>
                </a:cxn>
              </a:cxnLst>
              <a:rect l="0" t="0" r="r" b="b"/>
              <a:pathLst>
                <a:path w="21600" h="21600">
                  <a:moveTo>
                    <a:pt x="0" y="21600"/>
                  </a:moveTo>
                  <a:lnTo>
                    <a:pt x="21600" y="21600"/>
                  </a:lnTo>
                  <a:cubicBezTo>
                    <a:pt x="15074" y="15093"/>
                    <a:pt x="10849" y="0"/>
                    <a:pt x="10849" y="0"/>
                  </a:cubicBezTo>
                  <a:cubicBezTo>
                    <a:pt x="7796" y="12113"/>
                    <a:pt x="0" y="21600"/>
                    <a:pt x="0" y="21600"/>
                  </a:cubicBezTo>
                  <a:close/>
                  <a:moveTo>
                    <a:pt x="0" y="21600"/>
                  </a:moveTo>
                </a:path>
              </a:pathLst>
            </a:custGeom>
            <a:solidFill>
              <a:schemeClr val="accent2">
                <a:alpha val="80000"/>
              </a:schemeClr>
            </a:solidFill>
            <a:ln>
              <a:noFill/>
            </a:ln>
          </p:spPr>
          <p:txBody>
            <a:bodyPr anchor="ctr"/>
            <a:lstStyle/>
            <a:p>
              <a:pPr algn="ctr"/>
              <a:endParaRPr sz="1600">
                <a:solidFill>
                  <a:schemeClr val="bg1">
                    <a:lumMod val="50000"/>
                  </a:schemeClr>
                </a:solidFill>
                <a:latin typeface="微软雅黑" panose="020B0503020204020204" pitchFamily="34" charset="-122"/>
                <a:ea typeface="微软雅黑" panose="020B0503020204020204" pitchFamily="34" charset="-122"/>
              </a:endParaRPr>
            </a:p>
          </p:txBody>
        </p:sp>
        <p:sp>
          <p:nvSpPr>
            <p:cNvPr id="9" name="Rectangle 23"/>
            <p:cNvSpPr/>
            <p:nvPr/>
          </p:nvSpPr>
          <p:spPr bwMode="auto">
            <a:xfrm>
              <a:off x="3177912" y="1174521"/>
              <a:ext cx="597848" cy="1675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wrap="none" lIns="0" tIns="0" rIns="0" bIns="0" anchor="ctr">
              <a:normAutofit fontScale="92500" lnSpcReduction="10000"/>
            </a:bodyPr>
            <a:lstStyle/>
            <a:p>
              <a:pPr algn="ctr"/>
              <a:r>
                <a:rPr lang="en-US" sz="1200">
                  <a:solidFill>
                    <a:schemeClr val="bg1">
                      <a:lumMod val="50000"/>
                    </a:schemeClr>
                  </a:solidFill>
                  <a:latin typeface="微软雅黑" panose="020B0503020204020204" pitchFamily="34" charset="-122"/>
                  <a:ea typeface="微软雅黑" panose="020B0503020204020204" pitchFamily="34" charset="-122"/>
                </a:rPr>
                <a:t>30%</a:t>
              </a:r>
            </a:p>
          </p:txBody>
        </p:sp>
        <p:cxnSp>
          <p:nvCxnSpPr>
            <p:cNvPr id="10" name="Straight Connector 21"/>
            <p:cNvCxnSpPr/>
            <p:nvPr/>
          </p:nvCxnSpPr>
          <p:spPr>
            <a:xfrm>
              <a:off x="3474315" y="1485492"/>
              <a:ext cx="20814" cy="1165291"/>
            </a:xfrm>
            <a:prstGeom prst="line">
              <a:avLst/>
            </a:prstGeom>
            <a:ln w="19050">
              <a:solidFill>
                <a:schemeClr val="bg2">
                  <a:lumMod val="75000"/>
                </a:schemeClr>
              </a:solidFill>
              <a:prstDash val="sysDot"/>
              <a:headEnd type="oval" w="lg" len="lg"/>
              <a:tailEnd type="none" w="lg" len="lg"/>
            </a:ln>
          </p:spPr>
          <p:style>
            <a:lnRef idx="1">
              <a:schemeClr val="accent1"/>
            </a:lnRef>
            <a:fillRef idx="0">
              <a:schemeClr val="accent1"/>
            </a:fillRef>
            <a:effectRef idx="0">
              <a:schemeClr val="accent1"/>
            </a:effectRef>
            <a:fontRef idx="minor">
              <a:schemeClr val="tx1"/>
            </a:fontRef>
          </p:style>
        </p:cxnSp>
      </p:grpSp>
      <p:grpSp>
        <p:nvGrpSpPr>
          <p:cNvPr id="39" name="组合 38"/>
          <p:cNvGrpSpPr/>
          <p:nvPr/>
        </p:nvGrpSpPr>
        <p:grpSpPr>
          <a:xfrm>
            <a:off x="4892815" y="1150640"/>
            <a:ext cx="1519899" cy="2143271"/>
            <a:chOff x="4892815" y="1150640"/>
            <a:chExt cx="1519899" cy="2143271"/>
          </a:xfrm>
        </p:grpSpPr>
        <p:sp>
          <p:nvSpPr>
            <p:cNvPr id="11" name="Freeform: Shape 27"/>
            <p:cNvSpPr/>
            <p:nvPr/>
          </p:nvSpPr>
          <p:spPr bwMode="auto">
            <a:xfrm>
              <a:off x="4892815" y="2254011"/>
              <a:ext cx="1519899" cy="1039900"/>
            </a:xfrm>
            <a:custGeom>
              <a:avLst/>
              <a:gdLst>
                <a:gd name="T0" fmla="*/ 0 w 21600"/>
                <a:gd name="T1" fmla="*/ 21600 h 21600"/>
                <a:gd name="T2" fmla="*/ 21600 w 21600"/>
                <a:gd name="T3" fmla="*/ 21600 h 21600"/>
                <a:gd name="T4" fmla="*/ 10849 w 21600"/>
                <a:gd name="T5" fmla="*/ 0 h 21600"/>
                <a:gd name="T6" fmla="*/ 0 w 21600"/>
                <a:gd name="T7" fmla="*/ 21600 h 21600"/>
                <a:gd name="T8" fmla="*/ 0 w 21600"/>
                <a:gd name="T9" fmla="*/ 21600 h 21600"/>
              </a:gdLst>
              <a:ahLst/>
              <a:cxnLst>
                <a:cxn ang="0">
                  <a:pos x="T0" y="T1"/>
                </a:cxn>
                <a:cxn ang="0">
                  <a:pos x="T2" y="T3"/>
                </a:cxn>
                <a:cxn ang="0">
                  <a:pos x="T4" y="T5"/>
                </a:cxn>
                <a:cxn ang="0">
                  <a:pos x="T6" y="T7"/>
                </a:cxn>
                <a:cxn ang="0">
                  <a:pos x="T8" y="T9"/>
                </a:cxn>
              </a:cxnLst>
              <a:rect l="0" t="0" r="r" b="b"/>
              <a:pathLst>
                <a:path w="21600" h="21600">
                  <a:moveTo>
                    <a:pt x="0" y="21600"/>
                  </a:moveTo>
                  <a:lnTo>
                    <a:pt x="21600" y="21600"/>
                  </a:lnTo>
                  <a:cubicBezTo>
                    <a:pt x="15074" y="15093"/>
                    <a:pt x="10849" y="0"/>
                    <a:pt x="10849" y="0"/>
                  </a:cubicBezTo>
                  <a:cubicBezTo>
                    <a:pt x="7796" y="12113"/>
                    <a:pt x="0" y="21600"/>
                    <a:pt x="0" y="21600"/>
                  </a:cubicBezTo>
                  <a:close/>
                  <a:moveTo>
                    <a:pt x="0" y="21600"/>
                  </a:moveTo>
                </a:path>
              </a:pathLst>
            </a:custGeom>
            <a:solidFill>
              <a:schemeClr val="accent4">
                <a:alpha val="80000"/>
              </a:schemeClr>
            </a:solidFill>
            <a:ln>
              <a:noFill/>
            </a:ln>
          </p:spPr>
          <p:txBody>
            <a:bodyPr anchor="ctr"/>
            <a:lstStyle/>
            <a:p>
              <a:pPr algn="ctr"/>
              <a:endParaRPr sz="1600">
                <a:solidFill>
                  <a:schemeClr val="bg1">
                    <a:lumMod val="50000"/>
                  </a:schemeClr>
                </a:solidFill>
                <a:latin typeface="微软雅黑" panose="020B0503020204020204" pitchFamily="34" charset="-122"/>
                <a:ea typeface="微软雅黑" panose="020B0503020204020204" pitchFamily="34" charset="-122"/>
              </a:endParaRPr>
            </a:p>
          </p:txBody>
        </p:sp>
        <p:sp>
          <p:nvSpPr>
            <p:cNvPr id="12" name="Rectangle 28"/>
            <p:cNvSpPr/>
            <p:nvPr/>
          </p:nvSpPr>
          <p:spPr bwMode="auto">
            <a:xfrm>
              <a:off x="5356648" y="1150640"/>
              <a:ext cx="597848" cy="167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wrap="none" lIns="0" tIns="0" rIns="0" bIns="0" anchor="ctr">
              <a:normAutofit fontScale="92500" lnSpcReduction="10000"/>
            </a:bodyPr>
            <a:lstStyle/>
            <a:p>
              <a:pPr algn="ctr"/>
              <a:r>
                <a:rPr lang="en-US" sz="1200">
                  <a:solidFill>
                    <a:schemeClr val="bg1">
                      <a:lumMod val="50000"/>
                    </a:schemeClr>
                  </a:solidFill>
                  <a:latin typeface="微软雅黑" panose="020B0503020204020204" pitchFamily="34" charset="-122"/>
                  <a:ea typeface="微软雅黑" panose="020B0503020204020204" pitchFamily="34" charset="-122"/>
                </a:rPr>
                <a:t>65%</a:t>
              </a:r>
            </a:p>
          </p:txBody>
        </p:sp>
        <p:cxnSp>
          <p:nvCxnSpPr>
            <p:cNvPr id="13" name="Straight Connector 26"/>
            <p:cNvCxnSpPr/>
            <p:nvPr/>
          </p:nvCxnSpPr>
          <p:spPr>
            <a:xfrm rot="5400000" flipV="1">
              <a:off x="5284324" y="1851888"/>
              <a:ext cx="736879" cy="4088"/>
            </a:xfrm>
            <a:prstGeom prst="line">
              <a:avLst/>
            </a:prstGeom>
            <a:ln w="19050">
              <a:solidFill>
                <a:schemeClr val="bg2">
                  <a:lumMod val="75000"/>
                </a:schemeClr>
              </a:solidFill>
              <a:prstDash val="sysDot"/>
              <a:headEnd type="oval" w="lg" len="lg"/>
              <a:tailEnd type="none" w="lg" len="lg"/>
            </a:ln>
          </p:spPr>
          <p:style>
            <a:lnRef idx="1">
              <a:schemeClr val="accent1"/>
            </a:lnRef>
            <a:fillRef idx="0">
              <a:schemeClr val="accent1"/>
            </a:fillRef>
            <a:effectRef idx="0">
              <a:schemeClr val="accent1"/>
            </a:effectRef>
            <a:fontRef idx="minor">
              <a:schemeClr val="tx1"/>
            </a:fontRef>
          </p:style>
        </p:cxnSp>
      </p:grpSp>
      <p:grpSp>
        <p:nvGrpSpPr>
          <p:cNvPr id="38" name="组合 37"/>
          <p:cNvGrpSpPr/>
          <p:nvPr/>
        </p:nvGrpSpPr>
        <p:grpSpPr>
          <a:xfrm>
            <a:off x="3782179" y="1147052"/>
            <a:ext cx="1520701" cy="2146859"/>
            <a:chOff x="3782179" y="1147052"/>
            <a:chExt cx="1520701" cy="2146859"/>
          </a:xfrm>
        </p:grpSpPr>
        <p:sp>
          <p:nvSpPr>
            <p:cNvPr id="14" name="Freeform: Shape 32"/>
            <p:cNvSpPr/>
            <p:nvPr/>
          </p:nvSpPr>
          <p:spPr bwMode="auto">
            <a:xfrm>
              <a:off x="3782179" y="1820012"/>
              <a:ext cx="1520701" cy="1473899"/>
            </a:xfrm>
            <a:custGeom>
              <a:avLst/>
              <a:gdLst>
                <a:gd name="T0" fmla="*/ 0 w 21600"/>
                <a:gd name="T1" fmla="*/ 21600 h 21600"/>
                <a:gd name="T2" fmla="*/ 21600 w 21600"/>
                <a:gd name="T3" fmla="*/ 21600 h 21600"/>
                <a:gd name="T4" fmla="*/ 10849 w 21600"/>
                <a:gd name="T5" fmla="*/ 0 h 21600"/>
                <a:gd name="T6" fmla="*/ 0 w 21600"/>
                <a:gd name="T7" fmla="*/ 21600 h 21600"/>
                <a:gd name="T8" fmla="*/ 0 w 21600"/>
                <a:gd name="T9" fmla="*/ 21600 h 21600"/>
              </a:gdLst>
              <a:ahLst/>
              <a:cxnLst>
                <a:cxn ang="0">
                  <a:pos x="T0" y="T1"/>
                </a:cxn>
                <a:cxn ang="0">
                  <a:pos x="T2" y="T3"/>
                </a:cxn>
                <a:cxn ang="0">
                  <a:pos x="T4" y="T5"/>
                </a:cxn>
                <a:cxn ang="0">
                  <a:pos x="T6" y="T7"/>
                </a:cxn>
                <a:cxn ang="0">
                  <a:pos x="T8" y="T9"/>
                </a:cxn>
              </a:cxnLst>
              <a:rect l="0" t="0" r="r" b="b"/>
              <a:pathLst>
                <a:path w="21600" h="21600">
                  <a:moveTo>
                    <a:pt x="0" y="21600"/>
                  </a:moveTo>
                  <a:lnTo>
                    <a:pt x="21600" y="21600"/>
                  </a:lnTo>
                  <a:cubicBezTo>
                    <a:pt x="15074" y="15093"/>
                    <a:pt x="10849" y="0"/>
                    <a:pt x="10849" y="0"/>
                  </a:cubicBezTo>
                  <a:cubicBezTo>
                    <a:pt x="7796" y="12113"/>
                    <a:pt x="0" y="21600"/>
                    <a:pt x="0" y="21600"/>
                  </a:cubicBezTo>
                  <a:close/>
                  <a:moveTo>
                    <a:pt x="0" y="21600"/>
                  </a:moveTo>
                </a:path>
              </a:pathLst>
            </a:custGeom>
            <a:solidFill>
              <a:schemeClr val="accent3">
                <a:alpha val="80000"/>
              </a:schemeClr>
            </a:solidFill>
            <a:ln>
              <a:noFill/>
            </a:ln>
          </p:spPr>
          <p:txBody>
            <a:bodyPr anchor="ctr"/>
            <a:lstStyle/>
            <a:p>
              <a:pPr algn="ctr"/>
              <a:endParaRPr sz="1600">
                <a:solidFill>
                  <a:schemeClr val="bg1">
                    <a:lumMod val="50000"/>
                  </a:schemeClr>
                </a:solidFill>
                <a:latin typeface="微软雅黑" panose="020B0503020204020204" pitchFamily="34" charset="-122"/>
                <a:ea typeface="微软雅黑" panose="020B0503020204020204" pitchFamily="34" charset="-122"/>
              </a:endParaRPr>
            </a:p>
          </p:txBody>
        </p:sp>
        <p:sp>
          <p:nvSpPr>
            <p:cNvPr id="15" name="Rectangle 33"/>
            <p:cNvSpPr/>
            <p:nvPr/>
          </p:nvSpPr>
          <p:spPr bwMode="auto">
            <a:xfrm>
              <a:off x="4239835" y="1147052"/>
              <a:ext cx="598164" cy="1675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wrap="none" lIns="0" tIns="0" rIns="0" bIns="0" anchor="ctr">
              <a:normAutofit fontScale="92500" lnSpcReduction="10000"/>
            </a:bodyPr>
            <a:lstStyle/>
            <a:p>
              <a:pPr algn="ctr"/>
              <a:r>
                <a:rPr lang="en-US" sz="1200">
                  <a:solidFill>
                    <a:schemeClr val="bg1">
                      <a:lumMod val="50000"/>
                    </a:schemeClr>
                  </a:solidFill>
                  <a:latin typeface="微软雅黑" panose="020B0503020204020204" pitchFamily="34" charset="-122"/>
                  <a:ea typeface="微软雅黑" panose="020B0503020204020204" pitchFamily="34" charset="-122"/>
                </a:rPr>
                <a:t>85%</a:t>
              </a:r>
            </a:p>
          </p:txBody>
        </p:sp>
        <p:cxnSp>
          <p:nvCxnSpPr>
            <p:cNvPr id="16" name="Straight Connector 31"/>
            <p:cNvCxnSpPr/>
            <p:nvPr/>
          </p:nvCxnSpPr>
          <p:spPr>
            <a:xfrm rot="5400000" flipV="1">
              <a:off x="4375448" y="1641351"/>
              <a:ext cx="315805" cy="4088"/>
            </a:xfrm>
            <a:prstGeom prst="line">
              <a:avLst/>
            </a:prstGeom>
            <a:ln w="19050">
              <a:solidFill>
                <a:schemeClr val="bg2">
                  <a:lumMod val="75000"/>
                </a:schemeClr>
              </a:solidFill>
              <a:prstDash val="sysDot"/>
              <a:headEnd type="oval" w="lg" len="lg"/>
              <a:tailEnd type="none" w="lg" len="lg"/>
            </a:ln>
          </p:spPr>
          <p:style>
            <a:lnRef idx="1">
              <a:schemeClr val="accent1"/>
            </a:lnRef>
            <a:fillRef idx="0">
              <a:schemeClr val="accent1"/>
            </a:fillRef>
            <a:effectRef idx="0">
              <a:schemeClr val="accent1"/>
            </a:effectRef>
            <a:fontRef idx="minor">
              <a:schemeClr val="tx1"/>
            </a:fontRef>
          </p:style>
        </p:cxnSp>
      </p:grpSp>
      <p:grpSp>
        <p:nvGrpSpPr>
          <p:cNvPr id="40" name="组合 39"/>
          <p:cNvGrpSpPr/>
          <p:nvPr/>
        </p:nvGrpSpPr>
        <p:grpSpPr>
          <a:xfrm>
            <a:off x="5980978" y="1154342"/>
            <a:ext cx="1519899" cy="2139569"/>
            <a:chOff x="5980978" y="1154342"/>
            <a:chExt cx="1519899" cy="2139569"/>
          </a:xfrm>
        </p:grpSpPr>
        <p:sp>
          <p:nvSpPr>
            <p:cNvPr id="4" name="Oval 13"/>
            <p:cNvSpPr/>
            <p:nvPr/>
          </p:nvSpPr>
          <p:spPr bwMode="auto">
            <a:xfrm>
              <a:off x="7260003" y="2848878"/>
              <a:ext cx="140069" cy="107266"/>
            </a:xfrm>
            <a:prstGeom prst="ellipse">
              <a:avLst/>
            </a:prstGeom>
            <a:solidFill>
              <a:schemeClr val="accent5">
                <a:lumMod val="60000"/>
                <a:lumOff val="40000"/>
              </a:schemeClr>
            </a:solidFill>
            <a:ln>
              <a:noFill/>
            </a:ln>
          </p:spPr>
          <p:txBody>
            <a:bodyPr anchor="ctr"/>
            <a:lstStyle/>
            <a:p>
              <a:pPr algn="ctr"/>
              <a:endParaRPr sz="1600">
                <a:solidFill>
                  <a:schemeClr val="bg1">
                    <a:lumMod val="50000"/>
                  </a:schemeClr>
                </a:solidFill>
                <a:latin typeface="微软雅黑" panose="020B0503020204020204" pitchFamily="34" charset="-122"/>
                <a:ea typeface="微软雅黑" panose="020B0503020204020204" pitchFamily="34" charset="-122"/>
              </a:endParaRPr>
            </a:p>
          </p:txBody>
        </p:sp>
        <p:sp>
          <p:nvSpPr>
            <p:cNvPr id="17" name="Freeform: Shape 37"/>
            <p:cNvSpPr/>
            <p:nvPr/>
          </p:nvSpPr>
          <p:spPr bwMode="auto">
            <a:xfrm>
              <a:off x="5980978" y="2691922"/>
              <a:ext cx="1519899" cy="601989"/>
            </a:xfrm>
            <a:custGeom>
              <a:avLst/>
              <a:gdLst>
                <a:gd name="T0" fmla="*/ 0 w 21600"/>
                <a:gd name="T1" fmla="*/ 21600 h 21600"/>
                <a:gd name="T2" fmla="*/ 21600 w 21600"/>
                <a:gd name="T3" fmla="*/ 21600 h 21600"/>
                <a:gd name="T4" fmla="*/ 10849 w 21600"/>
                <a:gd name="T5" fmla="*/ 0 h 21600"/>
                <a:gd name="T6" fmla="*/ 0 w 21600"/>
                <a:gd name="T7" fmla="*/ 21600 h 21600"/>
                <a:gd name="T8" fmla="*/ 0 w 21600"/>
                <a:gd name="T9" fmla="*/ 21600 h 21600"/>
              </a:gdLst>
              <a:ahLst/>
              <a:cxnLst>
                <a:cxn ang="0">
                  <a:pos x="T0" y="T1"/>
                </a:cxn>
                <a:cxn ang="0">
                  <a:pos x="T2" y="T3"/>
                </a:cxn>
                <a:cxn ang="0">
                  <a:pos x="T4" y="T5"/>
                </a:cxn>
                <a:cxn ang="0">
                  <a:pos x="T6" y="T7"/>
                </a:cxn>
                <a:cxn ang="0">
                  <a:pos x="T8" y="T9"/>
                </a:cxn>
              </a:cxnLst>
              <a:rect l="0" t="0" r="r" b="b"/>
              <a:pathLst>
                <a:path w="21600" h="21600">
                  <a:moveTo>
                    <a:pt x="0" y="21600"/>
                  </a:moveTo>
                  <a:lnTo>
                    <a:pt x="21600" y="21600"/>
                  </a:lnTo>
                  <a:cubicBezTo>
                    <a:pt x="15074" y="15093"/>
                    <a:pt x="10849" y="0"/>
                    <a:pt x="10849" y="0"/>
                  </a:cubicBezTo>
                  <a:cubicBezTo>
                    <a:pt x="7796" y="12113"/>
                    <a:pt x="0" y="21600"/>
                    <a:pt x="0" y="21600"/>
                  </a:cubicBezTo>
                  <a:close/>
                  <a:moveTo>
                    <a:pt x="0" y="21600"/>
                  </a:moveTo>
                </a:path>
              </a:pathLst>
            </a:custGeom>
            <a:solidFill>
              <a:schemeClr val="accent5">
                <a:alpha val="80000"/>
              </a:schemeClr>
            </a:solidFill>
            <a:ln>
              <a:noFill/>
            </a:ln>
          </p:spPr>
          <p:txBody>
            <a:bodyPr anchor="ctr"/>
            <a:lstStyle/>
            <a:p>
              <a:pPr algn="ctr"/>
              <a:endParaRPr sz="1600">
                <a:solidFill>
                  <a:schemeClr val="bg1">
                    <a:lumMod val="50000"/>
                  </a:schemeClr>
                </a:solidFill>
                <a:latin typeface="微软雅黑" panose="020B0503020204020204" pitchFamily="34" charset="-122"/>
                <a:ea typeface="微软雅黑" panose="020B0503020204020204" pitchFamily="34" charset="-122"/>
              </a:endParaRPr>
            </a:p>
          </p:txBody>
        </p:sp>
        <p:sp>
          <p:nvSpPr>
            <p:cNvPr id="18" name="Rectangle 38"/>
            <p:cNvSpPr/>
            <p:nvPr/>
          </p:nvSpPr>
          <p:spPr bwMode="auto">
            <a:xfrm>
              <a:off x="6454443" y="1154342"/>
              <a:ext cx="597848" cy="1675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wrap="none" lIns="0" tIns="0" rIns="0" bIns="0" anchor="ctr">
              <a:normAutofit fontScale="92500" lnSpcReduction="10000"/>
            </a:bodyPr>
            <a:lstStyle/>
            <a:p>
              <a:pPr algn="ctr"/>
              <a:r>
                <a:rPr lang="en-US" sz="1200">
                  <a:solidFill>
                    <a:schemeClr val="bg1">
                      <a:lumMod val="50000"/>
                    </a:schemeClr>
                  </a:solidFill>
                  <a:latin typeface="微软雅黑" panose="020B0503020204020204" pitchFamily="34" charset="-122"/>
                  <a:ea typeface="微软雅黑" panose="020B0503020204020204" pitchFamily="34" charset="-122"/>
                </a:rPr>
                <a:t>35%</a:t>
              </a:r>
            </a:p>
          </p:txBody>
        </p:sp>
        <p:cxnSp>
          <p:nvCxnSpPr>
            <p:cNvPr id="19" name="Straight Connector 36"/>
            <p:cNvCxnSpPr/>
            <p:nvPr/>
          </p:nvCxnSpPr>
          <p:spPr>
            <a:xfrm>
              <a:off x="6756699" y="1485492"/>
              <a:ext cx="0" cy="1165291"/>
            </a:xfrm>
            <a:prstGeom prst="line">
              <a:avLst/>
            </a:prstGeom>
            <a:ln w="19050">
              <a:solidFill>
                <a:schemeClr val="bg2">
                  <a:lumMod val="75000"/>
                </a:schemeClr>
              </a:solidFill>
              <a:prstDash val="sysDot"/>
              <a:headEnd type="oval" w="lg" len="lg"/>
              <a:tailEnd type="none" w="lg" len="lg"/>
            </a:ln>
          </p:spPr>
          <p:style>
            <a:lnRef idx="1">
              <a:schemeClr val="accent1"/>
            </a:lnRef>
            <a:fillRef idx="0">
              <a:schemeClr val="accent1"/>
            </a:fillRef>
            <a:effectRef idx="0">
              <a:schemeClr val="accent1"/>
            </a:effectRef>
            <a:fontRef idx="minor">
              <a:schemeClr val="tx1"/>
            </a:fontRef>
          </p:style>
        </p:cxnSp>
      </p:grpSp>
      <p:grpSp>
        <p:nvGrpSpPr>
          <p:cNvPr id="20" name="Group 35"/>
          <p:cNvGrpSpPr/>
          <p:nvPr/>
        </p:nvGrpSpPr>
        <p:grpSpPr>
          <a:xfrm>
            <a:off x="539353" y="3525751"/>
            <a:ext cx="8065295" cy="642945"/>
            <a:chOff x="1446648" y="2161845"/>
            <a:chExt cx="11660559" cy="857260"/>
          </a:xfrm>
        </p:grpSpPr>
        <p:grpSp>
          <p:nvGrpSpPr>
            <p:cNvPr id="21" name="Group 39"/>
            <p:cNvGrpSpPr/>
            <p:nvPr/>
          </p:nvGrpSpPr>
          <p:grpSpPr>
            <a:xfrm>
              <a:off x="1446648" y="2161845"/>
              <a:ext cx="2213143" cy="857260"/>
              <a:chOff x="1732858" y="5001250"/>
              <a:chExt cx="2213143" cy="857260"/>
            </a:xfrm>
          </p:grpSpPr>
          <p:sp>
            <p:nvSpPr>
              <p:cNvPr id="34" name="TextBox 60"/>
              <p:cNvSpPr txBox="1"/>
              <p:nvPr/>
            </p:nvSpPr>
            <p:spPr bwMode="auto">
              <a:xfrm>
                <a:off x="1732858" y="5001250"/>
                <a:ext cx="2213143" cy="283030"/>
              </a:xfrm>
              <a:prstGeom prst="rect">
                <a:avLst/>
              </a:prstGeom>
              <a:noFill/>
              <a:ln w="9525">
                <a:noFill/>
                <a:miter lim="800000"/>
              </a:ln>
            </p:spPr>
            <p:txBody>
              <a:bodyPr wrap="none" lIns="0" tIns="0" rIns="0" bIns="0" anchor="ctr" anchorCtr="1">
                <a:normAutofit/>
                <a:scene3d>
                  <a:camera prst="orthographicFront"/>
                  <a:lightRig rig="threePt" dir="t"/>
                </a:scene3d>
                <a:sp3d>
                  <a:bevelT w="0" h="0"/>
                </a:sp3d>
              </a:bodyPr>
              <a:lstStyle/>
              <a:p>
                <a:pPr marL="0" lvl="1" algn="ctr"/>
                <a:r>
                  <a:rPr lang="zh-CN" altLang="en-US" sz="1200" b="1">
                    <a:solidFill>
                      <a:schemeClr val="bg1">
                        <a:lumMod val="50000"/>
                      </a:schemeClr>
                    </a:solidFill>
                    <a:latin typeface="微软雅黑" panose="020B0503020204020204" pitchFamily="34" charset="-122"/>
                    <a:ea typeface="微软雅黑" panose="020B0503020204020204" pitchFamily="34" charset="-122"/>
                  </a:rPr>
                  <a:t>标题文本预设</a:t>
                </a:r>
              </a:p>
            </p:txBody>
          </p:sp>
          <p:sp>
            <p:nvSpPr>
              <p:cNvPr id="35" name="TextBox 61"/>
              <p:cNvSpPr txBox="1"/>
              <p:nvPr/>
            </p:nvSpPr>
            <p:spPr bwMode="auto">
              <a:xfrm>
                <a:off x="1732858" y="5284280"/>
                <a:ext cx="2213143" cy="574230"/>
              </a:xfrm>
              <a:prstGeom prst="rect">
                <a:avLst/>
              </a:prstGeom>
              <a:noFill/>
              <a:ln w="9525">
                <a:noFill/>
                <a:miter lim="800000"/>
              </a:ln>
            </p:spPr>
            <p:txBody>
              <a:bodyPr wrap="square" lIns="0" tIns="0" rIns="0" bIns="0" anchor="ctr" anchorCtr="1">
                <a:normAutofit/>
                <a:scene3d>
                  <a:camera prst="orthographicFront"/>
                  <a:lightRig rig="threePt" dir="t"/>
                </a:scene3d>
                <a:sp3d>
                  <a:bevelT w="0" h="0"/>
                </a:sp3d>
              </a:bodyPr>
              <a:lstStyle/>
              <a:p>
                <a:pPr algn="ctr">
                  <a:lnSpc>
                    <a:spcPct val="120000"/>
                  </a:lnSpc>
                  <a:defRPr/>
                </a:pPr>
                <a:r>
                  <a:rPr lang="zh-CN" altLang="en-US" sz="800">
                    <a:solidFill>
                      <a:schemeClr val="bg1">
                        <a:lumMod val="50000"/>
                      </a:schemeClr>
                    </a:solidFill>
                    <a:latin typeface="微软雅黑" panose="020B0503020204020204" pitchFamily="34" charset="-122"/>
                    <a:ea typeface="微软雅黑" panose="020B0503020204020204" pitchFamily="34" charset="-122"/>
                  </a:rPr>
                  <a:t>此部分内容作为文字排版占位显示 </a:t>
                </a:r>
                <a:br>
                  <a:rPr lang="zh-CN" altLang="en-US" sz="800">
                    <a:solidFill>
                      <a:schemeClr val="bg1">
                        <a:lumMod val="50000"/>
                      </a:schemeClr>
                    </a:solidFill>
                    <a:latin typeface="微软雅黑" panose="020B0503020204020204" pitchFamily="34" charset="-122"/>
                    <a:ea typeface="微软雅黑" panose="020B0503020204020204" pitchFamily="34" charset="-122"/>
                  </a:rPr>
                </a:br>
                <a:r>
                  <a:rPr lang="zh-CN" altLang="en-US" sz="800">
                    <a:solidFill>
                      <a:schemeClr val="bg1">
                        <a:lumMod val="50000"/>
                      </a:schemeClr>
                    </a:solidFill>
                    <a:latin typeface="微软雅黑" panose="020B0503020204020204" pitchFamily="34" charset="-122"/>
                    <a:ea typeface="微软雅黑" panose="020B0503020204020204" pitchFamily="34" charset="-122"/>
                  </a:rPr>
                  <a:t>（建议使用主题字体）</a:t>
                </a:r>
              </a:p>
            </p:txBody>
          </p:sp>
        </p:grpSp>
        <p:grpSp>
          <p:nvGrpSpPr>
            <p:cNvPr id="22" name="Group 40"/>
            <p:cNvGrpSpPr/>
            <p:nvPr/>
          </p:nvGrpSpPr>
          <p:grpSpPr>
            <a:xfrm>
              <a:off x="3808502" y="2161845"/>
              <a:ext cx="2213143" cy="857260"/>
              <a:chOff x="1732858" y="5001250"/>
              <a:chExt cx="2213143" cy="857260"/>
            </a:xfrm>
          </p:grpSpPr>
          <p:sp>
            <p:nvSpPr>
              <p:cNvPr id="32" name="TextBox 58"/>
              <p:cNvSpPr txBox="1"/>
              <p:nvPr/>
            </p:nvSpPr>
            <p:spPr bwMode="auto">
              <a:xfrm>
                <a:off x="1732858" y="5001250"/>
                <a:ext cx="2213143" cy="283030"/>
              </a:xfrm>
              <a:prstGeom prst="rect">
                <a:avLst/>
              </a:prstGeom>
              <a:noFill/>
              <a:ln w="9525">
                <a:noFill/>
                <a:miter lim="800000"/>
              </a:ln>
            </p:spPr>
            <p:txBody>
              <a:bodyPr wrap="none" lIns="0" tIns="0" rIns="0" bIns="0" anchor="ctr" anchorCtr="1">
                <a:normAutofit/>
                <a:scene3d>
                  <a:camera prst="orthographicFront"/>
                  <a:lightRig rig="threePt" dir="t"/>
                </a:scene3d>
                <a:sp3d>
                  <a:bevelT w="0" h="0"/>
                </a:sp3d>
              </a:bodyPr>
              <a:lstStyle/>
              <a:p>
                <a:pPr marL="0" lvl="1" algn="ctr"/>
                <a:r>
                  <a:rPr lang="zh-CN" altLang="en-US" sz="1200" b="1">
                    <a:solidFill>
                      <a:schemeClr val="bg1">
                        <a:lumMod val="50000"/>
                      </a:schemeClr>
                    </a:solidFill>
                    <a:latin typeface="微软雅黑" panose="020B0503020204020204" pitchFamily="34" charset="-122"/>
                    <a:ea typeface="微软雅黑" panose="020B0503020204020204" pitchFamily="34" charset="-122"/>
                  </a:rPr>
                  <a:t>标题文本预设</a:t>
                </a:r>
              </a:p>
            </p:txBody>
          </p:sp>
          <p:sp>
            <p:nvSpPr>
              <p:cNvPr id="33" name="TextBox 59"/>
              <p:cNvSpPr txBox="1"/>
              <p:nvPr/>
            </p:nvSpPr>
            <p:spPr bwMode="auto">
              <a:xfrm>
                <a:off x="1732858" y="5284280"/>
                <a:ext cx="2213143" cy="574230"/>
              </a:xfrm>
              <a:prstGeom prst="rect">
                <a:avLst/>
              </a:prstGeom>
              <a:noFill/>
              <a:ln w="9525">
                <a:noFill/>
                <a:miter lim="800000"/>
              </a:ln>
            </p:spPr>
            <p:txBody>
              <a:bodyPr wrap="square" lIns="0" tIns="0" rIns="0" bIns="0" anchor="ctr" anchorCtr="1">
                <a:normAutofit/>
                <a:scene3d>
                  <a:camera prst="orthographicFront"/>
                  <a:lightRig rig="threePt" dir="t"/>
                </a:scene3d>
                <a:sp3d>
                  <a:bevelT w="0" h="0"/>
                </a:sp3d>
              </a:bodyPr>
              <a:lstStyle/>
              <a:p>
                <a:pPr algn="ctr">
                  <a:lnSpc>
                    <a:spcPct val="120000"/>
                  </a:lnSpc>
                  <a:defRPr/>
                </a:pPr>
                <a:r>
                  <a:rPr lang="zh-CN" altLang="en-US" sz="800">
                    <a:solidFill>
                      <a:schemeClr val="bg1">
                        <a:lumMod val="50000"/>
                      </a:schemeClr>
                    </a:solidFill>
                    <a:latin typeface="微软雅黑" panose="020B0503020204020204" pitchFamily="34" charset="-122"/>
                    <a:ea typeface="微软雅黑" panose="020B0503020204020204" pitchFamily="34" charset="-122"/>
                  </a:rPr>
                  <a:t>此部分内容作为文字排版占位显示 </a:t>
                </a:r>
                <a:br>
                  <a:rPr lang="zh-CN" altLang="en-US" sz="800">
                    <a:solidFill>
                      <a:schemeClr val="bg1">
                        <a:lumMod val="50000"/>
                      </a:schemeClr>
                    </a:solidFill>
                    <a:latin typeface="微软雅黑" panose="020B0503020204020204" pitchFamily="34" charset="-122"/>
                    <a:ea typeface="微软雅黑" panose="020B0503020204020204" pitchFamily="34" charset="-122"/>
                  </a:rPr>
                </a:br>
                <a:r>
                  <a:rPr lang="zh-CN" altLang="en-US" sz="800">
                    <a:solidFill>
                      <a:schemeClr val="bg1">
                        <a:lumMod val="50000"/>
                      </a:schemeClr>
                    </a:solidFill>
                    <a:latin typeface="微软雅黑" panose="020B0503020204020204" pitchFamily="34" charset="-122"/>
                    <a:ea typeface="微软雅黑" panose="020B0503020204020204" pitchFamily="34" charset="-122"/>
                  </a:rPr>
                  <a:t>（建议使用主题字体）</a:t>
                </a:r>
              </a:p>
            </p:txBody>
          </p:sp>
        </p:grpSp>
        <p:grpSp>
          <p:nvGrpSpPr>
            <p:cNvPr id="23" name="Group 41"/>
            <p:cNvGrpSpPr/>
            <p:nvPr/>
          </p:nvGrpSpPr>
          <p:grpSpPr>
            <a:xfrm>
              <a:off x="6170356" y="2161845"/>
              <a:ext cx="2213143" cy="857260"/>
              <a:chOff x="1732858" y="5001250"/>
              <a:chExt cx="2213143" cy="857260"/>
            </a:xfrm>
          </p:grpSpPr>
          <p:sp>
            <p:nvSpPr>
              <p:cNvPr id="30" name="TextBox 56"/>
              <p:cNvSpPr txBox="1"/>
              <p:nvPr/>
            </p:nvSpPr>
            <p:spPr bwMode="auto">
              <a:xfrm>
                <a:off x="1732858" y="5001250"/>
                <a:ext cx="2213143" cy="283030"/>
              </a:xfrm>
              <a:prstGeom prst="rect">
                <a:avLst/>
              </a:prstGeom>
              <a:noFill/>
              <a:ln w="9525">
                <a:noFill/>
                <a:miter lim="800000"/>
              </a:ln>
            </p:spPr>
            <p:txBody>
              <a:bodyPr wrap="none" lIns="0" tIns="0" rIns="0" bIns="0" anchor="ctr" anchorCtr="1">
                <a:normAutofit/>
                <a:scene3d>
                  <a:camera prst="orthographicFront"/>
                  <a:lightRig rig="threePt" dir="t"/>
                </a:scene3d>
                <a:sp3d>
                  <a:bevelT w="0" h="0"/>
                </a:sp3d>
              </a:bodyPr>
              <a:lstStyle/>
              <a:p>
                <a:pPr marL="0" lvl="1" algn="ctr"/>
                <a:r>
                  <a:rPr lang="zh-CN" altLang="en-US" sz="1200" b="1">
                    <a:solidFill>
                      <a:schemeClr val="bg1">
                        <a:lumMod val="50000"/>
                      </a:schemeClr>
                    </a:solidFill>
                    <a:latin typeface="微软雅黑" panose="020B0503020204020204" pitchFamily="34" charset="-122"/>
                    <a:ea typeface="微软雅黑" panose="020B0503020204020204" pitchFamily="34" charset="-122"/>
                  </a:rPr>
                  <a:t>标题文本预设</a:t>
                </a:r>
              </a:p>
            </p:txBody>
          </p:sp>
          <p:sp>
            <p:nvSpPr>
              <p:cNvPr id="31" name="TextBox 57"/>
              <p:cNvSpPr txBox="1"/>
              <p:nvPr/>
            </p:nvSpPr>
            <p:spPr bwMode="auto">
              <a:xfrm>
                <a:off x="1732858" y="5284280"/>
                <a:ext cx="2213143" cy="574230"/>
              </a:xfrm>
              <a:prstGeom prst="rect">
                <a:avLst/>
              </a:prstGeom>
              <a:noFill/>
              <a:ln w="9525">
                <a:noFill/>
                <a:miter lim="800000"/>
              </a:ln>
            </p:spPr>
            <p:txBody>
              <a:bodyPr wrap="square" lIns="0" tIns="0" rIns="0" bIns="0" anchor="ctr" anchorCtr="1">
                <a:normAutofit/>
                <a:scene3d>
                  <a:camera prst="orthographicFront"/>
                  <a:lightRig rig="threePt" dir="t"/>
                </a:scene3d>
                <a:sp3d>
                  <a:bevelT w="0" h="0"/>
                </a:sp3d>
              </a:bodyPr>
              <a:lstStyle/>
              <a:p>
                <a:pPr algn="ctr">
                  <a:lnSpc>
                    <a:spcPct val="120000"/>
                  </a:lnSpc>
                  <a:defRPr/>
                </a:pPr>
                <a:r>
                  <a:rPr lang="zh-CN" altLang="en-US" sz="800">
                    <a:solidFill>
                      <a:schemeClr val="bg1">
                        <a:lumMod val="50000"/>
                      </a:schemeClr>
                    </a:solidFill>
                    <a:latin typeface="微软雅黑" panose="020B0503020204020204" pitchFamily="34" charset="-122"/>
                    <a:ea typeface="微软雅黑" panose="020B0503020204020204" pitchFamily="34" charset="-122"/>
                  </a:rPr>
                  <a:t>此部分内容作为文字排版占位显示 </a:t>
                </a:r>
                <a:br>
                  <a:rPr lang="zh-CN" altLang="en-US" sz="800">
                    <a:solidFill>
                      <a:schemeClr val="bg1">
                        <a:lumMod val="50000"/>
                      </a:schemeClr>
                    </a:solidFill>
                    <a:latin typeface="微软雅黑" panose="020B0503020204020204" pitchFamily="34" charset="-122"/>
                    <a:ea typeface="微软雅黑" panose="020B0503020204020204" pitchFamily="34" charset="-122"/>
                  </a:rPr>
                </a:br>
                <a:r>
                  <a:rPr lang="zh-CN" altLang="en-US" sz="800">
                    <a:solidFill>
                      <a:schemeClr val="bg1">
                        <a:lumMod val="50000"/>
                      </a:schemeClr>
                    </a:solidFill>
                    <a:latin typeface="微软雅黑" panose="020B0503020204020204" pitchFamily="34" charset="-122"/>
                    <a:ea typeface="微软雅黑" panose="020B0503020204020204" pitchFamily="34" charset="-122"/>
                  </a:rPr>
                  <a:t>（建议使用主题字体）</a:t>
                </a:r>
              </a:p>
            </p:txBody>
          </p:sp>
        </p:grpSp>
        <p:grpSp>
          <p:nvGrpSpPr>
            <p:cNvPr id="24" name="Group 42"/>
            <p:cNvGrpSpPr/>
            <p:nvPr/>
          </p:nvGrpSpPr>
          <p:grpSpPr>
            <a:xfrm>
              <a:off x="8532210" y="2161845"/>
              <a:ext cx="2213143" cy="857260"/>
              <a:chOff x="1732858" y="5001250"/>
              <a:chExt cx="2213143" cy="857260"/>
            </a:xfrm>
          </p:grpSpPr>
          <p:sp>
            <p:nvSpPr>
              <p:cNvPr id="28" name="TextBox 54"/>
              <p:cNvSpPr txBox="1"/>
              <p:nvPr/>
            </p:nvSpPr>
            <p:spPr bwMode="auto">
              <a:xfrm>
                <a:off x="1732858" y="5001250"/>
                <a:ext cx="2213143" cy="283030"/>
              </a:xfrm>
              <a:prstGeom prst="rect">
                <a:avLst/>
              </a:prstGeom>
              <a:noFill/>
              <a:ln w="9525">
                <a:noFill/>
                <a:miter lim="800000"/>
              </a:ln>
            </p:spPr>
            <p:txBody>
              <a:bodyPr wrap="none" lIns="0" tIns="0" rIns="0" bIns="0" anchor="ctr" anchorCtr="1">
                <a:normAutofit/>
                <a:scene3d>
                  <a:camera prst="orthographicFront"/>
                  <a:lightRig rig="threePt" dir="t"/>
                </a:scene3d>
                <a:sp3d>
                  <a:bevelT w="0" h="0"/>
                </a:sp3d>
              </a:bodyPr>
              <a:lstStyle/>
              <a:p>
                <a:pPr marL="0" lvl="1" algn="ctr"/>
                <a:r>
                  <a:rPr lang="zh-CN" altLang="en-US" sz="1200" b="1">
                    <a:solidFill>
                      <a:schemeClr val="bg1">
                        <a:lumMod val="50000"/>
                      </a:schemeClr>
                    </a:solidFill>
                    <a:latin typeface="微软雅黑" panose="020B0503020204020204" pitchFamily="34" charset="-122"/>
                    <a:ea typeface="微软雅黑" panose="020B0503020204020204" pitchFamily="34" charset="-122"/>
                  </a:rPr>
                  <a:t>标题文本预设</a:t>
                </a:r>
              </a:p>
            </p:txBody>
          </p:sp>
          <p:sp>
            <p:nvSpPr>
              <p:cNvPr id="29" name="TextBox 55"/>
              <p:cNvSpPr txBox="1"/>
              <p:nvPr/>
            </p:nvSpPr>
            <p:spPr bwMode="auto">
              <a:xfrm>
                <a:off x="1732858" y="5284280"/>
                <a:ext cx="2213143" cy="574230"/>
              </a:xfrm>
              <a:prstGeom prst="rect">
                <a:avLst/>
              </a:prstGeom>
              <a:noFill/>
              <a:ln w="9525">
                <a:noFill/>
                <a:miter lim="800000"/>
              </a:ln>
            </p:spPr>
            <p:txBody>
              <a:bodyPr wrap="square" lIns="0" tIns="0" rIns="0" bIns="0" anchor="ctr" anchorCtr="1">
                <a:normAutofit/>
                <a:scene3d>
                  <a:camera prst="orthographicFront"/>
                  <a:lightRig rig="threePt" dir="t"/>
                </a:scene3d>
                <a:sp3d>
                  <a:bevelT w="0" h="0"/>
                </a:sp3d>
              </a:bodyPr>
              <a:lstStyle/>
              <a:p>
                <a:pPr algn="ctr">
                  <a:lnSpc>
                    <a:spcPct val="120000"/>
                  </a:lnSpc>
                  <a:defRPr/>
                </a:pPr>
                <a:r>
                  <a:rPr lang="zh-CN" altLang="en-US" sz="800">
                    <a:solidFill>
                      <a:schemeClr val="bg1">
                        <a:lumMod val="50000"/>
                      </a:schemeClr>
                    </a:solidFill>
                    <a:latin typeface="微软雅黑" panose="020B0503020204020204" pitchFamily="34" charset="-122"/>
                    <a:ea typeface="微软雅黑" panose="020B0503020204020204" pitchFamily="34" charset="-122"/>
                  </a:rPr>
                  <a:t>此部分内容作为文字排版占位显示 </a:t>
                </a:r>
                <a:br>
                  <a:rPr lang="zh-CN" altLang="en-US" sz="800">
                    <a:solidFill>
                      <a:schemeClr val="bg1">
                        <a:lumMod val="50000"/>
                      </a:schemeClr>
                    </a:solidFill>
                    <a:latin typeface="微软雅黑" panose="020B0503020204020204" pitchFamily="34" charset="-122"/>
                    <a:ea typeface="微软雅黑" panose="020B0503020204020204" pitchFamily="34" charset="-122"/>
                  </a:rPr>
                </a:br>
                <a:r>
                  <a:rPr lang="zh-CN" altLang="en-US" sz="800">
                    <a:solidFill>
                      <a:schemeClr val="bg1">
                        <a:lumMod val="50000"/>
                      </a:schemeClr>
                    </a:solidFill>
                    <a:latin typeface="微软雅黑" panose="020B0503020204020204" pitchFamily="34" charset="-122"/>
                    <a:ea typeface="微软雅黑" panose="020B0503020204020204" pitchFamily="34" charset="-122"/>
                  </a:rPr>
                  <a:t>（建议使用主题字体）</a:t>
                </a:r>
              </a:p>
            </p:txBody>
          </p:sp>
        </p:grpSp>
        <p:grpSp>
          <p:nvGrpSpPr>
            <p:cNvPr id="25" name="Group 43"/>
            <p:cNvGrpSpPr/>
            <p:nvPr/>
          </p:nvGrpSpPr>
          <p:grpSpPr>
            <a:xfrm>
              <a:off x="10894064" y="2161845"/>
              <a:ext cx="2213143" cy="857260"/>
              <a:chOff x="1732858" y="5001250"/>
              <a:chExt cx="2213143" cy="857260"/>
            </a:xfrm>
          </p:grpSpPr>
          <p:sp>
            <p:nvSpPr>
              <p:cNvPr id="26" name="TextBox 44"/>
              <p:cNvSpPr txBox="1"/>
              <p:nvPr/>
            </p:nvSpPr>
            <p:spPr bwMode="auto">
              <a:xfrm>
                <a:off x="1732858" y="5001250"/>
                <a:ext cx="2213143" cy="283030"/>
              </a:xfrm>
              <a:prstGeom prst="rect">
                <a:avLst/>
              </a:prstGeom>
              <a:noFill/>
              <a:ln w="9525">
                <a:noFill/>
                <a:miter lim="800000"/>
              </a:ln>
            </p:spPr>
            <p:txBody>
              <a:bodyPr wrap="none" lIns="0" tIns="0" rIns="0" bIns="0" anchor="ctr" anchorCtr="1">
                <a:normAutofit/>
                <a:scene3d>
                  <a:camera prst="orthographicFront"/>
                  <a:lightRig rig="threePt" dir="t"/>
                </a:scene3d>
                <a:sp3d>
                  <a:bevelT w="0" h="0"/>
                </a:sp3d>
              </a:bodyPr>
              <a:lstStyle/>
              <a:p>
                <a:pPr marL="0" lvl="1" algn="ctr"/>
                <a:r>
                  <a:rPr lang="zh-CN" altLang="en-US" sz="1200" b="1">
                    <a:solidFill>
                      <a:schemeClr val="bg1">
                        <a:lumMod val="50000"/>
                      </a:schemeClr>
                    </a:solidFill>
                    <a:latin typeface="微软雅黑" panose="020B0503020204020204" pitchFamily="34" charset="-122"/>
                    <a:ea typeface="微软雅黑" panose="020B0503020204020204" pitchFamily="34" charset="-122"/>
                  </a:rPr>
                  <a:t>标题文本预设</a:t>
                </a:r>
              </a:p>
            </p:txBody>
          </p:sp>
          <p:sp>
            <p:nvSpPr>
              <p:cNvPr id="27" name="TextBox 53"/>
              <p:cNvSpPr txBox="1"/>
              <p:nvPr/>
            </p:nvSpPr>
            <p:spPr bwMode="auto">
              <a:xfrm>
                <a:off x="1732858" y="5284280"/>
                <a:ext cx="2213143" cy="574230"/>
              </a:xfrm>
              <a:prstGeom prst="rect">
                <a:avLst/>
              </a:prstGeom>
              <a:noFill/>
              <a:ln w="9525">
                <a:noFill/>
                <a:miter lim="800000"/>
              </a:ln>
            </p:spPr>
            <p:txBody>
              <a:bodyPr wrap="square" lIns="0" tIns="0" rIns="0" bIns="0" anchor="ctr" anchorCtr="1">
                <a:normAutofit/>
                <a:scene3d>
                  <a:camera prst="orthographicFront"/>
                  <a:lightRig rig="threePt" dir="t"/>
                </a:scene3d>
                <a:sp3d>
                  <a:bevelT w="0" h="0"/>
                </a:sp3d>
              </a:bodyPr>
              <a:lstStyle/>
              <a:p>
                <a:pPr algn="ctr">
                  <a:lnSpc>
                    <a:spcPct val="120000"/>
                  </a:lnSpc>
                  <a:defRPr/>
                </a:pPr>
                <a:r>
                  <a:rPr lang="zh-CN" altLang="en-US" sz="800">
                    <a:solidFill>
                      <a:schemeClr val="bg1">
                        <a:lumMod val="50000"/>
                      </a:schemeClr>
                    </a:solidFill>
                    <a:latin typeface="微软雅黑" panose="020B0503020204020204" pitchFamily="34" charset="-122"/>
                    <a:ea typeface="微软雅黑" panose="020B0503020204020204" pitchFamily="34" charset="-122"/>
                  </a:rPr>
                  <a:t>此部分内容作为文字排版占位显示 </a:t>
                </a:r>
                <a:br>
                  <a:rPr lang="zh-CN" altLang="en-US" sz="800">
                    <a:solidFill>
                      <a:schemeClr val="bg1">
                        <a:lumMod val="50000"/>
                      </a:schemeClr>
                    </a:solidFill>
                    <a:latin typeface="微软雅黑" panose="020B0503020204020204" pitchFamily="34" charset="-122"/>
                    <a:ea typeface="微软雅黑" panose="020B0503020204020204" pitchFamily="34" charset="-122"/>
                  </a:rPr>
                </a:br>
                <a:r>
                  <a:rPr lang="zh-CN" altLang="en-US" sz="800">
                    <a:solidFill>
                      <a:schemeClr val="bg1">
                        <a:lumMod val="50000"/>
                      </a:schemeClr>
                    </a:solidFill>
                    <a:latin typeface="微软雅黑" panose="020B0503020204020204" pitchFamily="34" charset="-122"/>
                    <a:ea typeface="微软雅黑" panose="020B0503020204020204" pitchFamily="34" charset="-122"/>
                  </a:rPr>
                  <a:t>（建议使用主题字体）</a:t>
                </a:r>
              </a:p>
            </p:txBody>
          </p:sp>
        </p:grpSp>
      </p:grpSp>
      <p:sp>
        <p:nvSpPr>
          <p:cNvPr id="41" name="文本框 40"/>
          <p:cNvSpPr txBox="1"/>
          <p:nvPr/>
        </p:nvSpPr>
        <p:spPr>
          <a:xfrm>
            <a:off x="356595" y="279140"/>
            <a:ext cx="4468411" cy="369300"/>
          </a:xfrm>
          <a:prstGeom prst="rect">
            <a:avLst/>
          </a:prstGeom>
          <a:noFill/>
        </p:spPr>
        <p:txBody>
          <a:bodyPr wrap="square" lIns="121889" tIns="60944" rIns="121889" bIns="60944" rtlCol="0">
            <a:spAutoFit/>
          </a:bodyPr>
          <a:lstStyle>
            <a:defPPr>
              <a:defRPr lang="zh-CN"/>
            </a:defPPr>
            <a:lvl1pPr algn="ctr">
              <a:defRPr sz="8800" b="1">
                <a:gradFill>
                  <a:gsLst>
                    <a:gs pos="0">
                      <a:srgbClr val="00B0F0"/>
                    </a:gs>
                    <a:gs pos="100000">
                      <a:schemeClr val="tx2">
                        <a:lumMod val="50000"/>
                      </a:schemeClr>
                    </a:gs>
                  </a:gsLst>
                  <a:lin ang="2400000" scaled="0"/>
                </a:gradFill>
                <a:effectLst>
                  <a:outerShdw blurRad="317500" dist="165100" dir="2700000" algn="tl" rotWithShape="0">
                    <a:prstClr val="black">
                      <a:alpha val="60000"/>
                    </a:prstClr>
                  </a:outerShdw>
                </a:effectLst>
                <a:latin typeface="Yuanti SC" charset="-122"/>
                <a:ea typeface="Yuanti SC" charset="-122"/>
                <a:cs typeface="Yuanti SC" charset="-122"/>
              </a:defRPr>
            </a:lvl1pPr>
          </a:lstStyle>
          <a:p>
            <a:pPr algn="l"/>
            <a:r>
              <a:rPr lang="zh-CN" altLang="en-US" sz="1600" dirty="0" smtClean="0">
                <a:solidFill>
                  <a:schemeClr val="tx1">
                    <a:lumMod val="75000"/>
                    <a:lumOff val="25000"/>
                  </a:schemeClr>
                </a:solidFill>
                <a:effectLst/>
              </a:rPr>
              <a:t>点击</a:t>
            </a:r>
            <a:r>
              <a:rPr lang="zh-CN" altLang="en-US" sz="1600" dirty="0">
                <a:solidFill>
                  <a:schemeClr val="tx1">
                    <a:lumMod val="75000"/>
                    <a:lumOff val="25000"/>
                  </a:schemeClr>
                </a:solidFill>
                <a:effectLst/>
              </a:rPr>
              <a:t>此处添加副标题</a:t>
            </a:r>
          </a:p>
        </p:txBody>
      </p:sp>
    </p:spTree>
  </p:cSld>
  <p:clrMapOvr>
    <a:masterClrMapping/>
  </p:clrMapOvr>
  <mc:AlternateContent xmlns:mc="http://schemas.openxmlformats.org/markup-compatibility/2006" xmlns:p14="http://schemas.microsoft.com/office/powerpoint/2010/main">
    <mc:Choice Requires="p14">
      <p:transition spd="slow" p14:dur="1500" advClick="0" advTm="0">
        <p:wipe/>
      </p:transition>
    </mc:Choice>
    <mc:Fallback xmlns="">
      <p:transition spd="slow" advClick="0" advTm="0">
        <p:wip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37"/>
                                        </p:tgtEl>
                                        <p:attrNameLst>
                                          <p:attrName>style.visibility</p:attrName>
                                        </p:attrNameLst>
                                      </p:cBhvr>
                                      <p:to>
                                        <p:strVal val="visible"/>
                                      </p:to>
                                    </p:set>
                                    <p:animEffect transition="in" filter="wipe(down)">
                                      <p:cBhvr>
                                        <p:cTn id="11" dur="500"/>
                                        <p:tgtEl>
                                          <p:spTgt spid="37"/>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38"/>
                                        </p:tgtEl>
                                        <p:attrNameLst>
                                          <p:attrName>style.visibility</p:attrName>
                                        </p:attrNameLst>
                                      </p:cBhvr>
                                      <p:to>
                                        <p:strVal val="visible"/>
                                      </p:to>
                                    </p:set>
                                    <p:animEffect transition="in" filter="wipe(down)">
                                      <p:cBhvr>
                                        <p:cTn id="15" dur="500"/>
                                        <p:tgtEl>
                                          <p:spTgt spid="38"/>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39"/>
                                        </p:tgtEl>
                                        <p:attrNameLst>
                                          <p:attrName>style.visibility</p:attrName>
                                        </p:attrNameLst>
                                      </p:cBhvr>
                                      <p:to>
                                        <p:strVal val="visible"/>
                                      </p:to>
                                    </p:set>
                                    <p:animEffect transition="in" filter="wipe(down)">
                                      <p:cBhvr>
                                        <p:cTn id="19" dur="500"/>
                                        <p:tgtEl>
                                          <p:spTgt spid="39"/>
                                        </p:tgtEl>
                                      </p:cBhvr>
                                    </p:animEffect>
                                  </p:childTnLst>
                                </p:cTn>
                              </p:par>
                            </p:childTnLst>
                          </p:cTn>
                        </p:par>
                        <p:par>
                          <p:cTn id="20" fill="hold">
                            <p:stCondLst>
                              <p:cond delay="2000"/>
                            </p:stCondLst>
                            <p:childTnLst>
                              <p:par>
                                <p:cTn id="21" presetID="22" presetClass="entr" presetSubtype="4" fill="hold" nodeType="afterEffect">
                                  <p:stCondLst>
                                    <p:cond delay="0"/>
                                  </p:stCondLst>
                                  <p:childTnLst>
                                    <p:set>
                                      <p:cBhvr>
                                        <p:cTn id="22" dur="1" fill="hold">
                                          <p:stCondLst>
                                            <p:cond delay="0"/>
                                          </p:stCondLst>
                                        </p:cTn>
                                        <p:tgtEl>
                                          <p:spTgt spid="40"/>
                                        </p:tgtEl>
                                        <p:attrNameLst>
                                          <p:attrName>style.visibility</p:attrName>
                                        </p:attrNameLst>
                                      </p:cBhvr>
                                      <p:to>
                                        <p:strVal val="visible"/>
                                      </p:to>
                                    </p:set>
                                    <p:animEffect transition="in" filter="wipe(down)">
                                      <p:cBhvr>
                                        <p:cTn id="23" dur="500"/>
                                        <p:tgtEl>
                                          <p:spTgt spid="40"/>
                                        </p:tgtEl>
                                      </p:cBhvr>
                                    </p:animEffect>
                                  </p:childTnLst>
                                </p:cTn>
                              </p:par>
                            </p:childTnLst>
                          </p:cTn>
                        </p:par>
                        <p:par>
                          <p:cTn id="24" fill="hold">
                            <p:stCondLst>
                              <p:cond delay="2500"/>
                            </p:stCondLst>
                            <p:childTnLst>
                              <p:par>
                                <p:cTn id="25" presetID="42" presetClass="entr" presetSubtype="0" fill="hold" nodeType="afterEffect">
                                  <p:stCondLst>
                                    <p:cond delay="0"/>
                                  </p:stCondLst>
                                  <p:childTnLst>
                                    <p:set>
                                      <p:cBhvr>
                                        <p:cTn id="26" dur="1" fill="hold">
                                          <p:stCondLst>
                                            <p:cond delay="0"/>
                                          </p:stCondLst>
                                        </p:cTn>
                                        <p:tgtEl>
                                          <p:spTgt spid="20"/>
                                        </p:tgtEl>
                                        <p:attrNameLst>
                                          <p:attrName>style.visibility</p:attrName>
                                        </p:attrNameLst>
                                      </p:cBhvr>
                                      <p:to>
                                        <p:strVal val="visible"/>
                                      </p:to>
                                    </p:set>
                                    <p:animEffect transition="in" filter="fade">
                                      <p:cBhvr>
                                        <p:cTn id="27" dur="1000"/>
                                        <p:tgtEl>
                                          <p:spTgt spid="20"/>
                                        </p:tgtEl>
                                      </p:cBhvr>
                                    </p:animEffect>
                                    <p:anim calcmode="lin" valueType="num">
                                      <p:cBhvr>
                                        <p:cTn id="28" dur="1000" fill="hold"/>
                                        <p:tgtEl>
                                          <p:spTgt spid="20"/>
                                        </p:tgtEl>
                                        <p:attrNameLst>
                                          <p:attrName>ppt_x</p:attrName>
                                        </p:attrNameLst>
                                      </p:cBhvr>
                                      <p:tavLst>
                                        <p:tav tm="0">
                                          <p:val>
                                            <p:strVal val="#ppt_x"/>
                                          </p:val>
                                        </p:tav>
                                        <p:tav tm="100000">
                                          <p:val>
                                            <p:strVal val="#ppt_x"/>
                                          </p:val>
                                        </p:tav>
                                      </p:tavLst>
                                    </p:anim>
                                    <p:anim calcmode="lin" valueType="num">
                                      <p:cBhvr>
                                        <p:cTn id="29"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3cde6326-0030-49e0-ad00-374322b3f0a9"/>
          <p:cNvGrpSpPr>
            <a:grpSpLocks noChangeAspect="1"/>
          </p:cNvGrpSpPr>
          <p:nvPr/>
        </p:nvGrpSpPr>
        <p:grpSpPr>
          <a:xfrm>
            <a:off x="1267892" y="1129700"/>
            <a:ext cx="6608217" cy="3277554"/>
            <a:chOff x="1690522" y="1506266"/>
            <a:chExt cx="8810956" cy="4370072"/>
          </a:xfrm>
        </p:grpSpPr>
        <p:grpSp>
          <p:nvGrpSpPr>
            <p:cNvPr id="4" name="组合 3"/>
            <p:cNvGrpSpPr/>
            <p:nvPr/>
          </p:nvGrpSpPr>
          <p:grpSpPr>
            <a:xfrm>
              <a:off x="2387849" y="1506266"/>
              <a:ext cx="7417463" cy="4370072"/>
              <a:chOff x="538163" y="19050"/>
              <a:chExt cx="7673975" cy="4521200"/>
            </a:xfrm>
            <a:solidFill>
              <a:schemeClr val="tx2">
                <a:lumMod val="60000"/>
                <a:lumOff val="40000"/>
              </a:schemeClr>
            </a:solidFill>
          </p:grpSpPr>
          <p:sp>
            <p:nvSpPr>
              <p:cNvPr id="85" name="任意多边形: 形状 84"/>
              <p:cNvSpPr/>
              <p:nvPr/>
            </p:nvSpPr>
            <p:spPr bwMode="auto">
              <a:xfrm>
                <a:off x="538163" y="19050"/>
                <a:ext cx="3540125" cy="4521200"/>
              </a:xfrm>
              <a:custGeom>
                <a:avLst/>
                <a:gdLst>
                  <a:gd name="T0" fmla="*/ 43 w 943"/>
                  <a:gd name="T1" fmla="*/ 0 h 1203"/>
                  <a:gd name="T2" fmla="*/ 0 w 943"/>
                  <a:gd name="T3" fmla="*/ 42 h 1203"/>
                  <a:gd name="T4" fmla="*/ 0 w 943"/>
                  <a:gd name="T5" fmla="*/ 1160 h 1203"/>
                  <a:gd name="T6" fmla="*/ 43 w 943"/>
                  <a:gd name="T7" fmla="*/ 1203 h 1203"/>
                  <a:gd name="T8" fmla="*/ 943 w 943"/>
                  <a:gd name="T9" fmla="*/ 1203 h 1203"/>
                  <a:gd name="T10" fmla="*/ 943 w 943"/>
                  <a:gd name="T11" fmla="*/ 0 h 1203"/>
                  <a:gd name="T12" fmla="*/ 43 w 943"/>
                  <a:gd name="T13" fmla="*/ 0 h 1203"/>
                </a:gdLst>
                <a:ahLst/>
                <a:cxnLst>
                  <a:cxn ang="0">
                    <a:pos x="T0" y="T1"/>
                  </a:cxn>
                  <a:cxn ang="0">
                    <a:pos x="T2" y="T3"/>
                  </a:cxn>
                  <a:cxn ang="0">
                    <a:pos x="T4" y="T5"/>
                  </a:cxn>
                  <a:cxn ang="0">
                    <a:pos x="T6" y="T7"/>
                  </a:cxn>
                  <a:cxn ang="0">
                    <a:pos x="T8" y="T9"/>
                  </a:cxn>
                  <a:cxn ang="0">
                    <a:pos x="T10" y="T11"/>
                  </a:cxn>
                  <a:cxn ang="0">
                    <a:pos x="T12" y="T13"/>
                  </a:cxn>
                </a:cxnLst>
                <a:rect l="0" t="0" r="r" b="b"/>
                <a:pathLst>
                  <a:path w="943" h="1203">
                    <a:moveTo>
                      <a:pt x="43" y="0"/>
                    </a:moveTo>
                    <a:cubicBezTo>
                      <a:pt x="20" y="0"/>
                      <a:pt x="0" y="19"/>
                      <a:pt x="0" y="42"/>
                    </a:cubicBezTo>
                    <a:cubicBezTo>
                      <a:pt x="0" y="1160"/>
                      <a:pt x="0" y="1160"/>
                      <a:pt x="0" y="1160"/>
                    </a:cubicBezTo>
                    <a:cubicBezTo>
                      <a:pt x="0" y="1184"/>
                      <a:pt x="20" y="1203"/>
                      <a:pt x="43" y="1203"/>
                    </a:cubicBezTo>
                    <a:cubicBezTo>
                      <a:pt x="943" y="1203"/>
                      <a:pt x="943" y="1203"/>
                      <a:pt x="943" y="1203"/>
                    </a:cubicBezTo>
                    <a:cubicBezTo>
                      <a:pt x="943" y="0"/>
                      <a:pt x="943" y="0"/>
                      <a:pt x="943" y="0"/>
                    </a:cubicBezTo>
                    <a:lnTo>
                      <a:pt x="43" y="0"/>
                    </a:lnTo>
                    <a:close/>
                  </a:path>
                </a:pathLst>
              </a:custGeom>
              <a:grpFill/>
              <a:ln>
                <a:noFill/>
              </a:ln>
            </p:spPr>
            <p:txBody>
              <a:bodyPr anchor="ctr"/>
              <a:lstStyle/>
              <a:p>
                <a:pPr algn="ctr"/>
                <a:endParaRPr>
                  <a:solidFill>
                    <a:schemeClr val="bg1">
                      <a:lumMod val="50000"/>
                    </a:schemeClr>
                  </a:solidFill>
                  <a:latin typeface="微软雅黑" panose="020B0503020204020204" pitchFamily="34" charset="-122"/>
                  <a:ea typeface="微软雅黑" panose="020B0503020204020204" pitchFamily="34" charset="-122"/>
                </a:endParaRPr>
              </a:p>
            </p:txBody>
          </p:sp>
          <p:sp>
            <p:nvSpPr>
              <p:cNvPr id="86" name="任意多边形: 形状 85"/>
              <p:cNvSpPr/>
              <p:nvPr/>
            </p:nvSpPr>
            <p:spPr bwMode="auto">
              <a:xfrm>
                <a:off x="4675188" y="19050"/>
                <a:ext cx="3536950" cy="4521200"/>
              </a:xfrm>
              <a:custGeom>
                <a:avLst/>
                <a:gdLst>
                  <a:gd name="T0" fmla="*/ 899 w 942"/>
                  <a:gd name="T1" fmla="*/ 1203 h 1203"/>
                  <a:gd name="T2" fmla="*/ 942 w 942"/>
                  <a:gd name="T3" fmla="*/ 1160 h 1203"/>
                  <a:gd name="T4" fmla="*/ 942 w 942"/>
                  <a:gd name="T5" fmla="*/ 42 h 1203"/>
                  <a:gd name="T6" fmla="*/ 899 w 942"/>
                  <a:gd name="T7" fmla="*/ 0 h 1203"/>
                  <a:gd name="T8" fmla="*/ 0 w 942"/>
                  <a:gd name="T9" fmla="*/ 0 h 1203"/>
                  <a:gd name="T10" fmla="*/ 0 w 942"/>
                  <a:gd name="T11" fmla="*/ 1203 h 1203"/>
                  <a:gd name="T12" fmla="*/ 899 w 942"/>
                  <a:gd name="T13" fmla="*/ 1203 h 1203"/>
                </a:gdLst>
                <a:ahLst/>
                <a:cxnLst>
                  <a:cxn ang="0">
                    <a:pos x="T0" y="T1"/>
                  </a:cxn>
                  <a:cxn ang="0">
                    <a:pos x="T2" y="T3"/>
                  </a:cxn>
                  <a:cxn ang="0">
                    <a:pos x="T4" y="T5"/>
                  </a:cxn>
                  <a:cxn ang="0">
                    <a:pos x="T6" y="T7"/>
                  </a:cxn>
                  <a:cxn ang="0">
                    <a:pos x="T8" y="T9"/>
                  </a:cxn>
                  <a:cxn ang="0">
                    <a:pos x="T10" y="T11"/>
                  </a:cxn>
                  <a:cxn ang="0">
                    <a:pos x="T12" y="T13"/>
                  </a:cxn>
                </a:cxnLst>
                <a:rect l="0" t="0" r="r" b="b"/>
                <a:pathLst>
                  <a:path w="942" h="1203">
                    <a:moveTo>
                      <a:pt x="899" y="1203"/>
                    </a:moveTo>
                    <a:cubicBezTo>
                      <a:pt x="923" y="1203"/>
                      <a:pt x="942" y="1184"/>
                      <a:pt x="942" y="1160"/>
                    </a:cubicBezTo>
                    <a:cubicBezTo>
                      <a:pt x="942" y="42"/>
                      <a:pt x="942" y="42"/>
                      <a:pt x="942" y="42"/>
                    </a:cubicBezTo>
                    <a:cubicBezTo>
                      <a:pt x="942" y="19"/>
                      <a:pt x="923" y="0"/>
                      <a:pt x="899" y="0"/>
                    </a:cubicBezTo>
                    <a:cubicBezTo>
                      <a:pt x="0" y="0"/>
                      <a:pt x="0" y="0"/>
                      <a:pt x="0" y="0"/>
                    </a:cubicBezTo>
                    <a:cubicBezTo>
                      <a:pt x="0" y="1203"/>
                      <a:pt x="0" y="1203"/>
                      <a:pt x="0" y="1203"/>
                    </a:cubicBezTo>
                    <a:lnTo>
                      <a:pt x="899" y="1203"/>
                    </a:lnTo>
                    <a:close/>
                  </a:path>
                </a:pathLst>
              </a:custGeom>
              <a:grpFill/>
              <a:ln>
                <a:noFill/>
              </a:ln>
              <a:effectLst/>
            </p:spPr>
            <p:txBody>
              <a:bodyPr anchor="ctr"/>
              <a:lstStyle/>
              <a:p>
                <a:pPr algn="ctr"/>
                <a:endParaRPr>
                  <a:solidFill>
                    <a:schemeClr val="bg1">
                      <a:lumMod val="50000"/>
                    </a:schemeClr>
                  </a:solidFill>
                  <a:latin typeface="微软雅黑" panose="020B0503020204020204" pitchFamily="34" charset="-122"/>
                  <a:ea typeface="微软雅黑" panose="020B0503020204020204" pitchFamily="34" charset="-122"/>
                </a:endParaRPr>
              </a:p>
            </p:txBody>
          </p:sp>
        </p:grpSp>
        <p:grpSp>
          <p:nvGrpSpPr>
            <p:cNvPr id="5" name="组合 4"/>
            <p:cNvGrpSpPr/>
            <p:nvPr/>
          </p:nvGrpSpPr>
          <p:grpSpPr>
            <a:xfrm>
              <a:off x="5809641" y="1506266"/>
              <a:ext cx="576947" cy="4370072"/>
              <a:chOff x="4078288" y="19050"/>
              <a:chExt cx="596899" cy="4521200"/>
            </a:xfrm>
            <a:solidFill>
              <a:schemeClr val="tx2">
                <a:lumMod val="60000"/>
                <a:lumOff val="40000"/>
              </a:schemeClr>
            </a:solidFill>
          </p:grpSpPr>
          <p:sp>
            <p:nvSpPr>
              <p:cNvPr id="83" name="任意多边形: 形状 82"/>
              <p:cNvSpPr/>
              <p:nvPr/>
            </p:nvSpPr>
            <p:spPr bwMode="auto">
              <a:xfrm>
                <a:off x="4078288" y="19050"/>
                <a:ext cx="296862" cy="4521200"/>
              </a:xfrm>
              <a:custGeom>
                <a:avLst/>
                <a:gdLst>
                  <a:gd name="T0" fmla="*/ 0 w 79"/>
                  <a:gd name="T1" fmla="*/ 1203 h 1203"/>
                  <a:gd name="T2" fmla="*/ 79 w 79"/>
                  <a:gd name="T3" fmla="*/ 1203 h 1203"/>
                  <a:gd name="T4" fmla="*/ 79 w 79"/>
                  <a:gd name="T5" fmla="*/ 0 h 1203"/>
                  <a:gd name="T6" fmla="*/ 0 w 79"/>
                  <a:gd name="T7" fmla="*/ 0 h 1203"/>
                  <a:gd name="T8" fmla="*/ 0 w 79"/>
                  <a:gd name="T9" fmla="*/ 1203 h 1203"/>
                </a:gdLst>
                <a:ahLst/>
                <a:cxnLst>
                  <a:cxn ang="0">
                    <a:pos x="T0" y="T1"/>
                  </a:cxn>
                  <a:cxn ang="0">
                    <a:pos x="T2" y="T3"/>
                  </a:cxn>
                  <a:cxn ang="0">
                    <a:pos x="T4" y="T5"/>
                  </a:cxn>
                  <a:cxn ang="0">
                    <a:pos x="T6" y="T7"/>
                  </a:cxn>
                  <a:cxn ang="0">
                    <a:pos x="T8" y="T9"/>
                  </a:cxn>
                </a:cxnLst>
                <a:rect l="0" t="0" r="r" b="b"/>
                <a:pathLst>
                  <a:path w="79" h="1203">
                    <a:moveTo>
                      <a:pt x="0" y="1203"/>
                    </a:moveTo>
                    <a:cubicBezTo>
                      <a:pt x="9" y="1203"/>
                      <a:pt x="44" y="1203"/>
                      <a:pt x="79" y="1203"/>
                    </a:cubicBezTo>
                    <a:cubicBezTo>
                      <a:pt x="79" y="0"/>
                      <a:pt x="79" y="0"/>
                      <a:pt x="79" y="0"/>
                    </a:cubicBezTo>
                    <a:cubicBezTo>
                      <a:pt x="0" y="0"/>
                      <a:pt x="0" y="0"/>
                      <a:pt x="0" y="0"/>
                    </a:cubicBezTo>
                    <a:lnTo>
                      <a:pt x="0" y="1203"/>
                    </a:lnTo>
                    <a:close/>
                  </a:path>
                </a:pathLst>
              </a:custGeom>
              <a:grpFill/>
              <a:ln>
                <a:noFill/>
              </a:ln>
            </p:spPr>
            <p:txBody>
              <a:bodyPr anchor="ctr"/>
              <a:lstStyle/>
              <a:p>
                <a:pPr algn="ctr"/>
                <a:endParaRPr>
                  <a:solidFill>
                    <a:schemeClr val="bg1">
                      <a:lumMod val="50000"/>
                    </a:schemeClr>
                  </a:solidFill>
                  <a:latin typeface="微软雅黑" panose="020B0503020204020204" pitchFamily="34" charset="-122"/>
                  <a:ea typeface="微软雅黑" panose="020B0503020204020204" pitchFamily="34" charset="-122"/>
                </a:endParaRPr>
              </a:p>
            </p:txBody>
          </p:sp>
          <p:sp>
            <p:nvSpPr>
              <p:cNvPr id="84" name="任意多边形: 形状 83"/>
              <p:cNvSpPr/>
              <p:nvPr/>
            </p:nvSpPr>
            <p:spPr bwMode="auto">
              <a:xfrm>
                <a:off x="4375150" y="19050"/>
                <a:ext cx="300037" cy="4521200"/>
              </a:xfrm>
              <a:custGeom>
                <a:avLst/>
                <a:gdLst>
                  <a:gd name="T0" fmla="*/ 80 w 80"/>
                  <a:gd name="T1" fmla="*/ 1203 h 1203"/>
                  <a:gd name="T2" fmla="*/ 80 w 80"/>
                  <a:gd name="T3" fmla="*/ 0 h 1203"/>
                  <a:gd name="T4" fmla="*/ 0 w 80"/>
                  <a:gd name="T5" fmla="*/ 0 h 1203"/>
                  <a:gd name="T6" fmla="*/ 0 w 80"/>
                  <a:gd name="T7" fmla="*/ 1203 h 1203"/>
                  <a:gd name="T8" fmla="*/ 80 w 80"/>
                  <a:gd name="T9" fmla="*/ 1203 h 1203"/>
                </a:gdLst>
                <a:ahLst/>
                <a:cxnLst>
                  <a:cxn ang="0">
                    <a:pos x="T0" y="T1"/>
                  </a:cxn>
                  <a:cxn ang="0">
                    <a:pos x="T2" y="T3"/>
                  </a:cxn>
                  <a:cxn ang="0">
                    <a:pos x="T4" y="T5"/>
                  </a:cxn>
                  <a:cxn ang="0">
                    <a:pos x="T6" y="T7"/>
                  </a:cxn>
                  <a:cxn ang="0">
                    <a:pos x="T8" y="T9"/>
                  </a:cxn>
                </a:cxnLst>
                <a:rect l="0" t="0" r="r" b="b"/>
                <a:pathLst>
                  <a:path w="80" h="1203">
                    <a:moveTo>
                      <a:pt x="80" y="1203"/>
                    </a:moveTo>
                    <a:cubicBezTo>
                      <a:pt x="80" y="0"/>
                      <a:pt x="80" y="0"/>
                      <a:pt x="80" y="0"/>
                    </a:cubicBezTo>
                    <a:cubicBezTo>
                      <a:pt x="0" y="0"/>
                      <a:pt x="0" y="0"/>
                      <a:pt x="0" y="0"/>
                    </a:cubicBezTo>
                    <a:cubicBezTo>
                      <a:pt x="0" y="1203"/>
                      <a:pt x="0" y="1203"/>
                      <a:pt x="0" y="1203"/>
                    </a:cubicBezTo>
                    <a:cubicBezTo>
                      <a:pt x="36" y="1203"/>
                      <a:pt x="71" y="1203"/>
                      <a:pt x="80" y="1203"/>
                    </a:cubicBezTo>
                    <a:close/>
                  </a:path>
                </a:pathLst>
              </a:custGeom>
              <a:grpFill/>
              <a:ln>
                <a:noFill/>
              </a:ln>
            </p:spPr>
            <p:txBody>
              <a:bodyPr anchor="ctr"/>
              <a:lstStyle/>
              <a:p>
                <a:pPr algn="ctr"/>
                <a:endParaRPr>
                  <a:solidFill>
                    <a:schemeClr val="bg1">
                      <a:lumMod val="50000"/>
                    </a:schemeClr>
                  </a:solidFill>
                  <a:latin typeface="微软雅黑" panose="020B0503020204020204" pitchFamily="34" charset="-122"/>
                  <a:ea typeface="微软雅黑" panose="020B0503020204020204" pitchFamily="34" charset="-122"/>
                </a:endParaRPr>
              </a:p>
            </p:txBody>
          </p:sp>
        </p:grpSp>
        <p:grpSp>
          <p:nvGrpSpPr>
            <p:cNvPr id="6" name="组合 5"/>
            <p:cNvGrpSpPr/>
            <p:nvPr/>
          </p:nvGrpSpPr>
          <p:grpSpPr>
            <a:xfrm>
              <a:off x="2459967" y="1578385"/>
              <a:ext cx="7273226" cy="4225835"/>
              <a:chOff x="612775" y="93663"/>
              <a:chExt cx="7524750" cy="4371975"/>
            </a:xfrm>
            <a:solidFill>
              <a:schemeClr val="bg1">
                <a:lumMod val="65000"/>
              </a:schemeClr>
            </a:solidFill>
          </p:grpSpPr>
          <p:sp>
            <p:nvSpPr>
              <p:cNvPr id="81" name="任意多边形: 形状 80"/>
              <p:cNvSpPr/>
              <p:nvPr/>
            </p:nvSpPr>
            <p:spPr bwMode="auto">
              <a:xfrm>
                <a:off x="612775" y="93663"/>
                <a:ext cx="3338512" cy="4371975"/>
              </a:xfrm>
              <a:custGeom>
                <a:avLst/>
                <a:gdLst>
                  <a:gd name="T0" fmla="*/ 0 w 889"/>
                  <a:gd name="T1" fmla="*/ 1140 h 1163"/>
                  <a:gd name="T2" fmla="*/ 23 w 889"/>
                  <a:gd name="T3" fmla="*/ 1163 h 1163"/>
                  <a:gd name="T4" fmla="*/ 867 w 889"/>
                  <a:gd name="T5" fmla="*/ 1163 h 1163"/>
                  <a:gd name="T6" fmla="*/ 889 w 889"/>
                  <a:gd name="T7" fmla="*/ 1140 h 1163"/>
                  <a:gd name="T8" fmla="*/ 889 w 889"/>
                  <a:gd name="T9" fmla="*/ 22 h 1163"/>
                  <a:gd name="T10" fmla="*/ 867 w 889"/>
                  <a:gd name="T11" fmla="*/ 0 h 1163"/>
                  <a:gd name="T12" fmla="*/ 23 w 889"/>
                  <a:gd name="T13" fmla="*/ 0 h 1163"/>
                  <a:gd name="T14" fmla="*/ 0 w 889"/>
                  <a:gd name="T15" fmla="*/ 22 h 1163"/>
                  <a:gd name="T16" fmla="*/ 0 w 889"/>
                  <a:gd name="T17" fmla="*/ 1140 h 1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89" h="1163">
                    <a:moveTo>
                      <a:pt x="0" y="1140"/>
                    </a:moveTo>
                    <a:cubicBezTo>
                      <a:pt x="0" y="1153"/>
                      <a:pt x="11" y="1163"/>
                      <a:pt x="23" y="1163"/>
                    </a:cubicBezTo>
                    <a:cubicBezTo>
                      <a:pt x="867" y="1163"/>
                      <a:pt x="867" y="1163"/>
                      <a:pt x="867" y="1163"/>
                    </a:cubicBezTo>
                    <a:cubicBezTo>
                      <a:pt x="879" y="1163"/>
                      <a:pt x="889" y="1153"/>
                      <a:pt x="889" y="1140"/>
                    </a:cubicBezTo>
                    <a:cubicBezTo>
                      <a:pt x="889" y="22"/>
                      <a:pt x="889" y="22"/>
                      <a:pt x="889" y="22"/>
                    </a:cubicBezTo>
                    <a:cubicBezTo>
                      <a:pt x="889" y="10"/>
                      <a:pt x="879" y="0"/>
                      <a:pt x="867" y="0"/>
                    </a:cubicBezTo>
                    <a:cubicBezTo>
                      <a:pt x="23" y="0"/>
                      <a:pt x="23" y="0"/>
                      <a:pt x="23" y="0"/>
                    </a:cubicBezTo>
                    <a:cubicBezTo>
                      <a:pt x="11" y="0"/>
                      <a:pt x="0" y="10"/>
                      <a:pt x="0" y="22"/>
                    </a:cubicBezTo>
                    <a:lnTo>
                      <a:pt x="0" y="1140"/>
                    </a:lnTo>
                    <a:close/>
                  </a:path>
                </a:pathLst>
              </a:custGeom>
              <a:grpFill/>
              <a:ln>
                <a:noFill/>
              </a:ln>
            </p:spPr>
            <p:txBody>
              <a:bodyPr anchor="ctr"/>
              <a:lstStyle/>
              <a:p>
                <a:pPr algn="ctr"/>
                <a:endParaRPr>
                  <a:solidFill>
                    <a:schemeClr val="bg1">
                      <a:lumMod val="50000"/>
                    </a:schemeClr>
                  </a:solidFill>
                  <a:latin typeface="微软雅黑" panose="020B0503020204020204" pitchFamily="34" charset="-122"/>
                  <a:ea typeface="微软雅黑" panose="020B0503020204020204" pitchFamily="34" charset="-122"/>
                </a:endParaRPr>
              </a:p>
            </p:txBody>
          </p:sp>
          <p:sp>
            <p:nvSpPr>
              <p:cNvPr id="82" name="任意多边形: 形状 81"/>
              <p:cNvSpPr/>
              <p:nvPr/>
            </p:nvSpPr>
            <p:spPr bwMode="auto">
              <a:xfrm>
                <a:off x="4799013" y="93663"/>
                <a:ext cx="3338512" cy="4371975"/>
              </a:xfrm>
              <a:custGeom>
                <a:avLst/>
                <a:gdLst>
                  <a:gd name="T0" fmla="*/ 889 w 889"/>
                  <a:gd name="T1" fmla="*/ 1140 h 1163"/>
                  <a:gd name="T2" fmla="*/ 866 w 889"/>
                  <a:gd name="T3" fmla="*/ 1163 h 1163"/>
                  <a:gd name="T4" fmla="*/ 23 w 889"/>
                  <a:gd name="T5" fmla="*/ 1163 h 1163"/>
                  <a:gd name="T6" fmla="*/ 0 w 889"/>
                  <a:gd name="T7" fmla="*/ 1140 h 1163"/>
                  <a:gd name="T8" fmla="*/ 0 w 889"/>
                  <a:gd name="T9" fmla="*/ 22 h 1163"/>
                  <a:gd name="T10" fmla="*/ 23 w 889"/>
                  <a:gd name="T11" fmla="*/ 0 h 1163"/>
                  <a:gd name="T12" fmla="*/ 866 w 889"/>
                  <a:gd name="T13" fmla="*/ 0 h 1163"/>
                  <a:gd name="T14" fmla="*/ 889 w 889"/>
                  <a:gd name="T15" fmla="*/ 22 h 1163"/>
                  <a:gd name="T16" fmla="*/ 889 w 889"/>
                  <a:gd name="T17" fmla="*/ 1140 h 1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89" h="1163">
                    <a:moveTo>
                      <a:pt x="889" y="1140"/>
                    </a:moveTo>
                    <a:cubicBezTo>
                      <a:pt x="889" y="1153"/>
                      <a:pt x="879" y="1163"/>
                      <a:pt x="866" y="1163"/>
                    </a:cubicBezTo>
                    <a:cubicBezTo>
                      <a:pt x="23" y="1163"/>
                      <a:pt x="23" y="1163"/>
                      <a:pt x="23" y="1163"/>
                    </a:cubicBezTo>
                    <a:cubicBezTo>
                      <a:pt x="10" y="1163"/>
                      <a:pt x="0" y="1153"/>
                      <a:pt x="0" y="1140"/>
                    </a:cubicBezTo>
                    <a:cubicBezTo>
                      <a:pt x="0" y="22"/>
                      <a:pt x="0" y="22"/>
                      <a:pt x="0" y="22"/>
                    </a:cubicBezTo>
                    <a:cubicBezTo>
                      <a:pt x="0" y="10"/>
                      <a:pt x="10" y="0"/>
                      <a:pt x="23" y="0"/>
                    </a:cubicBezTo>
                    <a:cubicBezTo>
                      <a:pt x="866" y="0"/>
                      <a:pt x="866" y="0"/>
                      <a:pt x="866" y="0"/>
                    </a:cubicBezTo>
                    <a:cubicBezTo>
                      <a:pt x="879" y="0"/>
                      <a:pt x="889" y="10"/>
                      <a:pt x="889" y="22"/>
                    </a:cubicBezTo>
                    <a:lnTo>
                      <a:pt x="889" y="1140"/>
                    </a:lnTo>
                    <a:close/>
                  </a:path>
                </a:pathLst>
              </a:custGeom>
              <a:grpFill/>
              <a:ln>
                <a:noFill/>
              </a:ln>
            </p:spPr>
            <p:txBody>
              <a:bodyPr anchor="ctr"/>
              <a:lstStyle/>
              <a:p>
                <a:pPr algn="ctr"/>
                <a:endParaRPr>
                  <a:solidFill>
                    <a:schemeClr val="bg1">
                      <a:lumMod val="50000"/>
                    </a:schemeClr>
                  </a:solidFill>
                  <a:latin typeface="微软雅黑" panose="020B0503020204020204" pitchFamily="34" charset="-122"/>
                  <a:ea typeface="微软雅黑" panose="020B0503020204020204" pitchFamily="34" charset="-122"/>
                </a:endParaRPr>
              </a:p>
            </p:txBody>
          </p:sp>
        </p:grpSp>
        <p:grpSp>
          <p:nvGrpSpPr>
            <p:cNvPr id="7" name="组合 6"/>
            <p:cNvGrpSpPr/>
            <p:nvPr/>
          </p:nvGrpSpPr>
          <p:grpSpPr>
            <a:xfrm>
              <a:off x="2518276" y="1578385"/>
              <a:ext cx="7156609" cy="4225835"/>
              <a:chOff x="673100" y="93663"/>
              <a:chExt cx="7404100" cy="4371975"/>
            </a:xfrm>
            <a:solidFill>
              <a:schemeClr val="bg1">
                <a:lumMod val="75000"/>
              </a:schemeClr>
            </a:solidFill>
            <a:effectLst>
              <a:outerShdw blurRad="63500" algn="ctr" rotWithShape="0">
                <a:prstClr val="black">
                  <a:alpha val="40000"/>
                </a:prstClr>
              </a:outerShdw>
            </a:effectLst>
          </p:grpSpPr>
          <p:sp>
            <p:nvSpPr>
              <p:cNvPr id="79" name="任意多边形: 形状 78"/>
              <p:cNvSpPr/>
              <p:nvPr/>
            </p:nvSpPr>
            <p:spPr bwMode="auto">
              <a:xfrm>
                <a:off x="673100" y="93663"/>
                <a:ext cx="3338512" cy="4371975"/>
              </a:xfrm>
              <a:custGeom>
                <a:avLst/>
                <a:gdLst>
                  <a:gd name="T0" fmla="*/ 0 w 889"/>
                  <a:gd name="T1" fmla="*/ 1140 h 1163"/>
                  <a:gd name="T2" fmla="*/ 23 w 889"/>
                  <a:gd name="T3" fmla="*/ 1163 h 1163"/>
                  <a:gd name="T4" fmla="*/ 867 w 889"/>
                  <a:gd name="T5" fmla="*/ 1163 h 1163"/>
                  <a:gd name="T6" fmla="*/ 889 w 889"/>
                  <a:gd name="T7" fmla="*/ 1140 h 1163"/>
                  <a:gd name="T8" fmla="*/ 889 w 889"/>
                  <a:gd name="T9" fmla="*/ 22 h 1163"/>
                  <a:gd name="T10" fmla="*/ 867 w 889"/>
                  <a:gd name="T11" fmla="*/ 0 h 1163"/>
                  <a:gd name="T12" fmla="*/ 23 w 889"/>
                  <a:gd name="T13" fmla="*/ 0 h 1163"/>
                  <a:gd name="T14" fmla="*/ 0 w 889"/>
                  <a:gd name="T15" fmla="*/ 22 h 1163"/>
                  <a:gd name="T16" fmla="*/ 0 w 889"/>
                  <a:gd name="T17" fmla="*/ 1140 h 1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89" h="1163">
                    <a:moveTo>
                      <a:pt x="0" y="1140"/>
                    </a:moveTo>
                    <a:cubicBezTo>
                      <a:pt x="0" y="1153"/>
                      <a:pt x="11" y="1163"/>
                      <a:pt x="23" y="1163"/>
                    </a:cubicBezTo>
                    <a:cubicBezTo>
                      <a:pt x="867" y="1163"/>
                      <a:pt x="867" y="1163"/>
                      <a:pt x="867" y="1163"/>
                    </a:cubicBezTo>
                    <a:cubicBezTo>
                      <a:pt x="879" y="1163"/>
                      <a:pt x="889" y="1153"/>
                      <a:pt x="889" y="1140"/>
                    </a:cubicBezTo>
                    <a:cubicBezTo>
                      <a:pt x="889" y="22"/>
                      <a:pt x="889" y="22"/>
                      <a:pt x="889" y="22"/>
                    </a:cubicBezTo>
                    <a:cubicBezTo>
                      <a:pt x="889" y="10"/>
                      <a:pt x="879" y="0"/>
                      <a:pt x="867" y="0"/>
                    </a:cubicBezTo>
                    <a:cubicBezTo>
                      <a:pt x="23" y="0"/>
                      <a:pt x="23" y="0"/>
                      <a:pt x="23" y="0"/>
                    </a:cubicBezTo>
                    <a:cubicBezTo>
                      <a:pt x="11" y="0"/>
                      <a:pt x="0" y="10"/>
                      <a:pt x="0" y="22"/>
                    </a:cubicBezTo>
                    <a:lnTo>
                      <a:pt x="0" y="1140"/>
                    </a:lnTo>
                    <a:close/>
                  </a:path>
                </a:pathLst>
              </a:custGeom>
              <a:grpFill/>
              <a:ln>
                <a:noFill/>
              </a:ln>
            </p:spPr>
            <p:txBody>
              <a:bodyPr anchor="ctr"/>
              <a:lstStyle/>
              <a:p>
                <a:pPr algn="ctr"/>
                <a:endParaRPr>
                  <a:solidFill>
                    <a:schemeClr val="bg1">
                      <a:lumMod val="50000"/>
                    </a:schemeClr>
                  </a:solidFill>
                  <a:latin typeface="微软雅黑" panose="020B0503020204020204" pitchFamily="34" charset="-122"/>
                  <a:ea typeface="微软雅黑" panose="020B0503020204020204" pitchFamily="34" charset="-122"/>
                </a:endParaRPr>
              </a:p>
            </p:txBody>
          </p:sp>
          <p:sp>
            <p:nvSpPr>
              <p:cNvPr id="80" name="任意多边形: 形状 79"/>
              <p:cNvSpPr/>
              <p:nvPr/>
            </p:nvSpPr>
            <p:spPr bwMode="auto">
              <a:xfrm>
                <a:off x="4740275" y="93663"/>
                <a:ext cx="3336925" cy="4371975"/>
              </a:xfrm>
              <a:custGeom>
                <a:avLst/>
                <a:gdLst>
                  <a:gd name="T0" fmla="*/ 889 w 889"/>
                  <a:gd name="T1" fmla="*/ 1140 h 1163"/>
                  <a:gd name="T2" fmla="*/ 866 w 889"/>
                  <a:gd name="T3" fmla="*/ 1163 h 1163"/>
                  <a:gd name="T4" fmla="*/ 23 w 889"/>
                  <a:gd name="T5" fmla="*/ 1163 h 1163"/>
                  <a:gd name="T6" fmla="*/ 0 w 889"/>
                  <a:gd name="T7" fmla="*/ 1140 h 1163"/>
                  <a:gd name="T8" fmla="*/ 0 w 889"/>
                  <a:gd name="T9" fmla="*/ 22 h 1163"/>
                  <a:gd name="T10" fmla="*/ 23 w 889"/>
                  <a:gd name="T11" fmla="*/ 0 h 1163"/>
                  <a:gd name="T12" fmla="*/ 866 w 889"/>
                  <a:gd name="T13" fmla="*/ 0 h 1163"/>
                  <a:gd name="T14" fmla="*/ 889 w 889"/>
                  <a:gd name="T15" fmla="*/ 22 h 1163"/>
                  <a:gd name="T16" fmla="*/ 889 w 889"/>
                  <a:gd name="T17" fmla="*/ 1140 h 1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89" h="1163">
                    <a:moveTo>
                      <a:pt x="889" y="1140"/>
                    </a:moveTo>
                    <a:cubicBezTo>
                      <a:pt x="889" y="1153"/>
                      <a:pt x="879" y="1163"/>
                      <a:pt x="866" y="1163"/>
                    </a:cubicBezTo>
                    <a:cubicBezTo>
                      <a:pt x="23" y="1163"/>
                      <a:pt x="23" y="1163"/>
                      <a:pt x="23" y="1163"/>
                    </a:cubicBezTo>
                    <a:cubicBezTo>
                      <a:pt x="10" y="1163"/>
                      <a:pt x="0" y="1153"/>
                      <a:pt x="0" y="1140"/>
                    </a:cubicBezTo>
                    <a:cubicBezTo>
                      <a:pt x="0" y="22"/>
                      <a:pt x="0" y="22"/>
                      <a:pt x="0" y="22"/>
                    </a:cubicBezTo>
                    <a:cubicBezTo>
                      <a:pt x="0" y="10"/>
                      <a:pt x="10" y="0"/>
                      <a:pt x="23" y="0"/>
                    </a:cubicBezTo>
                    <a:cubicBezTo>
                      <a:pt x="866" y="0"/>
                      <a:pt x="866" y="0"/>
                      <a:pt x="866" y="0"/>
                    </a:cubicBezTo>
                    <a:cubicBezTo>
                      <a:pt x="879" y="0"/>
                      <a:pt x="889" y="10"/>
                      <a:pt x="889" y="22"/>
                    </a:cubicBezTo>
                    <a:lnTo>
                      <a:pt x="889" y="1140"/>
                    </a:lnTo>
                    <a:close/>
                  </a:path>
                </a:pathLst>
              </a:custGeom>
              <a:grpFill/>
              <a:ln>
                <a:noFill/>
              </a:ln>
            </p:spPr>
            <p:txBody>
              <a:bodyPr anchor="ctr"/>
              <a:lstStyle/>
              <a:p>
                <a:pPr algn="ctr"/>
                <a:endParaRPr>
                  <a:solidFill>
                    <a:schemeClr val="bg1">
                      <a:lumMod val="50000"/>
                    </a:schemeClr>
                  </a:solidFill>
                  <a:latin typeface="微软雅黑" panose="020B0503020204020204" pitchFamily="34" charset="-122"/>
                  <a:ea typeface="微软雅黑" panose="020B0503020204020204" pitchFamily="34" charset="-122"/>
                </a:endParaRPr>
              </a:p>
            </p:txBody>
          </p:sp>
        </p:grpSp>
        <p:grpSp>
          <p:nvGrpSpPr>
            <p:cNvPr id="8" name="组合 7"/>
            <p:cNvGrpSpPr/>
            <p:nvPr/>
          </p:nvGrpSpPr>
          <p:grpSpPr>
            <a:xfrm>
              <a:off x="2576585" y="1578385"/>
              <a:ext cx="7039991" cy="4225835"/>
              <a:chOff x="733425" y="93663"/>
              <a:chExt cx="7283450" cy="4371975"/>
            </a:xfrm>
            <a:solidFill>
              <a:schemeClr val="bg1">
                <a:lumMod val="85000"/>
              </a:schemeClr>
            </a:solidFill>
            <a:effectLst>
              <a:outerShdw blurRad="63500" algn="ctr" rotWithShape="0">
                <a:prstClr val="black">
                  <a:alpha val="40000"/>
                </a:prstClr>
              </a:outerShdw>
            </a:effectLst>
          </p:grpSpPr>
          <p:sp>
            <p:nvSpPr>
              <p:cNvPr id="77" name="任意多边形: 形状 76"/>
              <p:cNvSpPr/>
              <p:nvPr/>
            </p:nvSpPr>
            <p:spPr bwMode="auto">
              <a:xfrm>
                <a:off x="733425" y="93663"/>
                <a:ext cx="3338512" cy="4371975"/>
              </a:xfrm>
              <a:custGeom>
                <a:avLst/>
                <a:gdLst>
                  <a:gd name="T0" fmla="*/ 0 w 889"/>
                  <a:gd name="T1" fmla="*/ 1140 h 1163"/>
                  <a:gd name="T2" fmla="*/ 23 w 889"/>
                  <a:gd name="T3" fmla="*/ 1163 h 1163"/>
                  <a:gd name="T4" fmla="*/ 867 w 889"/>
                  <a:gd name="T5" fmla="*/ 1163 h 1163"/>
                  <a:gd name="T6" fmla="*/ 889 w 889"/>
                  <a:gd name="T7" fmla="*/ 1140 h 1163"/>
                  <a:gd name="T8" fmla="*/ 889 w 889"/>
                  <a:gd name="T9" fmla="*/ 22 h 1163"/>
                  <a:gd name="T10" fmla="*/ 867 w 889"/>
                  <a:gd name="T11" fmla="*/ 0 h 1163"/>
                  <a:gd name="T12" fmla="*/ 23 w 889"/>
                  <a:gd name="T13" fmla="*/ 0 h 1163"/>
                  <a:gd name="T14" fmla="*/ 0 w 889"/>
                  <a:gd name="T15" fmla="*/ 22 h 1163"/>
                  <a:gd name="T16" fmla="*/ 0 w 889"/>
                  <a:gd name="T17" fmla="*/ 1140 h 1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89" h="1163">
                    <a:moveTo>
                      <a:pt x="0" y="1140"/>
                    </a:moveTo>
                    <a:cubicBezTo>
                      <a:pt x="0" y="1153"/>
                      <a:pt x="11" y="1163"/>
                      <a:pt x="23" y="1163"/>
                    </a:cubicBezTo>
                    <a:cubicBezTo>
                      <a:pt x="867" y="1163"/>
                      <a:pt x="867" y="1163"/>
                      <a:pt x="867" y="1163"/>
                    </a:cubicBezTo>
                    <a:cubicBezTo>
                      <a:pt x="879" y="1163"/>
                      <a:pt x="889" y="1153"/>
                      <a:pt x="889" y="1140"/>
                    </a:cubicBezTo>
                    <a:cubicBezTo>
                      <a:pt x="889" y="22"/>
                      <a:pt x="889" y="22"/>
                      <a:pt x="889" y="22"/>
                    </a:cubicBezTo>
                    <a:cubicBezTo>
                      <a:pt x="889" y="10"/>
                      <a:pt x="879" y="0"/>
                      <a:pt x="867" y="0"/>
                    </a:cubicBezTo>
                    <a:cubicBezTo>
                      <a:pt x="23" y="0"/>
                      <a:pt x="23" y="0"/>
                      <a:pt x="23" y="0"/>
                    </a:cubicBezTo>
                    <a:cubicBezTo>
                      <a:pt x="11" y="0"/>
                      <a:pt x="0" y="10"/>
                      <a:pt x="0" y="22"/>
                    </a:cubicBezTo>
                    <a:lnTo>
                      <a:pt x="0" y="1140"/>
                    </a:lnTo>
                    <a:close/>
                  </a:path>
                </a:pathLst>
              </a:custGeom>
              <a:grpFill/>
              <a:ln>
                <a:noFill/>
              </a:ln>
            </p:spPr>
            <p:txBody>
              <a:bodyPr anchor="ctr"/>
              <a:lstStyle/>
              <a:p>
                <a:pPr algn="ctr"/>
                <a:endParaRPr>
                  <a:solidFill>
                    <a:schemeClr val="bg1">
                      <a:lumMod val="50000"/>
                    </a:schemeClr>
                  </a:solidFill>
                  <a:latin typeface="微软雅黑" panose="020B0503020204020204" pitchFamily="34" charset="-122"/>
                  <a:ea typeface="微软雅黑" panose="020B0503020204020204" pitchFamily="34" charset="-122"/>
                </a:endParaRPr>
              </a:p>
            </p:txBody>
          </p:sp>
          <p:sp>
            <p:nvSpPr>
              <p:cNvPr id="78" name="任意多边形: 形状 77"/>
              <p:cNvSpPr/>
              <p:nvPr/>
            </p:nvSpPr>
            <p:spPr bwMode="auto">
              <a:xfrm>
                <a:off x="4679950" y="93663"/>
                <a:ext cx="3336925" cy="4371975"/>
              </a:xfrm>
              <a:custGeom>
                <a:avLst/>
                <a:gdLst>
                  <a:gd name="T0" fmla="*/ 889 w 889"/>
                  <a:gd name="T1" fmla="*/ 1140 h 1163"/>
                  <a:gd name="T2" fmla="*/ 866 w 889"/>
                  <a:gd name="T3" fmla="*/ 1163 h 1163"/>
                  <a:gd name="T4" fmla="*/ 23 w 889"/>
                  <a:gd name="T5" fmla="*/ 1163 h 1163"/>
                  <a:gd name="T6" fmla="*/ 0 w 889"/>
                  <a:gd name="T7" fmla="*/ 1140 h 1163"/>
                  <a:gd name="T8" fmla="*/ 0 w 889"/>
                  <a:gd name="T9" fmla="*/ 22 h 1163"/>
                  <a:gd name="T10" fmla="*/ 23 w 889"/>
                  <a:gd name="T11" fmla="*/ 0 h 1163"/>
                  <a:gd name="T12" fmla="*/ 866 w 889"/>
                  <a:gd name="T13" fmla="*/ 0 h 1163"/>
                  <a:gd name="T14" fmla="*/ 889 w 889"/>
                  <a:gd name="T15" fmla="*/ 22 h 1163"/>
                  <a:gd name="T16" fmla="*/ 889 w 889"/>
                  <a:gd name="T17" fmla="*/ 1140 h 1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89" h="1163">
                    <a:moveTo>
                      <a:pt x="889" y="1140"/>
                    </a:moveTo>
                    <a:cubicBezTo>
                      <a:pt x="889" y="1153"/>
                      <a:pt x="879" y="1163"/>
                      <a:pt x="866" y="1163"/>
                    </a:cubicBezTo>
                    <a:cubicBezTo>
                      <a:pt x="23" y="1163"/>
                      <a:pt x="23" y="1163"/>
                      <a:pt x="23" y="1163"/>
                    </a:cubicBezTo>
                    <a:cubicBezTo>
                      <a:pt x="10" y="1163"/>
                      <a:pt x="0" y="1153"/>
                      <a:pt x="0" y="1140"/>
                    </a:cubicBezTo>
                    <a:cubicBezTo>
                      <a:pt x="0" y="22"/>
                      <a:pt x="0" y="22"/>
                      <a:pt x="0" y="22"/>
                    </a:cubicBezTo>
                    <a:cubicBezTo>
                      <a:pt x="0" y="10"/>
                      <a:pt x="10" y="0"/>
                      <a:pt x="23" y="0"/>
                    </a:cubicBezTo>
                    <a:cubicBezTo>
                      <a:pt x="866" y="0"/>
                      <a:pt x="866" y="0"/>
                      <a:pt x="866" y="0"/>
                    </a:cubicBezTo>
                    <a:cubicBezTo>
                      <a:pt x="879" y="0"/>
                      <a:pt x="889" y="10"/>
                      <a:pt x="889" y="22"/>
                    </a:cubicBezTo>
                    <a:lnTo>
                      <a:pt x="889" y="1140"/>
                    </a:lnTo>
                    <a:close/>
                  </a:path>
                </a:pathLst>
              </a:custGeom>
              <a:grpFill/>
              <a:ln>
                <a:noFill/>
              </a:ln>
            </p:spPr>
            <p:txBody>
              <a:bodyPr anchor="ctr"/>
              <a:lstStyle/>
              <a:p>
                <a:pPr algn="ctr"/>
                <a:endParaRPr>
                  <a:solidFill>
                    <a:schemeClr val="bg1">
                      <a:lumMod val="50000"/>
                    </a:schemeClr>
                  </a:solidFill>
                  <a:latin typeface="微软雅黑" panose="020B0503020204020204" pitchFamily="34" charset="-122"/>
                  <a:ea typeface="微软雅黑" panose="020B0503020204020204" pitchFamily="34" charset="-122"/>
                </a:endParaRPr>
              </a:p>
            </p:txBody>
          </p:sp>
        </p:grpSp>
        <p:grpSp>
          <p:nvGrpSpPr>
            <p:cNvPr id="9" name="组合 8"/>
            <p:cNvGrpSpPr/>
            <p:nvPr/>
          </p:nvGrpSpPr>
          <p:grpSpPr>
            <a:xfrm>
              <a:off x="2634894" y="1578385"/>
              <a:ext cx="6924908" cy="4225835"/>
              <a:chOff x="793750" y="93663"/>
              <a:chExt cx="7164387" cy="4371975"/>
            </a:xfrm>
            <a:solidFill>
              <a:schemeClr val="bg1">
                <a:lumMod val="85000"/>
              </a:schemeClr>
            </a:solidFill>
            <a:effectLst>
              <a:outerShdw blurRad="63500" algn="ctr" rotWithShape="0">
                <a:prstClr val="black">
                  <a:alpha val="40000"/>
                </a:prstClr>
              </a:outerShdw>
            </a:effectLst>
          </p:grpSpPr>
          <p:sp>
            <p:nvSpPr>
              <p:cNvPr id="75" name="任意多边形: 形状 74"/>
              <p:cNvSpPr/>
              <p:nvPr/>
            </p:nvSpPr>
            <p:spPr bwMode="auto">
              <a:xfrm>
                <a:off x="793750" y="93663"/>
                <a:ext cx="3336925" cy="4371975"/>
              </a:xfrm>
              <a:custGeom>
                <a:avLst/>
                <a:gdLst>
                  <a:gd name="T0" fmla="*/ 0 w 889"/>
                  <a:gd name="T1" fmla="*/ 1140 h 1163"/>
                  <a:gd name="T2" fmla="*/ 23 w 889"/>
                  <a:gd name="T3" fmla="*/ 1163 h 1163"/>
                  <a:gd name="T4" fmla="*/ 867 w 889"/>
                  <a:gd name="T5" fmla="*/ 1163 h 1163"/>
                  <a:gd name="T6" fmla="*/ 889 w 889"/>
                  <a:gd name="T7" fmla="*/ 1140 h 1163"/>
                  <a:gd name="T8" fmla="*/ 889 w 889"/>
                  <a:gd name="T9" fmla="*/ 22 h 1163"/>
                  <a:gd name="T10" fmla="*/ 867 w 889"/>
                  <a:gd name="T11" fmla="*/ 0 h 1163"/>
                  <a:gd name="T12" fmla="*/ 23 w 889"/>
                  <a:gd name="T13" fmla="*/ 0 h 1163"/>
                  <a:gd name="T14" fmla="*/ 0 w 889"/>
                  <a:gd name="T15" fmla="*/ 22 h 1163"/>
                  <a:gd name="T16" fmla="*/ 0 w 889"/>
                  <a:gd name="T17" fmla="*/ 1140 h 1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89" h="1163">
                    <a:moveTo>
                      <a:pt x="0" y="1140"/>
                    </a:moveTo>
                    <a:cubicBezTo>
                      <a:pt x="0" y="1153"/>
                      <a:pt x="11" y="1163"/>
                      <a:pt x="23" y="1163"/>
                    </a:cubicBezTo>
                    <a:cubicBezTo>
                      <a:pt x="867" y="1163"/>
                      <a:pt x="867" y="1163"/>
                      <a:pt x="867" y="1163"/>
                    </a:cubicBezTo>
                    <a:cubicBezTo>
                      <a:pt x="879" y="1163"/>
                      <a:pt x="889" y="1153"/>
                      <a:pt x="889" y="1140"/>
                    </a:cubicBezTo>
                    <a:cubicBezTo>
                      <a:pt x="889" y="22"/>
                      <a:pt x="889" y="22"/>
                      <a:pt x="889" y="22"/>
                    </a:cubicBezTo>
                    <a:cubicBezTo>
                      <a:pt x="889" y="10"/>
                      <a:pt x="879" y="0"/>
                      <a:pt x="867" y="0"/>
                    </a:cubicBezTo>
                    <a:cubicBezTo>
                      <a:pt x="23" y="0"/>
                      <a:pt x="23" y="0"/>
                      <a:pt x="23" y="0"/>
                    </a:cubicBezTo>
                    <a:cubicBezTo>
                      <a:pt x="11" y="0"/>
                      <a:pt x="0" y="10"/>
                      <a:pt x="0" y="22"/>
                    </a:cubicBezTo>
                    <a:lnTo>
                      <a:pt x="0" y="114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bg1">
                      <a:lumMod val="50000"/>
                    </a:schemeClr>
                  </a:solidFill>
                  <a:latin typeface="微软雅黑" panose="020B0503020204020204" pitchFamily="34" charset="-122"/>
                  <a:ea typeface="微软雅黑" panose="020B0503020204020204" pitchFamily="34" charset="-122"/>
                </a:endParaRPr>
              </a:p>
            </p:txBody>
          </p:sp>
          <p:sp>
            <p:nvSpPr>
              <p:cNvPr id="76" name="任意多边形: 形状 75"/>
              <p:cNvSpPr/>
              <p:nvPr/>
            </p:nvSpPr>
            <p:spPr bwMode="auto">
              <a:xfrm>
                <a:off x="4619625" y="93663"/>
                <a:ext cx="3338512" cy="4371975"/>
              </a:xfrm>
              <a:custGeom>
                <a:avLst/>
                <a:gdLst>
                  <a:gd name="T0" fmla="*/ 889 w 889"/>
                  <a:gd name="T1" fmla="*/ 1140 h 1163"/>
                  <a:gd name="T2" fmla="*/ 866 w 889"/>
                  <a:gd name="T3" fmla="*/ 1163 h 1163"/>
                  <a:gd name="T4" fmla="*/ 23 w 889"/>
                  <a:gd name="T5" fmla="*/ 1163 h 1163"/>
                  <a:gd name="T6" fmla="*/ 0 w 889"/>
                  <a:gd name="T7" fmla="*/ 1140 h 1163"/>
                  <a:gd name="T8" fmla="*/ 0 w 889"/>
                  <a:gd name="T9" fmla="*/ 22 h 1163"/>
                  <a:gd name="T10" fmla="*/ 23 w 889"/>
                  <a:gd name="T11" fmla="*/ 0 h 1163"/>
                  <a:gd name="T12" fmla="*/ 866 w 889"/>
                  <a:gd name="T13" fmla="*/ 0 h 1163"/>
                  <a:gd name="T14" fmla="*/ 889 w 889"/>
                  <a:gd name="T15" fmla="*/ 22 h 1163"/>
                  <a:gd name="T16" fmla="*/ 889 w 889"/>
                  <a:gd name="T17" fmla="*/ 1140 h 1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89" h="1163">
                    <a:moveTo>
                      <a:pt x="889" y="1140"/>
                    </a:moveTo>
                    <a:cubicBezTo>
                      <a:pt x="889" y="1153"/>
                      <a:pt x="879" y="1163"/>
                      <a:pt x="866" y="1163"/>
                    </a:cubicBezTo>
                    <a:cubicBezTo>
                      <a:pt x="23" y="1163"/>
                      <a:pt x="23" y="1163"/>
                      <a:pt x="23" y="1163"/>
                    </a:cubicBezTo>
                    <a:cubicBezTo>
                      <a:pt x="10" y="1163"/>
                      <a:pt x="0" y="1153"/>
                      <a:pt x="0" y="1140"/>
                    </a:cubicBezTo>
                    <a:cubicBezTo>
                      <a:pt x="0" y="22"/>
                      <a:pt x="0" y="22"/>
                      <a:pt x="0" y="22"/>
                    </a:cubicBezTo>
                    <a:cubicBezTo>
                      <a:pt x="0" y="10"/>
                      <a:pt x="10" y="0"/>
                      <a:pt x="23" y="0"/>
                    </a:cubicBezTo>
                    <a:cubicBezTo>
                      <a:pt x="866" y="0"/>
                      <a:pt x="866" y="0"/>
                      <a:pt x="866" y="0"/>
                    </a:cubicBezTo>
                    <a:cubicBezTo>
                      <a:pt x="879" y="0"/>
                      <a:pt x="889" y="10"/>
                      <a:pt x="889" y="22"/>
                    </a:cubicBezTo>
                    <a:lnTo>
                      <a:pt x="889" y="114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bg1">
                      <a:lumMod val="50000"/>
                    </a:schemeClr>
                  </a:solidFill>
                  <a:latin typeface="微软雅黑" panose="020B0503020204020204" pitchFamily="34" charset="-122"/>
                  <a:ea typeface="微软雅黑" panose="020B0503020204020204" pitchFamily="34" charset="-122"/>
                </a:endParaRPr>
              </a:p>
            </p:txBody>
          </p:sp>
        </p:grpSp>
        <p:grpSp>
          <p:nvGrpSpPr>
            <p:cNvPr id="10" name="组合 9"/>
            <p:cNvGrpSpPr/>
            <p:nvPr/>
          </p:nvGrpSpPr>
          <p:grpSpPr>
            <a:xfrm>
              <a:off x="2693202" y="1578385"/>
              <a:ext cx="6808291" cy="4225835"/>
              <a:chOff x="854075" y="93663"/>
              <a:chExt cx="7043737" cy="4371975"/>
            </a:xfrm>
            <a:solidFill>
              <a:schemeClr val="bg1">
                <a:lumMod val="85000"/>
              </a:schemeClr>
            </a:solidFill>
            <a:effectLst>
              <a:outerShdw blurRad="63500" algn="ctr" rotWithShape="0">
                <a:prstClr val="black">
                  <a:alpha val="40000"/>
                </a:prstClr>
              </a:outerShdw>
            </a:effectLst>
          </p:grpSpPr>
          <p:sp>
            <p:nvSpPr>
              <p:cNvPr id="73" name="任意多边形: 形状 72"/>
              <p:cNvSpPr/>
              <p:nvPr/>
            </p:nvSpPr>
            <p:spPr bwMode="auto">
              <a:xfrm>
                <a:off x="854075" y="93663"/>
                <a:ext cx="3336925" cy="4371975"/>
              </a:xfrm>
              <a:custGeom>
                <a:avLst/>
                <a:gdLst>
                  <a:gd name="T0" fmla="*/ 0 w 889"/>
                  <a:gd name="T1" fmla="*/ 1140 h 1163"/>
                  <a:gd name="T2" fmla="*/ 23 w 889"/>
                  <a:gd name="T3" fmla="*/ 1163 h 1163"/>
                  <a:gd name="T4" fmla="*/ 867 w 889"/>
                  <a:gd name="T5" fmla="*/ 1163 h 1163"/>
                  <a:gd name="T6" fmla="*/ 889 w 889"/>
                  <a:gd name="T7" fmla="*/ 1140 h 1163"/>
                  <a:gd name="T8" fmla="*/ 889 w 889"/>
                  <a:gd name="T9" fmla="*/ 22 h 1163"/>
                  <a:gd name="T10" fmla="*/ 867 w 889"/>
                  <a:gd name="T11" fmla="*/ 0 h 1163"/>
                  <a:gd name="T12" fmla="*/ 23 w 889"/>
                  <a:gd name="T13" fmla="*/ 0 h 1163"/>
                  <a:gd name="T14" fmla="*/ 0 w 889"/>
                  <a:gd name="T15" fmla="*/ 22 h 1163"/>
                  <a:gd name="T16" fmla="*/ 0 w 889"/>
                  <a:gd name="T17" fmla="*/ 1140 h 1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89" h="1163">
                    <a:moveTo>
                      <a:pt x="0" y="1140"/>
                    </a:moveTo>
                    <a:cubicBezTo>
                      <a:pt x="0" y="1153"/>
                      <a:pt x="11" y="1163"/>
                      <a:pt x="23" y="1163"/>
                    </a:cubicBezTo>
                    <a:cubicBezTo>
                      <a:pt x="867" y="1163"/>
                      <a:pt x="867" y="1163"/>
                      <a:pt x="867" y="1163"/>
                    </a:cubicBezTo>
                    <a:cubicBezTo>
                      <a:pt x="879" y="1163"/>
                      <a:pt x="889" y="1153"/>
                      <a:pt x="889" y="1140"/>
                    </a:cubicBezTo>
                    <a:cubicBezTo>
                      <a:pt x="889" y="22"/>
                      <a:pt x="889" y="22"/>
                      <a:pt x="889" y="22"/>
                    </a:cubicBezTo>
                    <a:cubicBezTo>
                      <a:pt x="889" y="10"/>
                      <a:pt x="879" y="0"/>
                      <a:pt x="867" y="0"/>
                    </a:cubicBezTo>
                    <a:cubicBezTo>
                      <a:pt x="23" y="0"/>
                      <a:pt x="23" y="0"/>
                      <a:pt x="23" y="0"/>
                    </a:cubicBezTo>
                    <a:cubicBezTo>
                      <a:pt x="11" y="0"/>
                      <a:pt x="0" y="10"/>
                      <a:pt x="0" y="22"/>
                    </a:cubicBezTo>
                    <a:lnTo>
                      <a:pt x="0" y="114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bg1">
                      <a:lumMod val="50000"/>
                    </a:schemeClr>
                  </a:solidFill>
                  <a:latin typeface="微软雅黑" panose="020B0503020204020204" pitchFamily="34" charset="-122"/>
                  <a:ea typeface="微软雅黑" panose="020B0503020204020204" pitchFamily="34" charset="-122"/>
                </a:endParaRPr>
              </a:p>
            </p:txBody>
          </p:sp>
          <p:sp>
            <p:nvSpPr>
              <p:cNvPr id="74" name="任意多边形: 形状 73"/>
              <p:cNvSpPr/>
              <p:nvPr/>
            </p:nvSpPr>
            <p:spPr bwMode="auto">
              <a:xfrm>
                <a:off x="4559300" y="93663"/>
                <a:ext cx="3338512" cy="4371975"/>
              </a:xfrm>
              <a:custGeom>
                <a:avLst/>
                <a:gdLst>
                  <a:gd name="T0" fmla="*/ 889 w 889"/>
                  <a:gd name="T1" fmla="*/ 1140 h 1163"/>
                  <a:gd name="T2" fmla="*/ 866 w 889"/>
                  <a:gd name="T3" fmla="*/ 1163 h 1163"/>
                  <a:gd name="T4" fmla="*/ 23 w 889"/>
                  <a:gd name="T5" fmla="*/ 1163 h 1163"/>
                  <a:gd name="T6" fmla="*/ 0 w 889"/>
                  <a:gd name="T7" fmla="*/ 1140 h 1163"/>
                  <a:gd name="T8" fmla="*/ 0 w 889"/>
                  <a:gd name="T9" fmla="*/ 22 h 1163"/>
                  <a:gd name="T10" fmla="*/ 23 w 889"/>
                  <a:gd name="T11" fmla="*/ 0 h 1163"/>
                  <a:gd name="T12" fmla="*/ 866 w 889"/>
                  <a:gd name="T13" fmla="*/ 0 h 1163"/>
                  <a:gd name="T14" fmla="*/ 889 w 889"/>
                  <a:gd name="T15" fmla="*/ 22 h 1163"/>
                  <a:gd name="T16" fmla="*/ 889 w 889"/>
                  <a:gd name="T17" fmla="*/ 1140 h 1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89" h="1163">
                    <a:moveTo>
                      <a:pt x="889" y="1140"/>
                    </a:moveTo>
                    <a:cubicBezTo>
                      <a:pt x="889" y="1153"/>
                      <a:pt x="879" y="1163"/>
                      <a:pt x="866" y="1163"/>
                    </a:cubicBezTo>
                    <a:cubicBezTo>
                      <a:pt x="23" y="1163"/>
                      <a:pt x="23" y="1163"/>
                      <a:pt x="23" y="1163"/>
                    </a:cubicBezTo>
                    <a:cubicBezTo>
                      <a:pt x="10" y="1163"/>
                      <a:pt x="0" y="1153"/>
                      <a:pt x="0" y="1140"/>
                    </a:cubicBezTo>
                    <a:cubicBezTo>
                      <a:pt x="0" y="22"/>
                      <a:pt x="0" y="22"/>
                      <a:pt x="0" y="22"/>
                    </a:cubicBezTo>
                    <a:cubicBezTo>
                      <a:pt x="0" y="10"/>
                      <a:pt x="10" y="0"/>
                      <a:pt x="23" y="0"/>
                    </a:cubicBezTo>
                    <a:cubicBezTo>
                      <a:pt x="866" y="0"/>
                      <a:pt x="866" y="0"/>
                      <a:pt x="866" y="0"/>
                    </a:cubicBezTo>
                    <a:cubicBezTo>
                      <a:pt x="879" y="0"/>
                      <a:pt x="889" y="10"/>
                      <a:pt x="889" y="22"/>
                    </a:cubicBezTo>
                    <a:lnTo>
                      <a:pt x="889" y="114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bg1">
                      <a:lumMod val="50000"/>
                    </a:schemeClr>
                  </a:solidFill>
                  <a:latin typeface="微软雅黑" panose="020B0503020204020204" pitchFamily="34" charset="-122"/>
                  <a:ea typeface="微软雅黑" panose="020B0503020204020204" pitchFamily="34" charset="-122"/>
                </a:endParaRPr>
              </a:p>
            </p:txBody>
          </p:sp>
        </p:grpSp>
        <p:grpSp>
          <p:nvGrpSpPr>
            <p:cNvPr id="11" name="组合 10"/>
            <p:cNvGrpSpPr/>
            <p:nvPr/>
          </p:nvGrpSpPr>
          <p:grpSpPr>
            <a:xfrm>
              <a:off x="2749977" y="1578385"/>
              <a:ext cx="6693208" cy="4225835"/>
              <a:chOff x="912813" y="93663"/>
              <a:chExt cx="6924674" cy="4371975"/>
            </a:xfrm>
            <a:solidFill>
              <a:schemeClr val="bg1">
                <a:lumMod val="95000"/>
              </a:schemeClr>
            </a:solidFill>
            <a:effectLst>
              <a:outerShdw blurRad="63500" algn="ctr" rotWithShape="0">
                <a:prstClr val="black">
                  <a:alpha val="40000"/>
                </a:prstClr>
              </a:outerShdw>
            </a:effectLst>
          </p:grpSpPr>
          <p:sp>
            <p:nvSpPr>
              <p:cNvPr id="71" name="任意多边形: 形状 70"/>
              <p:cNvSpPr/>
              <p:nvPr/>
            </p:nvSpPr>
            <p:spPr bwMode="auto">
              <a:xfrm>
                <a:off x="912813" y="93663"/>
                <a:ext cx="3338512" cy="4371975"/>
              </a:xfrm>
              <a:custGeom>
                <a:avLst/>
                <a:gdLst>
                  <a:gd name="T0" fmla="*/ 0 w 889"/>
                  <a:gd name="T1" fmla="*/ 1140 h 1163"/>
                  <a:gd name="T2" fmla="*/ 23 w 889"/>
                  <a:gd name="T3" fmla="*/ 1163 h 1163"/>
                  <a:gd name="T4" fmla="*/ 867 w 889"/>
                  <a:gd name="T5" fmla="*/ 1163 h 1163"/>
                  <a:gd name="T6" fmla="*/ 889 w 889"/>
                  <a:gd name="T7" fmla="*/ 1140 h 1163"/>
                  <a:gd name="T8" fmla="*/ 889 w 889"/>
                  <a:gd name="T9" fmla="*/ 22 h 1163"/>
                  <a:gd name="T10" fmla="*/ 867 w 889"/>
                  <a:gd name="T11" fmla="*/ 0 h 1163"/>
                  <a:gd name="T12" fmla="*/ 23 w 889"/>
                  <a:gd name="T13" fmla="*/ 0 h 1163"/>
                  <a:gd name="T14" fmla="*/ 0 w 889"/>
                  <a:gd name="T15" fmla="*/ 22 h 1163"/>
                  <a:gd name="T16" fmla="*/ 0 w 889"/>
                  <a:gd name="T17" fmla="*/ 1140 h 1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89" h="1163">
                    <a:moveTo>
                      <a:pt x="0" y="1140"/>
                    </a:moveTo>
                    <a:cubicBezTo>
                      <a:pt x="0" y="1153"/>
                      <a:pt x="11" y="1163"/>
                      <a:pt x="23" y="1163"/>
                    </a:cubicBezTo>
                    <a:cubicBezTo>
                      <a:pt x="867" y="1163"/>
                      <a:pt x="867" y="1163"/>
                      <a:pt x="867" y="1163"/>
                    </a:cubicBezTo>
                    <a:cubicBezTo>
                      <a:pt x="879" y="1163"/>
                      <a:pt x="889" y="1153"/>
                      <a:pt x="889" y="1140"/>
                    </a:cubicBezTo>
                    <a:cubicBezTo>
                      <a:pt x="889" y="22"/>
                      <a:pt x="889" y="22"/>
                      <a:pt x="889" y="22"/>
                    </a:cubicBezTo>
                    <a:cubicBezTo>
                      <a:pt x="889" y="10"/>
                      <a:pt x="879" y="0"/>
                      <a:pt x="867" y="0"/>
                    </a:cubicBezTo>
                    <a:cubicBezTo>
                      <a:pt x="23" y="0"/>
                      <a:pt x="23" y="0"/>
                      <a:pt x="23" y="0"/>
                    </a:cubicBezTo>
                    <a:cubicBezTo>
                      <a:pt x="11" y="0"/>
                      <a:pt x="0" y="10"/>
                      <a:pt x="0" y="22"/>
                    </a:cubicBezTo>
                    <a:lnTo>
                      <a:pt x="0" y="1140"/>
                    </a:lnTo>
                    <a:close/>
                  </a:path>
                </a:pathLst>
              </a:custGeom>
              <a:grpFill/>
              <a:ln>
                <a:noFill/>
              </a:ln>
            </p:spPr>
            <p:txBody>
              <a:bodyPr anchor="ctr"/>
              <a:lstStyle/>
              <a:p>
                <a:pPr algn="ctr"/>
                <a:endParaRPr>
                  <a:solidFill>
                    <a:schemeClr val="bg1">
                      <a:lumMod val="50000"/>
                    </a:schemeClr>
                  </a:solidFill>
                  <a:latin typeface="微软雅黑" panose="020B0503020204020204" pitchFamily="34" charset="-122"/>
                  <a:ea typeface="微软雅黑" panose="020B0503020204020204" pitchFamily="34" charset="-122"/>
                </a:endParaRPr>
              </a:p>
            </p:txBody>
          </p:sp>
          <p:sp>
            <p:nvSpPr>
              <p:cNvPr id="72" name="任意多边形: 形状 71"/>
              <p:cNvSpPr/>
              <p:nvPr/>
            </p:nvSpPr>
            <p:spPr bwMode="auto">
              <a:xfrm>
                <a:off x="4498975" y="93663"/>
                <a:ext cx="3338512" cy="4371975"/>
              </a:xfrm>
              <a:custGeom>
                <a:avLst/>
                <a:gdLst>
                  <a:gd name="T0" fmla="*/ 889 w 889"/>
                  <a:gd name="T1" fmla="*/ 1140 h 1163"/>
                  <a:gd name="T2" fmla="*/ 866 w 889"/>
                  <a:gd name="T3" fmla="*/ 1163 h 1163"/>
                  <a:gd name="T4" fmla="*/ 23 w 889"/>
                  <a:gd name="T5" fmla="*/ 1163 h 1163"/>
                  <a:gd name="T6" fmla="*/ 0 w 889"/>
                  <a:gd name="T7" fmla="*/ 1140 h 1163"/>
                  <a:gd name="T8" fmla="*/ 0 w 889"/>
                  <a:gd name="T9" fmla="*/ 22 h 1163"/>
                  <a:gd name="T10" fmla="*/ 23 w 889"/>
                  <a:gd name="T11" fmla="*/ 0 h 1163"/>
                  <a:gd name="T12" fmla="*/ 866 w 889"/>
                  <a:gd name="T13" fmla="*/ 0 h 1163"/>
                  <a:gd name="T14" fmla="*/ 889 w 889"/>
                  <a:gd name="T15" fmla="*/ 22 h 1163"/>
                  <a:gd name="T16" fmla="*/ 889 w 889"/>
                  <a:gd name="T17" fmla="*/ 1140 h 1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89" h="1163">
                    <a:moveTo>
                      <a:pt x="889" y="1140"/>
                    </a:moveTo>
                    <a:cubicBezTo>
                      <a:pt x="889" y="1153"/>
                      <a:pt x="879" y="1163"/>
                      <a:pt x="866" y="1163"/>
                    </a:cubicBezTo>
                    <a:cubicBezTo>
                      <a:pt x="23" y="1163"/>
                      <a:pt x="23" y="1163"/>
                      <a:pt x="23" y="1163"/>
                    </a:cubicBezTo>
                    <a:cubicBezTo>
                      <a:pt x="10" y="1163"/>
                      <a:pt x="0" y="1153"/>
                      <a:pt x="0" y="1140"/>
                    </a:cubicBezTo>
                    <a:cubicBezTo>
                      <a:pt x="0" y="22"/>
                      <a:pt x="0" y="22"/>
                      <a:pt x="0" y="22"/>
                    </a:cubicBezTo>
                    <a:cubicBezTo>
                      <a:pt x="0" y="10"/>
                      <a:pt x="10" y="0"/>
                      <a:pt x="23" y="0"/>
                    </a:cubicBezTo>
                    <a:cubicBezTo>
                      <a:pt x="866" y="0"/>
                      <a:pt x="866" y="0"/>
                      <a:pt x="866" y="0"/>
                    </a:cubicBezTo>
                    <a:cubicBezTo>
                      <a:pt x="879" y="0"/>
                      <a:pt x="889" y="10"/>
                      <a:pt x="889" y="22"/>
                    </a:cubicBezTo>
                    <a:lnTo>
                      <a:pt x="889" y="1140"/>
                    </a:lnTo>
                    <a:close/>
                  </a:path>
                </a:pathLst>
              </a:custGeom>
              <a:grpFill/>
              <a:ln>
                <a:noFill/>
              </a:ln>
            </p:spPr>
            <p:txBody>
              <a:bodyPr anchor="ctr"/>
              <a:lstStyle/>
              <a:p>
                <a:pPr algn="ctr"/>
                <a:endParaRPr>
                  <a:solidFill>
                    <a:schemeClr val="bg1">
                      <a:lumMod val="50000"/>
                    </a:schemeClr>
                  </a:solidFill>
                  <a:latin typeface="微软雅黑" panose="020B0503020204020204" pitchFamily="34" charset="-122"/>
                  <a:ea typeface="微软雅黑" panose="020B0503020204020204" pitchFamily="34" charset="-122"/>
                </a:endParaRPr>
              </a:p>
            </p:txBody>
          </p:sp>
        </p:grpSp>
        <p:grpSp>
          <p:nvGrpSpPr>
            <p:cNvPr id="12" name="组合 11"/>
            <p:cNvGrpSpPr/>
            <p:nvPr/>
          </p:nvGrpSpPr>
          <p:grpSpPr>
            <a:xfrm>
              <a:off x="2808285" y="1578385"/>
              <a:ext cx="6576591" cy="4225835"/>
              <a:chOff x="973138" y="93663"/>
              <a:chExt cx="6804024" cy="4371975"/>
            </a:xfrm>
            <a:effectLst>
              <a:outerShdw blurRad="63500" algn="ctr" rotWithShape="0">
                <a:prstClr val="black">
                  <a:alpha val="40000"/>
                </a:prstClr>
              </a:outerShdw>
            </a:effectLst>
          </p:grpSpPr>
          <p:sp>
            <p:nvSpPr>
              <p:cNvPr id="69" name="任意多边形: 形状 68"/>
              <p:cNvSpPr/>
              <p:nvPr/>
            </p:nvSpPr>
            <p:spPr bwMode="auto">
              <a:xfrm>
                <a:off x="973138" y="93663"/>
                <a:ext cx="3338512" cy="4371975"/>
              </a:xfrm>
              <a:custGeom>
                <a:avLst/>
                <a:gdLst>
                  <a:gd name="T0" fmla="*/ 0 w 889"/>
                  <a:gd name="T1" fmla="*/ 1140 h 1163"/>
                  <a:gd name="T2" fmla="*/ 23 w 889"/>
                  <a:gd name="T3" fmla="*/ 1163 h 1163"/>
                  <a:gd name="T4" fmla="*/ 867 w 889"/>
                  <a:gd name="T5" fmla="*/ 1163 h 1163"/>
                  <a:gd name="T6" fmla="*/ 889 w 889"/>
                  <a:gd name="T7" fmla="*/ 1140 h 1163"/>
                  <a:gd name="T8" fmla="*/ 889 w 889"/>
                  <a:gd name="T9" fmla="*/ 22 h 1163"/>
                  <a:gd name="T10" fmla="*/ 867 w 889"/>
                  <a:gd name="T11" fmla="*/ 0 h 1163"/>
                  <a:gd name="T12" fmla="*/ 23 w 889"/>
                  <a:gd name="T13" fmla="*/ 0 h 1163"/>
                  <a:gd name="T14" fmla="*/ 0 w 889"/>
                  <a:gd name="T15" fmla="*/ 22 h 1163"/>
                  <a:gd name="T16" fmla="*/ 0 w 889"/>
                  <a:gd name="T17" fmla="*/ 1140 h 1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89" h="1163">
                    <a:moveTo>
                      <a:pt x="0" y="1140"/>
                    </a:moveTo>
                    <a:cubicBezTo>
                      <a:pt x="0" y="1153"/>
                      <a:pt x="11" y="1163"/>
                      <a:pt x="23" y="1163"/>
                    </a:cubicBezTo>
                    <a:cubicBezTo>
                      <a:pt x="867" y="1163"/>
                      <a:pt x="867" y="1163"/>
                      <a:pt x="867" y="1163"/>
                    </a:cubicBezTo>
                    <a:cubicBezTo>
                      <a:pt x="879" y="1163"/>
                      <a:pt x="889" y="1153"/>
                      <a:pt x="889" y="1140"/>
                    </a:cubicBezTo>
                    <a:cubicBezTo>
                      <a:pt x="889" y="22"/>
                      <a:pt x="889" y="22"/>
                      <a:pt x="889" y="22"/>
                    </a:cubicBezTo>
                    <a:cubicBezTo>
                      <a:pt x="889" y="10"/>
                      <a:pt x="879" y="0"/>
                      <a:pt x="867" y="0"/>
                    </a:cubicBezTo>
                    <a:cubicBezTo>
                      <a:pt x="23" y="0"/>
                      <a:pt x="23" y="0"/>
                      <a:pt x="23" y="0"/>
                    </a:cubicBezTo>
                    <a:cubicBezTo>
                      <a:pt x="11" y="0"/>
                      <a:pt x="0" y="10"/>
                      <a:pt x="0" y="22"/>
                    </a:cubicBezTo>
                    <a:lnTo>
                      <a:pt x="0" y="1140"/>
                    </a:lnTo>
                    <a:close/>
                  </a:path>
                </a:pathLst>
              </a:custGeom>
              <a:solidFill>
                <a:schemeClr val="bg1"/>
              </a:solidFill>
              <a:ln>
                <a:noFill/>
              </a:ln>
              <a:effectLst>
                <a:outerShdw blurRad="63500" algn="ctr" rotWithShape="0">
                  <a:prstClr val="black">
                    <a:alpha val="40000"/>
                  </a:prstClr>
                </a:outerShdw>
              </a:effectLst>
            </p:spPr>
            <p:txBody>
              <a:bodyPr anchor="ctr"/>
              <a:lstStyle/>
              <a:p>
                <a:pPr algn="ctr"/>
                <a:endParaRPr>
                  <a:solidFill>
                    <a:schemeClr val="bg1">
                      <a:lumMod val="50000"/>
                    </a:schemeClr>
                  </a:solidFill>
                  <a:latin typeface="微软雅黑" panose="020B0503020204020204" pitchFamily="34" charset="-122"/>
                  <a:ea typeface="微软雅黑" panose="020B0503020204020204" pitchFamily="34" charset="-122"/>
                </a:endParaRPr>
              </a:p>
            </p:txBody>
          </p:sp>
          <p:sp>
            <p:nvSpPr>
              <p:cNvPr id="70" name="任意多边形: 形状 69"/>
              <p:cNvSpPr/>
              <p:nvPr/>
            </p:nvSpPr>
            <p:spPr bwMode="auto">
              <a:xfrm>
                <a:off x="4438650" y="93663"/>
                <a:ext cx="3338512" cy="4371975"/>
              </a:xfrm>
              <a:custGeom>
                <a:avLst/>
                <a:gdLst>
                  <a:gd name="T0" fmla="*/ 889 w 889"/>
                  <a:gd name="T1" fmla="*/ 1140 h 1163"/>
                  <a:gd name="T2" fmla="*/ 866 w 889"/>
                  <a:gd name="T3" fmla="*/ 1163 h 1163"/>
                  <a:gd name="T4" fmla="*/ 23 w 889"/>
                  <a:gd name="T5" fmla="*/ 1163 h 1163"/>
                  <a:gd name="T6" fmla="*/ 0 w 889"/>
                  <a:gd name="T7" fmla="*/ 1140 h 1163"/>
                  <a:gd name="T8" fmla="*/ 0 w 889"/>
                  <a:gd name="T9" fmla="*/ 22 h 1163"/>
                  <a:gd name="T10" fmla="*/ 23 w 889"/>
                  <a:gd name="T11" fmla="*/ 0 h 1163"/>
                  <a:gd name="T12" fmla="*/ 866 w 889"/>
                  <a:gd name="T13" fmla="*/ 0 h 1163"/>
                  <a:gd name="T14" fmla="*/ 889 w 889"/>
                  <a:gd name="T15" fmla="*/ 22 h 1163"/>
                  <a:gd name="T16" fmla="*/ 889 w 889"/>
                  <a:gd name="T17" fmla="*/ 1140 h 1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89" h="1163">
                    <a:moveTo>
                      <a:pt x="889" y="1140"/>
                    </a:moveTo>
                    <a:cubicBezTo>
                      <a:pt x="889" y="1153"/>
                      <a:pt x="879" y="1163"/>
                      <a:pt x="866" y="1163"/>
                    </a:cubicBezTo>
                    <a:cubicBezTo>
                      <a:pt x="23" y="1163"/>
                      <a:pt x="23" y="1163"/>
                      <a:pt x="23" y="1163"/>
                    </a:cubicBezTo>
                    <a:cubicBezTo>
                      <a:pt x="10" y="1163"/>
                      <a:pt x="0" y="1153"/>
                      <a:pt x="0" y="1140"/>
                    </a:cubicBezTo>
                    <a:cubicBezTo>
                      <a:pt x="0" y="22"/>
                      <a:pt x="0" y="22"/>
                      <a:pt x="0" y="22"/>
                    </a:cubicBezTo>
                    <a:cubicBezTo>
                      <a:pt x="0" y="10"/>
                      <a:pt x="10" y="0"/>
                      <a:pt x="23" y="0"/>
                    </a:cubicBezTo>
                    <a:cubicBezTo>
                      <a:pt x="866" y="0"/>
                      <a:pt x="866" y="0"/>
                      <a:pt x="866" y="0"/>
                    </a:cubicBezTo>
                    <a:cubicBezTo>
                      <a:pt x="879" y="0"/>
                      <a:pt x="889" y="10"/>
                      <a:pt x="889" y="22"/>
                    </a:cubicBezTo>
                    <a:lnTo>
                      <a:pt x="889" y="1140"/>
                    </a:lnTo>
                    <a:close/>
                  </a:path>
                </a:pathLst>
              </a:custGeom>
              <a:solidFill>
                <a:schemeClr val="bg1"/>
              </a:solidFill>
              <a:ln>
                <a:noFill/>
              </a:ln>
              <a:effectLst>
                <a:outerShdw blurRad="63500" algn="ctr" rotWithShape="0">
                  <a:prstClr val="black">
                    <a:alpha val="40000"/>
                  </a:prstClr>
                </a:outerShdw>
              </a:effectLst>
            </p:spPr>
            <p:txBody>
              <a:bodyPr anchor="ctr"/>
              <a:lstStyle/>
              <a:p>
                <a:pPr algn="ctr"/>
                <a:endParaRPr>
                  <a:solidFill>
                    <a:schemeClr val="bg1">
                      <a:lumMod val="50000"/>
                    </a:schemeClr>
                  </a:solidFill>
                  <a:latin typeface="微软雅黑" panose="020B0503020204020204" pitchFamily="34" charset="-122"/>
                  <a:ea typeface="微软雅黑" panose="020B0503020204020204" pitchFamily="34" charset="-122"/>
                </a:endParaRPr>
              </a:p>
            </p:txBody>
          </p:sp>
        </p:grpSp>
        <p:sp>
          <p:nvSpPr>
            <p:cNvPr id="13" name="任意多边形: 形状 12"/>
            <p:cNvSpPr/>
            <p:nvPr/>
          </p:nvSpPr>
          <p:spPr bwMode="auto">
            <a:xfrm>
              <a:off x="6282248" y="1843842"/>
              <a:ext cx="115082" cy="3691851"/>
            </a:xfrm>
            <a:custGeom>
              <a:avLst/>
              <a:gdLst>
                <a:gd name="T0" fmla="*/ 16 w 32"/>
                <a:gd name="T1" fmla="*/ 0 h 1016"/>
                <a:gd name="T2" fmla="*/ 16 w 32"/>
                <a:gd name="T3" fmla="*/ 32 h 1016"/>
                <a:gd name="T4" fmla="*/ 16 w 32"/>
                <a:gd name="T5" fmla="*/ 82 h 1016"/>
                <a:gd name="T6" fmla="*/ 16 w 32"/>
                <a:gd name="T7" fmla="*/ 114 h 1016"/>
                <a:gd name="T8" fmla="*/ 16 w 32"/>
                <a:gd name="T9" fmla="*/ 82 h 1016"/>
                <a:gd name="T10" fmla="*/ 0 w 32"/>
                <a:gd name="T11" fmla="*/ 180 h 1016"/>
                <a:gd name="T12" fmla="*/ 32 w 32"/>
                <a:gd name="T13" fmla="*/ 180 h 1016"/>
                <a:gd name="T14" fmla="*/ 16 w 32"/>
                <a:gd name="T15" fmla="*/ 246 h 1016"/>
                <a:gd name="T16" fmla="*/ 16 w 32"/>
                <a:gd name="T17" fmla="*/ 278 h 1016"/>
                <a:gd name="T18" fmla="*/ 16 w 32"/>
                <a:gd name="T19" fmla="*/ 246 h 1016"/>
                <a:gd name="T20" fmla="*/ 0 w 32"/>
                <a:gd name="T21" fmla="*/ 344 h 1016"/>
                <a:gd name="T22" fmla="*/ 32 w 32"/>
                <a:gd name="T23" fmla="*/ 344 h 1016"/>
                <a:gd name="T24" fmla="*/ 16 w 32"/>
                <a:gd name="T25" fmla="*/ 410 h 1016"/>
                <a:gd name="T26" fmla="*/ 16 w 32"/>
                <a:gd name="T27" fmla="*/ 442 h 1016"/>
                <a:gd name="T28" fmla="*/ 16 w 32"/>
                <a:gd name="T29" fmla="*/ 410 h 1016"/>
                <a:gd name="T30" fmla="*/ 0 w 32"/>
                <a:gd name="T31" fmla="*/ 508 h 1016"/>
                <a:gd name="T32" fmla="*/ 32 w 32"/>
                <a:gd name="T33" fmla="*/ 508 h 1016"/>
                <a:gd name="T34" fmla="*/ 16 w 32"/>
                <a:gd name="T35" fmla="*/ 574 h 1016"/>
                <a:gd name="T36" fmla="*/ 16 w 32"/>
                <a:gd name="T37" fmla="*/ 606 h 1016"/>
                <a:gd name="T38" fmla="*/ 16 w 32"/>
                <a:gd name="T39" fmla="*/ 574 h 1016"/>
                <a:gd name="T40" fmla="*/ 0 w 32"/>
                <a:gd name="T41" fmla="*/ 672 h 1016"/>
                <a:gd name="T42" fmla="*/ 32 w 32"/>
                <a:gd name="T43" fmla="*/ 672 h 1016"/>
                <a:gd name="T44" fmla="*/ 16 w 32"/>
                <a:gd name="T45" fmla="*/ 738 h 1016"/>
                <a:gd name="T46" fmla="*/ 16 w 32"/>
                <a:gd name="T47" fmla="*/ 770 h 1016"/>
                <a:gd name="T48" fmla="*/ 16 w 32"/>
                <a:gd name="T49" fmla="*/ 738 h 1016"/>
                <a:gd name="T50" fmla="*/ 0 w 32"/>
                <a:gd name="T51" fmla="*/ 836 h 1016"/>
                <a:gd name="T52" fmla="*/ 32 w 32"/>
                <a:gd name="T53" fmla="*/ 836 h 1016"/>
                <a:gd name="T54" fmla="*/ 16 w 32"/>
                <a:gd name="T55" fmla="*/ 902 h 1016"/>
                <a:gd name="T56" fmla="*/ 16 w 32"/>
                <a:gd name="T57" fmla="*/ 934 h 1016"/>
                <a:gd name="T58" fmla="*/ 16 w 32"/>
                <a:gd name="T59" fmla="*/ 902 h 1016"/>
                <a:gd name="T60" fmla="*/ 0 w 32"/>
                <a:gd name="T61" fmla="*/ 1000 h 1016"/>
                <a:gd name="T62" fmla="*/ 32 w 32"/>
                <a:gd name="T63" fmla="*/ 1000 h 10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2" h="1016">
                  <a:moveTo>
                    <a:pt x="0" y="16"/>
                  </a:moveTo>
                  <a:cubicBezTo>
                    <a:pt x="0" y="7"/>
                    <a:pt x="7" y="0"/>
                    <a:pt x="16" y="0"/>
                  </a:cubicBezTo>
                  <a:cubicBezTo>
                    <a:pt x="25" y="0"/>
                    <a:pt x="32" y="7"/>
                    <a:pt x="32" y="16"/>
                  </a:cubicBezTo>
                  <a:cubicBezTo>
                    <a:pt x="32" y="25"/>
                    <a:pt x="25" y="32"/>
                    <a:pt x="16" y="32"/>
                  </a:cubicBezTo>
                  <a:cubicBezTo>
                    <a:pt x="7" y="32"/>
                    <a:pt x="0" y="25"/>
                    <a:pt x="0" y="16"/>
                  </a:cubicBezTo>
                  <a:close/>
                  <a:moveTo>
                    <a:pt x="16" y="82"/>
                  </a:moveTo>
                  <a:cubicBezTo>
                    <a:pt x="7" y="82"/>
                    <a:pt x="0" y="89"/>
                    <a:pt x="0" y="98"/>
                  </a:cubicBezTo>
                  <a:cubicBezTo>
                    <a:pt x="0" y="107"/>
                    <a:pt x="7" y="114"/>
                    <a:pt x="16" y="114"/>
                  </a:cubicBezTo>
                  <a:cubicBezTo>
                    <a:pt x="25" y="114"/>
                    <a:pt x="32" y="107"/>
                    <a:pt x="32" y="98"/>
                  </a:cubicBezTo>
                  <a:cubicBezTo>
                    <a:pt x="32" y="89"/>
                    <a:pt x="25" y="82"/>
                    <a:pt x="16" y="82"/>
                  </a:cubicBezTo>
                  <a:close/>
                  <a:moveTo>
                    <a:pt x="16" y="164"/>
                  </a:moveTo>
                  <a:cubicBezTo>
                    <a:pt x="7" y="164"/>
                    <a:pt x="0" y="171"/>
                    <a:pt x="0" y="180"/>
                  </a:cubicBezTo>
                  <a:cubicBezTo>
                    <a:pt x="0" y="189"/>
                    <a:pt x="7" y="196"/>
                    <a:pt x="16" y="196"/>
                  </a:cubicBezTo>
                  <a:cubicBezTo>
                    <a:pt x="25" y="196"/>
                    <a:pt x="32" y="189"/>
                    <a:pt x="32" y="180"/>
                  </a:cubicBezTo>
                  <a:cubicBezTo>
                    <a:pt x="32" y="171"/>
                    <a:pt x="25" y="164"/>
                    <a:pt x="16" y="164"/>
                  </a:cubicBezTo>
                  <a:close/>
                  <a:moveTo>
                    <a:pt x="16" y="246"/>
                  </a:moveTo>
                  <a:cubicBezTo>
                    <a:pt x="7" y="246"/>
                    <a:pt x="0" y="253"/>
                    <a:pt x="0" y="262"/>
                  </a:cubicBezTo>
                  <a:cubicBezTo>
                    <a:pt x="0" y="271"/>
                    <a:pt x="7" y="278"/>
                    <a:pt x="16" y="278"/>
                  </a:cubicBezTo>
                  <a:cubicBezTo>
                    <a:pt x="25" y="278"/>
                    <a:pt x="32" y="271"/>
                    <a:pt x="32" y="262"/>
                  </a:cubicBezTo>
                  <a:cubicBezTo>
                    <a:pt x="32" y="253"/>
                    <a:pt x="25" y="246"/>
                    <a:pt x="16" y="246"/>
                  </a:cubicBezTo>
                  <a:close/>
                  <a:moveTo>
                    <a:pt x="16" y="328"/>
                  </a:moveTo>
                  <a:cubicBezTo>
                    <a:pt x="7" y="328"/>
                    <a:pt x="0" y="335"/>
                    <a:pt x="0" y="344"/>
                  </a:cubicBezTo>
                  <a:cubicBezTo>
                    <a:pt x="0" y="353"/>
                    <a:pt x="7" y="360"/>
                    <a:pt x="16" y="360"/>
                  </a:cubicBezTo>
                  <a:cubicBezTo>
                    <a:pt x="25" y="360"/>
                    <a:pt x="32" y="353"/>
                    <a:pt x="32" y="344"/>
                  </a:cubicBezTo>
                  <a:cubicBezTo>
                    <a:pt x="32" y="335"/>
                    <a:pt x="25" y="328"/>
                    <a:pt x="16" y="328"/>
                  </a:cubicBezTo>
                  <a:close/>
                  <a:moveTo>
                    <a:pt x="16" y="410"/>
                  </a:moveTo>
                  <a:cubicBezTo>
                    <a:pt x="7" y="410"/>
                    <a:pt x="0" y="417"/>
                    <a:pt x="0" y="426"/>
                  </a:cubicBezTo>
                  <a:cubicBezTo>
                    <a:pt x="0" y="435"/>
                    <a:pt x="7" y="442"/>
                    <a:pt x="16" y="442"/>
                  </a:cubicBezTo>
                  <a:cubicBezTo>
                    <a:pt x="25" y="442"/>
                    <a:pt x="32" y="435"/>
                    <a:pt x="32" y="426"/>
                  </a:cubicBezTo>
                  <a:cubicBezTo>
                    <a:pt x="32" y="417"/>
                    <a:pt x="25" y="410"/>
                    <a:pt x="16" y="410"/>
                  </a:cubicBezTo>
                  <a:close/>
                  <a:moveTo>
                    <a:pt x="16" y="492"/>
                  </a:moveTo>
                  <a:cubicBezTo>
                    <a:pt x="7" y="492"/>
                    <a:pt x="0" y="499"/>
                    <a:pt x="0" y="508"/>
                  </a:cubicBezTo>
                  <a:cubicBezTo>
                    <a:pt x="0" y="517"/>
                    <a:pt x="7" y="524"/>
                    <a:pt x="16" y="524"/>
                  </a:cubicBezTo>
                  <a:cubicBezTo>
                    <a:pt x="25" y="524"/>
                    <a:pt x="32" y="517"/>
                    <a:pt x="32" y="508"/>
                  </a:cubicBezTo>
                  <a:cubicBezTo>
                    <a:pt x="32" y="499"/>
                    <a:pt x="25" y="492"/>
                    <a:pt x="16" y="492"/>
                  </a:cubicBezTo>
                  <a:close/>
                  <a:moveTo>
                    <a:pt x="16" y="574"/>
                  </a:moveTo>
                  <a:cubicBezTo>
                    <a:pt x="7" y="574"/>
                    <a:pt x="0" y="581"/>
                    <a:pt x="0" y="590"/>
                  </a:cubicBezTo>
                  <a:cubicBezTo>
                    <a:pt x="0" y="599"/>
                    <a:pt x="7" y="606"/>
                    <a:pt x="16" y="606"/>
                  </a:cubicBezTo>
                  <a:cubicBezTo>
                    <a:pt x="25" y="606"/>
                    <a:pt x="32" y="599"/>
                    <a:pt x="32" y="590"/>
                  </a:cubicBezTo>
                  <a:cubicBezTo>
                    <a:pt x="32" y="581"/>
                    <a:pt x="25" y="574"/>
                    <a:pt x="16" y="574"/>
                  </a:cubicBezTo>
                  <a:close/>
                  <a:moveTo>
                    <a:pt x="16" y="656"/>
                  </a:moveTo>
                  <a:cubicBezTo>
                    <a:pt x="7" y="656"/>
                    <a:pt x="0" y="663"/>
                    <a:pt x="0" y="672"/>
                  </a:cubicBezTo>
                  <a:cubicBezTo>
                    <a:pt x="0" y="681"/>
                    <a:pt x="7" y="688"/>
                    <a:pt x="16" y="688"/>
                  </a:cubicBezTo>
                  <a:cubicBezTo>
                    <a:pt x="25" y="688"/>
                    <a:pt x="32" y="681"/>
                    <a:pt x="32" y="672"/>
                  </a:cubicBezTo>
                  <a:cubicBezTo>
                    <a:pt x="32" y="663"/>
                    <a:pt x="25" y="656"/>
                    <a:pt x="16" y="656"/>
                  </a:cubicBezTo>
                  <a:close/>
                  <a:moveTo>
                    <a:pt x="16" y="738"/>
                  </a:moveTo>
                  <a:cubicBezTo>
                    <a:pt x="7" y="738"/>
                    <a:pt x="0" y="745"/>
                    <a:pt x="0" y="754"/>
                  </a:cubicBezTo>
                  <a:cubicBezTo>
                    <a:pt x="0" y="763"/>
                    <a:pt x="7" y="770"/>
                    <a:pt x="16" y="770"/>
                  </a:cubicBezTo>
                  <a:cubicBezTo>
                    <a:pt x="25" y="770"/>
                    <a:pt x="32" y="763"/>
                    <a:pt x="32" y="754"/>
                  </a:cubicBezTo>
                  <a:cubicBezTo>
                    <a:pt x="32" y="745"/>
                    <a:pt x="25" y="738"/>
                    <a:pt x="16" y="738"/>
                  </a:cubicBezTo>
                  <a:close/>
                  <a:moveTo>
                    <a:pt x="16" y="820"/>
                  </a:moveTo>
                  <a:cubicBezTo>
                    <a:pt x="7" y="820"/>
                    <a:pt x="0" y="827"/>
                    <a:pt x="0" y="836"/>
                  </a:cubicBezTo>
                  <a:cubicBezTo>
                    <a:pt x="0" y="845"/>
                    <a:pt x="7" y="852"/>
                    <a:pt x="16" y="852"/>
                  </a:cubicBezTo>
                  <a:cubicBezTo>
                    <a:pt x="25" y="852"/>
                    <a:pt x="32" y="845"/>
                    <a:pt x="32" y="836"/>
                  </a:cubicBezTo>
                  <a:cubicBezTo>
                    <a:pt x="32" y="827"/>
                    <a:pt x="25" y="820"/>
                    <a:pt x="16" y="820"/>
                  </a:cubicBezTo>
                  <a:close/>
                  <a:moveTo>
                    <a:pt x="16" y="902"/>
                  </a:moveTo>
                  <a:cubicBezTo>
                    <a:pt x="7" y="902"/>
                    <a:pt x="0" y="909"/>
                    <a:pt x="0" y="918"/>
                  </a:cubicBezTo>
                  <a:cubicBezTo>
                    <a:pt x="0" y="927"/>
                    <a:pt x="7" y="934"/>
                    <a:pt x="16" y="934"/>
                  </a:cubicBezTo>
                  <a:cubicBezTo>
                    <a:pt x="25" y="934"/>
                    <a:pt x="32" y="927"/>
                    <a:pt x="32" y="918"/>
                  </a:cubicBezTo>
                  <a:cubicBezTo>
                    <a:pt x="32" y="909"/>
                    <a:pt x="25" y="902"/>
                    <a:pt x="16" y="902"/>
                  </a:cubicBezTo>
                  <a:close/>
                  <a:moveTo>
                    <a:pt x="16" y="984"/>
                  </a:moveTo>
                  <a:cubicBezTo>
                    <a:pt x="7" y="984"/>
                    <a:pt x="0" y="991"/>
                    <a:pt x="0" y="1000"/>
                  </a:cubicBezTo>
                  <a:cubicBezTo>
                    <a:pt x="0" y="1009"/>
                    <a:pt x="7" y="1016"/>
                    <a:pt x="16" y="1016"/>
                  </a:cubicBezTo>
                  <a:cubicBezTo>
                    <a:pt x="25" y="1016"/>
                    <a:pt x="32" y="1009"/>
                    <a:pt x="32" y="1000"/>
                  </a:cubicBezTo>
                  <a:cubicBezTo>
                    <a:pt x="32" y="991"/>
                    <a:pt x="25" y="984"/>
                    <a:pt x="16" y="984"/>
                  </a:cubicBezTo>
                  <a:close/>
                </a:path>
              </a:pathLst>
            </a:custGeom>
            <a:solidFill>
              <a:schemeClr val="tx1">
                <a:lumMod val="75000"/>
                <a:lumOff val="25000"/>
              </a:schemeClr>
            </a:solidFill>
            <a:ln>
              <a:noFill/>
            </a:ln>
          </p:spPr>
          <p:txBody>
            <a:bodyPr anchor="ctr"/>
            <a:lstStyle/>
            <a:p>
              <a:pPr algn="ctr"/>
              <a:endParaRPr>
                <a:solidFill>
                  <a:schemeClr val="bg1">
                    <a:lumMod val="50000"/>
                  </a:schemeClr>
                </a:solidFill>
                <a:latin typeface="微软雅黑" panose="020B0503020204020204" pitchFamily="34" charset="-122"/>
                <a:ea typeface="微软雅黑" panose="020B0503020204020204" pitchFamily="34" charset="-122"/>
              </a:endParaRPr>
            </a:p>
          </p:txBody>
        </p:sp>
        <p:sp>
          <p:nvSpPr>
            <p:cNvPr id="14" name="任意多边形: 形状 13"/>
            <p:cNvSpPr/>
            <p:nvPr/>
          </p:nvSpPr>
          <p:spPr bwMode="auto">
            <a:xfrm>
              <a:off x="6282248" y="1843842"/>
              <a:ext cx="75187" cy="3691851"/>
            </a:xfrm>
            <a:custGeom>
              <a:avLst/>
              <a:gdLst>
                <a:gd name="T0" fmla="*/ 16 w 21"/>
                <a:gd name="T1" fmla="*/ 246 h 1016"/>
                <a:gd name="T2" fmla="*/ 9 w 21"/>
                <a:gd name="T3" fmla="*/ 262 h 1016"/>
                <a:gd name="T4" fmla="*/ 16 w 21"/>
                <a:gd name="T5" fmla="*/ 278 h 1016"/>
                <a:gd name="T6" fmla="*/ 16 w 21"/>
                <a:gd name="T7" fmla="*/ 524 h 1016"/>
                <a:gd name="T8" fmla="*/ 9 w 21"/>
                <a:gd name="T9" fmla="*/ 508 h 1016"/>
                <a:gd name="T10" fmla="*/ 16 w 21"/>
                <a:gd name="T11" fmla="*/ 492 h 1016"/>
                <a:gd name="T12" fmla="*/ 16 w 21"/>
                <a:gd name="T13" fmla="*/ 524 h 1016"/>
                <a:gd name="T14" fmla="*/ 21 w 21"/>
                <a:gd name="T15" fmla="*/ 359 h 1016"/>
                <a:gd name="T16" fmla="*/ 21 w 21"/>
                <a:gd name="T17" fmla="*/ 329 h 1016"/>
                <a:gd name="T18" fmla="*/ 0 w 21"/>
                <a:gd name="T19" fmla="*/ 344 h 1016"/>
                <a:gd name="T20" fmla="*/ 16 w 21"/>
                <a:gd name="T21" fmla="*/ 442 h 1016"/>
                <a:gd name="T22" fmla="*/ 9 w 21"/>
                <a:gd name="T23" fmla="*/ 426 h 1016"/>
                <a:gd name="T24" fmla="*/ 16 w 21"/>
                <a:gd name="T25" fmla="*/ 410 h 1016"/>
                <a:gd name="T26" fmla="*/ 16 w 21"/>
                <a:gd name="T27" fmla="*/ 442 h 1016"/>
                <a:gd name="T28" fmla="*/ 21 w 21"/>
                <a:gd name="T29" fmla="*/ 113 h 1016"/>
                <a:gd name="T30" fmla="*/ 21 w 21"/>
                <a:gd name="T31" fmla="*/ 83 h 1016"/>
                <a:gd name="T32" fmla="*/ 0 w 21"/>
                <a:gd name="T33" fmla="*/ 98 h 1016"/>
                <a:gd name="T34" fmla="*/ 16 w 21"/>
                <a:gd name="T35" fmla="*/ 32 h 1016"/>
                <a:gd name="T36" fmla="*/ 9 w 21"/>
                <a:gd name="T37" fmla="*/ 16 h 1016"/>
                <a:gd name="T38" fmla="*/ 16 w 21"/>
                <a:gd name="T39" fmla="*/ 0 h 1016"/>
                <a:gd name="T40" fmla="*/ 16 w 21"/>
                <a:gd name="T41" fmla="*/ 32 h 1016"/>
                <a:gd name="T42" fmla="*/ 21 w 21"/>
                <a:gd name="T43" fmla="*/ 195 h 1016"/>
                <a:gd name="T44" fmla="*/ 21 w 21"/>
                <a:gd name="T45" fmla="*/ 165 h 1016"/>
                <a:gd name="T46" fmla="*/ 0 w 21"/>
                <a:gd name="T47" fmla="*/ 180 h 1016"/>
                <a:gd name="T48" fmla="*/ 16 w 21"/>
                <a:gd name="T49" fmla="*/ 934 h 1016"/>
                <a:gd name="T50" fmla="*/ 9 w 21"/>
                <a:gd name="T51" fmla="*/ 918 h 1016"/>
                <a:gd name="T52" fmla="*/ 16 w 21"/>
                <a:gd name="T53" fmla="*/ 902 h 1016"/>
                <a:gd name="T54" fmla="*/ 16 w 21"/>
                <a:gd name="T55" fmla="*/ 934 h 1016"/>
                <a:gd name="T56" fmla="*/ 21 w 21"/>
                <a:gd name="T57" fmla="*/ 985 h 1016"/>
                <a:gd name="T58" fmla="*/ 0 w 21"/>
                <a:gd name="T59" fmla="*/ 1000 h 1016"/>
                <a:gd name="T60" fmla="*/ 21 w 21"/>
                <a:gd name="T61" fmla="*/ 1015 h 1016"/>
                <a:gd name="T62" fmla="*/ 16 w 21"/>
                <a:gd name="T63" fmla="*/ 852 h 1016"/>
                <a:gd name="T64" fmla="*/ 9 w 21"/>
                <a:gd name="T65" fmla="*/ 836 h 1016"/>
                <a:gd name="T66" fmla="*/ 16 w 21"/>
                <a:gd name="T67" fmla="*/ 820 h 1016"/>
                <a:gd name="T68" fmla="*/ 16 w 21"/>
                <a:gd name="T69" fmla="*/ 852 h 1016"/>
                <a:gd name="T70" fmla="*/ 21 w 21"/>
                <a:gd name="T71" fmla="*/ 687 h 1016"/>
                <a:gd name="T72" fmla="*/ 21 w 21"/>
                <a:gd name="T73" fmla="*/ 657 h 1016"/>
                <a:gd name="T74" fmla="*/ 0 w 21"/>
                <a:gd name="T75" fmla="*/ 672 h 1016"/>
                <a:gd name="T76" fmla="*/ 16 w 21"/>
                <a:gd name="T77" fmla="*/ 770 h 1016"/>
                <a:gd name="T78" fmla="*/ 9 w 21"/>
                <a:gd name="T79" fmla="*/ 754 h 1016"/>
                <a:gd name="T80" fmla="*/ 16 w 21"/>
                <a:gd name="T81" fmla="*/ 738 h 1016"/>
                <a:gd name="T82" fmla="*/ 16 w 21"/>
                <a:gd name="T83" fmla="*/ 770 h 1016"/>
                <a:gd name="T84" fmla="*/ 21 w 21"/>
                <a:gd name="T85" fmla="*/ 605 h 1016"/>
                <a:gd name="T86" fmla="*/ 21 w 21"/>
                <a:gd name="T87" fmla="*/ 575 h 1016"/>
                <a:gd name="T88" fmla="*/ 0 w 21"/>
                <a:gd name="T89" fmla="*/ 590 h 10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1" h="1016">
                  <a:moveTo>
                    <a:pt x="0" y="262"/>
                  </a:moveTo>
                  <a:cubicBezTo>
                    <a:pt x="0" y="253"/>
                    <a:pt x="7" y="246"/>
                    <a:pt x="16" y="246"/>
                  </a:cubicBezTo>
                  <a:cubicBezTo>
                    <a:pt x="18" y="246"/>
                    <a:pt x="19" y="247"/>
                    <a:pt x="21" y="247"/>
                  </a:cubicBezTo>
                  <a:cubicBezTo>
                    <a:pt x="14" y="249"/>
                    <a:pt x="9" y="255"/>
                    <a:pt x="9" y="262"/>
                  </a:cubicBezTo>
                  <a:cubicBezTo>
                    <a:pt x="9" y="269"/>
                    <a:pt x="14" y="275"/>
                    <a:pt x="21" y="277"/>
                  </a:cubicBezTo>
                  <a:cubicBezTo>
                    <a:pt x="19" y="278"/>
                    <a:pt x="18" y="278"/>
                    <a:pt x="16" y="278"/>
                  </a:cubicBezTo>
                  <a:cubicBezTo>
                    <a:pt x="7" y="278"/>
                    <a:pt x="0" y="271"/>
                    <a:pt x="0" y="262"/>
                  </a:cubicBezTo>
                  <a:close/>
                  <a:moveTo>
                    <a:pt x="16" y="524"/>
                  </a:moveTo>
                  <a:cubicBezTo>
                    <a:pt x="18" y="524"/>
                    <a:pt x="19" y="524"/>
                    <a:pt x="21" y="523"/>
                  </a:cubicBezTo>
                  <a:cubicBezTo>
                    <a:pt x="14" y="521"/>
                    <a:pt x="9" y="515"/>
                    <a:pt x="9" y="508"/>
                  </a:cubicBezTo>
                  <a:cubicBezTo>
                    <a:pt x="9" y="501"/>
                    <a:pt x="14" y="495"/>
                    <a:pt x="21" y="493"/>
                  </a:cubicBezTo>
                  <a:cubicBezTo>
                    <a:pt x="19" y="493"/>
                    <a:pt x="18" y="492"/>
                    <a:pt x="16" y="492"/>
                  </a:cubicBezTo>
                  <a:cubicBezTo>
                    <a:pt x="7" y="492"/>
                    <a:pt x="0" y="499"/>
                    <a:pt x="0" y="508"/>
                  </a:cubicBezTo>
                  <a:cubicBezTo>
                    <a:pt x="0" y="517"/>
                    <a:pt x="7" y="524"/>
                    <a:pt x="16" y="524"/>
                  </a:cubicBezTo>
                  <a:close/>
                  <a:moveTo>
                    <a:pt x="16" y="360"/>
                  </a:moveTo>
                  <a:cubicBezTo>
                    <a:pt x="18" y="360"/>
                    <a:pt x="19" y="360"/>
                    <a:pt x="21" y="359"/>
                  </a:cubicBezTo>
                  <a:cubicBezTo>
                    <a:pt x="14" y="357"/>
                    <a:pt x="9" y="351"/>
                    <a:pt x="9" y="344"/>
                  </a:cubicBezTo>
                  <a:cubicBezTo>
                    <a:pt x="9" y="337"/>
                    <a:pt x="14" y="331"/>
                    <a:pt x="21" y="329"/>
                  </a:cubicBezTo>
                  <a:cubicBezTo>
                    <a:pt x="19" y="329"/>
                    <a:pt x="18" y="328"/>
                    <a:pt x="16" y="328"/>
                  </a:cubicBezTo>
                  <a:cubicBezTo>
                    <a:pt x="7" y="328"/>
                    <a:pt x="0" y="335"/>
                    <a:pt x="0" y="344"/>
                  </a:cubicBezTo>
                  <a:cubicBezTo>
                    <a:pt x="0" y="353"/>
                    <a:pt x="7" y="360"/>
                    <a:pt x="16" y="360"/>
                  </a:cubicBezTo>
                  <a:close/>
                  <a:moveTo>
                    <a:pt x="16" y="442"/>
                  </a:moveTo>
                  <a:cubicBezTo>
                    <a:pt x="18" y="442"/>
                    <a:pt x="19" y="442"/>
                    <a:pt x="21" y="441"/>
                  </a:cubicBezTo>
                  <a:cubicBezTo>
                    <a:pt x="14" y="439"/>
                    <a:pt x="9" y="433"/>
                    <a:pt x="9" y="426"/>
                  </a:cubicBezTo>
                  <a:cubicBezTo>
                    <a:pt x="9" y="419"/>
                    <a:pt x="14" y="413"/>
                    <a:pt x="21" y="411"/>
                  </a:cubicBezTo>
                  <a:cubicBezTo>
                    <a:pt x="19" y="411"/>
                    <a:pt x="18" y="410"/>
                    <a:pt x="16" y="410"/>
                  </a:cubicBezTo>
                  <a:cubicBezTo>
                    <a:pt x="7" y="410"/>
                    <a:pt x="0" y="417"/>
                    <a:pt x="0" y="426"/>
                  </a:cubicBezTo>
                  <a:cubicBezTo>
                    <a:pt x="0" y="435"/>
                    <a:pt x="7" y="442"/>
                    <a:pt x="16" y="442"/>
                  </a:cubicBezTo>
                  <a:close/>
                  <a:moveTo>
                    <a:pt x="16" y="114"/>
                  </a:moveTo>
                  <a:cubicBezTo>
                    <a:pt x="18" y="114"/>
                    <a:pt x="19" y="114"/>
                    <a:pt x="21" y="113"/>
                  </a:cubicBezTo>
                  <a:cubicBezTo>
                    <a:pt x="14" y="111"/>
                    <a:pt x="9" y="105"/>
                    <a:pt x="9" y="98"/>
                  </a:cubicBezTo>
                  <a:cubicBezTo>
                    <a:pt x="9" y="91"/>
                    <a:pt x="14" y="85"/>
                    <a:pt x="21" y="83"/>
                  </a:cubicBezTo>
                  <a:cubicBezTo>
                    <a:pt x="19" y="83"/>
                    <a:pt x="18" y="82"/>
                    <a:pt x="16" y="82"/>
                  </a:cubicBezTo>
                  <a:cubicBezTo>
                    <a:pt x="7" y="82"/>
                    <a:pt x="0" y="89"/>
                    <a:pt x="0" y="98"/>
                  </a:cubicBezTo>
                  <a:cubicBezTo>
                    <a:pt x="0" y="107"/>
                    <a:pt x="7" y="114"/>
                    <a:pt x="16" y="114"/>
                  </a:cubicBezTo>
                  <a:close/>
                  <a:moveTo>
                    <a:pt x="16" y="32"/>
                  </a:moveTo>
                  <a:cubicBezTo>
                    <a:pt x="18" y="32"/>
                    <a:pt x="19" y="32"/>
                    <a:pt x="21" y="31"/>
                  </a:cubicBezTo>
                  <a:cubicBezTo>
                    <a:pt x="14" y="29"/>
                    <a:pt x="9" y="23"/>
                    <a:pt x="9" y="16"/>
                  </a:cubicBezTo>
                  <a:cubicBezTo>
                    <a:pt x="9" y="9"/>
                    <a:pt x="14" y="3"/>
                    <a:pt x="21" y="1"/>
                  </a:cubicBezTo>
                  <a:cubicBezTo>
                    <a:pt x="19" y="1"/>
                    <a:pt x="18" y="0"/>
                    <a:pt x="16" y="0"/>
                  </a:cubicBezTo>
                  <a:cubicBezTo>
                    <a:pt x="7" y="0"/>
                    <a:pt x="0" y="7"/>
                    <a:pt x="0" y="16"/>
                  </a:cubicBezTo>
                  <a:cubicBezTo>
                    <a:pt x="0" y="25"/>
                    <a:pt x="7" y="32"/>
                    <a:pt x="16" y="32"/>
                  </a:cubicBezTo>
                  <a:close/>
                  <a:moveTo>
                    <a:pt x="16" y="196"/>
                  </a:moveTo>
                  <a:cubicBezTo>
                    <a:pt x="18" y="196"/>
                    <a:pt x="19" y="196"/>
                    <a:pt x="21" y="195"/>
                  </a:cubicBezTo>
                  <a:cubicBezTo>
                    <a:pt x="14" y="193"/>
                    <a:pt x="9" y="187"/>
                    <a:pt x="9" y="180"/>
                  </a:cubicBezTo>
                  <a:cubicBezTo>
                    <a:pt x="9" y="173"/>
                    <a:pt x="14" y="167"/>
                    <a:pt x="21" y="165"/>
                  </a:cubicBezTo>
                  <a:cubicBezTo>
                    <a:pt x="19" y="165"/>
                    <a:pt x="18" y="164"/>
                    <a:pt x="16" y="164"/>
                  </a:cubicBezTo>
                  <a:cubicBezTo>
                    <a:pt x="7" y="164"/>
                    <a:pt x="0" y="171"/>
                    <a:pt x="0" y="180"/>
                  </a:cubicBezTo>
                  <a:cubicBezTo>
                    <a:pt x="0" y="189"/>
                    <a:pt x="7" y="196"/>
                    <a:pt x="16" y="196"/>
                  </a:cubicBezTo>
                  <a:close/>
                  <a:moveTo>
                    <a:pt x="16" y="934"/>
                  </a:moveTo>
                  <a:cubicBezTo>
                    <a:pt x="18" y="934"/>
                    <a:pt x="19" y="934"/>
                    <a:pt x="21" y="933"/>
                  </a:cubicBezTo>
                  <a:cubicBezTo>
                    <a:pt x="14" y="931"/>
                    <a:pt x="9" y="925"/>
                    <a:pt x="9" y="918"/>
                  </a:cubicBezTo>
                  <a:cubicBezTo>
                    <a:pt x="9" y="911"/>
                    <a:pt x="14" y="905"/>
                    <a:pt x="21" y="903"/>
                  </a:cubicBezTo>
                  <a:cubicBezTo>
                    <a:pt x="19" y="903"/>
                    <a:pt x="18" y="902"/>
                    <a:pt x="16" y="902"/>
                  </a:cubicBezTo>
                  <a:cubicBezTo>
                    <a:pt x="7" y="902"/>
                    <a:pt x="0" y="909"/>
                    <a:pt x="0" y="918"/>
                  </a:cubicBezTo>
                  <a:cubicBezTo>
                    <a:pt x="0" y="927"/>
                    <a:pt x="7" y="934"/>
                    <a:pt x="16" y="934"/>
                  </a:cubicBezTo>
                  <a:close/>
                  <a:moveTo>
                    <a:pt x="9" y="1000"/>
                  </a:moveTo>
                  <a:cubicBezTo>
                    <a:pt x="9" y="993"/>
                    <a:pt x="14" y="987"/>
                    <a:pt x="21" y="985"/>
                  </a:cubicBezTo>
                  <a:cubicBezTo>
                    <a:pt x="19" y="985"/>
                    <a:pt x="18" y="984"/>
                    <a:pt x="16" y="984"/>
                  </a:cubicBezTo>
                  <a:cubicBezTo>
                    <a:pt x="7" y="984"/>
                    <a:pt x="0" y="991"/>
                    <a:pt x="0" y="1000"/>
                  </a:cubicBezTo>
                  <a:cubicBezTo>
                    <a:pt x="0" y="1009"/>
                    <a:pt x="7" y="1016"/>
                    <a:pt x="16" y="1016"/>
                  </a:cubicBezTo>
                  <a:cubicBezTo>
                    <a:pt x="18" y="1016"/>
                    <a:pt x="19" y="1016"/>
                    <a:pt x="21" y="1015"/>
                  </a:cubicBezTo>
                  <a:cubicBezTo>
                    <a:pt x="14" y="1013"/>
                    <a:pt x="9" y="1007"/>
                    <a:pt x="9" y="1000"/>
                  </a:cubicBezTo>
                  <a:close/>
                  <a:moveTo>
                    <a:pt x="16" y="852"/>
                  </a:moveTo>
                  <a:cubicBezTo>
                    <a:pt x="18" y="852"/>
                    <a:pt x="19" y="852"/>
                    <a:pt x="21" y="851"/>
                  </a:cubicBezTo>
                  <a:cubicBezTo>
                    <a:pt x="14" y="849"/>
                    <a:pt x="9" y="843"/>
                    <a:pt x="9" y="836"/>
                  </a:cubicBezTo>
                  <a:cubicBezTo>
                    <a:pt x="9" y="829"/>
                    <a:pt x="14" y="823"/>
                    <a:pt x="21" y="821"/>
                  </a:cubicBezTo>
                  <a:cubicBezTo>
                    <a:pt x="19" y="821"/>
                    <a:pt x="18" y="820"/>
                    <a:pt x="16" y="820"/>
                  </a:cubicBezTo>
                  <a:cubicBezTo>
                    <a:pt x="7" y="820"/>
                    <a:pt x="0" y="827"/>
                    <a:pt x="0" y="836"/>
                  </a:cubicBezTo>
                  <a:cubicBezTo>
                    <a:pt x="0" y="845"/>
                    <a:pt x="7" y="852"/>
                    <a:pt x="16" y="852"/>
                  </a:cubicBezTo>
                  <a:close/>
                  <a:moveTo>
                    <a:pt x="16" y="688"/>
                  </a:moveTo>
                  <a:cubicBezTo>
                    <a:pt x="18" y="688"/>
                    <a:pt x="19" y="688"/>
                    <a:pt x="21" y="687"/>
                  </a:cubicBezTo>
                  <a:cubicBezTo>
                    <a:pt x="14" y="685"/>
                    <a:pt x="9" y="679"/>
                    <a:pt x="9" y="672"/>
                  </a:cubicBezTo>
                  <a:cubicBezTo>
                    <a:pt x="9" y="665"/>
                    <a:pt x="14" y="659"/>
                    <a:pt x="21" y="657"/>
                  </a:cubicBezTo>
                  <a:cubicBezTo>
                    <a:pt x="19" y="657"/>
                    <a:pt x="18" y="656"/>
                    <a:pt x="16" y="656"/>
                  </a:cubicBezTo>
                  <a:cubicBezTo>
                    <a:pt x="7" y="656"/>
                    <a:pt x="0" y="663"/>
                    <a:pt x="0" y="672"/>
                  </a:cubicBezTo>
                  <a:cubicBezTo>
                    <a:pt x="0" y="681"/>
                    <a:pt x="7" y="688"/>
                    <a:pt x="16" y="688"/>
                  </a:cubicBezTo>
                  <a:close/>
                  <a:moveTo>
                    <a:pt x="16" y="770"/>
                  </a:moveTo>
                  <a:cubicBezTo>
                    <a:pt x="18" y="770"/>
                    <a:pt x="19" y="770"/>
                    <a:pt x="21" y="769"/>
                  </a:cubicBezTo>
                  <a:cubicBezTo>
                    <a:pt x="14" y="767"/>
                    <a:pt x="9" y="761"/>
                    <a:pt x="9" y="754"/>
                  </a:cubicBezTo>
                  <a:cubicBezTo>
                    <a:pt x="9" y="747"/>
                    <a:pt x="14" y="741"/>
                    <a:pt x="21" y="739"/>
                  </a:cubicBezTo>
                  <a:cubicBezTo>
                    <a:pt x="19" y="739"/>
                    <a:pt x="18" y="738"/>
                    <a:pt x="16" y="738"/>
                  </a:cubicBezTo>
                  <a:cubicBezTo>
                    <a:pt x="7" y="738"/>
                    <a:pt x="0" y="745"/>
                    <a:pt x="0" y="754"/>
                  </a:cubicBezTo>
                  <a:cubicBezTo>
                    <a:pt x="0" y="763"/>
                    <a:pt x="7" y="770"/>
                    <a:pt x="16" y="770"/>
                  </a:cubicBezTo>
                  <a:close/>
                  <a:moveTo>
                    <a:pt x="16" y="606"/>
                  </a:moveTo>
                  <a:cubicBezTo>
                    <a:pt x="18" y="606"/>
                    <a:pt x="19" y="606"/>
                    <a:pt x="21" y="605"/>
                  </a:cubicBezTo>
                  <a:cubicBezTo>
                    <a:pt x="14" y="603"/>
                    <a:pt x="9" y="597"/>
                    <a:pt x="9" y="590"/>
                  </a:cubicBezTo>
                  <a:cubicBezTo>
                    <a:pt x="9" y="583"/>
                    <a:pt x="14" y="577"/>
                    <a:pt x="21" y="575"/>
                  </a:cubicBezTo>
                  <a:cubicBezTo>
                    <a:pt x="19" y="575"/>
                    <a:pt x="18" y="574"/>
                    <a:pt x="16" y="574"/>
                  </a:cubicBezTo>
                  <a:cubicBezTo>
                    <a:pt x="7" y="574"/>
                    <a:pt x="0" y="581"/>
                    <a:pt x="0" y="590"/>
                  </a:cubicBezTo>
                  <a:cubicBezTo>
                    <a:pt x="0" y="599"/>
                    <a:pt x="7" y="606"/>
                    <a:pt x="16" y="606"/>
                  </a:cubicBezTo>
                  <a:close/>
                </a:path>
              </a:pathLst>
            </a:custGeom>
            <a:solidFill>
              <a:schemeClr val="bg1">
                <a:lumMod val="50000"/>
              </a:schemeClr>
            </a:solidFill>
            <a:ln>
              <a:noFill/>
            </a:ln>
          </p:spPr>
          <p:txBody>
            <a:bodyPr anchor="ctr"/>
            <a:lstStyle/>
            <a:p>
              <a:pPr algn="ctr"/>
              <a:endParaRPr>
                <a:solidFill>
                  <a:schemeClr val="bg1">
                    <a:lumMod val="50000"/>
                  </a:schemeClr>
                </a:solidFill>
                <a:latin typeface="微软雅黑" panose="020B0503020204020204" pitchFamily="34" charset="-122"/>
                <a:ea typeface="微软雅黑" panose="020B0503020204020204" pitchFamily="34" charset="-122"/>
              </a:endParaRPr>
            </a:p>
          </p:txBody>
        </p:sp>
        <p:sp>
          <p:nvSpPr>
            <p:cNvPr id="15" name="任意多边形: 形状 14"/>
            <p:cNvSpPr/>
            <p:nvPr/>
          </p:nvSpPr>
          <p:spPr bwMode="auto">
            <a:xfrm>
              <a:off x="5795831" y="1843842"/>
              <a:ext cx="116617" cy="3691851"/>
            </a:xfrm>
            <a:custGeom>
              <a:avLst/>
              <a:gdLst>
                <a:gd name="T0" fmla="*/ 0 w 32"/>
                <a:gd name="T1" fmla="*/ 16 h 1016"/>
                <a:gd name="T2" fmla="*/ 32 w 32"/>
                <a:gd name="T3" fmla="*/ 16 h 1016"/>
                <a:gd name="T4" fmla="*/ 0 w 32"/>
                <a:gd name="T5" fmla="*/ 98 h 1016"/>
                <a:gd name="T6" fmla="*/ 32 w 32"/>
                <a:gd name="T7" fmla="*/ 98 h 1016"/>
                <a:gd name="T8" fmla="*/ 0 w 32"/>
                <a:gd name="T9" fmla="*/ 98 h 1016"/>
                <a:gd name="T10" fmla="*/ 16 w 32"/>
                <a:gd name="T11" fmla="*/ 196 h 1016"/>
                <a:gd name="T12" fmla="*/ 16 w 32"/>
                <a:gd name="T13" fmla="*/ 164 h 1016"/>
                <a:gd name="T14" fmla="*/ 0 w 32"/>
                <a:gd name="T15" fmla="*/ 262 h 1016"/>
                <a:gd name="T16" fmla="*/ 32 w 32"/>
                <a:gd name="T17" fmla="*/ 262 h 1016"/>
                <a:gd name="T18" fmla="*/ 0 w 32"/>
                <a:gd name="T19" fmla="*/ 262 h 1016"/>
                <a:gd name="T20" fmla="*/ 16 w 32"/>
                <a:gd name="T21" fmla="*/ 360 h 1016"/>
                <a:gd name="T22" fmla="*/ 16 w 32"/>
                <a:gd name="T23" fmla="*/ 328 h 1016"/>
                <a:gd name="T24" fmla="*/ 0 w 32"/>
                <a:gd name="T25" fmla="*/ 426 h 1016"/>
                <a:gd name="T26" fmla="*/ 32 w 32"/>
                <a:gd name="T27" fmla="*/ 426 h 1016"/>
                <a:gd name="T28" fmla="*/ 0 w 32"/>
                <a:gd name="T29" fmla="*/ 426 h 1016"/>
                <a:gd name="T30" fmla="*/ 16 w 32"/>
                <a:gd name="T31" fmla="*/ 524 h 1016"/>
                <a:gd name="T32" fmla="*/ 16 w 32"/>
                <a:gd name="T33" fmla="*/ 492 h 1016"/>
                <a:gd name="T34" fmla="*/ 0 w 32"/>
                <a:gd name="T35" fmla="*/ 590 h 1016"/>
                <a:gd name="T36" fmla="*/ 32 w 32"/>
                <a:gd name="T37" fmla="*/ 590 h 1016"/>
                <a:gd name="T38" fmla="*/ 0 w 32"/>
                <a:gd name="T39" fmla="*/ 590 h 1016"/>
                <a:gd name="T40" fmla="*/ 16 w 32"/>
                <a:gd name="T41" fmla="*/ 688 h 1016"/>
                <a:gd name="T42" fmla="*/ 16 w 32"/>
                <a:gd name="T43" fmla="*/ 656 h 1016"/>
                <a:gd name="T44" fmla="*/ 0 w 32"/>
                <a:gd name="T45" fmla="*/ 754 h 1016"/>
                <a:gd name="T46" fmla="*/ 32 w 32"/>
                <a:gd name="T47" fmla="*/ 754 h 1016"/>
                <a:gd name="T48" fmla="*/ 0 w 32"/>
                <a:gd name="T49" fmla="*/ 754 h 1016"/>
                <a:gd name="T50" fmla="*/ 16 w 32"/>
                <a:gd name="T51" fmla="*/ 852 h 1016"/>
                <a:gd name="T52" fmla="*/ 16 w 32"/>
                <a:gd name="T53" fmla="*/ 820 h 1016"/>
                <a:gd name="T54" fmla="*/ 0 w 32"/>
                <a:gd name="T55" fmla="*/ 918 h 1016"/>
                <a:gd name="T56" fmla="*/ 32 w 32"/>
                <a:gd name="T57" fmla="*/ 918 h 1016"/>
                <a:gd name="T58" fmla="*/ 0 w 32"/>
                <a:gd name="T59" fmla="*/ 918 h 1016"/>
                <a:gd name="T60" fmla="*/ 16 w 32"/>
                <a:gd name="T61" fmla="*/ 1016 h 1016"/>
                <a:gd name="T62" fmla="*/ 16 w 32"/>
                <a:gd name="T63" fmla="*/ 984 h 10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2" h="1016">
                  <a:moveTo>
                    <a:pt x="16" y="32"/>
                  </a:moveTo>
                  <a:cubicBezTo>
                    <a:pt x="8" y="32"/>
                    <a:pt x="0" y="25"/>
                    <a:pt x="0" y="16"/>
                  </a:cubicBezTo>
                  <a:cubicBezTo>
                    <a:pt x="0" y="7"/>
                    <a:pt x="8" y="0"/>
                    <a:pt x="16" y="0"/>
                  </a:cubicBezTo>
                  <a:cubicBezTo>
                    <a:pt x="25" y="0"/>
                    <a:pt x="32" y="7"/>
                    <a:pt x="32" y="16"/>
                  </a:cubicBezTo>
                  <a:cubicBezTo>
                    <a:pt x="32" y="25"/>
                    <a:pt x="25" y="32"/>
                    <a:pt x="16" y="32"/>
                  </a:cubicBezTo>
                  <a:close/>
                  <a:moveTo>
                    <a:pt x="0" y="98"/>
                  </a:moveTo>
                  <a:cubicBezTo>
                    <a:pt x="0" y="107"/>
                    <a:pt x="8" y="114"/>
                    <a:pt x="16" y="114"/>
                  </a:cubicBezTo>
                  <a:cubicBezTo>
                    <a:pt x="25" y="114"/>
                    <a:pt x="32" y="107"/>
                    <a:pt x="32" y="98"/>
                  </a:cubicBezTo>
                  <a:cubicBezTo>
                    <a:pt x="32" y="89"/>
                    <a:pt x="25" y="82"/>
                    <a:pt x="16" y="82"/>
                  </a:cubicBezTo>
                  <a:cubicBezTo>
                    <a:pt x="8" y="82"/>
                    <a:pt x="0" y="89"/>
                    <a:pt x="0" y="98"/>
                  </a:cubicBezTo>
                  <a:close/>
                  <a:moveTo>
                    <a:pt x="0" y="180"/>
                  </a:moveTo>
                  <a:cubicBezTo>
                    <a:pt x="0" y="189"/>
                    <a:pt x="8" y="196"/>
                    <a:pt x="16" y="196"/>
                  </a:cubicBezTo>
                  <a:cubicBezTo>
                    <a:pt x="25" y="196"/>
                    <a:pt x="32" y="189"/>
                    <a:pt x="32" y="180"/>
                  </a:cubicBezTo>
                  <a:cubicBezTo>
                    <a:pt x="32" y="171"/>
                    <a:pt x="25" y="164"/>
                    <a:pt x="16" y="164"/>
                  </a:cubicBezTo>
                  <a:cubicBezTo>
                    <a:pt x="8" y="164"/>
                    <a:pt x="0" y="171"/>
                    <a:pt x="0" y="180"/>
                  </a:cubicBezTo>
                  <a:close/>
                  <a:moveTo>
                    <a:pt x="0" y="262"/>
                  </a:moveTo>
                  <a:cubicBezTo>
                    <a:pt x="0" y="271"/>
                    <a:pt x="8" y="278"/>
                    <a:pt x="16" y="278"/>
                  </a:cubicBezTo>
                  <a:cubicBezTo>
                    <a:pt x="25" y="278"/>
                    <a:pt x="32" y="271"/>
                    <a:pt x="32" y="262"/>
                  </a:cubicBezTo>
                  <a:cubicBezTo>
                    <a:pt x="32" y="253"/>
                    <a:pt x="25" y="246"/>
                    <a:pt x="16" y="246"/>
                  </a:cubicBezTo>
                  <a:cubicBezTo>
                    <a:pt x="8" y="246"/>
                    <a:pt x="0" y="253"/>
                    <a:pt x="0" y="262"/>
                  </a:cubicBezTo>
                  <a:close/>
                  <a:moveTo>
                    <a:pt x="0" y="344"/>
                  </a:moveTo>
                  <a:cubicBezTo>
                    <a:pt x="0" y="353"/>
                    <a:pt x="8" y="360"/>
                    <a:pt x="16" y="360"/>
                  </a:cubicBezTo>
                  <a:cubicBezTo>
                    <a:pt x="25" y="360"/>
                    <a:pt x="32" y="353"/>
                    <a:pt x="32" y="344"/>
                  </a:cubicBezTo>
                  <a:cubicBezTo>
                    <a:pt x="32" y="335"/>
                    <a:pt x="25" y="328"/>
                    <a:pt x="16" y="328"/>
                  </a:cubicBezTo>
                  <a:cubicBezTo>
                    <a:pt x="8" y="328"/>
                    <a:pt x="0" y="335"/>
                    <a:pt x="0" y="344"/>
                  </a:cubicBezTo>
                  <a:close/>
                  <a:moveTo>
                    <a:pt x="0" y="426"/>
                  </a:moveTo>
                  <a:cubicBezTo>
                    <a:pt x="0" y="435"/>
                    <a:pt x="8" y="442"/>
                    <a:pt x="16" y="442"/>
                  </a:cubicBezTo>
                  <a:cubicBezTo>
                    <a:pt x="25" y="442"/>
                    <a:pt x="32" y="435"/>
                    <a:pt x="32" y="426"/>
                  </a:cubicBezTo>
                  <a:cubicBezTo>
                    <a:pt x="32" y="417"/>
                    <a:pt x="25" y="410"/>
                    <a:pt x="16" y="410"/>
                  </a:cubicBezTo>
                  <a:cubicBezTo>
                    <a:pt x="8" y="410"/>
                    <a:pt x="0" y="417"/>
                    <a:pt x="0" y="426"/>
                  </a:cubicBezTo>
                  <a:close/>
                  <a:moveTo>
                    <a:pt x="0" y="508"/>
                  </a:moveTo>
                  <a:cubicBezTo>
                    <a:pt x="0" y="517"/>
                    <a:pt x="8" y="524"/>
                    <a:pt x="16" y="524"/>
                  </a:cubicBezTo>
                  <a:cubicBezTo>
                    <a:pt x="25" y="524"/>
                    <a:pt x="32" y="517"/>
                    <a:pt x="32" y="508"/>
                  </a:cubicBezTo>
                  <a:cubicBezTo>
                    <a:pt x="32" y="499"/>
                    <a:pt x="25" y="492"/>
                    <a:pt x="16" y="492"/>
                  </a:cubicBezTo>
                  <a:cubicBezTo>
                    <a:pt x="8" y="492"/>
                    <a:pt x="0" y="499"/>
                    <a:pt x="0" y="508"/>
                  </a:cubicBezTo>
                  <a:close/>
                  <a:moveTo>
                    <a:pt x="0" y="590"/>
                  </a:moveTo>
                  <a:cubicBezTo>
                    <a:pt x="0" y="599"/>
                    <a:pt x="8" y="606"/>
                    <a:pt x="16" y="606"/>
                  </a:cubicBezTo>
                  <a:cubicBezTo>
                    <a:pt x="25" y="606"/>
                    <a:pt x="32" y="599"/>
                    <a:pt x="32" y="590"/>
                  </a:cubicBezTo>
                  <a:cubicBezTo>
                    <a:pt x="32" y="581"/>
                    <a:pt x="25" y="574"/>
                    <a:pt x="16" y="574"/>
                  </a:cubicBezTo>
                  <a:cubicBezTo>
                    <a:pt x="8" y="574"/>
                    <a:pt x="0" y="581"/>
                    <a:pt x="0" y="590"/>
                  </a:cubicBezTo>
                  <a:close/>
                  <a:moveTo>
                    <a:pt x="0" y="672"/>
                  </a:moveTo>
                  <a:cubicBezTo>
                    <a:pt x="0" y="681"/>
                    <a:pt x="8" y="688"/>
                    <a:pt x="16" y="688"/>
                  </a:cubicBezTo>
                  <a:cubicBezTo>
                    <a:pt x="25" y="688"/>
                    <a:pt x="32" y="681"/>
                    <a:pt x="32" y="672"/>
                  </a:cubicBezTo>
                  <a:cubicBezTo>
                    <a:pt x="32" y="663"/>
                    <a:pt x="25" y="656"/>
                    <a:pt x="16" y="656"/>
                  </a:cubicBezTo>
                  <a:cubicBezTo>
                    <a:pt x="8" y="656"/>
                    <a:pt x="0" y="663"/>
                    <a:pt x="0" y="672"/>
                  </a:cubicBezTo>
                  <a:close/>
                  <a:moveTo>
                    <a:pt x="0" y="754"/>
                  </a:moveTo>
                  <a:cubicBezTo>
                    <a:pt x="0" y="763"/>
                    <a:pt x="8" y="770"/>
                    <a:pt x="16" y="770"/>
                  </a:cubicBezTo>
                  <a:cubicBezTo>
                    <a:pt x="25" y="770"/>
                    <a:pt x="32" y="763"/>
                    <a:pt x="32" y="754"/>
                  </a:cubicBezTo>
                  <a:cubicBezTo>
                    <a:pt x="32" y="745"/>
                    <a:pt x="25" y="738"/>
                    <a:pt x="16" y="738"/>
                  </a:cubicBezTo>
                  <a:cubicBezTo>
                    <a:pt x="8" y="738"/>
                    <a:pt x="0" y="745"/>
                    <a:pt x="0" y="754"/>
                  </a:cubicBezTo>
                  <a:close/>
                  <a:moveTo>
                    <a:pt x="0" y="836"/>
                  </a:moveTo>
                  <a:cubicBezTo>
                    <a:pt x="0" y="845"/>
                    <a:pt x="8" y="852"/>
                    <a:pt x="16" y="852"/>
                  </a:cubicBezTo>
                  <a:cubicBezTo>
                    <a:pt x="25" y="852"/>
                    <a:pt x="32" y="845"/>
                    <a:pt x="32" y="836"/>
                  </a:cubicBezTo>
                  <a:cubicBezTo>
                    <a:pt x="32" y="827"/>
                    <a:pt x="25" y="820"/>
                    <a:pt x="16" y="820"/>
                  </a:cubicBezTo>
                  <a:cubicBezTo>
                    <a:pt x="8" y="820"/>
                    <a:pt x="0" y="827"/>
                    <a:pt x="0" y="836"/>
                  </a:cubicBezTo>
                  <a:close/>
                  <a:moveTo>
                    <a:pt x="0" y="918"/>
                  </a:moveTo>
                  <a:cubicBezTo>
                    <a:pt x="0" y="927"/>
                    <a:pt x="8" y="934"/>
                    <a:pt x="16" y="934"/>
                  </a:cubicBezTo>
                  <a:cubicBezTo>
                    <a:pt x="25" y="934"/>
                    <a:pt x="32" y="927"/>
                    <a:pt x="32" y="918"/>
                  </a:cubicBezTo>
                  <a:cubicBezTo>
                    <a:pt x="32" y="909"/>
                    <a:pt x="25" y="902"/>
                    <a:pt x="16" y="902"/>
                  </a:cubicBezTo>
                  <a:cubicBezTo>
                    <a:pt x="8" y="902"/>
                    <a:pt x="0" y="909"/>
                    <a:pt x="0" y="918"/>
                  </a:cubicBezTo>
                  <a:close/>
                  <a:moveTo>
                    <a:pt x="0" y="1000"/>
                  </a:moveTo>
                  <a:cubicBezTo>
                    <a:pt x="0" y="1009"/>
                    <a:pt x="8" y="1016"/>
                    <a:pt x="16" y="1016"/>
                  </a:cubicBezTo>
                  <a:cubicBezTo>
                    <a:pt x="25" y="1016"/>
                    <a:pt x="32" y="1009"/>
                    <a:pt x="32" y="1000"/>
                  </a:cubicBezTo>
                  <a:cubicBezTo>
                    <a:pt x="32" y="991"/>
                    <a:pt x="25" y="984"/>
                    <a:pt x="16" y="984"/>
                  </a:cubicBezTo>
                  <a:cubicBezTo>
                    <a:pt x="8" y="984"/>
                    <a:pt x="0" y="991"/>
                    <a:pt x="0" y="1000"/>
                  </a:cubicBezTo>
                  <a:close/>
                </a:path>
              </a:pathLst>
            </a:custGeom>
            <a:solidFill>
              <a:schemeClr val="tx1">
                <a:lumMod val="75000"/>
                <a:lumOff val="25000"/>
              </a:schemeClr>
            </a:solidFill>
            <a:ln>
              <a:noFill/>
            </a:ln>
          </p:spPr>
          <p:txBody>
            <a:bodyPr anchor="ctr"/>
            <a:lstStyle/>
            <a:p>
              <a:pPr algn="ctr"/>
              <a:endParaRPr>
                <a:solidFill>
                  <a:schemeClr val="bg1">
                    <a:lumMod val="50000"/>
                  </a:schemeClr>
                </a:solidFill>
                <a:latin typeface="微软雅黑" panose="020B0503020204020204" pitchFamily="34" charset="-122"/>
                <a:ea typeface="微软雅黑" panose="020B0503020204020204" pitchFamily="34" charset="-122"/>
              </a:endParaRPr>
            </a:p>
          </p:txBody>
        </p:sp>
        <p:sp>
          <p:nvSpPr>
            <p:cNvPr id="16" name="任意多边形: 形状 15"/>
            <p:cNvSpPr/>
            <p:nvPr/>
          </p:nvSpPr>
          <p:spPr bwMode="auto">
            <a:xfrm>
              <a:off x="5838795" y="1843842"/>
              <a:ext cx="73653" cy="3691851"/>
            </a:xfrm>
            <a:custGeom>
              <a:avLst/>
              <a:gdLst>
                <a:gd name="T0" fmla="*/ 0 w 20"/>
                <a:gd name="T1" fmla="*/ 277 h 1016"/>
                <a:gd name="T2" fmla="*/ 0 w 20"/>
                <a:gd name="T3" fmla="*/ 247 h 1016"/>
                <a:gd name="T4" fmla="*/ 20 w 20"/>
                <a:gd name="T5" fmla="*/ 262 h 1016"/>
                <a:gd name="T6" fmla="*/ 20 w 20"/>
                <a:gd name="T7" fmla="*/ 508 h 1016"/>
                <a:gd name="T8" fmla="*/ 0 w 20"/>
                <a:gd name="T9" fmla="*/ 493 h 1016"/>
                <a:gd name="T10" fmla="*/ 0 w 20"/>
                <a:gd name="T11" fmla="*/ 523 h 1016"/>
                <a:gd name="T12" fmla="*/ 20 w 20"/>
                <a:gd name="T13" fmla="*/ 508 h 1016"/>
                <a:gd name="T14" fmla="*/ 4 w 20"/>
                <a:gd name="T15" fmla="*/ 328 h 1016"/>
                <a:gd name="T16" fmla="*/ 11 w 20"/>
                <a:gd name="T17" fmla="*/ 344 h 1016"/>
                <a:gd name="T18" fmla="*/ 4 w 20"/>
                <a:gd name="T19" fmla="*/ 360 h 1016"/>
                <a:gd name="T20" fmla="*/ 20 w 20"/>
                <a:gd name="T21" fmla="*/ 426 h 1016"/>
                <a:gd name="T22" fmla="*/ 0 w 20"/>
                <a:gd name="T23" fmla="*/ 411 h 1016"/>
                <a:gd name="T24" fmla="*/ 0 w 20"/>
                <a:gd name="T25" fmla="*/ 441 h 1016"/>
                <a:gd name="T26" fmla="*/ 20 w 20"/>
                <a:gd name="T27" fmla="*/ 426 h 1016"/>
                <a:gd name="T28" fmla="*/ 4 w 20"/>
                <a:gd name="T29" fmla="*/ 82 h 1016"/>
                <a:gd name="T30" fmla="*/ 11 w 20"/>
                <a:gd name="T31" fmla="*/ 98 h 1016"/>
                <a:gd name="T32" fmla="*/ 4 w 20"/>
                <a:gd name="T33" fmla="*/ 114 h 1016"/>
                <a:gd name="T34" fmla="*/ 20 w 20"/>
                <a:gd name="T35" fmla="*/ 16 h 1016"/>
                <a:gd name="T36" fmla="*/ 0 w 20"/>
                <a:gd name="T37" fmla="*/ 1 h 1016"/>
                <a:gd name="T38" fmla="*/ 0 w 20"/>
                <a:gd name="T39" fmla="*/ 31 h 1016"/>
                <a:gd name="T40" fmla="*/ 20 w 20"/>
                <a:gd name="T41" fmla="*/ 16 h 1016"/>
                <a:gd name="T42" fmla="*/ 4 w 20"/>
                <a:gd name="T43" fmla="*/ 164 h 1016"/>
                <a:gd name="T44" fmla="*/ 11 w 20"/>
                <a:gd name="T45" fmla="*/ 180 h 1016"/>
                <a:gd name="T46" fmla="*/ 4 w 20"/>
                <a:gd name="T47" fmla="*/ 196 h 1016"/>
                <a:gd name="T48" fmla="*/ 20 w 20"/>
                <a:gd name="T49" fmla="*/ 918 h 1016"/>
                <a:gd name="T50" fmla="*/ 0 w 20"/>
                <a:gd name="T51" fmla="*/ 903 h 1016"/>
                <a:gd name="T52" fmla="*/ 0 w 20"/>
                <a:gd name="T53" fmla="*/ 933 h 1016"/>
                <a:gd name="T54" fmla="*/ 20 w 20"/>
                <a:gd name="T55" fmla="*/ 918 h 1016"/>
                <a:gd name="T56" fmla="*/ 4 w 20"/>
                <a:gd name="T57" fmla="*/ 1016 h 1016"/>
                <a:gd name="T58" fmla="*/ 4 w 20"/>
                <a:gd name="T59" fmla="*/ 984 h 1016"/>
                <a:gd name="T60" fmla="*/ 11 w 20"/>
                <a:gd name="T61" fmla="*/ 1000 h 1016"/>
                <a:gd name="T62" fmla="*/ 20 w 20"/>
                <a:gd name="T63" fmla="*/ 836 h 1016"/>
                <a:gd name="T64" fmla="*/ 0 w 20"/>
                <a:gd name="T65" fmla="*/ 821 h 1016"/>
                <a:gd name="T66" fmla="*/ 0 w 20"/>
                <a:gd name="T67" fmla="*/ 851 h 1016"/>
                <a:gd name="T68" fmla="*/ 20 w 20"/>
                <a:gd name="T69" fmla="*/ 836 h 1016"/>
                <a:gd name="T70" fmla="*/ 4 w 20"/>
                <a:gd name="T71" fmla="*/ 656 h 1016"/>
                <a:gd name="T72" fmla="*/ 11 w 20"/>
                <a:gd name="T73" fmla="*/ 672 h 1016"/>
                <a:gd name="T74" fmla="*/ 4 w 20"/>
                <a:gd name="T75" fmla="*/ 688 h 1016"/>
                <a:gd name="T76" fmla="*/ 20 w 20"/>
                <a:gd name="T77" fmla="*/ 754 h 1016"/>
                <a:gd name="T78" fmla="*/ 0 w 20"/>
                <a:gd name="T79" fmla="*/ 739 h 1016"/>
                <a:gd name="T80" fmla="*/ 0 w 20"/>
                <a:gd name="T81" fmla="*/ 769 h 1016"/>
                <a:gd name="T82" fmla="*/ 20 w 20"/>
                <a:gd name="T83" fmla="*/ 754 h 1016"/>
                <a:gd name="T84" fmla="*/ 4 w 20"/>
                <a:gd name="T85" fmla="*/ 574 h 1016"/>
                <a:gd name="T86" fmla="*/ 11 w 20"/>
                <a:gd name="T87" fmla="*/ 590 h 1016"/>
                <a:gd name="T88" fmla="*/ 4 w 20"/>
                <a:gd name="T89" fmla="*/ 606 h 10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0" h="1016">
                  <a:moveTo>
                    <a:pt x="4" y="278"/>
                  </a:moveTo>
                  <a:cubicBezTo>
                    <a:pt x="3" y="278"/>
                    <a:pt x="1" y="278"/>
                    <a:pt x="0" y="277"/>
                  </a:cubicBezTo>
                  <a:cubicBezTo>
                    <a:pt x="6" y="275"/>
                    <a:pt x="11" y="269"/>
                    <a:pt x="11" y="262"/>
                  </a:cubicBezTo>
                  <a:cubicBezTo>
                    <a:pt x="11" y="255"/>
                    <a:pt x="6" y="249"/>
                    <a:pt x="0" y="247"/>
                  </a:cubicBezTo>
                  <a:cubicBezTo>
                    <a:pt x="1" y="247"/>
                    <a:pt x="3" y="246"/>
                    <a:pt x="4" y="246"/>
                  </a:cubicBezTo>
                  <a:cubicBezTo>
                    <a:pt x="13" y="246"/>
                    <a:pt x="20" y="253"/>
                    <a:pt x="20" y="262"/>
                  </a:cubicBezTo>
                  <a:cubicBezTo>
                    <a:pt x="20" y="271"/>
                    <a:pt x="13" y="278"/>
                    <a:pt x="4" y="278"/>
                  </a:cubicBezTo>
                  <a:close/>
                  <a:moveTo>
                    <a:pt x="20" y="508"/>
                  </a:moveTo>
                  <a:cubicBezTo>
                    <a:pt x="20" y="499"/>
                    <a:pt x="13" y="492"/>
                    <a:pt x="4" y="492"/>
                  </a:cubicBezTo>
                  <a:cubicBezTo>
                    <a:pt x="3" y="492"/>
                    <a:pt x="1" y="493"/>
                    <a:pt x="0" y="493"/>
                  </a:cubicBezTo>
                  <a:cubicBezTo>
                    <a:pt x="6" y="495"/>
                    <a:pt x="11" y="501"/>
                    <a:pt x="11" y="508"/>
                  </a:cubicBezTo>
                  <a:cubicBezTo>
                    <a:pt x="11" y="515"/>
                    <a:pt x="6" y="521"/>
                    <a:pt x="0" y="523"/>
                  </a:cubicBezTo>
                  <a:cubicBezTo>
                    <a:pt x="1" y="524"/>
                    <a:pt x="3" y="524"/>
                    <a:pt x="4" y="524"/>
                  </a:cubicBezTo>
                  <a:cubicBezTo>
                    <a:pt x="13" y="524"/>
                    <a:pt x="20" y="517"/>
                    <a:pt x="20" y="508"/>
                  </a:cubicBezTo>
                  <a:close/>
                  <a:moveTo>
                    <a:pt x="20" y="344"/>
                  </a:moveTo>
                  <a:cubicBezTo>
                    <a:pt x="20" y="335"/>
                    <a:pt x="13" y="328"/>
                    <a:pt x="4" y="328"/>
                  </a:cubicBezTo>
                  <a:cubicBezTo>
                    <a:pt x="3" y="328"/>
                    <a:pt x="1" y="329"/>
                    <a:pt x="0" y="329"/>
                  </a:cubicBezTo>
                  <a:cubicBezTo>
                    <a:pt x="6" y="331"/>
                    <a:pt x="11" y="337"/>
                    <a:pt x="11" y="344"/>
                  </a:cubicBezTo>
                  <a:cubicBezTo>
                    <a:pt x="11" y="351"/>
                    <a:pt x="6" y="357"/>
                    <a:pt x="0" y="359"/>
                  </a:cubicBezTo>
                  <a:cubicBezTo>
                    <a:pt x="1" y="360"/>
                    <a:pt x="3" y="360"/>
                    <a:pt x="4" y="360"/>
                  </a:cubicBezTo>
                  <a:cubicBezTo>
                    <a:pt x="13" y="360"/>
                    <a:pt x="20" y="353"/>
                    <a:pt x="20" y="344"/>
                  </a:cubicBezTo>
                  <a:close/>
                  <a:moveTo>
                    <a:pt x="20" y="426"/>
                  </a:moveTo>
                  <a:cubicBezTo>
                    <a:pt x="20" y="417"/>
                    <a:pt x="13" y="410"/>
                    <a:pt x="4" y="410"/>
                  </a:cubicBezTo>
                  <a:cubicBezTo>
                    <a:pt x="3" y="410"/>
                    <a:pt x="1" y="411"/>
                    <a:pt x="0" y="411"/>
                  </a:cubicBezTo>
                  <a:cubicBezTo>
                    <a:pt x="6" y="413"/>
                    <a:pt x="11" y="419"/>
                    <a:pt x="11" y="426"/>
                  </a:cubicBezTo>
                  <a:cubicBezTo>
                    <a:pt x="11" y="433"/>
                    <a:pt x="6" y="439"/>
                    <a:pt x="0" y="441"/>
                  </a:cubicBezTo>
                  <a:cubicBezTo>
                    <a:pt x="1" y="442"/>
                    <a:pt x="3" y="442"/>
                    <a:pt x="4" y="442"/>
                  </a:cubicBezTo>
                  <a:cubicBezTo>
                    <a:pt x="13" y="442"/>
                    <a:pt x="20" y="435"/>
                    <a:pt x="20" y="426"/>
                  </a:cubicBezTo>
                  <a:close/>
                  <a:moveTo>
                    <a:pt x="20" y="98"/>
                  </a:moveTo>
                  <a:cubicBezTo>
                    <a:pt x="20" y="89"/>
                    <a:pt x="13" y="82"/>
                    <a:pt x="4" y="82"/>
                  </a:cubicBezTo>
                  <a:cubicBezTo>
                    <a:pt x="3" y="82"/>
                    <a:pt x="1" y="83"/>
                    <a:pt x="0" y="83"/>
                  </a:cubicBezTo>
                  <a:cubicBezTo>
                    <a:pt x="6" y="85"/>
                    <a:pt x="11" y="91"/>
                    <a:pt x="11" y="98"/>
                  </a:cubicBezTo>
                  <a:cubicBezTo>
                    <a:pt x="11" y="105"/>
                    <a:pt x="6" y="111"/>
                    <a:pt x="0" y="113"/>
                  </a:cubicBezTo>
                  <a:cubicBezTo>
                    <a:pt x="1" y="114"/>
                    <a:pt x="3" y="114"/>
                    <a:pt x="4" y="114"/>
                  </a:cubicBezTo>
                  <a:cubicBezTo>
                    <a:pt x="13" y="114"/>
                    <a:pt x="20" y="107"/>
                    <a:pt x="20" y="98"/>
                  </a:cubicBezTo>
                  <a:close/>
                  <a:moveTo>
                    <a:pt x="20" y="16"/>
                  </a:moveTo>
                  <a:cubicBezTo>
                    <a:pt x="20" y="7"/>
                    <a:pt x="13" y="0"/>
                    <a:pt x="4" y="0"/>
                  </a:cubicBezTo>
                  <a:cubicBezTo>
                    <a:pt x="3" y="0"/>
                    <a:pt x="1" y="1"/>
                    <a:pt x="0" y="1"/>
                  </a:cubicBezTo>
                  <a:cubicBezTo>
                    <a:pt x="6" y="3"/>
                    <a:pt x="11" y="9"/>
                    <a:pt x="11" y="16"/>
                  </a:cubicBezTo>
                  <a:cubicBezTo>
                    <a:pt x="11" y="23"/>
                    <a:pt x="6" y="29"/>
                    <a:pt x="0" y="31"/>
                  </a:cubicBezTo>
                  <a:cubicBezTo>
                    <a:pt x="1" y="32"/>
                    <a:pt x="3" y="32"/>
                    <a:pt x="4" y="32"/>
                  </a:cubicBezTo>
                  <a:cubicBezTo>
                    <a:pt x="13" y="32"/>
                    <a:pt x="20" y="25"/>
                    <a:pt x="20" y="16"/>
                  </a:cubicBezTo>
                  <a:close/>
                  <a:moveTo>
                    <a:pt x="20" y="180"/>
                  </a:moveTo>
                  <a:cubicBezTo>
                    <a:pt x="20" y="171"/>
                    <a:pt x="13" y="164"/>
                    <a:pt x="4" y="164"/>
                  </a:cubicBezTo>
                  <a:cubicBezTo>
                    <a:pt x="3" y="164"/>
                    <a:pt x="1" y="165"/>
                    <a:pt x="0" y="165"/>
                  </a:cubicBezTo>
                  <a:cubicBezTo>
                    <a:pt x="6" y="167"/>
                    <a:pt x="11" y="173"/>
                    <a:pt x="11" y="180"/>
                  </a:cubicBezTo>
                  <a:cubicBezTo>
                    <a:pt x="11" y="187"/>
                    <a:pt x="6" y="193"/>
                    <a:pt x="0" y="195"/>
                  </a:cubicBezTo>
                  <a:cubicBezTo>
                    <a:pt x="1" y="196"/>
                    <a:pt x="3" y="196"/>
                    <a:pt x="4" y="196"/>
                  </a:cubicBezTo>
                  <a:cubicBezTo>
                    <a:pt x="13" y="196"/>
                    <a:pt x="20" y="189"/>
                    <a:pt x="20" y="180"/>
                  </a:cubicBezTo>
                  <a:close/>
                  <a:moveTo>
                    <a:pt x="20" y="918"/>
                  </a:moveTo>
                  <a:cubicBezTo>
                    <a:pt x="20" y="909"/>
                    <a:pt x="13" y="902"/>
                    <a:pt x="4" y="902"/>
                  </a:cubicBezTo>
                  <a:cubicBezTo>
                    <a:pt x="3" y="902"/>
                    <a:pt x="1" y="903"/>
                    <a:pt x="0" y="903"/>
                  </a:cubicBezTo>
                  <a:cubicBezTo>
                    <a:pt x="6" y="905"/>
                    <a:pt x="11" y="911"/>
                    <a:pt x="11" y="918"/>
                  </a:cubicBezTo>
                  <a:cubicBezTo>
                    <a:pt x="11" y="925"/>
                    <a:pt x="6" y="931"/>
                    <a:pt x="0" y="933"/>
                  </a:cubicBezTo>
                  <a:cubicBezTo>
                    <a:pt x="1" y="934"/>
                    <a:pt x="3" y="934"/>
                    <a:pt x="4" y="934"/>
                  </a:cubicBezTo>
                  <a:cubicBezTo>
                    <a:pt x="13" y="934"/>
                    <a:pt x="20" y="927"/>
                    <a:pt x="20" y="918"/>
                  </a:cubicBezTo>
                  <a:close/>
                  <a:moveTo>
                    <a:pt x="0" y="1015"/>
                  </a:moveTo>
                  <a:cubicBezTo>
                    <a:pt x="1" y="1016"/>
                    <a:pt x="3" y="1016"/>
                    <a:pt x="4" y="1016"/>
                  </a:cubicBezTo>
                  <a:cubicBezTo>
                    <a:pt x="13" y="1016"/>
                    <a:pt x="20" y="1009"/>
                    <a:pt x="20" y="1000"/>
                  </a:cubicBezTo>
                  <a:cubicBezTo>
                    <a:pt x="20" y="991"/>
                    <a:pt x="13" y="984"/>
                    <a:pt x="4" y="984"/>
                  </a:cubicBezTo>
                  <a:cubicBezTo>
                    <a:pt x="3" y="984"/>
                    <a:pt x="1" y="985"/>
                    <a:pt x="0" y="985"/>
                  </a:cubicBezTo>
                  <a:cubicBezTo>
                    <a:pt x="6" y="987"/>
                    <a:pt x="11" y="993"/>
                    <a:pt x="11" y="1000"/>
                  </a:cubicBezTo>
                  <a:cubicBezTo>
                    <a:pt x="11" y="1007"/>
                    <a:pt x="6" y="1013"/>
                    <a:pt x="0" y="1015"/>
                  </a:cubicBezTo>
                  <a:close/>
                  <a:moveTo>
                    <a:pt x="20" y="836"/>
                  </a:moveTo>
                  <a:cubicBezTo>
                    <a:pt x="20" y="827"/>
                    <a:pt x="13" y="820"/>
                    <a:pt x="4" y="820"/>
                  </a:cubicBezTo>
                  <a:cubicBezTo>
                    <a:pt x="3" y="820"/>
                    <a:pt x="1" y="821"/>
                    <a:pt x="0" y="821"/>
                  </a:cubicBezTo>
                  <a:cubicBezTo>
                    <a:pt x="6" y="823"/>
                    <a:pt x="11" y="829"/>
                    <a:pt x="11" y="836"/>
                  </a:cubicBezTo>
                  <a:cubicBezTo>
                    <a:pt x="11" y="843"/>
                    <a:pt x="6" y="849"/>
                    <a:pt x="0" y="851"/>
                  </a:cubicBezTo>
                  <a:cubicBezTo>
                    <a:pt x="1" y="852"/>
                    <a:pt x="3" y="852"/>
                    <a:pt x="4" y="852"/>
                  </a:cubicBezTo>
                  <a:cubicBezTo>
                    <a:pt x="13" y="852"/>
                    <a:pt x="20" y="845"/>
                    <a:pt x="20" y="836"/>
                  </a:cubicBezTo>
                  <a:close/>
                  <a:moveTo>
                    <a:pt x="20" y="672"/>
                  </a:moveTo>
                  <a:cubicBezTo>
                    <a:pt x="20" y="663"/>
                    <a:pt x="13" y="656"/>
                    <a:pt x="4" y="656"/>
                  </a:cubicBezTo>
                  <a:cubicBezTo>
                    <a:pt x="3" y="656"/>
                    <a:pt x="1" y="657"/>
                    <a:pt x="0" y="657"/>
                  </a:cubicBezTo>
                  <a:cubicBezTo>
                    <a:pt x="6" y="659"/>
                    <a:pt x="11" y="665"/>
                    <a:pt x="11" y="672"/>
                  </a:cubicBezTo>
                  <a:cubicBezTo>
                    <a:pt x="11" y="679"/>
                    <a:pt x="6" y="685"/>
                    <a:pt x="0" y="687"/>
                  </a:cubicBezTo>
                  <a:cubicBezTo>
                    <a:pt x="1" y="688"/>
                    <a:pt x="3" y="688"/>
                    <a:pt x="4" y="688"/>
                  </a:cubicBezTo>
                  <a:cubicBezTo>
                    <a:pt x="13" y="688"/>
                    <a:pt x="20" y="681"/>
                    <a:pt x="20" y="672"/>
                  </a:cubicBezTo>
                  <a:close/>
                  <a:moveTo>
                    <a:pt x="20" y="754"/>
                  </a:moveTo>
                  <a:cubicBezTo>
                    <a:pt x="20" y="745"/>
                    <a:pt x="13" y="738"/>
                    <a:pt x="4" y="738"/>
                  </a:cubicBezTo>
                  <a:cubicBezTo>
                    <a:pt x="3" y="738"/>
                    <a:pt x="1" y="739"/>
                    <a:pt x="0" y="739"/>
                  </a:cubicBezTo>
                  <a:cubicBezTo>
                    <a:pt x="6" y="741"/>
                    <a:pt x="11" y="747"/>
                    <a:pt x="11" y="754"/>
                  </a:cubicBezTo>
                  <a:cubicBezTo>
                    <a:pt x="11" y="761"/>
                    <a:pt x="6" y="767"/>
                    <a:pt x="0" y="769"/>
                  </a:cubicBezTo>
                  <a:cubicBezTo>
                    <a:pt x="1" y="770"/>
                    <a:pt x="3" y="770"/>
                    <a:pt x="4" y="770"/>
                  </a:cubicBezTo>
                  <a:cubicBezTo>
                    <a:pt x="13" y="770"/>
                    <a:pt x="20" y="763"/>
                    <a:pt x="20" y="754"/>
                  </a:cubicBezTo>
                  <a:close/>
                  <a:moveTo>
                    <a:pt x="20" y="590"/>
                  </a:moveTo>
                  <a:cubicBezTo>
                    <a:pt x="20" y="581"/>
                    <a:pt x="13" y="574"/>
                    <a:pt x="4" y="574"/>
                  </a:cubicBezTo>
                  <a:cubicBezTo>
                    <a:pt x="3" y="574"/>
                    <a:pt x="1" y="575"/>
                    <a:pt x="0" y="575"/>
                  </a:cubicBezTo>
                  <a:cubicBezTo>
                    <a:pt x="6" y="577"/>
                    <a:pt x="11" y="583"/>
                    <a:pt x="11" y="590"/>
                  </a:cubicBezTo>
                  <a:cubicBezTo>
                    <a:pt x="11" y="597"/>
                    <a:pt x="6" y="603"/>
                    <a:pt x="0" y="605"/>
                  </a:cubicBezTo>
                  <a:cubicBezTo>
                    <a:pt x="1" y="606"/>
                    <a:pt x="3" y="606"/>
                    <a:pt x="4" y="606"/>
                  </a:cubicBezTo>
                  <a:cubicBezTo>
                    <a:pt x="13" y="606"/>
                    <a:pt x="20" y="599"/>
                    <a:pt x="20" y="590"/>
                  </a:cubicBezTo>
                  <a:close/>
                </a:path>
              </a:pathLst>
            </a:custGeom>
            <a:solidFill>
              <a:schemeClr val="bg1">
                <a:lumMod val="50000"/>
              </a:schemeClr>
            </a:solidFill>
            <a:ln>
              <a:noFill/>
            </a:ln>
          </p:spPr>
          <p:txBody>
            <a:bodyPr anchor="ctr"/>
            <a:lstStyle/>
            <a:p>
              <a:pPr algn="ctr"/>
              <a:endParaRPr>
                <a:solidFill>
                  <a:schemeClr val="bg1">
                    <a:lumMod val="50000"/>
                  </a:schemeClr>
                </a:solidFill>
                <a:latin typeface="微软雅黑" panose="020B0503020204020204" pitchFamily="34" charset="-122"/>
                <a:ea typeface="微软雅黑" panose="020B0503020204020204" pitchFamily="34" charset="-122"/>
              </a:endParaRPr>
            </a:p>
          </p:txBody>
        </p:sp>
        <p:grpSp>
          <p:nvGrpSpPr>
            <p:cNvPr id="17" name="组合 16"/>
            <p:cNvGrpSpPr/>
            <p:nvPr/>
          </p:nvGrpSpPr>
          <p:grpSpPr>
            <a:xfrm>
              <a:off x="5828054" y="1865324"/>
              <a:ext cx="537053" cy="3648888"/>
              <a:chOff x="4097337" y="390525"/>
              <a:chExt cx="555626" cy="3775076"/>
            </a:xfrm>
            <a:effectLst>
              <a:outerShdw blurRad="50800" dist="38100" dir="5400000" algn="t" rotWithShape="0">
                <a:prstClr val="black">
                  <a:alpha val="40000"/>
                </a:prstClr>
              </a:outerShdw>
            </a:effectLst>
          </p:grpSpPr>
          <p:sp>
            <p:nvSpPr>
              <p:cNvPr id="66" name="任意多边形: 形状 65"/>
              <p:cNvSpPr/>
              <p:nvPr/>
            </p:nvSpPr>
            <p:spPr bwMode="auto">
              <a:xfrm>
                <a:off x="4097338" y="390525"/>
                <a:ext cx="555625" cy="3775075"/>
              </a:xfrm>
              <a:custGeom>
                <a:avLst/>
                <a:gdLst>
                  <a:gd name="T0" fmla="*/ 10 w 148"/>
                  <a:gd name="T1" fmla="*/ 0 h 1004"/>
                  <a:gd name="T2" fmla="*/ 148 w 148"/>
                  <a:gd name="T3" fmla="*/ 10 h 1004"/>
                  <a:gd name="T4" fmla="*/ 10 w 148"/>
                  <a:gd name="T5" fmla="*/ 20 h 1004"/>
                  <a:gd name="T6" fmla="*/ 138 w 148"/>
                  <a:gd name="T7" fmla="*/ 82 h 1004"/>
                  <a:gd name="T8" fmla="*/ 0 w 148"/>
                  <a:gd name="T9" fmla="*/ 92 h 1004"/>
                  <a:gd name="T10" fmla="*/ 138 w 148"/>
                  <a:gd name="T11" fmla="*/ 102 h 1004"/>
                  <a:gd name="T12" fmla="*/ 138 w 148"/>
                  <a:gd name="T13" fmla="*/ 82 h 1004"/>
                  <a:gd name="T14" fmla="*/ 10 w 148"/>
                  <a:gd name="T15" fmla="*/ 164 h 1004"/>
                  <a:gd name="T16" fmla="*/ 10 w 148"/>
                  <a:gd name="T17" fmla="*/ 184 h 1004"/>
                  <a:gd name="T18" fmla="*/ 148 w 148"/>
                  <a:gd name="T19" fmla="*/ 174 h 1004"/>
                  <a:gd name="T20" fmla="*/ 138 w 148"/>
                  <a:gd name="T21" fmla="*/ 246 h 1004"/>
                  <a:gd name="T22" fmla="*/ 0 w 148"/>
                  <a:gd name="T23" fmla="*/ 256 h 1004"/>
                  <a:gd name="T24" fmla="*/ 138 w 148"/>
                  <a:gd name="T25" fmla="*/ 266 h 1004"/>
                  <a:gd name="T26" fmla="*/ 138 w 148"/>
                  <a:gd name="T27" fmla="*/ 246 h 1004"/>
                  <a:gd name="T28" fmla="*/ 10 w 148"/>
                  <a:gd name="T29" fmla="*/ 328 h 1004"/>
                  <a:gd name="T30" fmla="*/ 10 w 148"/>
                  <a:gd name="T31" fmla="*/ 348 h 1004"/>
                  <a:gd name="T32" fmla="*/ 148 w 148"/>
                  <a:gd name="T33" fmla="*/ 338 h 1004"/>
                  <a:gd name="T34" fmla="*/ 138 w 148"/>
                  <a:gd name="T35" fmla="*/ 410 h 1004"/>
                  <a:gd name="T36" fmla="*/ 0 w 148"/>
                  <a:gd name="T37" fmla="*/ 420 h 1004"/>
                  <a:gd name="T38" fmla="*/ 138 w 148"/>
                  <a:gd name="T39" fmla="*/ 430 h 1004"/>
                  <a:gd name="T40" fmla="*/ 138 w 148"/>
                  <a:gd name="T41" fmla="*/ 410 h 1004"/>
                  <a:gd name="T42" fmla="*/ 10 w 148"/>
                  <a:gd name="T43" fmla="*/ 492 h 1004"/>
                  <a:gd name="T44" fmla="*/ 10 w 148"/>
                  <a:gd name="T45" fmla="*/ 512 h 1004"/>
                  <a:gd name="T46" fmla="*/ 148 w 148"/>
                  <a:gd name="T47" fmla="*/ 502 h 1004"/>
                  <a:gd name="T48" fmla="*/ 138 w 148"/>
                  <a:gd name="T49" fmla="*/ 574 h 1004"/>
                  <a:gd name="T50" fmla="*/ 0 w 148"/>
                  <a:gd name="T51" fmla="*/ 584 h 1004"/>
                  <a:gd name="T52" fmla="*/ 138 w 148"/>
                  <a:gd name="T53" fmla="*/ 594 h 1004"/>
                  <a:gd name="T54" fmla="*/ 138 w 148"/>
                  <a:gd name="T55" fmla="*/ 574 h 1004"/>
                  <a:gd name="T56" fmla="*/ 10 w 148"/>
                  <a:gd name="T57" fmla="*/ 656 h 1004"/>
                  <a:gd name="T58" fmla="*/ 10 w 148"/>
                  <a:gd name="T59" fmla="*/ 676 h 1004"/>
                  <a:gd name="T60" fmla="*/ 148 w 148"/>
                  <a:gd name="T61" fmla="*/ 666 h 1004"/>
                  <a:gd name="T62" fmla="*/ 138 w 148"/>
                  <a:gd name="T63" fmla="*/ 738 h 1004"/>
                  <a:gd name="T64" fmla="*/ 0 w 148"/>
                  <a:gd name="T65" fmla="*/ 748 h 1004"/>
                  <a:gd name="T66" fmla="*/ 138 w 148"/>
                  <a:gd name="T67" fmla="*/ 758 h 1004"/>
                  <a:gd name="T68" fmla="*/ 138 w 148"/>
                  <a:gd name="T69" fmla="*/ 738 h 1004"/>
                  <a:gd name="T70" fmla="*/ 10 w 148"/>
                  <a:gd name="T71" fmla="*/ 820 h 1004"/>
                  <a:gd name="T72" fmla="*/ 10 w 148"/>
                  <a:gd name="T73" fmla="*/ 840 h 1004"/>
                  <a:gd name="T74" fmla="*/ 148 w 148"/>
                  <a:gd name="T75" fmla="*/ 830 h 1004"/>
                  <a:gd name="T76" fmla="*/ 138 w 148"/>
                  <a:gd name="T77" fmla="*/ 902 h 1004"/>
                  <a:gd name="T78" fmla="*/ 0 w 148"/>
                  <a:gd name="T79" fmla="*/ 912 h 1004"/>
                  <a:gd name="T80" fmla="*/ 138 w 148"/>
                  <a:gd name="T81" fmla="*/ 922 h 1004"/>
                  <a:gd name="T82" fmla="*/ 138 w 148"/>
                  <a:gd name="T83" fmla="*/ 902 h 1004"/>
                  <a:gd name="T84" fmla="*/ 10 w 148"/>
                  <a:gd name="T85" fmla="*/ 984 h 1004"/>
                  <a:gd name="T86" fmla="*/ 10 w 148"/>
                  <a:gd name="T87" fmla="*/ 1004 h 1004"/>
                  <a:gd name="T88" fmla="*/ 148 w 148"/>
                  <a:gd name="T89" fmla="*/ 994 h 10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48" h="1004">
                    <a:moveTo>
                      <a:pt x="0" y="10"/>
                    </a:moveTo>
                    <a:cubicBezTo>
                      <a:pt x="0" y="5"/>
                      <a:pt x="5" y="0"/>
                      <a:pt x="10" y="0"/>
                    </a:cubicBezTo>
                    <a:cubicBezTo>
                      <a:pt x="138" y="0"/>
                      <a:pt x="138" y="0"/>
                      <a:pt x="138" y="0"/>
                    </a:cubicBezTo>
                    <a:cubicBezTo>
                      <a:pt x="144" y="0"/>
                      <a:pt x="148" y="5"/>
                      <a:pt x="148" y="10"/>
                    </a:cubicBezTo>
                    <a:cubicBezTo>
                      <a:pt x="148" y="16"/>
                      <a:pt x="144" y="20"/>
                      <a:pt x="138" y="20"/>
                    </a:cubicBezTo>
                    <a:cubicBezTo>
                      <a:pt x="10" y="20"/>
                      <a:pt x="10" y="20"/>
                      <a:pt x="10" y="20"/>
                    </a:cubicBezTo>
                    <a:cubicBezTo>
                      <a:pt x="5" y="20"/>
                      <a:pt x="0" y="16"/>
                      <a:pt x="0" y="10"/>
                    </a:cubicBezTo>
                    <a:close/>
                    <a:moveTo>
                      <a:pt x="138" y="82"/>
                    </a:moveTo>
                    <a:cubicBezTo>
                      <a:pt x="10" y="82"/>
                      <a:pt x="10" y="82"/>
                      <a:pt x="10" y="82"/>
                    </a:cubicBezTo>
                    <a:cubicBezTo>
                      <a:pt x="5" y="82"/>
                      <a:pt x="0" y="87"/>
                      <a:pt x="0" y="92"/>
                    </a:cubicBezTo>
                    <a:cubicBezTo>
                      <a:pt x="0" y="98"/>
                      <a:pt x="5" y="102"/>
                      <a:pt x="10" y="102"/>
                    </a:cubicBezTo>
                    <a:cubicBezTo>
                      <a:pt x="138" y="102"/>
                      <a:pt x="138" y="102"/>
                      <a:pt x="138" y="102"/>
                    </a:cubicBezTo>
                    <a:cubicBezTo>
                      <a:pt x="144" y="102"/>
                      <a:pt x="148" y="98"/>
                      <a:pt x="148" y="92"/>
                    </a:cubicBezTo>
                    <a:cubicBezTo>
                      <a:pt x="148" y="87"/>
                      <a:pt x="144" y="82"/>
                      <a:pt x="138" y="82"/>
                    </a:cubicBezTo>
                    <a:close/>
                    <a:moveTo>
                      <a:pt x="138" y="164"/>
                    </a:moveTo>
                    <a:cubicBezTo>
                      <a:pt x="10" y="164"/>
                      <a:pt x="10" y="164"/>
                      <a:pt x="10" y="164"/>
                    </a:cubicBezTo>
                    <a:cubicBezTo>
                      <a:pt x="5" y="164"/>
                      <a:pt x="0" y="169"/>
                      <a:pt x="0" y="174"/>
                    </a:cubicBezTo>
                    <a:cubicBezTo>
                      <a:pt x="0" y="180"/>
                      <a:pt x="5" y="184"/>
                      <a:pt x="10" y="184"/>
                    </a:cubicBezTo>
                    <a:cubicBezTo>
                      <a:pt x="138" y="184"/>
                      <a:pt x="138" y="184"/>
                      <a:pt x="138" y="184"/>
                    </a:cubicBezTo>
                    <a:cubicBezTo>
                      <a:pt x="144" y="184"/>
                      <a:pt x="148" y="180"/>
                      <a:pt x="148" y="174"/>
                    </a:cubicBezTo>
                    <a:cubicBezTo>
                      <a:pt x="148" y="169"/>
                      <a:pt x="144" y="164"/>
                      <a:pt x="138" y="164"/>
                    </a:cubicBezTo>
                    <a:close/>
                    <a:moveTo>
                      <a:pt x="138" y="246"/>
                    </a:moveTo>
                    <a:cubicBezTo>
                      <a:pt x="10" y="246"/>
                      <a:pt x="10" y="246"/>
                      <a:pt x="10" y="246"/>
                    </a:cubicBezTo>
                    <a:cubicBezTo>
                      <a:pt x="5" y="246"/>
                      <a:pt x="0" y="251"/>
                      <a:pt x="0" y="256"/>
                    </a:cubicBezTo>
                    <a:cubicBezTo>
                      <a:pt x="0" y="262"/>
                      <a:pt x="5" y="266"/>
                      <a:pt x="10" y="266"/>
                    </a:cubicBezTo>
                    <a:cubicBezTo>
                      <a:pt x="138" y="266"/>
                      <a:pt x="138" y="266"/>
                      <a:pt x="138" y="266"/>
                    </a:cubicBezTo>
                    <a:cubicBezTo>
                      <a:pt x="144" y="266"/>
                      <a:pt x="148" y="262"/>
                      <a:pt x="148" y="256"/>
                    </a:cubicBezTo>
                    <a:cubicBezTo>
                      <a:pt x="148" y="251"/>
                      <a:pt x="144" y="246"/>
                      <a:pt x="138" y="246"/>
                    </a:cubicBezTo>
                    <a:close/>
                    <a:moveTo>
                      <a:pt x="138" y="328"/>
                    </a:moveTo>
                    <a:cubicBezTo>
                      <a:pt x="10" y="328"/>
                      <a:pt x="10" y="328"/>
                      <a:pt x="10" y="328"/>
                    </a:cubicBezTo>
                    <a:cubicBezTo>
                      <a:pt x="5" y="328"/>
                      <a:pt x="0" y="333"/>
                      <a:pt x="0" y="338"/>
                    </a:cubicBezTo>
                    <a:cubicBezTo>
                      <a:pt x="0" y="344"/>
                      <a:pt x="5" y="348"/>
                      <a:pt x="10" y="348"/>
                    </a:cubicBezTo>
                    <a:cubicBezTo>
                      <a:pt x="138" y="348"/>
                      <a:pt x="138" y="348"/>
                      <a:pt x="138" y="348"/>
                    </a:cubicBezTo>
                    <a:cubicBezTo>
                      <a:pt x="144" y="348"/>
                      <a:pt x="148" y="344"/>
                      <a:pt x="148" y="338"/>
                    </a:cubicBezTo>
                    <a:cubicBezTo>
                      <a:pt x="148" y="333"/>
                      <a:pt x="144" y="328"/>
                      <a:pt x="138" y="328"/>
                    </a:cubicBezTo>
                    <a:close/>
                    <a:moveTo>
                      <a:pt x="138" y="410"/>
                    </a:moveTo>
                    <a:cubicBezTo>
                      <a:pt x="10" y="410"/>
                      <a:pt x="10" y="410"/>
                      <a:pt x="10" y="410"/>
                    </a:cubicBezTo>
                    <a:cubicBezTo>
                      <a:pt x="5" y="410"/>
                      <a:pt x="0" y="415"/>
                      <a:pt x="0" y="420"/>
                    </a:cubicBezTo>
                    <a:cubicBezTo>
                      <a:pt x="0" y="426"/>
                      <a:pt x="5" y="430"/>
                      <a:pt x="10" y="430"/>
                    </a:cubicBezTo>
                    <a:cubicBezTo>
                      <a:pt x="138" y="430"/>
                      <a:pt x="138" y="430"/>
                      <a:pt x="138" y="430"/>
                    </a:cubicBezTo>
                    <a:cubicBezTo>
                      <a:pt x="144" y="430"/>
                      <a:pt x="148" y="426"/>
                      <a:pt x="148" y="420"/>
                    </a:cubicBezTo>
                    <a:cubicBezTo>
                      <a:pt x="148" y="415"/>
                      <a:pt x="144" y="410"/>
                      <a:pt x="138" y="410"/>
                    </a:cubicBezTo>
                    <a:close/>
                    <a:moveTo>
                      <a:pt x="138" y="492"/>
                    </a:moveTo>
                    <a:cubicBezTo>
                      <a:pt x="10" y="492"/>
                      <a:pt x="10" y="492"/>
                      <a:pt x="10" y="492"/>
                    </a:cubicBezTo>
                    <a:cubicBezTo>
                      <a:pt x="5" y="492"/>
                      <a:pt x="0" y="497"/>
                      <a:pt x="0" y="502"/>
                    </a:cubicBezTo>
                    <a:cubicBezTo>
                      <a:pt x="0" y="508"/>
                      <a:pt x="5" y="512"/>
                      <a:pt x="10" y="512"/>
                    </a:cubicBezTo>
                    <a:cubicBezTo>
                      <a:pt x="138" y="512"/>
                      <a:pt x="138" y="512"/>
                      <a:pt x="138" y="512"/>
                    </a:cubicBezTo>
                    <a:cubicBezTo>
                      <a:pt x="144" y="512"/>
                      <a:pt x="148" y="508"/>
                      <a:pt x="148" y="502"/>
                    </a:cubicBezTo>
                    <a:cubicBezTo>
                      <a:pt x="148" y="497"/>
                      <a:pt x="144" y="492"/>
                      <a:pt x="138" y="492"/>
                    </a:cubicBezTo>
                    <a:close/>
                    <a:moveTo>
                      <a:pt x="138" y="574"/>
                    </a:moveTo>
                    <a:cubicBezTo>
                      <a:pt x="10" y="574"/>
                      <a:pt x="10" y="574"/>
                      <a:pt x="10" y="574"/>
                    </a:cubicBezTo>
                    <a:cubicBezTo>
                      <a:pt x="5" y="574"/>
                      <a:pt x="0" y="579"/>
                      <a:pt x="0" y="584"/>
                    </a:cubicBezTo>
                    <a:cubicBezTo>
                      <a:pt x="0" y="590"/>
                      <a:pt x="5" y="594"/>
                      <a:pt x="10" y="594"/>
                    </a:cubicBezTo>
                    <a:cubicBezTo>
                      <a:pt x="138" y="594"/>
                      <a:pt x="138" y="594"/>
                      <a:pt x="138" y="594"/>
                    </a:cubicBezTo>
                    <a:cubicBezTo>
                      <a:pt x="144" y="594"/>
                      <a:pt x="148" y="590"/>
                      <a:pt x="148" y="584"/>
                    </a:cubicBezTo>
                    <a:cubicBezTo>
                      <a:pt x="148" y="579"/>
                      <a:pt x="144" y="574"/>
                      <a:pt x="138" y="574"/>
                    </a:cubicBezTo>
                    <a:close/>
                    <a:moveTo>
                      <a:pt x="138" y="656"/>
                    </a:moveTo>
                    <a:cubicBezTo>
                      <a:pt x="10" y="656"/>
                      <a:pt x="10" y="656"/>
                      <a:pt x="10" y="656"/>
                    </a:cubicBezTo>
                    <a:cubicBezTo>
                      <a:pt x="5" y="656"/>
                      <a:pt x="0" y="661"/>
                      <a:pt x="0" y="666"/>
                    </a:cubicBezTo>
                    <a:cubicBezTo>
                      <a:pt x="0" y="672"/>
                      <a:pt x="5" y="676"/>
                      <a:pt x="10" y="676"/>
                    </a:cubicBezTo>
                    <a:cubicBezTo>
                      <a:pt x="138" y="676"/>
                      <a:pt x="138" y="676"/>
                      <a:pt x="138" y="676"/>
                    </a:cubicBezTo>
                    <a:cubicBezTo>
                      <a:pt x="144" y="676"/>
                      <a:pt x="148" y="672"/>
                      <a:pt x="148" y="666"/>
                    </a:cubicBezTo>
                    <a:cubicBezTo>
                      <a:pt x="148" y="661"/>
                      <a:pt x="144" y="656"/>
                      <a:pt x="138" y="656"/>
                    </a:cubicBezTo>
                    <a:close/>
                    <a:moveTo>
                      <a:pt x="138" y="738"/>
                    </a:moveTo>
                    <a:cubicBezTo>
                      <a:pt x="10" y="738"/>
                      <a:pt x="10" y="738"/>
                      <a:pt x="10" y="738"/>
                    </a:cubicBezTo>
                    <a:cubicBezTo>
                      <a:pt x="5" y="738"/>
                      <a:pt x="0" y="743"/>
                      <a:pt x="0" y="748"/>
                    </a:cubicBezTo>
                    <a:cubicBezTo>
                      <a:pt x="0" y="754"/>
                      <a:pt x="5" y="758"/>
                      <a:pt x="10" y="758"/>
                    </a:cubicBezTo>
                    <a:cubicBezTo>
                      <a:pt x="138" y="758"/>
                      <a:pt x="138" y="758"/>
                      <a:pt x="138" y="758"/>
                    </a:cubicBezTo>
                    <a:cubicBezTo>
                      <a:pt x="144" y="758"/>
                      <a:pt x="148" y="754"/>
                      <a:pt x="148" y="748"/>
                    </a:cubicBezTo>
                    <a:cubicBezTo>
                      <a:pt x="148" y="743"/>
                      <a:pt x="144" y="738"/>
                      <a:pt x="138" y="738"/>
                    </a:cubicBezTo>
                    <a:close/>
                    <a:moveTo>
                      <a:pt x="138" y="820"/>
                    </a:moveTo>
                    <a:cubicBezTo>
                      <a:pt x="10" y="820"/>
                      <a:pt x="10" y="820"/>
                      <a:pt x="10" y="820"/>
                    </a:cubicBezTo>
                    <a:cubicBezTo>
                      <a:pt x="5" y="820"/>
                      <a:pt x="0" y="825"/>
                      <a:pt x="0" y="830"/>
                    </a:cubicBezTo>
                    <a:cubicBezTo>
                      <a:pt x="0" y="836"/>
                      <a:pt x="5" y="840"/>
                      <a:pt x="10" y="840"/>
                    </a:cubicBezTo>
                    <a:cubicBezTo>
                      <a:pt x="138" y="840"/>
                      <a:pt x="138" y="840"/>
                      <a:pt x="138" y="840"/>
                    </a:cubicBezTo>
                    <a:cubicBezTo>
                      <a:pt x="144" y="840"/>
                      <a:pt x="148" y="836"/>
                      <a:pt x="148" y="830"/>
                    </a:cubicBezTo>
                    <a:cubicBezTo>
                      <a:pt x="148" y="825"/>
                      <a:pt x="144" y="820"/>
                      <a:pt x="138" y="820"/>
                    </a:cubicBezTo>
                    <a:close/>
                    <a:moveTo>
                      <a:pt x="138" y="902"/>
                    </a:moveTo>
                    <a:cubicBezTo>
                      <a:pt x="10" y="902"/>
                      <a:pt x="10" y="902"/>
                      <a:pt x="10" y="902"/>
                    </a:cubicBezTo>
                    <a:cubicBezTo>
                      <a:pt x="5" y="902"/>
                      <a:pt x="0" y="907"/>
                      <a:pt x="0" y="912"/>
                    </a:cubicBezTo>
                    <a:cubicBezTo>
                      <a:pt x="0" y="918"/>
                      <a:pt x="5" y="922"/>
                      <a:pt x="10" y="922"/>
                    </a:cubicBezTo>
                    <a:cubicBezTo>
                      <a:pt x="138" y="922"/>
                      <a:pt x="138" y="922"/>
                      <a:pt x="138" y="922"/>
                    </a:cubicBezTo>
                    <a:cubicBezTo>
                      <a:pt x="144" y="922"/>
                      <a:pt x="148" y="918"/>
                      <a:pt x="148" y="912"/>
                    </a:cubicBezTo>
                    <a:cubicBezTo>
                      <a:pt x="148" y="907"/>
                      <a:pt x="144" y="902"/>
                      <a:pt x="138" y="902"/>
                    </a:cubicBezTo>
                    <a:close/>
                    <a:moveTo>
                      <a:pt x="138" y="984"/>
                    </a:moveTo>
                    <a:cubicBezTo>
                      <a:pt x="10" y="984"/>
                      <a:pt x="10" y="984"/>
                      <a:pt x="10" y="984"/>
                    </a:cubicBezTo>
                    <a:cubicBezTo>
                      <a:pt x="5" y="984"/>
                      <a:pt x="0" y="989"/>
                      <a:pt x="0" y="994"/>
                    </a:cubicBezTo>
                    <a:cubicBezTo>
                      <a:pt x="0" y="1000"/>
                      <a:pt x="5" y="1004"/>
                      <a:pt x="10" y="1004"/>
                    </a:cubicBezTo>
                    <a:cubicBezTo>
                      <a:pt x="138" y="1004"/>
                      <a:pt x="138" y="1004"/>
                      <a:pt x="138" y="1004"/>
                    </a:cubicBezTo>
                    <a:cubicBezTo>
                      <a:pt x="144" y="1004"/>
                      <a:pt x="148" y="1000"/>
                      <a:pt x="148" y="994"/>
                    </a:cubicBezTo>
                    <a:cubicBezTo>
                      <a:pt x="148" y="989"/>
                      <a:pt x="144" y="984"/>
                      <a:pt x="138" y="984"/>
                    </a:cubicBezTo>
                    <a:close/>
                  </a:path>
                </a:pathLst>
              </a:custGeom>
              <a:gradFill flip="none" rotWithShape="1">
                <a:gsLst>
                  <a:gs pos="50000">
                    <a:schemeClr val="bg1"/>
                  </a:gs>
                  <a:gs pos="15000">
                    <a:schemeClr val="bg1">
                      <a:lumMod val="65000"/>
                    </a:schemeClr>
                  </a:gs>
                  <a:gs pos="0">
                    <a:schemeClr val="bg1">
                      <a:lumMod val="50000"/>
                    </a:schemeClr>
                  </a:gs>
                  <a:gs pos="100000">
                    <a:schemeClr val="bg1">
                      <a:lumMod val="50000"/>
                    </a:schemeClr>
                  </a:gs>
                  <a:gs pos="85000">
                    <a:schemeClr val="bg1">
                      <a:lumMod val="65000"/>
                    </a:schemeClr>
                  </a:gs>
                </a:gsLst>
                <a:lin ang="0" scaled="1"/>
                <a:tileRect/>
              </a:gradFill>
              <a:ln>
                <a:noFill/>
              </a:ln>
            </p:spPr>
            <p:txBody>
              <a:bodyPr anchor="ctr"/>
              <a:lstStyle/>
              <a:p>
                <a:pPr algn="ctr"/>
                <a:endParaRPr>
                  <a:solidFill>
                    <a:schemeClr val="bg1">
                      <a:lumMod val="50000"/>
                    </a:schemeClr>
                  </a:solidFill>
                  <a:latin typeface="微软雅黑" panose="020B0503020204020204" pitchFamily="34" charset="-122"/>
                  <a:ea typeface="微软雅黑" panose="020B0503020204020204" pitchFamily="34" charset="-122"/>
                </a:endParaRPr>
              </a:p>
            </p:txBody>
          </p:sp>
          <p:sp>
            <p:nvSpPr>
              <p:cNvPr id="67" name="任意多边形: 形状 66"/>
              <p:cNvSpPr/>
              <p:nvPr/>
            </p:nvSpPr>
            <p:spPr bwMode="auto">
              <a:xfrm>
                <a:off x="4113213" y="390525"/>
                <a:ext cx="528637" cy="3709988"/>
              </a:xfrm>
              <a:custGeom>
                <a:avLst/>
                <a:gdLst>
                  <a:gd name="T0" fmla="*/ 141 w 141"/>
                  <a:gd name="T1" fmla="*/ 659 h 987"/>
                  <a:gd name="T2" fmla="*/ 6 w 141"/>
                  <a:gd name="T3" fmla="*/ 656 h 987"/>
                  <a:gd name="T4" fmla="*/ 6 w 141"/>
                  <a:gd name="T5" fmla="*/ 410 h 987"/>
                  <a:gd name="T6" fmla="*/ 141 w 141"/>
                  <a:gd name="T7" fmla="*/ 413 h 987"/>
                  <a:gd name="T8" fmla="*/ 6 w 141"/>
                  <a:gd name="T9" fmla="*/ 410 h 987"/>
                  <a:gd name="T10" fmla="*/ 0 w 141"/>
                  <a:gd name="T11" fmla="*/ 495 h 987"/>
                  <a:gd name="T12" fmla="*/ 134 w 141"/>
                  <a:gd name="T13" fmla="*/ 492 h 987"/>
                  <a:gd name="T14" fmla="*/ 6 w 141"/>
                  <a:gd name="T15" fmla="*/ 574 h 987"/>
                  <a:gd name="T16" fmla="*/ 141 w 141"/>
                  <a:gd name="T17" fmla="*/ 577 h 987"/>
                  <a:gd name="T18" fmla="*/ 6 w 141"/>
                  <a:gd name="T19" fmla="*/ 574 h 987"/>
                  <a:gd name="T20" fmla="*/ 0 w 141"/>
                  <a:gd name="T21" fmla="*/ 741 h 987"/>
                  <a:gd name="T22" fmla="*/ 134 w 141"/>
                  <a:gd name="T23" fmla="*/ 738 h 987"/>
                  <a:gd name="T24" fmla="*/ 6 w 141"/>
                  <a:gd name="T25" fmla="*/ 902 h 987"/>
                  <a:gd name="T26" fmla="*/ 141 w 141"/>
                  <a:gd name="T27" fmla="*/ 905 h 987"/>
                  <a:gd name="T28" fmla="*/ 6 w 141"/>
                  <a:gd name="T29" fmla="*/ 902 h 987"/>
                  <a:gd name="T30" fmla="*/ 0 w 141"/>
                  <a:gd name="T31" fmla="*/ 823 h 987"/>
                  <a:gd name="T32" fmla="*/ 134 w 141"/>
                  <a:gd name="T33" fmla="*/ 820 h 987"/>
                  <a:gd name="T34" fmla="*/ 6 w 141"/>
                  <a:gd name="T35" fmla="*/ 984 h 987"/>
                  <a:gd name="T36" fmla="*/ 141 w 141"/>
                  <a:gd name="T37" fmla="*/ 987 h 987"/>
                  <a:gd name="T38" fmla="*/ 6 w 141"/>
                  <a:gd name="T39" fmla="*/ 984 h 987"/>
                  <a:gd name="T40" fmla="*/ 0 w 141"/>
                  <a:gd name="T41" fmla="*/ 85 h 987"/>
                  <a:gd name="T42" fmla="*/ 134 w 141"/>
                  <a:gd name="T43" fmla="*/ 82 h 987"/>
                  <a:gd name="T44" fmla="*/ 134 w 141"/>
                  <a:gd name="T45" fmla="*/ 0 h 987"/>
                  <a:gd name="T46" fmla="*/ 0 w 141"/>
                  <a:gd name="T47" fmla="*/ 3 h 987"/>
                  <a:gd name="T48" fmla="*/ 134 w 141"/>
                  <a:gd name="T49" fmla="*/ 0 h 987"/>
                  <a:gd name="T50" fmla="*/ 0 w 141"/>
                  <a:gd name="T51" fmla="*/ 331 h 987"/>
                  <a:gd name="T52" fmla="*/ 134 w 141"/>
                  <a:gd name="T53" fmla="*/ 328 h 987"/>
                  <a:gd name="T54" fmla="*/ 6 w 141"/>
                  <a:gd name="T55" fmla="*/ 164 h 987"/>
                  <a:gd name="T56" fmla="*/ 141 w 141"/>
                  <a:gd name="T57" fmla="*/ 167 h 987"/>
                  <a:gd name="T58" fmla="*/ 6 w 141"/>
                  <a:gd name="T59" fmla="*/ 164 h 987"/>
                  <a:gd name="T60" fmla="*/ 0 w 141"/>
                  <a:gd name="T61" fmla="*/ 249 h 987"/>
                  <a:gd name="T62" fmla="*/ 134 w 141"/>
                  <a:gd name="T63" fmla="*/ 246 h 9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41" h="987">
                    <a:moveTo>
                      <a:pt x="134" y="656"/>
                    </a:moveTo>
                    <a:cubicBezTo>
                      <a:pt x="137" y="656"/>
                      <a:pt x="139" y="657"/>
                      <a:pt x="141" y="659"/>
                    </a:cubicBezTo>
                    <a:cubicBezTo>
                      <a:pt x="0" y="659"/>
                      <a:pt x="0" y="659"/>
                      <a:pt x="0" y="659"/>
                    </a:cubicBezTo>
                    <a:cubicBezTo>
                      <a:pt x="1" y="657"/>
                      <a:pt x="4" y="656"/>
                      <a:pt x="6" y="656"/>
                    </a:cubicBezTo>
                    <a:lnTo>
                      <a:pt x="134" y="656"/>
                    </a:lnTo>
                    <a:close/>
                    <a:moveTo>
                      <a:pt x="6" y="410"/>
                    </a:moveTo>
                    <a:cubicBezTo>
                      <a:pt x="4" y="410"/>
                      <a:pt x="1" y="411"/>
                      <a:pt x="0" y="413"/>
                    </a:cubicBezTo>
                    <a:cubicBezTo>
                      <a:pt x="141" y="413"/>
                      <a:pt x="141" y="413"/>
                      <a:pt x="141" y="413"/>
                    </a:cubicBezTo>
                    <a:cubicBezTo>
                      <a:pt x="139" y="411"/>
                      <a:pt x="137" y="410"/>
                      <a:pt x="134" y="410"/>
                    </a:cubicBezTo>
                    <a:lnTo>
                      <a:pt x="6" y="410"/>
                    </a:lnTo>
                    <a:close/>
                    <a:moveTo>
                      <a:pt x="6" y="492"/>
                    </a:moveTo>
                    <a:cubicBezTo>
                      <a:pt x="4" y="492"/>
                      <a:pt x="1" y="493"/>
                      <a:pt x="0" y="495"/>
                    </a:cubicBezTo>
                    <a:cubicBezTo>
                      <a:pt x="141" y="495"/>
                      <a:pt x="141" y="495"/>
                      <a:pt x="141" y="495"/>
                    </a:cubicBezTo>
                    <a:cubicBezTo>
                      <a:pt x="139" y="493"/>
                      <a:pt x="137" y="492"/>
                      <a:pt x="134" y="492"/>
                    </a:cubicBezTo>
                    <a:lnTo>
                      <a:pt x="6" y="492"/>
                    </a:lnTo>
                    <a:close/>
                    <a:moveTo>
                      <a:pt x="6" y="574"/>
                    </a:moveTo>
                    <a:cubicBezTo>
                      <a:pt x="4" y="574"/>
                      <a:pt x="1" y="575"/>
                      <a:pt x="0" y="577"/>
                    </a:cubicBezTo>
                    <a:cubicBezTo>
                      <a:pt x="141" y="577"/>
                      <a:pt x="141" y="577"/>
                      <a:pt x="141" y="577"/>
                    </a:cubicBezTo>
                    <a:cubicBezTo>
                      <a:pt x="139" y="575"/>
                      <a:pt x="137" y="574"/>
                      <a:pt x="134" y="574"/>
                    </a:cubicBezTo>
                    <a:lnTo>
                      <a:pt x="6" y="574"/>
                    </a:lnTo>
                    <a:close/>
                    <a:moveTo>
                      <a:pt x="6" y="738"/>
                    </a:moveTo>
                    <a:cubicBezTo>
                      <a:pt x="4" y="738"/>
                      <a:pt x="1" y="739"/>
                      <a:pt x="0" y="741"/>
                    </a:cubicBezTo>
                    <a:cubicBezTo>
                      <a:pt x="141" y="741"/>
                      <a:pt x="141" y="741"/>
                      <a:pt x="141" y="741"/>
                    </a:cubicBezTo>
                    <a:cubicBezTo>
                      <a:pt x="139" y="739"/>
                      <a:pt x="137" y="738"/>
                      <a:pt x="134" y="738"/>
                    </a:cubicBezTo>
                    <a:lnTo>
                      <a:pt x="6" y="738"/>
                    </a:lnTo>
                    <a:close/>
                    <a:moveTo>
                      <a:pt x="6" y="902"/>
                    </a:moveTo>
                    <a:cubicBezTo>
                      <a:pt x="4" y="902"/>
                      <a:pt x="1" y="903"/>
                      <a:pt x="0" y="905"/>
                    </a:cubicBezTo>
                    <a:cubicBezTo>
                      <a:pt x="141" y="905"/>
                      <a:pt x="141" y="905"/>
                      <a:pt x="141" y="905"/>
                    </a:cubicBezTo>
                    <a:cubicBezTo>
                      <a:pt x="139" y="903"/>
                      <a:pt x="137" y="902"/>
                      <a:pt x="134" y="902"/>
                    </a:cubicBezTo>
                    <a:lnTo>
                      <a:pt x="6" y="902"/>
                    </a:lnTo>
                    <a:close/>
                    <a:moveTo>
                      <a:pt x="6" y="820"/>
                    </a:moveTo>
                    <a:cubicBezTo>
                      <a:pt x="4" y="820"/>
                      <a:pt x="1" y="821"/>
                      <a:pt x="0" y="823"/>
                    </a:cubicBezTo>
                    <a:cubicBezTo>
                      <a:pt x="141" y="823"/>
                      <a:pt x="141" y="823"/>
                      <a:pt x="141" y="823"/>
                    </a:cubicBezTo>
                    <a:cubicBezTo>
                      <a:pt x="139" y="821"/>
                      <a:pt x="137" y="820"/>
                      <a:pt x="134" y="820"/>
                    </a:cubicBezTo>
                    <a:lnTo>
                      <a:pt x="6" y="820"/>
                    </a:lnTo>
                    <a:close/>
                    <a:moveTo>
                      <a:pt x="6" y="984"/>
                    </a:moveTo>
                    <a:cubicBezTo>
                      <a:pt x="4" y="984"/>
                      <a:pt x="1" y="985"/>
                      <a:pt x="0" y="987"/>
                    </a:cubicBezTo>
                    <a:cubicBezTo>
                      <a:pt x="141" y="987"/>
                      <a:pt x="141" y="987"/>
                      <a:pt x="141" y="987"/>
                    </a:cubicBezTo>
                    <a:cubicBezTo>
                      <a:pt x="139" y="985"/>
                      <a:pt x="137" y="984"/>
                      <a:pt x="134" y="984"/>
                    </a:cubicBezTo>
                    <a:lnTo>
                      <a:pt x="6" y="984"/>
                    </a:lnTo>
                    <a:close/>
                    <a:moveTo>
                      <a:pt x="6" y="82"/>
                    </a:moveTo>
                    <a:cubicBezTo>
                      <a:pt x="4" y="82"/>
                      <a:pt x="1" y="83"/>
                      <a:pt x="0" y="85"/>
                    </a:cubicBezTo>
                    <a:cubicBezTo>
                      <a:pt x="141" y="85"/>
                      <a:pt x="141" y="85"/>
                      <a:pt x="141" y="85"/>
                    </a:cubicBezTo>
                    <a:cubicBezTo>
                      <a:pt x="139" y="83"/>
                      <a:pt x="137" y="82"/>
                      <a:pt x="134" y="82"/>
                    </a:cubicBezTo>
                    <a:lnTo>
                      <a:pt x="6" y="82"/>
                    </a:lnTo>
                    <a:close/>
                    <a:moveTo>
                      <a:pt x="134" y="0"/>
                    </a:moveTo>
                    <a:cubicBezTo>
                      <a:pt x="6" y="0"/>
                      <a:pt x="6" y="0"/>
                      <a:pt x="6" y="0"/>
                    </a:cubicBezTo>
                    <a:cubicBezTo>
                      <a:pt x="4" y="0"/>
                      <a:pt x="1" y="1"/>
                      <a:pt x="0" y="3"/>
                    </a:cubicBezTo>
                    <a:cubicBezTo>
                      <a:pt x="141" y="3"/>
                      <a:pt x="141" y="3"/>
                      <a:pt x="141" y="3"/>
                    </a:cubicBezTo>
                    <a:cubicBezTo>
                      <a:pt x="139" y="1"/>
                      <a:pt x="137" y="0"/>
                      <a:pt x="134" y="0"/>
                    </a:cubicBezTo>
                    <a:close/>
                    <a:moveTo>
                      <a:pt x="6" y="328"/>
                    </a:moveTo>
                    <a:cubicBezTo>
                      <a:pt x="4" y="328"/>
                      <a:pt x="1" y="329"/>
                      <a:pt x="0" y="331"/>
                    </a:cubicBezTo>
                    <a:cubicBezTo>
                      <a:pt x="141" y="331"/>
                      <a:pt x="141" y="331"/>
                      <a:pt x="141" y="331"/>
                    </a:cubicBezTo>
                    <a:cubicBezTo>
                      <a:pt x="139" y="329"/>
                      <a:pt x="137" y="328"/>
                      <a:pt x="134" y="328"/>
                    </a:cubicBezTo>
                    <a:lnTo>
                      <a:pt x="6" y="328"/>
                    </a:lnTo>
                    <a:close/>
                    <a:moveTo>
                      <a:pt x="6" y="164"/>
                    </a:moveTo>
                    <a:cubicBezTo>
                      <a:pt x="4" y="164"/>
                      <a:pt x="1" y="165"/>
                      <a:pt x="0" y="167"/>
                    </a:cubicBezTo>
                    <a:cubicBezTo>
                      <a:pt x="141" y="167"/>
                      <a:pt x="141" y="167"/>
                      <a:pt x="141" y="167"/>
                    </a:cubicBezTo>
                    <a:cubicBezTo>
                      <a:pt x="139" y="165"/>
                      <a:pt x="137" y="164"/>
                      <a:pt x="134" y="164"/>
                    </a:cubicBezTo>
                    <a:lnTo>
                      <a:pt x="6" y="164"/>
                    </a:lnTo>
                    <a:close/>
                    <a:moveTo>
                      <a:pt x="6" y="246"/>
                    </a:moveTo>
                    <a:cubicBezTo>
                      <a:pt x="4" y="246"/>
                      <a:pt x="1" y="247"/>
                      <a:pt x="0" y="249"/>
                    </a:cubicBezTo>
                    <a:cubicBezTo>
                      <a:pt x="141" y="249"/>
                      <a:pt x="141" y="249"/>
                      <a:pt x="141" y="249"/>
                    </a:cubicBezTo>
                    <a:cubicBezTo>
                      <a:pt x="139" y="247"/>
                      <a:pt x="137" y="246"/>
                      <a:pt x="134" y="246"/>
                    </a:cubicBezTo>
                    <a:lnTo>
                      <a:pt x="6" y="246"/>
                    </a:lnTo>
                    <a:close/>
                  </a:path>
                </a:pathLst>
              </a:custGeom>
              <a:solidFill>
                <a:schemeClr val="bg1">
                  <a:lumMod val="65000"/>
                </a:schemeClr>
              </a:solidFill>
              <a:ln>
                <a:noFill/>
              </a:ln>
            </p:spPr>
            <p:txBody>
              <a:bodyPr anchor="ctr"/>
              <a:lstStyle/>
              <a:p>
                <a:pPr algn="ctr"/>
                <a:endParaRPr>
                  <a:solidFill>
                    <a:schemeClr val="bg1">
                      <a:lumMod val="50000"/>
                    </a:schemeClr>
                  </a:solidFill>
                  <a:latin typeface="微软雅黑" panose="020B0503020204020204" pitchFamily="34" charset="-122"/>
                  <a:ea typeface="微软雅黑" panose="020B0503020204020204" pitchFamily="34" charset="-122"/>
                </a:endParaRPr>
              </a:p>
            </p:txBody>
          </p:sp>
          <p:sp>
            <p:nvSpPr>
              <p:cNvPr id="68" name="任意多边形: 形状 67"/>
              <p:cNvSpPr/>
              <p:nvPr/>
            </p:nvSpPr>
            <p:spPr bwMode="auto">
              <a:xfrm>
                <a:off x="4097337" y="439738"/>
                <a:ext cx="555625" cy="3725863"/>
              </a:xfrm>
              <a:custGeom>
                <a:avLst/>
                <a:gdLst>
                  <a:gd name="T0" fmla="*/ 138 w 148"/>
                  <a:gd name="T1" fmla="*/ 663 h 991"/>
                  <a:gd name="T2" fmla="*/ 0 w 148"/>
                  <a:gd name="T3" fmla="*/ 656 h 991"/>
                  <a:gd name="T4" fmla="*/ 142 w 148"/>
                  <a:gd name="T5" fmla="*/ 657 h 991"/>
                  <a:gd name="T6" fmla="*/ 142 w 148"/>
                  <a:gd name="T7" fmla="*/ 739 h 991"/>
                  <a:gd name="T8" fmla="*/ 0 w 148"/>
                  <a:gd name="T9" fmla="*/ 738 h 991"/>
                  <a:gd name="T10" fmla="*/ 138 w 148"/>
                  <a:gd name="T11" fmla="*/ 745 h 991"/>
                  <a:gd name="T12" fmla="*/ 142 w 148"/>
                  <a:gd name="T13" fmla="*/ 739 h 991"/>
                  <a:gd name="T14" fmla="*/ 6 w 148"/>
                  <a:gd name="T15" fmla="*/ 575 h 991"/>
                  <a:gd name="T16" fmla="*/ 10 w 148"/>
                  <a:gd name="T17" fmla="*/ 581 h 991"/>
                  <a:gd name="T18" fmla="*/ 148 w 148"/>
                  <a:gd name="T19" fmla="*/ 574 h 991"/>
                  <a:gd name="T20" fmla="*/ 148 w 148"/>
                  <a:gd name="T21" fmla="*/ 902 h 991"/>
                  <a:gd name="T22" fmla="*/ 6 w 148"/>
                  <a:gd name="T23" fmla="*/ 903 h 991"/>
                  <a:gd name="T24" fmla="*/ 10 w 148"/>
                  <a:gd name="T25" fmla="*/ 909 h 991"/>
                  <a:gd name="T26" fmla="*/ 148 w 148"/>
                  <a:gd name="T27" fmla="*/ 902 h 991"/>
                  <a:gd name="T28" fmla="*/ 6 w 148"/>
                  <a:gd name="T29" fmla="*/ 821 h 991"/>
                  <a:gd name="T30" fmla="*/ 10 w 148"/>
                  <a:gd name="T31" fmla="*/ 827 h 991"/>
                  <a:gd name="T32" fmla="*/ 148 w 148"/>
                  <a:gd name="T33" fmla="*/ 820 h 991"/>
                  <a:gd name="T34" fmla="*/ 10 w 148"/>
                  <a:gd name="T35" fmla="*/ 7 h 991"/>
                  <a:gd name="T36" fmla="*/ 148 w 148"/>
                  <a:gd name="T37" fmla="*/ 0 h 991"/>
                  <a:gd name="T38" fmla="*/ 6 w 148"/>
                  <a:gd name="T39" fmla="*/ 1 h 991"/>
                  <a:gd name="T40" fmla="*/ 10 w 148"/>
                  <a:gd name="T41" fmla="*/ 7 h 991"/>
                  <a:gd name="T42" fmla="*/ 6 w 148"/>
                  <a:gd name="T43" fmla="*/ 493 h 991"/>
                  <a:gd name="T44" fmla="*/ 10 w 148"/>
                  <a:gd name="T45" fmla="*/ 499 h 991"/>
                  <a:gd name="T46" fmla="*/ 148 w 148"/>
                  <a:gd name="T47" fmla="*/ 492 h 991"/>
                  <a:gd name="T48" fmla="*/ 142 w 148"/>
                  <a:gd name="T49" fmla="*/ 83 h 991"/>
                  <a:gd name="T50" fmla="*/ 0 w 148"/>
                  <a:gd name="T51" fmla="*/ 82 h 991"/>
                  <a:gd name="T52" fmla="*/ 138 w 148"/>
                  <a:gd name="T53" fmla="*/ 89 h 991"/>
                  <a:gd name="T54" fmla="*/ 142 w 148"/>
                  <a:gd name="T55" fmla="*/ 83 h 991"/>
                  <a:gd name="T56" fmla="*/ 6 w 148"/>
                  <a:gd name="T57" fmla="*/ 985 h 991"/>
                  <a:gd name="T58" fmla="*/ 10 w 148"/>
                  <a:gd name="T59" fmla="*/ 991 h 991"/>
                  <a:gd name="T60" fmla="*/ 148 w 148"/>
                  <a:gd name="T61" fmla="*/ 984 h 991"/>
                  <a:gd name="T62" fmla="*/ 142 w 148"/>
                  <a:gd name="T63" fmla="*/ 411 h 991"/>
                  <a:gd name="T64" fmla="*/ 0 w 148"/>
                  <a:gd name="T65" fmla="*/ 410 h 991"/>
                  <a:gd name="T66" fmla="*/ 138 w 148"/>
                  <a:gd name="T67" fmla="*/ 417 h 991"/>
                  <a:gd name="T68" fmla="*/ 142 w 148"/>
                  <a:gd name="T69" fmla="*/ 411 h 991"/>
                  <a:gd name="T70" fmla="*/ 6 w 148"/>
                  <a:gd name="T71" fmla="*/ 165 h 991"/>
                  <a:gd name="T72" fmla="*/ 10 w 148"/>
                  <a:gd name="T73" fmla="*/ 171 h 991"/>
                  <a:gd name="T74" fmla="*/ 148 w 148"/>
                  <a:gd name="T75" fmla="*/ 164 h 991"/>
                  <a:gd name="T76" fmla="*/ 142 w 148"/>
                  <a:gd name="T77" fmla="*/ 329 h 991"/>
                  <a:gd name="T78" fmla="*/ 0 w 148"/>
                  <a:gd name="T79" fmla="*/ 328 h 991"/>
                  <a:gd name="T80" fmla="*/ 138 w 148"/>
                  <a:gd name="T81" fmla="*/ 335 h 991"/>
                  <a:gd name="T82" fmla="*/ 142 w 148"/>
                  <a:gd name="T83" fmla="*/ 329 h 991"/>
                  <a:gd name="T84" fmla="*/ 6 w 148"/>
                  <a:gd name="T85" fmla="*/ 247 h 991"/>
                  <a:gd name="T86" fmla="*/ 10 w 148"/>
                  <a:gd name="T87" fmla="*/ 253 h 991"/>
                  <a:gd name="T88" fmla="*/ 148 w 148"/>
                  <a:gd name="T89" fmla="*/ 246 h 9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48" h="991">
                    <a:moveTo>
                      <a:pt x="148" y="656"/>
                    </a:moveTo>
                    <a:cubicBezTo>
                      <a:pt x="147" y="660"/>
                      <a:pt x="143" y="663"/>
                      <a:pt x="138" y="663"/>
                    </a:cubicBezTo>
                    <a:cubicBezTo>
                      <a:pt x="10" y="663"/>
                      <a:pt x="10" y="663"/>
                      <a:pt x="10" y="663"/>
                    </a:cubicBezTo>
                    <a:cubicBezTo>
                      <a:pt x="5" y="663"/>
                      <a:pt x="2" y="660"/>
                      <a:pt x="0" y="656"/>
                    </a:cubicBezTo>
                    <a:cubicBezTo>
                      <a:pt x="2" y="657"/>
                      <a:pt x="4" y="657"/>
                      <a:pt x="6" y="657"/>
                    </a:cubicBezTo>
                    <a:cubicBezTo>
                      <a:pt x="142" y="657"/>
                      <a:pt x="142" y="657"/>
                      <a:pt x="142" y="657"/>
                    </a:cubicBezTo>
                    <a:cubicBezTo>
                      <a:pt x="144" y="657"/>
                      <a:pt x="146" y="657"/>
                      <a:pt x="148" y="656"/>
                    </a:cubicBezTo>
                    <a:close/>
                    <a:moveTo>
                      <a:pt x="142" y="739"/>
                    </a:moveTo>
                    <a:cubicBezTo>
                      <a:pt x="6" y="739"/>
                      <a:pt x="6" y="739"/>
                      <a:pt x="6" y="739"/>
                    </a:cubicBezTo>
                    <a:cubicBezTo>
                      <a:pt x="4" y="739"/>
                      <a:pt x="2" y="739"/>
                      <a:pt x="0" y="738"/>
                    </a:cubicBezTo>
                    <a:cubicBezTo>
                      <a:pt x="2" y="742"/>
                      <a:pt x="5" y="745"/>
                      <a:pt x="10" y="745"/>
                    </a:cubicBezTo>
                    <a:cubicBezTo>
                      <a:pt x="138" y="745"/>
                      <a:pt x="138" y="745"/>
                      <a:pt x="138" y="745"/>
                    </a:cubicBezTo>
                    <a:cubicBezTo>
                      <a:pt x="143" y="745"/>
                      <a:pt x="147" y="742"/>
                      <a:pt x="148" y="738"/>
                    </a:cubicBezTo>
                    <a:cubicBezTo>
                      <a:pt x="146" y="739"/>
                      <a:pt x="144" y="739"/>
                      <a:pt x="142" y="739"/>
                    </a:cubicBezTo>
                    <a:close/>
                    <a:moveTo>
                      <a:pt x="142" y="575"/>
                    </a:moveTo>
                    <a:cubicBezTo>
                      <a:pt x="6" y="575"/>
                      <a:pt x="6" y="575"/>
                      <a:pt x="6" y="575"/>
                    </a:cubicBezTo>
                    <a:cubicBezTo>
                      <a:pt x="4" y="575"/>
                      <a:pt x="2" y="575"/>
                      <a:pt x="0" y="574"/>
                    </a:cubicBezTo>
                    <a:cubicBezTo>
                      <a:pt x="2" y="578"/>
                      <a:pt x="5" y="581"/>
                      <a:pt x="10" y="581"/>
                    </a:cubicBezTo>
                    <a:cubicBezTo>
                      <a:pt x="138" y="581"/>
                      <a:pt x="138" y="581"/>
                      <a:pt x="138" y="581"/>
                    </a:cubicBezTo>
                    <a:cubicBezTo>
                      <a:pt x="143" y="581"/>
                      <a:pt x="147" y="578"/>
                      <a:pt x="148" y="574"/>
                    </a:cubicBezTo>
                    <a:cubicBezTo>
                      <a:pt x="146" y="575"/>
                      <a:pt x="144" y="575"/>
                      <a:pt x="142" y="575"/>
                    </a:cubicBezTo>
                    <a:close/>
                    <a:moveTo>
                      <a:pt x="148" y="902"/>
                    </a:moveTo>
                    <a:cubicBezTo>
                      <a:pt x="146" y="903"/>
                      <a:pt x="144" y="903"/>
                      <a:pt x="142" y="903"/>
                    </a:cubicBezTo>
                    <a:cubicBezTo>
                      <a:pt x="6" y="903"/>
                      <a:pt x="6" y="903"/>
                      <a:pt x="6" y="903"/>
                    </a:cubicBezTo>
                    <a:cubicBezTo>
                      <a:pt x="4" y="903"/>
                      <a:pt x="2" y="903"/>
                      <a:pt x="0" y="902"/>
                    </a:cubicBezTo>
                    <a:cubicBezTo>
                      <a:pt x="2" y="906"/>
                      <a:pt x="5" y="909"/>
                      <a:pt x="10" y="909"/>
                    </a:cubicBezTo>
                    <a:cubicBezTo>
                      <a:pt x="138" y="909"/>
                      <a:pt x="138" y="909"/>
                      <a:pt x="138" y="909"/>
                    </a:cubicBezTo>
                    <a:cubicBezTo>
                      <a:pt x="143" y="909"/>
                      <a:pt x="147" y="906"/>
                      <a:pt x="148" y="902"/>
                    </a:cubicBezTo>
                    <a:close/>
                    <a:moveTo>
                      <a:pt x="142" y="821"/>
                    </a:moveTo>
                    <a:cubicBezTo>
                      <a:pt x="6" y="821"/>
                      <a:pt x="6" y="821"/>
                      <a:pt x="6" y="821"/>
                    </a:cubicBezTo>
                    <a:cubicBezTo>
                      <a:pt x="4" y="821"/>
                      <a:pt x="2" y="821"/>
                      <a:pt x="0" y="820"/>
                    </a:cubicBezTo>
                    <a:cubicBezTo>
                      <a:pt x="2" y="824"/>
                      <a:pt x="5" y="827"/>
                      <a:pt x="10" y="827"/>
                    </a:cubicBezTo>
                    <a:cubicBezTo>
                      <a:pt x="138" y="827"/>
                      <a:pt x="138" y="827"/>
                      <a:pt x="138" y="827"/>
                    </a:cubicBezTo>
                    <a:cubicBezTo>
                      <a:pt x="143" y="827"/>
                      <a:pt x="147" y="824"/>
                      <a:pt x="148" y="820"/>
                    </a:cubicBezTo>
                    <a:cubicBezTo>
                      <a:pt x="146" y="821"/>
                      <a:pt x="144" y="821"/>
                      <a:pt x="142" y="821"/>
                    </a:cubicBezTo>
                    <a:close/>
                    <a:moveTo>
                      <a:pt x="10" y="7"/>
                    </a:moveTo>
                    <a:cubicBezTo>
                      <a:pt x="138" y="7"/>
                      <a:pt x="138" y="7"/>
                      <a:pt x="138" y="7"/>
                    </a:cubicBezTo>
                    <a:cubicBezTo>
                      <a:pt x="143" y="7"/>
                      <a:pt x="147" y="4"/>
                      <a:pt x="148" y="0"/>
                    </a:cubicBezTo>
                    <a:cubicBezTo>
                      <a:pt x="146" y="1"/>
                      <a:pt x="144" y="1"/>
                      <a:pt x="142" y="1"/>
                    </a:cubicBezTo>
                    <a:cubicBezTo>
                      <a:pt x="6" y="1"/>
                      <a:pt x="6" y="1"/>
                      <a:pt x="6" y="1"/>
                    </a:cubicBezTo>
                    <a:cubicBezTo>
                      <a:pt x="4" y="1"/>
                      <a:pt x="2" y="1"/>
                      <a:pt x="0" y="0"/>
                    </a:cubicBezTo>
                    <a:cubicBezTo>
                      <a:pt x="2" y="4"/>
                      <a:pt x="5" y="7"/>
                      <a:pt x="10" y="7"/>
                    </a:cubicBezTo>
                    <a:close/>
                    <a:moveTo>
                      <a:pt x="142" y="493"/>
                    </a:moveTo>
                    <a:cubicBezTo>
                      <a:pt x="6" y="493"/>
                      <a:pt x="6" y="493"/>
                      <a:pt x="6" y="493"/>
                    </a:cubicBezTo>
                    <a:cubicBezTo>
                      <a:pt x="4" y="493"/>
                      <a:pt x="2" y="493"/>
                      <a:pt x="0" y="492"/>
                    </a:cubicBezTo>
                    <a:cubicBezTo>
                      <a:pt x="2" y="496"/>
                      <a:pt x="5" y="499"/>
                      <a:pt x="10" y="499"/>
                    </a:cubicBezTo>
                    <a:cubicBezTo>
                      <a:pt x="138" y="499"/>
                      <a:pt x="138" y="499"/>
                      <a:pt x="138" y="499"/>
                    </a:cubicBezTo>
                    <a:cubicBezTo>
                      <a:pt x="143" y="499"/>
                      <a:pt x="147" y="496"/>
                      <a:pt x="148" y="492"/>
                    </a:cubicBezTo>
                    <a:cubicBezTo>
                      <a:pt x="146" y="493"/>
                      <a:pt x="144" y="493"/>
                      <a:pt x="142" y="493"/>
                    </a:cubicBezTo>
                    <a:close/>
                    <a:moveTo>
                      <a:pt x="142" y="83"/>
                    </a:moveTo>
                    <a:cubicBezTo>
                      <a:pt x="6" y="83"/>
                      <a:pt x="6" y="83"/>
                      <a:pt x="6" y="83"/>
                    </a:cubicBezTo>
                    <a:cubicBezTo>
                      <a:pt x="4" y="83"/>
                      <a:pt x="2" y="83"/>
                      <a:pt x="0" y="82"/>
                    </a:cubicBezTo>
                    <a:cubicBezTo>
                      <a:pt x="2" y="86"/>
                      <a:pt x="5" y="89"/>
                      <a:pt x="10" y="89"/>
                    </a:cubicBezTo>
                    <a:cubicBezTo>
                      <a:pt x="138" y="89"/>
                      <a:pt x="138" y="89"/>
                      <a:pt x="138" y="89"/>
                    </a:cubicBezTo>
                    <a:cubicBezTo>
                      <a:pt x="143" y="89"/>
                      <a:pt x="147" y="86"/>
                      <a:pt x="148" y="82"/>
                    </a:cubicBezTo>
                    <a:cubicBezTo>
                      <a:pt x="146" y="83"/>
                      <a:pt x="144" y="83"/>
                      <a:pt x="142" y="83"/>
                    </a:cubicBezTo>
                    <a:close/>
                    <a:moveTo>
                      <a:pt x="142" y="985"/>
                    </a:moveTo>
                    <a:cubicBezTo>
                      <a:pt x="6" y="985"/>
                      <a:pt x="6" y="985"/>
                      <a:pt x="6" y="985"/>
                    </a:cubicBezTo>
                    <a:cubicBezTo>
                      <a:pt x="4" y="985"/>
                      <a:pt x="2" y="985"/>
                      <a:pt x="0" y="984"/>
                    </a:cubicBezTo>
                    <a:cubicBezTo>
                      <a:pt x="2" y="988"/>
                      <a:pt x="5" y="991"/>
                      <a:pt x="10" y="991"/>
                    </a:cubicBezTo>
                    <a:cubicBezTo>
                      <a:pt x="138" y="991"/>
                      <a:pt x="138" y="991"/>
                      <a:pt x="138" y="991"/>
                    </a:cubicBezTo>
                    <a:cubicBezTo>
                      <a:pt x="143" y="991"/>
                      <a:pt x="147" y="988"/>
                      <a:pt x="148" y="984"/>
                    </a:cubicBezTo>
                    <a:cubicBezTo>
                      <a:pt x="146" y="985"/>
                      <a:pt x="144" y="985"/>
                      <a:pt x="142" y="985"/>
                    </a:cubicBezTo>
                    <a:close/>
                    <a:moveTo>
                      <a:pt x="142" y="411"/>
                    </a:moveTo>
                    <a:cubicBezTo>
                      <a:pt x="6" y="411"/>
                      <a:pt x="6" y="411"/>
                      <a:pt x="6" y="411"/>
                    </a:cubicBezTo>
                    <a:cubicBezTo>
                      <a:pt x="4" y="411"/>
                      <a:pt x="2" y="411"/>
                      <a:pt x="0" y="410"/>
                    </a:cubicBezTo>
                    <a:cubicBezTo>
                      <a:pt x="2" y="414"/>
                      <a:pt x="5" y="417"/>
                      <a:pt x="10" y="417"/>
                    </a:cubicBezTo>
                    <a:cubicBezTo>
                      <a:pt x="138" y="417"/>
                      <a:pt x="138" y="417"/>
                      <a:pt x="138" y="417"/>
                    </a:cubicBezTo>
                    <a:cubicBezTo>
                      <a:pt x="143" y="417"/>
                      <a:pt x="147" y="414"/>
                      <a:pt x="148" y="410"/>
                    </a:cubicBezTo>
                    <a:cubicBezTo>
                      <a:pt x="146" y="411"/>
                      <a:pt x="144" y="411"/>
                      <a:pt x="142" y="411"/>
                    </a:cubicBezTo>
                    <a:close/>
                    <a:moveTo>
                      <a:pt x="142" y="165"/>
                    </a:moveTo>
                    <a:cubicBezTo>
                      <a:pt x="6" y="165"/>
                      <a:pt x="6" y="165"/>
                      <a:pt x="6" y="165"/>
                    </a:cubicBezTo>
                    <a:cubicBezTo>
                      <a:pt x="4" y="165"/>
                      <a:pt x="2" y="165"/>
                      <a:pt x="0" y="164"/>
                    </a:cubicBezTo>
                    <a:cubicBezTo>
                      <a:pt x="2" y="168"/>
                      <a:pt x="5" y="171"/>
                      <a:pt x="10" y="171"/>
                    </a:cubicBezTo>
                    <a:cubicBezTo>
                      <a:pt x="138" y="171"/>
                      <a:pt x="138" y="171"/>
                      <a:pt x="138" y="171"/>
                    </a:cubicBezTo>
                    <a:cubicBezTo>
                      <a:pt x="143" y="171"/>
                      <a:pt x="147" y="168"/>
                      <a:pt x="148" y="164"/>
                    </a:cubicBezTo>
                    <a:cubicBezTo>
                      <a:pt x="146" y="165"/>
                      <a:pt x="144" y="165"/>
                      <a:pt x="142" y="165"/>
                    </a:cubicBezTo>
                    <a:close/>
                    <a:moveTo>
                      <a:pt x="142" y="329"/>
                    </a:moveTo>
                    <a:cubicBezTo>
                      <a:pt x="6" y="329"/>
                      <a:pt x="6" y="329"/>
                      <a:pt x="6" y="329"/>
                    </a:cubicBezTo>
                    <a:cubicBezTo>
                      <a:pt x="4" y="329"/>
                      <a:pt x="2" y="329"/>
                      <a:pt x="0" y="328"/>
                    </a:cubicBezTo>
                    <a:cubicBezTo>
                      <a:pt x="2" y="332"/>
                      <a:pt x="5" y="335"/>
                      <a:pt x="10" y="335"/>
                    </a:cubicBezTo>
                    <a:cubicBezTo>
                      <a:pt x="138" y="335"/>
                      <a:pt x="138" y="335"/>
                      <a:pt x="138" y="335"/>
                    </a:cubicBezTo>
                    <a:cubicBezTo>
                      <a:pt x="143" y="335"/>
                      <a:pt x="147" y="332"/>
                      <a:pt x="148" y="328"/>
                    </a:cubicBezTo>
                    <a:cubicBezTo>
                      <a:pt x="146" y="329"/>
                      <a:pt x="144" y="329"/>
                      <a:pt x="142" y="329"/>
                    </a:cubicBezTo>
                    <a:close/>
                    <a:moveTo>
                      <a:pt x="142" y="247"/>
                    </a:moveTo>
                    <a:cubicBezTo>
                      <a:pt x="6" y="247"/>
                      <a:pt x="6" y="247"/>
                      <a:pt x="6" y="247"/>
                    </a:cubicBezTo>
                    <a:cubicBezTo>
                      <a:pt x="4" y="247"/>
                      <a:pt x="2" y="247"/>
                      <a:pt x="0" y="246"/>
                    </a:cubicBezTo>
                    <a:cubicBezTo>
                      <a:pt x="2" y="250"/>
                      <a:pt x="5" y="253"/>
                      <a:pt x="10" y="253"/>
                    </a:cubicBezTo>
                    <a:cubicBezTo>
                      <a:pt x="138" y="253"/>
                      <a:pt x="138" y="253"/>
                      <a:pt x="138" y="253"/>
                    </a:cubicBezTo>
                    <a:cubicBezTo>
                      <a:pt x="143" y="253"/>
                      <a:pt x="147" y="250"/>
                      <a:pt x="148" y="246"/>
                    </a:cubicBezTo>
                    <a:cubicBezTo>
                      <a:pt x="146" y="247"/>
                      <a:pt x="144" y="247"/>
                      <a:pt x="142" y="247"/>
                    </a:cubicBezTo>
                    <a:close/>
                  </a:path>
                </a:pathLst>
              </a:custGeom>
              <a:solidFill>
                <a:schemeClr val="tx1">
                  <a:lumMod val="75000"/>
                  <a:lumOff val="25000"/>
                </a:schemeClr>
              </a:solidFill>
              <a:ln>
                <a:noFill/>
              </a:ln>
            </p:spPr>
            <p:txBody>
              <a:bodyPr anchor="ctr"/>
              <a:lstStyle/>
              <a:p>
                <a:pPr algn="ctr"/>
                <a:endParaRPr>
                  <a:solidFill>
                    <a:schemeClr val="bg1">
                      <a:lumMod val="50000"/>
                    </a:schemeClr>
                  </a:solidFill>
                  <a:latin typeface="微软雅黑" panose="020B0503020204020204" pitchFamily="34" charset="-122"/>
                  <a:ea typeface="微软雅黑" panose="020B0503020204020204" pitchFamily="34" charset="-122"/>
                </a:endParaRPr>
              </a:p>
            </p:txBody>
          </p:sp>
        </p:grpSp>
        <p:cxnSp>
          <p:nvCxnSpPr>
            <p:cNvPr id="18" name="直接连接符 17"/>
            <p:cNvCxnSpPr/>
            <p:nvPr/>
          </p:nvCxnSpPr>
          <p:spPr>
            <a:xfrm>
              <a:off x="2808285" y="2130034"/>
              <a:ext cx="2578877" cy="0"/>
            </a:xfrm>
            <a:prstGeom prst="line">
              <a:avLst/>
            </a:prstGeom>
            <a:ln w="3175">
              <a:prstDash val="sysDash"/>
              <a:tailEnd type="ova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a:off x="2808285" y="3519355"/>
              <a:ext cx="2578877" cy="0"/>
            </a:xfrm>
            <a:prstGeom prst="line">
              <a:avLst/>
            </a:prstGeom>
            <a:ln w="3175">
              <a:solidFill>
                <a:schemeClr val="accent2"/>
              </a:solidFill>
              <a:prstDash val="sysDash"/>
              <a:tailEnd type="ova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a:off x="2808285" y="4937030"/>
              <a:ext cx="2578877" cy="0"/>
            </a:xfrm>
            <a:prstGeom prst="line">
              <a:avLst/>
            </a:prstGeom>
            <a:ln w="3175">
              <a:solidFill>
                <a:schemeClr val="accent3"/>
              </a:solidFill>
              <a:prstDash val="sysDash"/>
              <a:tailEnd type="oval"/>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flipH="1">
              <a:off x="6804891" y="2130034"/>
              <a:ext cx="2578877" cy="0"/>
            </a:xfrm>
            <a:prstGeom prst="line">
              <a:avLst/>
            </a:prstGeom>
            <a:ln w="3175">
              <a:solidFill>
                <a:schemeClr val="accent4"/>
              </a:solidFill>
              <a:prstDash val="sysDash"/>
              <a:tailEnd type="ova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flipH="1">
              <a:off x="6804891" y="3519355"/>
              <a:ext cx="2578877" cy="0"/>
            </a:xfrm>
            <a:prstGeom prst="line">
              <a:avLst/>
            </a:prstGeom>
            <a:ln w="3175">
              <a:solidFill>
                <a:schemeClr val="accent5"/>
              </a:solidFill>
              <a:prstDash val="sysDash"/>
              <a:tailEnd type="ova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flipH="1">
              <a:off x="6804891" y="4937030"/>
              <a:ext cx="2578877" cy="0"/>
            </a:xfrm>
            <a:prstGeom prst="line">
              <a:avLst/>
            </a:prstGeom>
            <a:ln w="3175">
              <a:solidFill>
                <a:schemeClr val="accent6"/>
              </a:solidFill>
              <a:prstDash val="sysDash"/>
              <a:tailEnd type="oval"/>
            </a:ln>
          </p:spPr>
          <p:style>
            <a:lnRef idx="1">
              <a:schemeClr val="accent1"/>
            </a:lnRef>
            <a:fillRef idx="0">
              <a:schemeClr val="accent1"/>
            </a:fillRef>
            <a:effectRef idx="0">
              <a:schemeClr val="accent1"/>
            </a:effectRef>
            <a:fontRef idx="minor">
              <a:schemeClr val="tx1"/>
            </a:fontRef>
          </p:style>
        </p:cxnSp>
        <p:sp>
          <p:nvSpPr>
            <p:cNvPr id="24" name="文本框 72"/>
            <p:cNvSpPr txBox="1"/>
            <p:nvPr/>
          </p:nvSpPr>
          <p:spPr>
            <a:xfrm>
              <a:off x="2816873" y="2131276"/>
              <a:ext cx="2400540" cy="436914"/>
            </a:xfrm>
            <a:prstGeom prst="rect">
              <a:avLst/>
            </a:prstGeom>
            <a:noFill/>
          </p:spPr>
          <p:txBody>
            <a:bodyPr wrap="square">
              <a:normAutofit fontScale="77500" lnSpcReduction="20000"/>
            </a:bodyPr>
            <a:lstStyle/>
            <a:p>
              <a:pPr>
                <a:lnSpc>
                  <a:spcPct val="120000"/>
                </a:lnSpc>
              </a:pPr>
              <a:r>
                <a:rPr lang="zh-CN" altLang="en-US" sz="935">
                  <a:solidFill>
                    <a:schemeClr val="bg1">
                      <a:lumMod val="50000"/>
                    </a:schemeClr>
                  </a:solidFill>
                  <a:latin typeface="微软雅黑" panose="020B0503020204020204" pitchFamily="34" charset="-122"/>
                  <a:ea typeface="微软雅黑" panose="020B0503020204020204" pitchFamily="34" charset="-122"/>
                </a:rPr>
                <a:t>此部分内容作为文字排版占位显示</a:t>
              </a:r>
              <a:br>
                <a:rPr lang="zh-CN" altLang="en-US" sz="935">
                  <a:solidFill>
                    <a:schemeClr val="bg1">
                      <a:lumMod val="50000"/>
                    </a:schemeClr>
                  </a:solidFill>
                  <a:latin typeface="微软雅黑" panose="020B0503020204020204" pitchFamily="34" charset="-122"/>
                  <a:ea typeface="微软雅黑" panose="020B0503020204020204" pitchFamily="34" charset="-122"/>
                </a:rPr>
              </a:br>
              <a:r>
                <a:rPr lang="zh-CN" altLang="en-US" sz="935">
                  <a:solidFill>
                    <a:schemeClr val="bg1">
                      <a:lumMod val="50000"/>
                    </a:schemeClr>
                  </a:solidFill>
                  <a:latin typeface="微软雅黑" panose="020B0503020204020204" pitchFamily="34" charset="-122"/>
                  <a:ea typeface="微软雅黑" panose="020B0503020204020204" pitchFamily="34" charset="-122"/>
                </a:rPr>
                <a:t>（建议使用主题字体）</a:t>
              </a:r>
            </a:p>
          </p:txBody>
        </p:sp>
        <p:sp>
          <p:nvSpPr>
            <p:cNvPr id="25" name="文本框 73"/>
            <p:cNvSpPr txBox="1"/>
            <p:nvPr/>
          </p:nvSpPr>
          <p:spPr>
            <a:xfrm>
              <a:off x="2815450" y="1783068"/>
              <a:ext cx="2400540" cy="318100"/>
            </a:xfrm>
            <a:prstGeom prst="rect">
              <a:avLst/>
            </a:prstGeom>
            <a:noFill/>
          </p:spPr>
          <p:txBody>
            <a:bodyPr wrap="none">
              <a:normAutofit fontScale="85000" lnSpcReduction="20000"/>
            </a:bodyPr>
            <a:lstStyle/>
            <a:p>
              <a:r>
                <a:rPr lang="zh-CN" altLang="en-US" sz="1465" b="1">
                  <a:solidFill>
                    <a:schemeClr val="bg1">
                      <a:lumMod val="50000"/>
                    </a:schemeClr>
                  </a:solidFill>
                  <a:latin typeface="微软雅黑" panose="020B0503020204020204" pitchFamily="34" charset="-122"/>
                  <a:ea typeface="微软雅黑" panose="020B0503020204020204" pitchFamily="34" charset="-122"/>
                </a:rPr>
                <a:t>标题文本预设</a:t>
              </a:r>
            </a:p>
          </p:txBody>
        </p:sp>
        <p:sp>
          <p:nvSpPr>
            <p:cNvPr id="26" name="文本框 74"/>
            <p:cNvSpPr txBox="1"/>
            <p:nvPr/>
          </p:nvSpPr>
          <p:spPr>
            <a:xfrm>
              <a:off x="2816873" y="3520592"/>
              <a:ext cx="2400540" cy="436914"/>
            </a:xfrm>
            <a:prstGeom prst="rect">
              <a:avLst/>
            </a:prstGeom>
            <a:noFill/>
          </p:spPr>
          <p:txBody>
            <a:bodyPr wrap="square">
              <a:normAutofit fontScale="77500" lnSpcReduction="20000"/>
            </a:bodyPr>
            <a:lstStyle/>
            <a:p>
              <a:pPr>
                <a:lnSpc>
                  <a:spcPct val="120000"/>
                </a:lnSpc>
              </a:pPr>
              <a:r>
                <a:rPr lang="zh-CN" altLang="en-US" sz="935">
                  <a:solidFill>
                    <a:schemeClr val="bg1">
                      <a:lumMod val="50000"/>
                    </a:schemeClr>
                  </a:solidFill>
                  <a:latin typeface="微软雅黑" panose="020B0503020204020204" pitchFamily="34" charset="-122"/>
                  <a:ea typeface="微软雅黑" panose="020B0503020204020204" pitchFamily="34" charset="-122"/>
                </a:rPr>
                <a:t>此部分内容作为文字排版占位显示</a:t>
              </a:r>
              <a:br>
                <a:rPr lang="zh-CN" altLang="en-US" sz="935">
                  <a:solidFill>
                    <a:schemeClr val="bg1">
                      <a:lumMod val="50000"/>
                    </a:schemeClr>
                  </a:solidFill>
                  <a:latin typeface="微软雅黑" panose="020B0503020204020204" pitchFamily="34" charset="-122"/>
                  <a:ea typeface="微软雅黑" panose="020B0503020204020204" pitchFamily="34" charset="-122"/>
                </a:rPr>
              </a:br>
              <a:r>
                <a:rPr lang="zh-CN" altLang="en-US" sz="935">
                  <a:solidFill>
                    <a:schemeClr val="bg1">
                      <a:lumMod val="50000"/>
                    </a:schemeClr>
                  </a:solidFill>
                  <a:latin typeface="微软雅黑" panose="020B0503020204020204" pitchFamily="34" charset="-122"/>
                  <a:ea typeface="微软雅黑" panose="020B0503020204020204" pitchFamily="34" charset="-122"/>
                </a:rPr>
                <a:t>（建议使用主题字体）</a:t>
              </a:r>
            </a:p>
          </p:txBody>
        </p:sp>
        <p:sp>
          <p:nvSpPr>
            <p:cNvPr id="27" name="文本框 75"/>
            <p:cNvSpPr txBox="1"/>
            <p:nvPr/>
          </p:nvSpPr>
          <p:spPr>
            <a:xfrm>
              <a:off x="2815449" y="3172388"/>
              <a:ext cx="2400540" cy="318100"/>
            </a:xfrm>
            <a:prstGeom prst="rect">
              <a:avLst/>
            </a:prstGeom>
            <a:noFill/>
          </p:spPr>
          <p:txBody>
            <a:bodyPr wrap="none">
              <a:normAutofit fontScale="85000" lnSpcReduction="20000"/>
            </a:bodyPr>
            <a:lstStyle/>
            <a:p>
              <a:r>
                <a:rPr lang="zh-CN" altLang="en-US" sz="1465" b="1">
                  <a:solidFill>
                    <a:schemeClr val="bg1">
                      <a:lumMod val="50000"/>
                    </a:schemeClr>
                  </a:solidFill>
                  <a:latin typeface="微软雅黑" panose="020B0503020204020204" pitchFamily="34" charset="-122"/>
                  <a:ea typeface="微软雅黑" panose="020B0503020204020204" pitchFamily="34" charset="-122"/>
                </a:rPr>
                <a:t>标题文本预设</a:t>
              </a:r>
            </a:p>
          </p:txBody>
        </p:sp>
        <p:sp>
          <p:nvSpPr>
            <p:cNvPr id="28" name="文本框 76"/>
            <p:cNvSpPr txBox="1"/>
            <p:nvPr/>
          </p:nvSpPr>
          <p:spPr>
            <a:xfrm>
              <a:off x="2816873" y="4938267"/>
              <a:ext cx="2400540" cy="436914"/>
            </a:xfrm>
            <a:prstGeom prst="rect">
              <a:avLst/>
            </a:prstGeom>
            <a:noFill/>
          </p:spPr>
          <p:txBody>
            <a:bodyPr wrap="square">
              <a:normAutofit fontScale="77500" lnSpcReduction="20000"/>
            </a:bodyPr>
            <a:lstStyle/>
            <a:p>
              <a:pPr>
                <a:lnSpc>
                  <a:spcPct val="120000"/>
                </a:lnSpc>
              </a:pPr>
              <a:r>
                <a:rPr lang="zh-CN" altLang="en-US" sz="935">
                  <a:solidFill>
                    <a:schemeClr val="bg1">
                      <a:lumMod val="50000"/>
                    </a:schemeClr>
                  </a:solidFill>
                  <a:latin typeface="微软雅黑" panose="020B0503020204020204" pitchFamily="34" charset="-122"/>
                  <a:ea typeface="微软雅黑" panose="020B0503020204020204" pitchFamily="34" charset="-122"/>
                </a:rPr>
                <a:t>此部分内容作为文字排版占位显示</a:t>
              </a:r>
              <a:br>
                <a:rPr lang="zh-CN" altLang="en-US" sz="935">
                  <a:solidFill>
                    <a:schemeClr val="bg1">
                      <a:lumMod val="50000"/>
                    </a:schemeClr>
                  </a:solidFill>
                  <a:latin typeface="微软雅黑" panose="020B0503020204020204" pitchFamily="34" charset="-122"/>
                  <a:ea typeface="微软雅黑" panose="020B0503020204020204" pitchFamily="34" charset="-122"/>
                </a:rPr>
              </a:br>
              <a:r>
                <a:rPr lang="zh-CN" altLang="en-US" sz="935">
                  <a:solidFill>
                    <a:schemeClr val="bg1">
                      <a:lumMod val="50000"/>
                    </a:schemeClr>
                  </a:solidFill>
                  <a:latin typeface="微软雅黑" panose="020B0503020204020204" pitchFamily="34" charset="-122"/>
                  <a:ea typeface="微软雅黑" panose="020B0503020204020204" pitchFamily="34" charset="-122"/>
                </a:rPr>
                <a:t>（建议使用主题字体）</a:t>
              </a:r>
            </a:p>
          </p:txBody>
        </p:sp>
        <p:sp>
          <p:nvSpPr>
            <p:cNvPr id="29" name="文本框 77"/>
            <p:cNvSpPr txBox="1"/>
            <p:nvPr/>
          </p:nvSpPr>
          <p:spPr>
            <a:xfrm>
              <a:off x="2815449" y="4590063"/>
              <a:ext cx="2400540" cy="318100"/>
            </a:xfrm>
            <a:prstGeom prst="rect">
              <a:avLst/>
            </a:prstGeom>
            <a:noFill/>
          </p:spPr>
          <p:txBody>
            <a:bodyPr wrap="none">
              <a:normAutofit fontScale="85000" lnSpcReduction="20000"/>
            </a:bodyPr>
            <a:lstStyle/>
            <a:p>
              <a:r>
                <a:rPr lang="zh-CN" altLang="en-US" sz="1465" b="1">
                  <a:solidFill>
                    <a:schemeClr val="bg1">
                      <a:lumMod val="50000"/>
                    </a:schemeClr>
                  </a:solidFill>
                  <a:latin typeface="微软雅黑" panose="020B0503020204020204" pitchFamily="34" charset="-122"/>
                  <a:ea typeface="微软雅黑" panose="020B0503020204020204" pitchFamily="34" charset="-122"/>
                </a:rPr>
                <a:t>标题文本预设</a:t>
              </a:r>
            </a:p>
          </p:txBody>
        </p:sp>
        <p:sp>
          <p:nvSpPr>
            <p:cNvPr id="30" name="文本框 78"/>
            <p:cNvSpPr txBox="1"/>
            <p:nvPr/>
          </p:nvSpPr>
          <p:spPr>
            <a:xfrm>
              <a:off x="6983228" y="2131276"/>
              <a:ext cx="2400540" cy="436914"/>
            </a:xfrm>
            <a:prstGeom prst="rect">
              <a:avLst/>
            </a:prstGeom>
            <a:noFill/>
          </p:spPr>
          <p:txBody>
            <a:bodyPr wrap="square">
              <a:normAutofit fontScale="77500" lnSpcReduction="20000"/>
            </a:bodyPr>
            <a:lstStyle/>
            <a:p>
              <a:pPr algn="r">
                <a:lnSpc>
                  <a:spcPct val="120000"/>
                </a:lnSpc>
              </a:pPr>
              <a:r>
                <a:rPr lang="zh-CN" altLang="en-US" sz="935">
                  <a:solidFill>
                    <a:schemeClr val="bg1">
                      <a:lumMod val="50000"/>
                    </a:schemeClr>
                  </a:solidFill>
                  <a:latin typeface="微软雅黑" panose="020B0503020204020204" pitchFamily="34" charset="-122"/>
                  <a:ea typeface="微软雅黑" panose="020B0503020204020204" pitchFamily="34" charset="-122"/>
                </a:rPr>
                <a:t>此部分内容作为文字排版占位显示</a:t>
              </a:r>
              <a:br>
                <a:rPr lang="zh-CN" altLang="en-US" sz="935">
                  <a:solidFill>
                    <a:schemeClr val="bg1">
                      <a:lumMod val="50000"/>
                    </a:schemeClr>
                  </a:solidFill>
                  <a:latin typeface="微软雅黑" panose="020B0503020204020204" pitchFamily="34" charset="-122"/>
                  <a:ea typeface="微软雅黑" panose="020B0503020204020204" pitchFamily="34" charset="-122"/>
                </a:rPr>
              </a:br>
              <a:r>
                <a:rPr lang="zh-CN" altLang="en-US" sz="935">
                  <a:solidFill>
                    <a:schemeClr val="bg1">
                      <a:lumMod val="50000"/>
                    </a:schemeClr>
                  </a:solidFill>
                  <a:latin typeface="微软雅黑" panose="020B0503020204020204" pitchFamily="34" charset="-122"/>
                  <a:ea typeface="微软雅黑" panose="020B0503020204020204" pitchFamily="34" charset="-122"/>
                </a:rPr>
                <a:t>（建议使用主题字体）</a:t>
              </a:r>
            </a:p>
          </p:txBody>
        </p:sp>
        <p:sp>
          <p:nvSpPr>
            <p:cNvPr id="31" name="文本框 79"/>
            <p:cNvSpPr txBox="1"/>
            <p:nvPr/>
          </p:nvSpPr>
          <p:spPr>
            <a:xfrm>
              <a:off x="6983228" y="1783068"/>
              <a:ext cx="2400540" cy="318100"/>
            </a:xfrm>
            <a:prstGeom prst="rect">
              <a:avLst/>
            </a:prstGeom>
            <a:noFill/>
          </p:spPr>
          <p:txBody>
            <a:bodyPr wrap="none">
              <a:normAutofit fontScale="85000" lnSpcReduction="20000"/>
            </a:bodyPr>
            <a:lstStyle/>
            <a:p>
              <a:pPr algn="r"/>
              <a:r>
                <a:rPr lang="zh-CN" altLang="en-US" sz="1465" b="1">
                  <a:solidFill>
                    <a:schemeClr val="bg1">
                      <a:lumMod val="50000"/>
                    </a:schemeClr>
                  </a:solidFill>
                  <a:latin typeface="微软雅黑" panose="020B0503020204020204" pitchFamily="34" charset="-122"/>
                  <a:ea typeface="微软雅黑" panose="020B0503020204020204" pitchFamily="34" charset="-122"/>
                </a:rPr>
                <a:t>标题文本预设</a:t>
              </a:r>
            </a:p>
          </p:txBody>
        </p:sp>
        <p:sp>
          <p:nvSpPr>
            <p:cNvPr id="32" name="文本框 80"/>
            <p:cNvSpPr txBox="1"/>
            <p:nvPr/>
          </p:nvSpPr>
          <p:spPr>
            <a:xfrm>
              <a:off x="6983228" y="3520592"/>
              <a:ext cx="2400540" cy="436914"/>
            </a:xfrm>
            <a:prstGeom prst="rect">
              <a:avLst/>
            </a:prstGeom>
            <a:noFill/>
          </p:spPr>
          <p:txBody>
            <a:bodyPr wrap="square">
              <a:normAutofit fontScale="77500" lnSpcReduction="20000"/>
            </a:bodyPr>
            <a:lstStyle/>
            <a:p>
              <a:pPr algn="r">
                <a:lnSpc>
                  <a:spcPct val="120000"/>
                </a:lnSpc>
              </a:pPr>
              <a:r>
                <a:rPr lang="zh-CN" altLang="en-US" sz="935">
                  <a:solidFill>
                    <a:schemeClr val="bg1">
                      <a:lumMod val="50000"/>
                    </a:schemeClr>
                  </a:solidFill>
                  <a:latin typeface="微软雅黑" panose="020B0503020204020204" pitchFamily="34" charset="-122"/>
                  <a:ea typeface="微软雅黑" panose="020B0503020204020204" pitchFamily="34" charset="-122"/>
                </a:rPr>
                <a:t>此部分内容作为文字排版占位显示</a:t>
              </a:r>
              <a:br>
                <a:rPr lang="zh-CN" altLang="en-US" sz="935">
                  <a:solidFill>
                    <a:schemeClr val="bg1">
                      <a:lumMod val="50000"/>
                    </a:schemeClr>
                  </a:solidFill>
                  <a:latin typeface="微软雅黑" panose="020B0503020204020204" pitchFamily="34" charset="-122"/>
                  <a:ea typeface="微软雅黑" panose="020B0503020204020204" pitchFamily="34" charset="-122"/>
                </a:rPr>
              </a:br>
              <a:r>
                <a:rPr lang="zh-CN" altLang="en-US" sz="935">
                  <a:solidFill>
                    <a:schemeClr val="bg1">
                      <a:lumMod val="50000"/>
                    </a:schemeClr>
                  </a:solidFill>
                  <a:latin typeface="微软雅黑" panose="020B0503020204020204" pitchFamily="34" charset="-122"/>
                  <a:ea typeface="微软雅黑" panose="020B0503020204020204" pitchFamily="34" charset="-122"/>
                </a:rPr>
                <a:t>（建议使用主题字体）</a:t>
              </a:r>
            </a:p>
          </p:txBody>
        </p:sp>
        <p:sp>
          <p:nvSpPr>
            <p:cNvPr id="33" name="文本框 81"/>
            <p:cNvSpPr txBox="1"/>
            <p:nvPr/>
          </p:nvSpPr>
          <p:spPr>
            <a:xfrm>
              <a:off x="6983228" y="3172388"/>
              <a:ext cx="2400540" cy="318100"/>
            </a:xfrm>
            <a:prstGeom prst="rect">
              <a:avLst/>
            </a:prstGeom>
            <a:noFill/>
          </p:spPr>
          <p:txBody>
            <a:bodyPr wrap="none">
              <a:normAutofit fontScale="85000" lnSpcReduction="20000"/>
            </a:bodyPr>
            <a:lstStyle/>
            <a:p>
              <a:pPr algn="r"/>
              <a:r>
                <a:rPr lang="zh-CN" altLang="en-US" sz="1465" b="1">
                  <a:solidFill>
                    <a:schemeClr val="bg1">
                      <a:lumMod val="50000"/>
                    </a:schemeClr>
                  </a:solidFill>
                  <a:latin typeface="微软雅黑" panose="020B0503020204020204" pitchFamily="34" charset="-122"/>
                  <a:ea typeface="微软雅黑" panose="020B0503020204020204" pitchFamily="34" charset="-122"/>
                </a:rPr>
                <a:t>标题文本预设</a:t>
              </a:r>
            </a:p>
          </p:txBody>
        </p:sp>
        <p:sp>
          <p:nvSpPr>
            <p:cNvPr id="34" name="文本框 82"/>
            <p:cNvSpPr txBox="1"/>
            <p:nvPr/>
          </p:nvSpPr>
          <p:spPr>
            <a:xfrm>
              <a:off x="6983228" y="4938267"/>
              <a:ext cx="2400540" cy="436914"/>
            </a:xfrm>
            <a:prstGeom prst="rect">
              <a:avLst/>
            </a:prstGeom>
            <a:noFill/>
          </p:spPr>
          <p:txBody>
            <a:bodyPr wrap="square">
              <a:normAutofit fontScale="77500" lnSpcReduction="20000"/>
            </a:bodyPr>
            <a:lstStyle/>
            <a:p>
              <a:pPr algn="r">
                <a:lnSpc>
                  <a:spcPct val="120000"/>
                </a:lnSpc>
              </a:pPr>
              <a:r>
                <a:rPr lang="zh-CN" altLang="en-US" sz="935">
                  <a:solidFill>
                    <a:schemeClr val="bg1">
                      <a:lumMod val="50000"/>
                    </a:schemeClr>
                  </a:solidFill>
                  <a:latin typeface="微软雅黑" panose="020B0503020204020204" pitchFamily="34" charset="-122"/>
                  <a:ea typeface="微软雅黑" panose="020B0503020204020204" pitchFamily="34" charset="-122"/>
                </a:rPr>
                <a:t>此部分内容作为文字排版占位显示</a:t>
              </a:r>
              <a:br>
                <a:rPr lang="zh-CN" altLang="en-US" sz="935">
                  <a:solidFill>
                    <a:schemeClr val="bg1">
                      <a:lumMod val="50000"/>
                    </a:schemeClr>
                  </a:solidFill>
                  <a:latin typeface="微软雅黑" panose="020B0503020204020204" pitchFamily="34" charset="-122"/>
                  <a:ea typeface="微软雅黑" panose="020B0503020204020204" pitchFamily="34" charset="-122"/>
                </a:rPr>
              </a:br>
              <a:r>
                <a:rPr lang="zh-CN" altLang="en-US" sz="935">
                  <a:solidFill>
                    <a:schemeClr val="bg1">
                      <a:lumMod val="50000"/>
                    </a:schemeClr>
                  </a:solidFill>
                  <a:latin typeface="微软雅黑" panose="020B0503020204020204" pitchFamily="34" charset="-122"/>
                  <a:ea typeface="微软雅黑" panose="020B0503020204020204" pitchFamily="34" charset="-122"/>
                </a:rPr>
                <a:t>（建议使用主题字体）</a:t>
              </a:r>
            </a:p>
          </p:txBody>
        </p:sp>
        <p:sp>
          <p:nvSpPr>
            <p:cNvPr id="35" name="文本框 83"/>
            <p:cNvSpPr txBox="1"/>
            <p:nvPr/>
          </p:nvSpPr>
          <p:spPr>
            <a:xfrm>
              <a:off x="6983228" y="4590063"/>
              <a:ext cx="2400540" cy="318100"/>
            </a:xfrm>
            <a:prstGeom prst="rect">
              <a:avLst/>
            </a:prstGeom>
            <a:noFill/>
          </p:spPr>
          <p:txBody>
            <a:bodyPr wrap="none">
              <a:normAutofit fontScale="85000" lnSpcReduction="20000"/>
            </a:bodyPr>
            <a:lstStyle/>
            <a:p>
              <a:pPr algn="r"/>
              <a:r>
                <a:rPr lang="zh-CN" altLang="en-US" sz="1465" b="1">
                  <a:solidFill>
                    <a:schemeClr val="bg1">
                      <a:lumMod val="50000"/>
                    </a:schemeClr>
                  </a:solidFill>
                  <a:latin typeface="微软雅黑" panose="020B0503020204020204" pitchFamily="34" charset="-122"/>
                  <a:ea typeface="微软雅黑" panose="020B0503020204020204" pitchFamily="34" charset="-122"/>
                </a:rPr>
                <a:t>标题文本预设</a:t>
              </a:r>
            </a:p>
          </p:txBody>
        </p:sp>
        <p:grpSp>
          <p:nvGrpSpPr>
            <p:cNvPr id="36" name="组合 35"/>
            <p:cNvGrpSpPr/>
            <p:nvPr/>
          </p:nvGrpSpPr>
          <p:grpSpPr>
            <a:xfrm>
              <a:off x="1808690" y="3229117"/>
              <a:ext cx="827733" cy="540647"/>
              <a:chOff x="1356518" y="2695642"/>
              <a:chExt cx="620800" cy="405485"/>
            </a:xfrm>
          </p:grpSpPr>
          <p:grpSp>
            <p:nvGrpSpPr>
              <p:cNvPr id="62" name="组合 61"/>
              <p:cNvGrpSpPr/>
              <p:nvPr/>
            </p:nvGrpSpPr>
            <p:grpSpPr>
              <a:xfrm>
                <a:off x="1356518" y="2695642"/>
                <a:ext cx="620800" cy="405485"/>
                <a:chOff x="1588" y="2074863"/>
                <a:chExt cx="627062" cy="409575"/>
              </a:xfrm>
            </p:grpSpPr>
            <p:sp>
              <p:nvSpPr>
                <p:cNvPr id="64" name="任意多边形: 形状 63"/>
                <p:cNvSpPr/>
                <p:nvPr/>
              </p:nvSpPr>
              <p:spPr bwMode="auto">
                <a:xfrm>
                  <a:off x="1588" y="2074863"/>
                  <a:ext cx="627062" cy="409575"/>
                </a:xfrm>
                <a:custGeom>
                  <a:avLst/>
                  <a:gdLst>
                    <a:gd name="T0" fmla="*/ 0 w 395"/>
                    <a:gd name="T1" fmla="*/ 0 h 258"/>
                    <a:gd name="T2" fmla="*/ 82 w 395"/>
                    <a:gd name="T3" fmla="*/ 128 h 258"/>
                    <a:gd name="T4" fmla="*/ 0 w 395"/>
                    <a:gd name="T5" fmla="*/ 258 h 258"/>
                    <a:gd name="T6" fmla="*/ 395 w 395"/>
                    <a:gd name="T7" fmla="*/ 258 h 258"/>
                    <a:gd name="T8" fmla="*/ 395 w 395"/>
                    <a:gd name="T9" fmla="*/ 0 h 258"/>
                    <a:gd name="T10" fmla="*/ 0 w 395"/>
                    <a:gd name="T11" fmla="*/ 0 h 258"/>
                  </a:gdLst>
                  <a:ahLst/>
                  <a:cxnLst>
                    <a:cxn ang="0">
                      <a:pos x="T0" y="T1"/>
                    </a:cxn>
                    <a:cxn ang="0">
                      <a:pos x="T2" y="T3"/>
                    </a:cxn>
                    <a:cxn ang="0">
                      <a:pos x="T4" y="T5"/>
                    </a:cxn>
                    <a:cxn ang="0">
                      <a:pos x="T6" y="T7"/>
                    </a:cxn>
                    <a:cxn ang="0">
                      <a:pos x="T8" y="T9"/>
                    </a:cxn>
                    <a:cxn ang="0">
                      <a:pos x="T10" y="T11"/>
                    </a:cxn>
                  </a:cxnLst>
                  <a:rect l="0" t="0" r="r" b="b"/>
                  <a:pathLst>
                    <a:path w="395" h="258">
                      <a:moveTo>
                        <a:pt x="0" y="0"/>
                      </a:moveTo>
                      <a:lnTo>
                        <a:pt x="82" y="128"/>
                      </a:lnTo>
                      <a:lnTo>
                        <a:pt x="0" y="258"/>
                      </a:lnTo>
                      <a:lnTo>
                        <a:pt x="395" y="258"/>
                      </a:lnTo>
                      <a:lnTo>
                        <a:pt x="395" y="0"/>
                      </a:lnTo>
                      <a:lnTo>
                        <a:pt x="0" y="0"/>
                      </a:ln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bg1">
                        <a:lumMod val="50000"/>
                      </a:schemeClr>
                    </a:solidFill>
                    <a:latin typeface="微软雅黑" panose="020B0503020204020204" pitchFamily="34" charset="-122"/>
                    <a:ea typeface="微软雅黑" panose="020B0503020204020204" pitchFamily="34" charset="-122"/>
                  </a:endParaRPr>
                </a:p>
              </p:txBody>
            </p:sp>
            <p:sp>
              <p:nvSpPr>
                <p:cNvPr id="65" name="任意多边形: 形状 64"/>
                <p:cNvSpPr/>
                <p:nvPr/>
              </p:nvSpPr>
              <p:spPr bwMode="auto">
                <a:xfrm>
                  <a:off x="463550" y="2074863"/>
                  <a:ext cx="165100" cy="409575"/>
                </a:xfrm>
                <a:custGeom>
                  <a:avLst/>
                  <a:gdLst>
                    <a:gd name="T0" fmla="*/ 0 w 44"/>
                    <a:gd name="T1" fmla="*/ 54 h 109"/>
                    <a:gd name="T2" fmla="*/ 10 w 44"/>
                    <a:gd name="T3" fmla="*/ 109 h 109"/>
                    <a:gd name="T4" fmla="*/ 44 w 44"/>
                    <a:gd name="T5" fmla="*/ 109 h 109"/>
                    <a:gd name="T6" fmla="*/ 44 w 44"/>
                    <a:gd name="T7" fmla="*/ 0 h 109"/>
                    <a:gd name="T8" fmla="*/ 10 w 44"/>
                    <a:gd name="T9" fmla="*/ 0 h 109"/>
                    <a:gd name="T10" fmla="*/ 0 w 44"/>
                    <a:gd name="T11" fmla="*/ 54 h 109"/>
                  </a:gdLst>
                  <a:ahLst/>
                  <a:cxnLst>
                    <a:cxn ang="0">
                      <a:pos x="T0" y="T1"/>
                    </a:cxn>
                    <a:cxn ang="0">
                      <a:pos x="T2" y="T3"/>
                    </a:cxn>
                    <a:cxn ang="0">
                      <a:pos x="T4" y="T5"/>
                    </a:cxn>
                    <a:cxn ang="0">
                      <a:pos x="T6" y="T7"/>
                    </a:cxn>
                    <a:cxn ang="0">
                      <a:pos x="T8" y="T9"/>
                    </a:cxn>
                    <a:cxn ang="0">
                      <a:pos x="T10" y="T11"/>
                    </a:cxn>
                  </a:cxnLst>
                  <a:rect l="0" t="0" r="r" b="b"/>
                  <a:pathLst>
                    <a:path w="44" h="109">
                      <a:moveTo>
                        <a:pt x="0" y="54"/>
                      </a:moveTo>
                      <a:cubicBezTo>
                        <a:pt x="0" y="75"/>
                        <a:pt x="4" y="95"/>
                        <a:pt x="10" y="109"/>
                      </a:cubicBezTo>
                      <a:cubicBezTo>
                        <a:pt x="44" y="109"/>
                        <a:pt x="44" y="109"/>
                        <a:pt x="44" y="109"/>
                      </a:cubicBezTo>
                      <a:cubicBezTo>
                        <a:pt x="44" y="0"/>
                        <a:pt x="44" y="0"/>
                        <a:pt x="44" y="0"/>
                      </a:cubicBezTo>
                      <a:cubicBezTo>
                        <a:pt x="10" y="0"/>
                        <a:pt x="10" y="0"/>
                        <a:pt x="10" y="0"/>
                      </a:cubicBezTo>
                      <a:cubicBezTo>
                        <a:pt x="4" y="14"/>
                        <a:pt x="0" y="33"/>
                        <a:pt x="0" y="54"/>
                      </a:cubicBezTo>
                      <a:close/>
                    </a:path>
                  </a:pathLst>
                </a:custGeom>
                <a:gradFill flip="none" rotWithShape="1">
                  <a:gsLst>
                    <a:gs pos="0">
                      <a:schemeClr val="tx1">
                        <a:alpha val="0"/>
                      </a:schemeClr>
                    </a:gs>
                    <a:gs pos="100000">
                      <a:schemeClr val="tx1">
                        <a:alpha val="20000"/>
                      </a:schemeClr>
                    </a:gs>
                  </a:gsLst>
                  <a:lin ang="0" scaled="1"/>
                  <a:tileRect/>
                </a:gra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bg1">
                        <a:lumMod val="50000"/>
                      </a:schemeClr>
                    </a:solidFill>
                    <a:latin typeface="微软雅黑" panose="020B0503020204020204" pitchFamily="34" charset="-122"/>
                    <a:ea typeface="微软雅黑" panose="020B0503020204020204" pitchFamily="34" charset="-122"/>
                  </a:endParaRPr>
                </a:p>
              </p:txBody>
            </p:sp>
          </p:grpSp>
          <p:sp>
            <p:nvSpPr>
              <p:cNvPr id="63" name="任意多边形: 形状 62"/>
              <p:cNvSpPr/>
              <p:nvPr/>
            </p:nvSpPr>
            <p:spPr bwMode="auto">
              <a:xfrm>
                <a:off x="1590372" y="2799734"/>
                <a:ext cx="250077" cy="194504"/>
              </a:xfrm>
              <a:custGeom>
                <a:avLst/>
                <a:gdLst>
                  <a:gd name="T0" fmla="*/ 26 w 80"/>
                  <a:gd name="T1" fmla="*/ 35 h 60"/>
                  <a:gd name="T2" fmla="*/ 25 w 80"/>
                  <a:gd name="T3" fmla="*/ 25 h 60"/>
                  <a:gd name="T4" fmla="*/ 12 w 80"/>
                  <a:gd name="T5" fmla="*/ 25 h 60"/>
                  <a:gd name="T6" fmla="*/ 5 w 80"/>
                  <a:gd name="T7" fmla="*/ 35 h 60"/>
                  <a:gd name="T8" fmla="*/ 25 w 80"/>
                  <a:gd name="T9" fmla="*/ 36 h 60"/>
                  <a:gd name="T10" fmla="*/ 24 w 80"/>
                  <a:gd name="T11" fmla="*/ 27 h 60"/>
                  <a:gd name="T12" fmla="*/ 8 w 80"/>
                  <a:gd name="T13" fmla="*/ 34 h 60"/>
                  <a:gd name="T14" fmla="*/ 18 w 80"/>
                  <a:gd name="T15" fmla="*/ 39 h 60"/>
                  <a:gd name="T16" fmla="*/ 13 w 80"/>
                  <a:gd name="T17" fmla="*/ 41 h 60"/>
                  <a:gd name="T18" fmla="*/ 13 w 80"/>
                  <a:gd name="T19" fmla="*/ 38 h 60"/>
                  <a:gd name="T20" fmla="*/ 18 w 80"/>
                  <a:gd name="T21" fmla="*/ 39 h 60"/>
                  <a:gd name="T22" fmla="*/ 73 w 80"/>
                  <a:gd name="T23" fmla="*/ 42 h 60"/>
                  <a:gd name="T24" fmla="*/ 79 w 80"/>
                  <a:gd name="T25" fmla="*/ 20 h 60"/>
                  <a:gd name="T26" fmla="*/ 74 w 80"/>
                  <a:gd name="T27" fmla="*/ 20 h 60"/>
                  <a:gd name="T28" fmla="*/ 53 w 80"/>
                  <a:gd name="T29" fmla="*/ 0 h 60"/>
                  <a:gd name="T30" fmla="*/ 33 w 80"/>
                  <a:gd name="T31" fmla="*/ 13 h 60"/>
                  <a:gd name="T32" fmla="*/ 25 w 80"/>
                  <a:gd name="T33" fmla="*/ 12 h 60"/>
                  <a:gd name="T34" fmla="*/ 25 w 80"/>
                  <a:gd name="T35" fmla="*/ 15 h 60"/>
                  <a:gd name="T36" fmla="*/ 32 w 80"/>
                  <a:gd name="T37" fmla="*/ 21 h 60"/>
                  <a:gd name="T38" fmla="*/ 35 w 80"/>
                  <a:gd name="T39" fmla="*/ 42 h 60"/>
                  <a:gd name="T40" fmla="*/ 55 w 80"/>
                  <a:gd name="T41" fmla="*/ 43 h 60"/>
                  <a:gd name="T42" fmla="*/ 31 w 80"/>
                  <a:gd name="T43" fmla="*/ 45 h 60"/>
                  <a:gd name="T44" fmla="*/ 29 w 80"/>
                  <a:gd name="T45" fmla="*/ 20 h 60"/>
                  <a:gd name="T46" fmla="*/ 9 w 80"/>
                  <a:gd name="T47" fmla="*/ 20 h 60"/>
                  <a:gd name="T48" fmla="*/ 0 w 80"/>
                  <a:gd name="T49" fmla="*/ 35 h 60"/>
                  <a:gd name="T50" fmla="*/ 0 w 80"/>
                  <a:gd name="T51" fmla="*/ 52 h 60"/>
                  <a:gd name="T52" fmla="*/ 8 w 80"/>
                  <a:gd name="T53" fmla="*/ 54 h 60"/>
                  <a:gd name="T54" fmla="*/ 24 w 80"/>
                  <a:gd name="T55" fmla="*/ 54 h 60"/>
                  <a:gd name="T56" fmla="*/ 57 w 80"/>
                  <a:gd name="T57" fmla="*/ 60 h 60"/>
                  <a:gd name="T58" fmla="*/ 75 w 80"/>
                  <a:gd name="T59" fmla="*/ 54 h 60"/>
                  <a:gd name="T60" fmla="*/ 76 w 80"/>
                  <a:gd name="T61" fmla="*/ 46 h 60"/>
                  <a:gd name="T62" fmla="*/ 62 w 80"/>
                  <a:gd name="T63" fmla="*/ 45 h 60"/>
                  <a:gd name="T64" fmla="*/ 72 w 80"/>
                  <a:gd name="T65" fmla="*/ 43 h 60"/>
                  <a:gd name="T66" fmla="*/ 24 w 80"/>
                  <a:gd name="T67" fmla="*/ 51 h 60"/>
                  <a:gd name="T68" fmla="*/ 29 w 80"/>
                  <a:gd name="T69" fmla="*/ 48 h 60"/>
                  <a:gd name="T70" fmla="*/ 49 w 80"/>
                  <a:gd name="T71" fmla="*/ 51 h 60"/>
                  <a:gd name="T72" fmla="*/ 11 w 80"/>
                  <a:gd name="T73" fmla="*/ 23 h 60"/>
                  <a:gd name="T74" fmla="*/ 28 w 80"/>
                  <a:gd name="T75" fmla="*/ 45 h 60"/>
                  <a:gd name="T76" fmla="*/ 16 w 80"/>
                  <a:gd name="T77" fmla="*/ 43 h 60"/>
                  <a:gd name="T78" fmla="*/ 3 w 80"/>
                  <a:gd name="T79" fmla="*/ 45 h 60"/>
                  <a:gd name="T80" fmla="*/ 3 w 80"/>
                  <a:gd name="T81" fmla="*/ 48 h 60"/>
                  <a:gd name="T82" fmla="*/ 8 w 80"/>
                  <a:gd name="T83" fmla="*/ 51 h 60"/>
                  <a:gd name="T84" fmla="*/ 3 w 80"/>
                  <a:gd name="T85" fmla="*/ 48 h 60"/>
                  <a:gd name="T86" fmla="*/ 12 w 80"/>
                  <a:gd name="T87" fmla="*/ 51 h 60"/>
                  <a:gd name="T88" fmla="*/ 21 w 80"/>
                  <a:gd name="T89" fmla="*/ 51 h 60"/>
                  <a:gd name="T90" fmla="*/ 57 w 80"/>
                  <a:gd name="T91" fmla="*/ 56 h 60"/>
                  <a:gd name="T92" fmla="*/ 57 w 80"/>
                  <a:gd name="T93" fmla="*/ 47 h 60"/>
                  <a:gd name="T94" fmla="*/ 57 w 80"/>
                  <a:gd name="T95" fmla="*/ 56 h 60"/>
                  <a:gd name="T96" fmla="*/ 65 w 80"/>
                  <a:gd name="T97" fmla="*/ 51 h 60"/>
                  <a:gd name="T98" fmla="*/ 73 w 80"/>
                  <a:gd name="T99" fmla="*/ 48 h 60"/>
                  <a:gd name="T100" fmla="*/ 54 w 80"/>
                  <a:gd name="T101" fmla="*/ 3 h 60"/>
                  <a:gd name="T102" fmla="*/ 38 w 80"/>
                  <a:gd name="T103" fmla="*/ 20 h 60"/>
                  <a:gd name="T104" fmla="*/ 35 w 80"/>
                  <a:gd name="T105" fmla="*/ 23 h 60"/>
                  <a:gd name="T106" fmla="*/ 71 w 80"/>
                  <a:gd name="T107" fmla="*/ 40 h 60"/>
                  <a:gd name="T108" fmla="*/ 35 w 80"/>
                  <a:gd name="T109" fmla="*/ 23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80" h="60">
                    <a:moveTo>
                      <a:pt x="25" y="36"/>
                    </a:moveTo>
                    <a:cubicBezTo>
                      <a:pt x="25" y="36"/>
                      <a:pt x="26" y="35"/>
                      <a:pt x="26" y="35"/>
                    </a:cubicBezTo>
                    <a:cubicBezTo>
                      <a:pt x="26" y="26"/>
                      <a:pt x="26" y="26"/>
                      <a:pt x="26" y="26"/>
                    </a:cubicBezTo>
                    <a:cubicBezTo>
                      <a:pt x="26" y="25"/>
                      <a:pt x="25" y="25"/>
                      <a:pt x="25" y="25"/>
                    </a:cubicBezTo>
                    <a:cubicBezTo>
                      <a:pt x="13" y="25"/>
                      <a:pt x="13" y="25"/>
                      <a:pt x="13" y="25"/>
                    </a:cubicBezTo>
                    <a:cubicBezTo>
                      <a:pt x="13" y="25"/>
                      <a:pt x="13" y="25"/>
                      <a:pt x="12" y="25"/>
                    </a:cubicBezTo>
                    <a:cubicBezTo>
                      <a:pt x="5" y="34"/>
                      <a:pt x="5" y="34"/>
                      <a:pt x="5" y="34"/>
                    </a:cubicBezTo>
                    <a:cubicBezTo>
                      <a:pt x="5" y="34"/>
                      <a:pt x="5" y="35"/>
                      <a:pt x="5" y="35"/>
                    </a:cubicBezTo>
                    <a:cubicBezTo>
                      <a:pt x="6" y="36"/>
                      <a:pt x="6" y="36"/>
                      <a:pt x="6" y="36"/>
                    </a:cubicBezTo>
                    <a:lnTo>
                      <a:pt x="25" y="36"/>
                    </a:lnTo>
                    <a:close/>
                    <a:moveTo>
                      <a:pt x="14" y="27"/>
                    </a:moveTo>
                    <a:cubicBezTo>
                      <a:pt x="24" y="27"/>
                      <a:pt x="24" y="27"/>
                      <a:pt x="24" y="27"/>
                    </a:cubicBezTo>
                    <a:cubicBezTo>
                      <a:pt x="24" y="34"/>
                      <a:pt x="24" y="34"/>
                      <a:pt x="24" y="34"/>
                    </a:cubicBezTo>
                    <a:cubicBezTo>
                      <a:pt x="8" y="34"/>
                      <a:pt x="8" y="34"/>
                      <a:pt x="8" y="34"/>
                    </a:cubicBezTo>
                    <a:lnTo>
                      <a:pt x="14" y="27"/>
                    </a:lnTo>
                    <a:close/>
                    <a:moveTo>
                      <a:pt x="18" y="39"/>
                    </a:moveTo>
                    <a:cubicBezTo>
                      <a:pt x="18" y="40"/>
                      <a:pt x="17" y="41"/>
                      <a:pt x="16" y="41"/>
                    </a:cubicBezTo>
                    <a:cubicBezTo>
                      <a:pt x="13" y="41"/>
                      <a:pt x="13" y="41"/>
                      <a:pt x="13" y="41"/>
                    </a:cubicBezTo>
                    <a:cubicBezTo>
                      <a:pt x="12" y="41"/>
                      <a:pt x="12" y="40"/>
                      <a:pt x="12" y="39"/>
                    </a:cubicBezTo>
                    <a:cubicBezTo>
                      <a:pt x="12" y="38"/>
                      <a:pt x="12" y="38"/>
                      <a:pt x="13" y="38"/>
                    </a:cubicBezTo>
                    <a:cubicBezTo>
                      <a:pt x="16" y="38"/>
                      <a:pt x="16" y="38"/>
                      <a:pt x="16" y="38"/>
                    </a:cubicBezTo>
                    <a:cubicBezTo>
                      <a:pt x="17" y="38"/>
                      <a:pt x="18" y="38"/>
                      <a:pt x="18" y="39"/>
                    </a:cubicBezTo>
                    <a:close/>
                    <a:moveTo>
                      <a:pt x="72" y="43"/>
                    </a:moveTo>
                    <a:cubicBezTo>
                      <a:pt x="73" y="43"/>
                      <a:pt x="73" y="43"/>
                      <a:pt x="73" y="42"/>
                    </a:cubicBezTo>
                    <a:cubicBezTo>
                      <a:pt x="80" y="21"/>
                      <a:pt x="80" y="21"/>
                      <a:pt x="80" y="21"/>
                    </a:cubicBezTo>
                    <a:cubicBezTo>
                      <a:pt x="80" y="21"/>
                      <a:pt x="80" y="21"/>
                      <a:pt x="79" y="20"/>
                    </a:cubicBezTo>
                    <a:cubicBezTo>
                      <a:pt x="79" y="20"/>
                      <a:pt x="79" y="20"/>
                      <a:pt x="78" y="20"/>
                    </a:cubicBezTo>
                    <a:cubicBezTo>
                      <a:pt x="74" y="20"/>
                      <a:pt x="74" y="20"/>
                      <a:pt x="74" y="20"/>
                    </a:cubicBezTo>
                    <a:cubicBezTo>
                      <a:pt x="55" y="0"/>
                      <a:pt x="55" y="0"/>
                      <a:pt x="55" y="0"/>
                    </a:cubicBezTo>
                    <a:cubicBezTo>
                      <a:pt x="55" y="0"/>
                      <a:pt x="54" y="0"/>
                      <a:pt x="53" y="0"/>
                    </a:cubicBezTo>
                    <a:cubicBezTo>
                      <a:pt x="34" y="19"/>
                      <a:pt x="34" y="19"/>
                      <a:pt x="34" y="19"/>
                    </a:cubicBezTo>
                    <a:cubicBezTo>
                      <a:pt x="33" y="13"/>
                      <a:pt x="33" y="13"/>
                      <a:pt x="33" y="13"/>
                    </a:cubicBezTo>
                    <a:cubicBezTo>
                      <a:pt x="33" y="12"/>
                      <a:pt x="33" y="12"/>
                      <a:pt x="32" y="12"/>
                    </a:cubicBezTo>
                    <a:cubicBezTo>
                      <a:pt x="25" y="12"/>
                      <a:pt x="25" y="12"/>
                      <a:pt x="25" y="12"/>
                    </a:cubicBezTo>
                    <a:cubicBezTo>
                      <a:pt x="24" y="12"/>
                      <a:pt x="23" y="13"/>
                      <a:pt x="23" y="13"/>
                    </a:cubicBezTo>
                    <a:cubicBezTo>
                      <a:pt x="23" y="14"/>
                      <a:pt x="24" y="15"/>
                      <a:pt x="25" y="15"/>
                    </a:cubicBezTo>
                    <a:cubicBezTo>
                      <a:pt x="31" y="15"/>
                      <a:pt x="31" y="15"/>
                      <a:pt x="31" y="15"/>
                    </a:cubicBezTo>
                    <a:cubicBezTo>
                      <a:pt x="32" y="21"/>
                      <a:pt x="32" y="21"/>
                      <a:pt x="32" y="21"/>
                    </a:cubicBezTo>
                    <a:cubicBezTo>
                      <a:pt x="32" y="21"/>
                      <a:pt x="32" y="21"/>
                      <a:pt x="32" y="21"/>
                    </a:cubicBezTo>
                    <a:cubicBezTo>
                      <a:pt x="35" y="42"/>
                      <a:pt x="35" y="42"/>
                      <a:pt x="35" y="42"/>
                    </a:cubicBezTo>
                    <a:cubicBezTo>
                      <a:pt x="35" y="43"/>
                      <a:pt x="36" y="43"/>
                      <a:pt x="36" y="43"/>
                    </a:cubicBezTo>
                    <a:cubicBezTo>
                      <a:pt x="55" y="43"/>
                      <a:pt x="55" y="43"/>
                      <a:pt x="55" y="43"/>
                    </a:cubicBezTo>
                    <a:cubicBezTo>
                      <a:pt x="54" y="43"/>
                      <a:pt x="53" y="44"/>
                      <a:pt x="52" y="45"/>
                    </a:cubicBezTo>
                    <a:cubicBezTo>
                      <a:pt x="31" y="45"/>
                      <a:pt x="31" y="45"/>
                      <a:pt x="31" y="45"/>
                    </a:cubicBezTo>
                    <a:cubicBezTo>
                      <a:pt x="31" y="21"/>
                      <a:pt x="31" y="21"/>
                      <a:pt x="31" y="21"/>
                    </a:cubicBezTo>
                    <a:cubicBezTo>
                      <a:pt x="31" y="20"/>
                      <a:pt x="30" y="20"/>
                      <a:pt x="29" y="20"/>
                    </a:cubicBezTo>
                    <a:cubicBezTo>
                      <a:pt x="11" y="20"/>
                      <a:pt x="11" y="20"/>
                      <a:pt x="11" y="20"/>
                    </a:cubicBezTo>
                    <a:cubicBezTo>
                      <a:pt x="10" y="20"/>
                      <a:pt x="10" y="20"/>
                      <a:pt x="9" y="20"/>
                    </a:cubicBezTo>
                    <a:cubicBezTo>
                      <a:pt x="0" y="34"/>
                      <a:pt x="0" y="34"/>
                      <a:pt x="0" y="34"/>
                    </a:cubicBezTo>
                    <a:cubicBezTo>
                      <a:pt x="0" y="34"/>
                      <a:pt x="0" y="34"/>
                      <a:pt x="0" y="35"/>
                    </a:cubicBezTo>
                    <a:cubicBezTo>
                      <a:pt x="0" y="46"/>
                      <a:pt x="0" y="46"/>
                      <a:pt x="0" y="46"/>
                    </a:cubicBezTo>
                    <a:cubicBezTo>
                      <a:pt x="0" y="52"/>
                      <a:pt x="0" y="52"/>
                      <a:pt x="0" y="52"/>
                    </a:cubicBezTo>
                    <a:cubicBezTo>
                      <a:pt x="0" y="53"/>
                      <a:pt x="0" y="54"/>
                      <a:pt x="1" y="54"/>
                    </a:cubicBezTo>
                    <a:cubicBezTo>
                      <a:pt x="8" y="54"/>
                      <a:pt x="8" y="54"/>
                      <a:pt x="8" y="54"/>
                    </a:cubicBezTo>
                    <a:cubicBezTo>
                      <a:pt x="9" y="57"/>
                      <a:pt x="13" y="60"/>
                      <a:pt x="16" y="60"/>
                    </a:cubicBezTo>
                    <a:cubicBezTo>
                      <a:pt x="20" y="60"/>
                      <a:pt x="23" y="57"/>
                      <a:pt x="24" y="54"/>
                    </a:cubicBezTo>
                    <a:cubicBezTo>
                      <a:pt x="49" y="54"/>
                      <a:pt x="49" y="54"/>
                      <a:pt x="49" y="54"/>
                    </a:cubicBezTo>
                    <a:cubicBezTo>
                      <a:pt x="50" y="57"/>
                      <a:pt x="53" y="60"/>
                      <a:pt x="57" y="60"/>
                    </a:cubicBezTo>
                    <a:cubicBezTo>
                      <a:pt x="61" y="60"/>
                      <a:pt x="64" y="57"/>
                      <a:pt x="65" y="54"/>
                    </a:cubicBezTo>
                    <a:cubicBezTo>
                      <a:pt x="75" y="54"/>
                      <a:pt x="75" y="54"/>
                      <a:pt x="75" y="54"/>
                    </a:cubicBezTo>
                    <a:cubicBezTo>
                      <a:pt x="75" y="54"/>
                      <a:pt x="76" y="53"/>
                      <a:pt x="76" y="52"/>
                    </a:cubicBezTo>
                    <a:cubicBezTo>
                      <a:pt x="76" y="46"/>
                      <a:pt x="76" y="46"/>
                      <a:pt x="76" y="46"/>
                    </a:cubicBezTo>
                    <a:cubicBezTo>
                      <a:pt x="76" y="45"/>
                      <a:pt x="75" y="45"/>
                      <a:pt x="75" y="45"/>
                    </a:cubicBezTo>
                    <a:cubicBezTo>
                      <a:pt x="62" y="45"/>
                      <a:pt x="62" y="45"/>
                      <a:pt x="62" y="45"/>
                    </a:cubicBezTo>
                    <a:cubicBezTo>
                      <a:pt x="61" y="44"/>
                      <a:pt x="60" y="43"/>
                      <a:pt x="59" y="43"/>
                    </a:cubicBezTo>
                    <a:lnTo>
                      <a:pt x="72" y="43"/>
                    </a:lnTo>
                    <a:close/>
                    <a:moveTo>
                      <a:pt x="49" y="51"/>
                    </a:moveTo>
                    <a:cubicBezTo>
                      <a:pt x="24" y="51"/>
                      <a:pt x="24" y="51"/>
                      <a:pt x="24" y="51"/>
                    </a:cubicBezTo>
                    <a:cubicBezTo>
                      <a:pt x="24" y="50"/>
                      <a:pt x="24" y="49"/>
                      <a:pt x="24" y="48"/>
                    </a:cubicBezTo>
                    <a:cubicBezTo>
                      <a:pt x="29" y="48"/>
                      <a:pt x="29" y="48"/>
                      <a:pt x="29" y="48"/>
                    </a:cubicBezTo>
                    <a:cubicBezTo>
                      <a:pt x="49" y="48"/>
                      <a:pt x="49" y="48"/>
                      <a:pt x="49" y="48"/>
                    </a:cubicBezTo>
                    <a:cubicBezTo>
                      <a:pt x="49" y="49"/>
                      <a:pt x="49" y="50"/>
                      <a:pt x="49" y="51"/>
                    </a:cubicBezTo>
                    <a:close/>
                    <a:moveTo>
                      <a:pt x="3" y="35"/>
                    </a:moveTo>
                    <a:cubicBezTo>
                      <a:pt x="11" y="23"/>
                      <a:pt x="11" y="23"/>
                      <a:pt x="11" y="23"/>
                    </a:cubicBezTo>
                    <a:cubicBezTo>
                      <a:pt x="28" y="23"/>
                      <a:pt x="28" y="23"/>
                      <a:pt x="28" y="23"/>
                    </a:cubicBezTo>
                    <a:cubicBezTo>
                      <a:pt x="28" y="45"/>
                      <a:pt x="28" y="45"/>
                      <a:pt x="28" y="45"/>
                    </a:cubicBezTo>
                    <a:cubicBezTo>
                      <a:pt x="21" y="45"/>
                      <a:pt x="21" y="45"/>
                      <a:pt x="21" y="45"/>
                    </a:cubicBezTo>
                    <a:cubicBezTo>
                      <a:pt x="20" y="44"/>
                      <a:pt x="18" y="43"/>
                      <a:pt x="16" y="43"/>
                    </a:cubicBezTo>
                    <a:cubicBezTo>
                      <a:pt x="14" y="43"/>
                      <a:pt x="13" y="44"/>
                      <a:pt x="11" y="45"/>
                    </a:cubicBezTo>
                    <a:cubicBezTo>
                      <a:pt x="3" y="45"/>
                      <a:pt x="3" y="45"/>
                      <a:pt x="3" y="45"/>
                    </a:cubicBezTo>
                    <a:lnTo>
                      <a:pt x="3" y="35"/>
                    </a:lnTo>
                    <a:close/>
                    <a:moveTo>
                      <a:pt x="3" y="48"/>
                    </a:moveTo>
                    <a:cubicBezTo>
                      <a:pt x="9" y="48"/>
                      <a:pt x="9" y="48"/>
                      <a:pt x="9" y="48"/>
                    </a:cubicBezTo>
                    <a:cubicBezTo>
                      <a:pt x="8" y="49"/>
                      <a:pt x="8" y="50"/>
                      <a:pt x="8" y="51"/>
                    </a:cubicBezTo>
                    <a:cubicBezTo>
                      <a:pt x="3" y="51"/>
                      <a:pt x="3" y="51"/>
                      <a:pt x="3" y="51"/>
                    </a:cubicBezTo>
                    <a:lnTo>
                      <a:pt x="3" y="48"/>
                    </a:lnTo>
                    <a:close/>
                    <a:moveTo>
                      <a:pt x="16" y="56"/>
                    </a:moveTo>
                    <a:cubicBezTo>
                      <a:pt x="14" y="56"/>
                      <a:pt x="12" y="54"/>
                      <a:pt x="12" y="51"/>
                    </a:cubicBezTo>
                    <a:cubicBezTo>
                      <a:pt x="12" y="49"/>
                      <a:pt x="14" y="47"/>
                      <a:pt x="16" y="47"/>
                    </a:cubicBezTo>
                    <a:cubicBezTo>
                      <a:pt x="19" y="47"/>
                      <a:pt x="21" y="49"/>
                      <a:pt x="21" y="51"/>
                    </a:cubicBezTo>
                    <a:cubicBezTo>
                      <a:pt x="21" y="54"/>
                      <a:pt x="19" y="56"/>
                      <a:pt x="16" y="56"/>
                    </a:cubicBezTo>
                    <a:close/>
                    <a:moveTo>
                      <a:pt x="57" y="56"/>
                    </a:moveTo>
                    <a:cubicBezTo>
                      <a:pt x="55" y="56"/>
                      <a:pt x="53" y="54"/>
                      <a:pt x="53" y="51"/>
                    </a:cubicBezTo>
                    <a:cubicBezTo>
                      <a:pt x="53" y="49"/>
                      <a:pt x="55" y="47"/>
                      <a:pt x="57" y="47"/>
                    </a:cubicBezTo>
                    <a:cubicBezTo>
                      <a:pt x="59" y="47"/>
                      <a:pt x="61" y="49"/>
                      <a:pt x="61" y="51"/>
                    </a:cubicBezTo>
                    <a:cubicBezTo>
                      <a:pt x="61" y="54"/>
                      <a:pt x="59" y="56"/>
                      <a:pt x="57" y="56"/>
                    </a:cubicBezTo>
                    <a:close/>
                    <a:moveTo>
                      <a:pt x="73" y="51"/>
                    </a:moveTo>
                    <a:cubicBezTo>
                      <a:pt x="65" y="51"/>
                      <a:pt x="65" y="51"/>
                      <a:pt x="65" y="51"/>
                    </a:cubicBezTo>
                    <a:cubicBezTo>
                      <a:pt x="65" y="50"/>
                      <a:pt x="65" y="49"/>
                      <a:pt x="64" y="48"/>
                    </a:cubicBezTo>
                    <a:cubicBezTo>
                      <a:pt x="73" y="48"/>
                      <a:pt x="73" y="48"/>
                      <a:pt x="73" y="48"/>
                    </a:cubicBezTo>
                    <a:lnTo>
                      <a:pt x="73" y="51"/>
                    </a:lnTo>
                    <a:close/>
                    <a:moveTo>
                      <a:pt x="54" y="3"/>
                    </a:moveTo>
                    <a:cubicBezTo>
                      <a:pt x="70" y="20"/>
                      <a:pt x="70" y="20"/>
                      <a:pt x="70" y="20"/>
                    </a:cubicBezTo>
                    <a:cubicBezTo>
                      <a:pt x="38" y="20"/>
                      <a:pt x="38" y="20"/>
                      <a:pt x="38" y="20"/>
                    </a:cubicBezTo>
                    <a:lnTo>
                      <a:pt x="54" y="3"/>
                    </a:lnTo>
                    <a:close/>
                    <a:moveTo>
                      <a:pt x="35" y="23"/>
                    </a:moveTo>
                    <a:cubicBezTo>
                      <a:pt x="76" y="23"/>
                      <a:pt x="76" y="23"/>
                      <a:pt x="76" y="23"/>
                    </a:cubicBezTo>
                    <a:cubicBezTo>
                      <a:pt x="71" y="40"/>
                      <a:pt x="71" y="40"/>
                      <a:pt x="71" y="40"/>
                    </a:cubicBezTo>
                    <a:cubicBezTo>
                      <a:pt x="38" y="40"/>
                      <a:pt x="38" y="40"/>
                      <a:pt x="38" y="40"/>
                    </a:cubicBezTo>
                    <a:lnTo>
                      <a:pt x="35" y="23"/>
                    </a:lnTo>
                    <a:close/>
                  </a:path>
                </a:pathLst>
              </a:custGeom>
              <a:solidFill>
                <a:schemeClr val="bg1"/>
              </a:solidFill>
              <a:ln>
                <a:noFill/>
              </a:ln>
            </p:spPr>
            <p:txBody>
              <a:bodyPr anchor="ctr"/>
              <a:lstStyle/>
              <a:p>
                <a:pPr algn="ctr"/>
                <a:endParaRPr>
                  <a:solidFill>
                    <a:schemeClr val="bg1">
                      <a:lumMod val="50000"/>
                    </a:schemeClr>
                  </a:solidFill>
                  <a:latin typeface="微软雅黑" panose="020B0503020204020204" pitchFamily="34" charset="-122"/>
                  <a:ea typeface="微软雅黑" panose="020B0503020204020204" pitchFamily="34" charset="-122"/>
                </a:endParaRPr>
              </a:p>
            </p:txBody>
          </p:sp>
        </p:grpSp>
        <p:grpSp>
          <p:nvGrpSpPr>
            <p:cNvPr id="37" name="组合 36"/>
            <p:cNvGrpSpPr/>
            <p:nvPr/>
          </p:nvGrpSpPr>
          <p:grpSpPr>
            <a:xfrm>
              <a:off x="9673745" y="4621991"/>
              <a:ext cx="827733" cy="540645"/>
              <a:chOff x="7255309" y="3740298"/>
              <a:chExt cx="620800" cy="405484"/>
            </a:xfrm>
          </p:grpSpPr>
          <p:grpSp>
            <p:nvGrpSpPr>
              <p:cNvPr id="58" name="组合 57"/>
              <p:cNvGrpSpPr/>
              <p:nvPr/>
            </p:nvGrpSpPr>
            <p:grpSpPr>
              <a:xfrm flipH="1">
                <a:off x="7255309" y="3740298"/>
                <a:ext cx="620800" cy="405484"/>
                <a:chOff x="1588" y="2074863"/>
                <a:chExt cx="627062" cy="409575"/>
              </a:xfrm>
            </p:grpSpPr>
            <p:sp>
              <p:nvSpPr>
                <p:cNvPr id="60" name="任意多边形: 形状 59"/>
                <p:cNvSpPr/>
                <p:nvPr/>
              </p:nvSpPr>
              <p:spPr bwMode="auto">
                <a:xfrm>
                  <a:off x="1588" y="2074863"/>
                  <a:ext cx="627062" cy="409575"/>
                </a:xfrm>
                <a:custGeom>
                  <a:avLst/>
                  <a:gdLst>
                    <a:gd name="T0" fmla="*/ 0 w 395"/>
                    <a:gd name="T1" fmla="*/ 0 h 258"/>
                    <a:gd name="T2" fmla="*/ 82 w 395"/>
                    <a:gd name="T3" fmla="*/ 128 h 258"/>
                    <a:gd name="T4" fmla="*/ 0 w 395"/>
                    <a:gd name="T5" fmla="*/ 258 h 258"/>
                    <a:gd name="T6" fmla="*/ 395 w 395"/>
                    <a:gd name="T7" fmla="*/ 258 h 258"/>
                    <a:gd name="T8" fmla="*/ 395 w 395"/>
                    <a:gd name="T9" fmla="*/ 0 h 258"/>
                    <a:gd name="T10" fmla="*/ 0 w 395"/>
                    <a:gd name="T11" fmla="*/ 0 h 258"/>
                  </a:gdLst>
                  <a:ahLst/>
                  <a:cxnLst>
                    <a:cxn ang="0">
                      <a:pos x="T0" y="T1"/>
                    </a:cxn>
                    <a:cxn ang="0">
                      <a:pos x="T2" y="T3"/>
                    </a:cxn>
                    <a:cxn ang="0">
                      <a:pos x="T4" y="T5"/>
                    </a:cxn>
                    <a:cxn ang="0">
                      <a:pos x="T6" y="T7"/>
                    </a:cxn>
                    <a:cxn ang="0">
                      <a:pos x="T8" y="T9"/>
                    </a:cxn>
                    <a:cxn ang="0">
                      <a:pos x="T10" y="T11"/>
                    </a:cxn>
                  </a:cxnLst>
                  <a:rect l="0" t="0" r="r" b="b"/>
                  <a:pathLst>
                    <a:path w="395" h="258">
                      <a:moveTo>
                        <a:pt x="0" y="0"/>
                      </a:moveTo>
                      <a:lnTo>
                        <a:pt x="82" y="128"/>
                      </a:lnTo>
                      <a:lnTo>
                        <a:pt x="0" y="258"/>
                      </a:lnTo>
                      <a:lnTo>
                        <a:pt x="395" y="258"/>
                      </a:lnTo>
                      <a:lnTo>
                        <a:pt x="395" y="0"/>
                      </a:lnTo>
                      <a:lnTo>
                        <a:pt x="0" y="0"/>
                      </a:lnTo>
                      <a:close/>
                    </a:path>
                  </a:pathLst>
                </a:custGeom>
                <a:solidFill>
                  <a:schemeClr val="accent6"/>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bg1">
                        <a:lumMod val="50000"/>
                      </a:schemeClr>
                    </a:solidFill>
                    <a:latin typeface="微软雅黑" panose="020B0503020204020204" pitchFamily="34" charset="-122"/>
                    <a:ea typeface="微软雅黑" panose="020B0503020204020204" pitchFamily="34" charset="-122"/>
                  </a:endParaRPr>
                </a:p>
              </p:txBody>
            </p:sp>
            <p:sp>
              <p:nvSpPr>
                <p:cNvPr id="61" name="任意多边形: 形状 60"/>
                <p:cNvSpPr/>
                <p:nvPr/>
              </p:nvSpPr>
              <p:spPr bwMode="auto">
                <a:xfrm>
                  <a:off x="463550" y="2074863"/>
                  <a:ext cx="165100" cy="409575"/>
                </a:xfrm>
                <a:custGeom>
                  <a:avLst/>
                  <a:gdLst>
                    <a:gd name="T0" fmla="*/ 0 w 44"/>
                    <a:gd name="T1" fmla="*/ 54 h 109"/>
                    <a:gd name="T2" fmla="*/ 10 w 44"/>
                    <a:gd name="T3" fmla="*/ 109 h 109"/>
                    <a:gd name="T4" fmla="*/ 44 w 44"/>
                    <a:gd name="T5" fmla="*/ 109 h 109"/>
                    <a:gd name="T6" fmla="*/ 44 w 44"/>
                    <a:gd name="T7" fmla="*/ 0 h 109"/>
                    <a:gd name="T8" fmla="*/ 10 w 44"/>
                    <a:gd name="T9" fmla="*/ 0 h 109"/>
                    <a:gd name="T10" fmla="*/ 0 w 44"/>
                    <a:gd name="T11" fmla="*/ 54 h 109"/>
                  </a:gdLst>
                  <a:ahLst/>
                  <a:cxnLst>
                    <a:cxn ang="0">
                      <a:pos x="T0" y="T1"/>
                    </a:cxn>
                    <a:cxn ang="0">
                      <a:pos x="T2" y="T3"/>
                    </a:cxn>
                    <a:cxn ang="0">
                      <a:pos x="T4" y="T5"/>
                    </a:cxn>
                    <a:cxn ang="0">
                      <a:pos x="T6" y="T7"/>
                    </a:cxn>
                    <a:cxn ang="0">
                      <a:pos x="T8" y="T9"/>
                    </a:cxn>
                    <a:cxn ang="0">
                      <a:pos x="T10" y="T11"/>
                    </a:cxn>
                  </a:cxnLst>
                  <a:rect l="0" t="0" r="r" b="b"/>
                  <a:pathLst>
                    <a:path w="44" h="109">
                      <a:moveTo>
                        <a:pt x="0" y="54"/>
                      </a:moveTo>
                      <a:cubicBezTo>
                        <a:pt x="0" y="75"/>
                        <a:pt x="4" y="95"/>
                        <a:pt x="10" y="109"/>
                      </a:cubicBezTo>
                      <a:cubicBezTo>
                        <a:pt x="44" y="109"/>
                        <a:pt x="44" y="109"/>
                        <a:pt x="44" y="109"/>
                      </a:cubicBezTo>
                      <a:cubicBezTo>
                        <a:pt x="44" y="0"/>
                        <a:pt x="44" y="0"/>
                        <a:pt x="44" y="0"/>
                      </a:cubicBezTo>
                      <a:cubicBezTo>
                        <a:pt x="10" y="0"/>
                        <a:pt x="10" y="0"/>
                        <a:pt x="10" y="0"/>
                      </a:cubicBezTo>
                      <a:cubicBezTo>
                        <a:pt x="4" y="14"/>
                        <a:pt x="0" y="33"/>
                        <a:pt x="0" y="54"/>
                      </a:cubicBezTo>
                      <a:close/>
                    </a:path>
                  </a:pathLst>
                </a:custGeom>
                <a:gradFill flip="none" rotWithShape="1">
                  <a:gsLst>
                    <a:gs pos="0">
                      <a:schemeClr val="tx1">
                        <a:alpha val="0"/>
                      </a:schemeClr>
                    </a:gs>
                    <a:gs pos="100000">
                      <a:schemeClr val="tx1">
                        <a:alpha val="20000"/>
                      </a:schemeClr>
                    </a:gs>
                  </a:gsLst>
                  <a:lin ang="0" scaled="1"/>
                  <a:tileRect/>
                </a:gra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bg1">
                        <a:lumMod val="50000"/>
                      </a:schemeClr>
                    </a:solidFill>
                    <a:latin typeface="微软雅黑" panose="020B0503020204020204" pitchFamily="34" charset="-122"/>
                    <a:ea typeface="微软雅黑" panose="020B0503020204020204" pitchFamily="34" charset="-122"/>
                  </a:endParaRPr>
                </a:p>
              </p:txBody>
            </p:sp>
          </p:grpSp>
          <p:sp>
            <p:nvSpPr>
              <p:cNvPr id="59" name="任意多边形: 形状 58"/>
              <p:cNvSpPr/>
              <p:nvPr/>
            </p:nvSpPr>
            <p:spPr bwMode="auto">
              <a:xfrm>
                <a:off x="7403295" y="3860271"/>
                <a:ext cx="227583" cy="194504"/>
              </a:xfrm>
              <a:custGeom>
                <a:avLst/>
                <a:gdLst>
                  <a:gd name="T0" fmla="*/ 64 w 73"/>
                  <a:gd name="T1" fmla="*/ 20 h 60"/>
                  <a:gd name="T2" fmla="*/ 65 w 73"/>
                  <a:gd name="T3" fmla="*/ 7 h 60"/>
                  <a:gd name="T4" fmla="*/ 54 w 73"/>
                  <a:gd name="T5" fmla="*/ 6 h 60"/>
                  <a:gd name="T6" fmla="*/ 48 w 73"/>
                  <a:gd name="T7" fmla="*/ 19 h 60"/>
                  <a:gd name="T8" fmla="*/ 50 w 73"/>
                  <a:gd name="T9" fmla="*/ 12 h 60"/>
                  <a:gd name="T10" fmla="*/ 63 w 73"/>
                  <a:gd name="T11" fmla="*/ 8 h 60"/>
                  <a:gd name="T12" fmla="*/ 50 w 73"/>
                  <a:gd name="T13" fmla="*/ 18 h 60"/>
                  <a:gd name="T14" fmla="*/ 72 w 73"/>
                  <a:gd name="T15" fmla="*/ 0 h 60"/>
                  <a:gd name="T16" fmla="*/ 42 w 73"/>
                  <a:gd name="T17" fmla="*/ 12 h 60"/>
                  <a:gd name="T18" fmla="*/ 22 w 73"/>
                  <a:gd name="T19" fmla="*/ 23 h 60"/>
                  <a:gd name="T20" fmla="*/ 23 w 73"/>
                  <a:gd name="T21" fmla="*/ 17 h 60"/>
                  <a:gd name="T22" fmla="*/ 24 w 73"/>
                  <a:gd name="T23" fmla="*/ 11 h 60"/>
                  <a:gd name="T24" fmla="*/ 10 w 73"/>
                  <a:gd name="T25" fmla="*/ 9 h 60"/>
                  <a:gd name="T26" fmla="*/ 9 w 73"/>
                  <a:gd name="T27" fmla="*/ 15 h 60"/>
                  <a:gd name="T28" fmla="*/ 12 w 73"/>
                  <a:gd name="T29" fmla="*/ 17 h 60"/>
                  <a:gd name="T30" fmla="*/ 6 w 73"/>
                  <a:gd name="T31" fmla="*/ 23 h 60"/>
                  <a:gd name="T32" fmla="*/ 4 w 73"/>
                  <a:gd name="T33" fmla="*/ 38 h 60"/>
                  <a:gd name="T34" fmla="*/ 0 w 73"/>
                  <a:gd name="T35" fmla="*/ 39 h 60"/>
                  <a:gd name="T36" fmla="*/ 1 w 73"/>
                  <a:gd name="T37" fmla="*/ 47 h 60"/>
                  <a:gd name="T38" fmla="*/ 9 w 73"/>
                  <a:gd name="T39" fmla="*/ 49 h 60"/>
                  <a:gd name="T40" fmla="*/ 31 w 73"/>
                  <a:gd name="T41" fmla="*/ 49 h 60"/>
                  <a:gd name="T42" fmla="*/ 43 w 73"/>
                  <a:gd name="T43" fmla="*/ 47 h 60"/>
                  <a:gd name="T44" fmla="*/ 72 w 73"/>
                  <a:gd name="T45" fmla="*/ 47 h 60"/>
                  <a:gd name="T46" fmla="*/ 73 w 73"/>
                  <a:gd name="T47" fmla="*/ 45 h 60"/>
                  <a:gd name="T48" fmla="*/ 72 w 73"/>
                  <a:gd name="T49" fmla="*/ 0 h 60"/>
                  <a:gd name="T50" fmla="*/ 3 w 73"/>
                  <a:gd name="T51" fmla="*/ 44 h 60"/>
                  <a:gd name="T52" fmla="*/ 4 w 73"/>
                  <a:gd name="T53" fmla="*/ 41 h 60"/>
                  <a:gd name="T54" fmla="*/ 27 w 73"/>
                  <a:gd name="T55" fmla="*/ 26 h 60"/>
                  <a:gd name="T56" fmla="*/ 36 w 73"/>
                  <a:gd name="T57" fmla="*/ 32 h 60"/>
                  <a:gd name="T58" fmla="*/ 27 w 73"/>
                  <a:gd name="T59" fmla="*/ 26 h 60"/>
                  <a:gd name="T60" fmla="*/ 21 w 73"/>
                  <a:gd name="T61" fmla="*/ 12 h 60"/>
                  <a:gd name="T62" fmla="*/ 12 w 73"/>
                  <a:gd name="T63" fmla="*/ 14 h 60"/>
                  <a:gd name="T64" fmla="*/ 19 w 73"/>
                  <a:gd name="T65" fmla="*/ 17 h 60"/>
                  <a:gd name="T66" fmla="*/ 15 w 73"/>
                  <a:gd name="T67" fmla="*/ 23 h 60"/>
                  <a:gd name="T68" fmla="*/ 19 w 73"/>
                  <a:gd name="T69" fmla="*/ 17 h 60"/>
                  <a:gd name="T70" fmla="*/ 12 w 73"/>
                  <a:gd name="T71" fmla="*/ 49 h 60"/>
                  <a:gd name="T72" fmla="*/ 28 w 73"/>
                  <a:gd name="T73" fmla="*/ 49 h 60"/>
                  <a:gd name="T74" fmla="*/ 42 w 73"/>
                  <a:gd name="T75" fmla="*/ 44 h 60"/>
                  <a:gd name="T76" fmla="*/ 20 w 73"/>
                  <a:gd name="T77" fmla="*/ 38 h 60"/>
                  <a:gd name="T78" fmla="*/ 10 w 73"/>
                  <a:gd name="T79" fmla="*/ 39 h 60"/>
                  <a:gd name="T80" fmla="*/ 7 w 73"/>
                  <a:gd name="T81" fmla="*/ 38 h 60"/>
                  <a:gd name="T82" fmla="*/ 24 w 73"/>
                  <a:gd name="T83" fmla="*/ 26 h 60"/>
                  <a:gd name="T84" fmla="*/ 25 w 73"/>
                  <a:gd name="T85" fmla="*/ 35 h 60"/>
                  <a:gd name="T86" fmla="*/ 39 w 73"/>
                  <a:gd name="T87" fmla="*/ 34 h 60"/>
                  <a:gd name="T88" fmla="*/ 42 w 73"/>
                  <a:gd name="T89" fmla="*/ 26 h 60"/>
                  <a:gd name="T90" fmla="*/ 54 w 73"/>
                  <a:gd name="T91" fmla="*/ 3 h 60"/>
                  <a:gd name="T92" fmla="*/ 70 w 73"/>
                  <a:gd name="T93" fmla="*/ 39 h 60"/>
                  <a:gd name="T94" fmla="*/ 45 w 73"/>
                  <a:gd name="T95" fmla="*/ 39 h 60"/>
                  <a:gd name="T96" fmla="*/ 54 w 73"/>
                  <a:gd name="T97" fmla="*/ 3 h 60"/>
                  <a:gd name="T98" fmla="*/ 46 w 73"/>
                  <a:gd name="T99" fmla="*/ 45 h 60"/>
                  <a:gd name="T100" fmla="*/ 69 w 73"/>
                  <a:gd name="T101" fmla="*/ 45 h 60"/>
                  <a:gd name="T102" fmla="*/ 58 w 73"/>
                  <a:gd name="T103" fmla="*/ 41 h 60"/>
                  <a:gd name="T104" fmla="*/ 58 w 73"/>
                  <a:gd name="T105" fmla="*/ 49 h 60"/>
                  <a:gd name="T106" fmla="*/ 58 w 73"/>
                  <a:gd name="T107" fmla="*/ 41 h 60"/>
                  <a:gd name="T108" fmla="*/ 55 w 73"/>
                  <a:gd name="T109" fmla="*/ 45 h 60"/>
                  <a:gd name="T110" fmla="*/ 60 w 73"/>
                  <a:gd name="T111" fmla="*/ 45 h 60"/>
                  <a:gd name="T112" fmla="*/ 20 w 73"/>
                  <a:gd name="T113" fmla="*/ 44 h 60"/>
                  <a:gd name="T114" fmla="*/ 20 w 73"/>
                  <a:gd name="T115" fmla="*/ 53 h 60"/>
                  <a:gd name="T116" fmla="*/ 20 w 73"/>
                  <a:gd name="T117" fmla="*/ 44 h 60"/>
                  <a:gd name="T118" fmla="*/ 17 w 73"/>
                  <a:gd name="T119" fmla="*/ 48 h 60"/>
                  <a:gd name="T120" fmla="*/ 22 w 73"/>
                  <a:gd name="T121" fmla="*/ 48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73" h="60">
                    <a:moveTo>
                      <a:pt x="49" y="20"/>
                    </a:moveTo>
                    <a:cubicBezTo>
                      <a:pt x="64" y="20"/>
                      <a:pt x="64" y="20"/>
                      <a:pt x="64" y="20"/>
                    </a:cubicBezTo>
                    <a:cubicBezTo>
                      <a:pt x="65" y="20"/>
                      <a:pt x="65" y="19"/>
                      <a:pt x="65" y="19"/>
                    </a:cubicBezTo>
                    <a:cubicBezTo>
                      <a:pt x="65" y="7"/>
                      <a:pt x="65" y="7"/>
                      <a:pt x="65" y="7"/>
                    </a:cubicBezTo>
                    <a:cubicBezTo>
                      <a:pt x="65" y="6"/>
                      <a:pt x="65" y="6"/>
                      <a:pt x="64" y="6"/>
                    </a:cubicBezTo>
                    <a:cubicBezTo>
                      <a:pt x="54" y="6"/>
                      <a:pt x="54" y="6"/>
                      <a:pt x="54" y="6"/>
                    </a:cubicBezTo>
                    <a:cubicBezTo>
                      <a:pt x="51" y="6"/>
                      <a:pt x="48" y="9"/>
                      <a:pt x="48" y="12"/>
                    </a:cubicBezTo>
                    <a:cubicBezTo>
                      <a:pt x="48" y="19"/>
                      <a:pt x="48" y="19"/>
                      <a:pt x="48" y="19"/>
                    </a:cubicBezTo>
                    <a:cubicBezTo>
                      <a:pt x="48" y="19"/>
                      <a:pt x="48" y="20"/>
                      <a:pt x="49" y="20"/>
                    </a:cubicBezTo>
                    <a:close/>
                    <a:moveTo>
                      <a:pt x="50" y="12"/>
                    </a:moveTo>
                    <a:cubicBezTo>
                      <a:pt x="50" y="10"/>
                      <a:pt x="52" y="8"/>
                      <a:pt x="54" y="8"/>
                    </a:cubicBezTo>
                    <a:cubicBezTo>
                      <a:pt x="63" y="8"/>
                      <a:pt x="63" y="8"/>
                      <a:pt x="63" y="8"/>
                    </a:cubicBezTo>
                    <a:cubicBezTo>
                      <a:pt x="63" y="18"/>
                      <a:pt x="63" y="18"/>
                      <a:pt x="63" y="18"/>
                    </a:cubicBezTo>
                    <a:cubicBezTo>
                      <a:pt x="50" y="18"/>
                      <a:pt x="50" y="18"/>
                      <a:pt x="50" y="18"/>
                    </a:cubicBezTo>
                    <a:lnTo>
                      <a:pt x="50" y="12"/>
                    </a:lnTo>
                    <a:close/>
                    <a:moveTo>
                      <a:pt x="72" y="0"/>
                    </a:moveTo>
                    <a:cubicBezTo>
                      <a:pt x="54" y="0"/>
                      <a:pt x="54" y="0"/>
                      <a:pt x="54" y="0"/>
                    </a:cubicBezTo>
                    <a:cubicBezTo>
                      <a:pt x="47" y="0"/>
                      <a:pt x="42" y="5"/>
                      <a:pt x="42" y="12"/>
                    </a:cubicBezTo>
                    <a:cubicBezTo>
                      <a:pt x="42" y="23"/>
                      <a:pt x="42" y="23"/>
                      <a:pt x="42" y="23"/>
                    </a:cubicBezTo>
                    <a:cubicBezTo>
                      <a:pt x="22" y="23"/>
                      <a:pt x="22" y="23"/>
                      <a:pt x="22" y="23"/>
                    </a:cubicBezTo>
                    <a:cubicBezTo>
                      <a:pt x="22" y="17"/>
                      <a:pt x="22" y="17"/>
                      <a:pt x="22" y="17"/>
                    </a:cubicBezTo>
                    <a:cubicBezTo>
                      <a:pt x="23" y="17"/>
                      <a:pt x="23" y="17"/>
                      <a:pt x="23" y="17"/>
                    </a:cubicBezTo>
                    <a:cubicBezTo>
                      <a:pt x="23" y="17"/>
                      <a:pt x="24" y="16"/>
                      <a:pt x="24" y="15"/>
                    </a:cubicBezTo>
                    <a:cubicBezTo>
                      <a:pt x="24" y="11"/>
                      <a:pt x="24" y="11"/>
                      <a:pt x="24" y="11"/>
                    </a:cubicBezTo>
                    <a:cubicBezTo>
                      <a:pt x="24" y="10"/>
                      <a:pt x="23" y="9"/>
                      <a:pt x="23" y="9"/>
                    </a:cubicBezTo>
                    <a:cubicBezTo>
                      <a:pt x="10" y="9"/>
                      <a:pt x="10" y="9"/>
                      <a:pt x="10" y="9"/>
                    </a:cubicBezTo>
                    <a:cubicBezTo>
                      <a:pt x="10" y="9"/>
                      <a:pt x="9" y="10"/>
                      <a:pt x="9" y="11"/>
                    </a:cubicBezTo>
                    <a:cubicBezTo>
                      <a:pt x="9" y="15"/>
                      <a:pt x="9" y="15"/>
                      <a:pt x="9" y="15"/>
                    </a:cubicBezTo>
                    <a:cubicBezTo>
                      <a:pt x="9" y="16"/>
                      <a:pt x="10" y="17"/>
                      <a:pt x="10" y="17"/>
                    </a:cubicBezTo>
                    <a:cubicBezTo>
                      <a:pt x="12" y="17"/>
                      <a:pt x="12" y="17"/>
                      <a:pt x="12" y="17"/>
                    </a:cubicBezTo>
                    <a:cubicBezTo>
                      <a:pt x="12" y="23"/>
                      <a:pt x="12" y="23"/>
                      <a:pt x="12" y="23"/>
                    </a:cubicBezTo>
                    <a:cubicBezTo>
                      <a:pt x="6" y="23"/>
                      <a:pt x="6" y="23"/>
                      <a:pt x="6" y="23"/>
                    </a:cubicBezTo>
                    <a:cubicBezTo>
                      <a:pt x="5" y="23"/>
                      <a:pt x="4" y="24"/>
                      <a:pt x="4" y="25"/>
                    </a:cubicBezTo>
                    <a:cubicBezTo>
                      <a:pt x="4" y="38"/>
                      <a:pt x="4" y="38"/>
                      <a:pt x="4" y="38"/>
                    </a:cubicBezTo>
                    <a:cubicBezTo>
                      <a:pt x="1" y="38"/>
                      <a:pt x="1" y="38"/>
                      <a:pt x="1" y="38"/>
                    </a:cubicBezTo>
                    <a:cubicBezTo>
                      <a:pt x="1" y="38"/>
                      <a:pt x="0" y="38"/>
                      <a:pt x="0" y="39"/>
                    </a:cubicBezTo>
                    <a:cubicBezTo>
                      <a:pt x="0" y="45"/>
                      <a:pt x="0" y="45"/>
                      <a:pt x="0" y="45"/>
                    </a:cubicBezTo>
                    <a:cubicBezTo>
                      <a:pt x="0" y="46"/>
                      <a:pt x="1" y="47"/>
                      <a:pt x="1" y="47"/>
                    </a:cubicBezTo>
                    <a:cubicBezTo>
                      <a:pt x="9" y="47"/>
                      <a:pt x="9" y="47"/>
                      <a:pt x="9" y="47"/>
                    </a:cubicBezTo>
                    <a:cubicBezTo>
                      <a:pt x="9" y="47"/>
                      <a:pt x="9" y="48"/>
                      <a:pt x="9" y="49"/>
                    </a:cubicBezTo>
                    <a:cubicBezTo>
                      <a:pt x="9" y="55"/>
                      <a:pt x="14" y="60"/>
                      <a:pt x="20" y="60"/>
                    </a:cubicBezTo>
                    <a:cubicBezTo>
                      <a:pt x="26" y="60"/>
                      <a:pt x="31" y="55"/>
                      <a:pt x="31" y="49"/>
                    </a:cubicBezTo>
                    <a:cubicBezTo>
                      <a:pt x="31" y="48"/>
                      <a:pt x="30" y="47"/>
                      <a:pt x="30" y="47"/>
                    </a:cubicBezTo>
                    <a:cubicBezTo>
                      <a:pt x="43" y="47"/>
                      <a:pt x="43" y="47"/>
                      <a:pt x="43" y="47"/>
                    </a:cubicBezTo>
                    <a:cubicBezTo>
                      <a:pt x="44" y="54"/>
                      <a:pt x="50" y="59"/>
                      <a:pt x="58" y="59"/>
                    </a:cubicBezTo>
                    <a:cubicBezTo>
                      <a:pt x="65" y="59"/>
                      <a:pt x="71" y="54"/>
                      <a:pt x="72" y="47"/>
                    </a:cubicBezTo>
                    <a:cubicBezTo>
                      <a:pt x="72" y="47"/>
                      <a:pt x="72" y="47"/>
                      <a:pt x="72" y="47"/>
                    </a:cubicBezTo>
                    <a:cubicBezTo>
                      <a:pt x="73" y="47"/>
                      <a:pt x="73" y="46"/>
                      <a:pt x="73" y="45"/>
                    </a:cubicBezTo>
                    <a:cubicBezTo>
                      <a:pt x="73" y="1"/>
                      <a:pt x="73" y="1"/>
                      <a:pt x="73" y="1"/>
                    </a:cubicBezTo>
                    <a:cubicBezTo>
                      <a:pt x="73" y="0"/>
                      <a:pt x="73" y="0"/>
                      <a:pt x="72" y="0"/>
                    </a:cubicBezTo>
                    <a:close/>
                    <a:moveTo>
                      <a:pt x="4" y="44"/>
                    </a:moveTo>
                    <a:cubicBezTo>
                      <a:pt x="3" y="44"/>
                      <a:pt x="3" y="44"/>
                      <a:pt x="3" y="44"/>
                    </a:cubicBezTo>
                    <a:cubicBezTo>
                      <a:pt x="3" y="41"/>
                      <a:pt x="3" y="41"/>
                      <a:pt x="3" y="41"/>
                    </a:cubicBezTo>
                    <a:cubicBezTo>
                      <a:pt x="4" y="41"/>
                      <a:pt x="4" y="41"/>
                      <a:pt x="4" y="41"/>
                    </a:cubicBezTo>
                    <a:lnTo>
                      <a:pt x="4" y="44"/>
                    </a:lnTo>
                    <a:close/>
                    <a:moveTo>
                      <a:pt x="27" y="26"/>
                    </a:moveTo>
                    <a:cubicBezTo>
                      <a:pt x="36" y="26"/>
                      <a:pt x="36" y="26"/>
                      <a:pt x="36" y="26"/>
                    </a:cubicBezTo>
                    <a:cubicBezTo>
                      <a:pt x="36" y="32"/>
                      <a:pt x="36" y="32"/>
                      <a:pt x="36" y="32"/>
                    </a:cubicBezTo>
                    <a:cubicBezTo>
                      <a:pt x="27" y="32"/>
                      <a:pt x="27" y="32"/>
                      <a:pt x="27" y="32"/>
                    </a:cubicBezTo>
                    <a:lnTo>
                      <a:pt x="27" y="26"/>
                    </a:lnTo>
                    <a:close/>
                    <a:moveTo>
                      <a:pt x="12" y="12"/>
                    </a:moveTo>
                    <a:cubicBezTo>
                      <a:pt x="21" y="12"/>
                      <a:pt x="21" y="12"/>
                      <a:pt x="21" y="12"/>
                    </a:cubicBezTo>
                    <a:cubicBezTo>
                      <a:pt x="21" y="14"/>
                      <a:pt x="21" y="14"/>
                      <a:pt x="21" y="14"/>
                    </a:cubicBezTo>
                    <a:cubicBezTo>
                      <a:pt x="12" y="14"/>
                      <a:pt x="12" y="14"/>
                      <a:pt x="12" y="14"/>
                    </a:cubicBezTo>
                    <a:lnTo>
                      <a:pt x="12" y="12"/>
                    </a:lnTo>
                    <a:close/>
                    <a:moveTo>
                      <a:pt x="19" y="17"/>
                    </a:moveTo>
                    <a:cubicBezTo>
                      <a:pt x="19" y="23"/>
                      <a:pt x="19" y="23"/>
                      <a:pt x="19" y="23"/>
                    </a:cubicBezTo>
                    <a:cubicBezTo>
                      <a:pt x="15" y="23"/>
                      <a:pt x="15" y="23"/>
                      <a:pt x="15" y="23"/>
                    </a:cubicBezTo>
                    <a:cubicBezTo>
                      <a:pt x="15" y="17"/>
                      <a:pt x="15" y="17"/>
                      <a:pt x="15" y="17"/>
                    </a:cubicBezTo>
                    <a:lnTo>
                      <a:pt x="19" y="17"/>
                    </a:lnTo>
                    <a:close/>
                    <a:moveTo>
                      <a:pt x="20" y="57"/>
                    </a:moveTo>
                    <a:cubicBezTo>
                      <a:pt x="15" y="57"/>
                      <a:pt x="12" y="53"/>
                      <a:pt x="12" y="49"/>
                    </a:cubicBezTo>
                    <a:cubicBezTo>
                      <a:pt x="12" y="44"/>
                      <a:pt x="15" y="41"/>
                      <a:pt x="20" y="41"/>
                    </a:cubicBezTo>
                    <a:cubicBezTo>
                      <a:pt x="24" y="41"/>
                      <a:pt x="28" y="44"/>
                      <a:pt x="28" y="49"/>
                    </a:cubicBezTo>
                    <a:cubicBezTo>
                      <a:pt x="28" y="53"/>
                      <a:pt x="24" y="57"/>
                      <a:pt x="20" y="57"/>
                    </a:cubicBezTo>
                    <a:close/>
                    <a:moveTo>
                      <a:pt x="42" y="44"/>
                    </a:moveTo>
                    <a:cubicBezTo>
                      <a:pt x="29" y="44"/>
                      <a:pt x="29" y="44"/>
                      <a:pt x="29" y="44"/>
                    </a:cubicBezTo>
                    <a:cubicBezTo>
                      <a:pt x="27" y="40"/>
                      <a:pt x="24" y="38"/>
                      <a:pt x="20" y="38"/>
                    </a:cubicBezTo>
                    <a:cubicBezTo>
                      <a:pt x="16" y="38"/>
                      <a:pt x="12" y="40"/>
                      <a:pt x="10" y="43"/>
                    </a:cubicBezTo>
                    <a:cubicBezTo>
                      <a:pt x="10" y="39"/>
                      <a:pt x="10" y="39"/>
                      <a:pt x="10" y="39"/>
                    </a:cubicBezTo>
                    <a:cubicBezTo>
                      <a:pt x="10" y="38"/>
                      <a:pt x="10" y="38"/>
                      <a:pt x="9" y="38"/>
                    </a:cubicBezTo>
                    <a:cubicBezTo>
                      <a:pt x="7" y="38"/>
                      <a:pt x="7" y="38"/>
                      <a:pt x="7" y="38"/>
                    </a:cubicBezTo>
                    <a:cubicBezTo>
                      <a:pt x="7" y="26"/>
                      <a:pt x="7" y="26"/>
                      <a:pt x="7" y="26"/>
                    </a:cubicBezTo>
                    <a:cubicBezTo>
                      <a:pt x="24" y="26"/>
                      <a:pt x="24" y="26"/>
                      <a:pt x="24" y="26"/>
                    </a:cubicBezTo>
                    <a:cubicBezTo>
                      <a:pt x="24" y="34"/>
                      <a:pt x="24" y="34"/>
                      <a:pt x="24" y="34"/>
                    </a:cubicBezTo>
                    <a:cubicBezTo>
                      <a:pt x="24" y="34"/>
                      <a:pt x="25" y="35"/>
                      <a:pt x="25" y="35"/>
                    </a:cubicBezTo>
                    <a:cubicBezTo>
                      <a:pt x="37" y="35"/>
                      <a:pt x="37" y="35"/>
                      <a:pt x="37" y="35"/>
                    </a:cubicBezTo>
                    <a:cubicBezTo>
                      <a:pt x="38" y="35"/>
                      <a:pt x="39" y="34"/>
                      <a:pt x="39" y="34"/>
                    </a:cubicBezTo>
                    <a:cubicBezTo>
                      <a:pt x="39" y="26"/>
                      <a:pt x="39" y="26"/>
                      <a:pt x="39" y="26"/>
                    </a:cubicBezTo>
                    <a:cubicBezTo>
                      <a:pt x="42" y="26"/>
                      <a:pt x="42" y="26"/>
                      <a:pt x="42" y="26"/>
                    </a:cubicBezTo>
                    <a:lnTo>
                      <a:pt x="42" y="44"/>
                    </a:lnTo>
                    <a:close/>
                    <a:moveTo>
                      <a:pt x="54" y="3"/>
                    </a:moveTo>
                    <a:cubicBezTo>
                      <a:pt x="70" y="3"/>
                      <a:pt x="70" y="3"/>
                      <a:pt x="70" y="3"/>
                    </a:cubicBezTo>
                    <a:cubicBezTo>
                      <a:pt x="70" y="39"/>
                      <a:pt x="70" y="39"/>
                      <a:pt x="70" y="39"/>
                    </a:cubicBezTo>
                    <a:cubicBezTo>
                      <a:pt x="68" y="34"/>
                      <a:pt x="63" y="31"/>
                      <a:pt x="58" y="31"/>
                    </a:cubicBezTo>
                    <a:cubicBezTo>
                      <a:pt x="52" y="31"/>
                      <a:pt x="47" y="34"/>
                      <a:pt x="45" y="39"/>
                    </a:cubicBezTo>
                    <a:cubicBezTo>
                      <a:pt x="45" y="12"/>
                      <a:pt x="45" y="12"/>
                      <a:pt x="45" y="12"/>
                    </a:cubicBezTo>
                    <a:cubicBezTo>
                      <a:pt x="45" y="7"/>
                      <a:pt x="49" y="3"/>
                      <a:pt x="54" y="3"/>
                    </a:cubicBezTo>
                    <a:close/>
                    <a:moveTo>
                      <a:pt x="58" y="56"/>
                    </a:moveTo>
                    <a:cubicBezTo>
                      <a:pt x="51" y="56"/>
                      <a:pt x="46" y="51"/>
                      <a:pt x="46" y="45"/>
                    </a:cubicBezTo>
                    <a:cubicBezTo>
                      <a:pt x="46" y="39"/>
                      <a:pt x="51" y="34"/>
                      <a:pt x="58" y="34"/>
                    </a:cubicBezTo>
                    <a:cubicBezTo>
                      <a:pt x="64" y="34"/>
                      <a:pt x="69" y="39"/>
                      <a:pt x="69" y="45"/>
                    </a:cubicBezTo>
                    <a:cubicBezTo>
                      <a:pt x="69" y="51"/>
                      <a:pt x="64" y="56"/>
                      <a:pt x="58" y="56"/>
                    </a:cubicBezTo>
                    <a:close/>
                    <a:moveTo>
                      <a:pt x="58" y="41"/>
                    </a:moveTo>
                    <a:cubicBezTo>
                      <a:pt x="55" y="41"/>
                      <a:pt x="53" y="43"/>
                      <a:pt x="53" y="45"/>
                    </a:cubicBezTo>
                    <a:cubicBezTo>
                      <a:pt x="53" y="47"/>
                      <a:pt x="55" y="49"/>
                      <a:pt x="58" y="49"/>
                    </a:cubicBezTo>
                    <a:cubicBezTo>
                      <a:pt x="60" y="49"/>
                      <a:pt x="62" y="47"/>
                      <a:pt x="62" y="45"/>
                    </a:cubicBezTo>
                    <a:cubicBezTo>
                      <a:pt x="62" y="43"/>
                      <a:pt x="60" y="41"/>
                      <a:pt x="58" y="41"/>
                    </a:cubicBezTo>
                    <a:close/>
                    <a:moveTo>
                      <a:pt x="58" y="47"/>
                    </a:moveTo>
                    <a:cubicBezTo>
                      <a:pt x="56" y="47"/>
                      <a:pt x="55" y="46"/>
                      <a:pt x="55" y="45"/>
                    </a:cubicBezTo>
                    <a:cubicBezTo>
                      <a:pt x="55" y="44"/>
                      <a:pt x="56" y="43"/>
                      <a:pt x="58" y="43"/>
                    </a:cubicBezTo>
                    <a:cubicBezTo>
                      <a:pt x="59" y="43"/>
                      <a:pt x="60" y="44"/>
                      <a:pt x="60" y="45"/>
                    </a:cubicBezTo>
                    <a:cubicBezTo>
                      <a:pt x="60" y="46"/>
                      <a:pt x="59" y="47"/>
                      <a:pt x="58" y="47"/>
                    </a:cubicBezTo>
                    <a:close/>
                    <a:moveTo>
                      <a:pt x="20" y="44"/>
                    </a:moveTo>
                    <a:cubicBezTo>
                      <a:pt x="17" y="44"/>
                      <a:pt x="15" y="46"/>
                      <a:pt x="15" y="48"/>
                    </a:cubicBezTo>
                    <a:cubicBezTo>
                      <a:pt x="15" y="51"/>
                      <a:pt x="17" y="53"/>
                      <a:pt x="20" y="53"/>
                    </a:cubicBezTo>
                    <a:cubicBezTo>
                      <a:pt x="22" y="53"/>
                      <a:pt x="24" y="51"/>
                      <a:pt x="24" y="48"/>
                    </a:cubicBezTo>
                    <a:cubicBezTo>
                      <a:pt x="24" y="46"/>
                      <a:pt x="22" y="44"/>
                      <a:pt x="20" y="44"/>
                    </a:cubicBezTo>
                    <a:close/>
                    <a:moveTo>
                      <a:pt x="20" y="51"/>
                    </a:moveTo>
                    <a:cubicBezTo>
                      <a:pt x="18" y="51"/>
                      <a:pt x="17" y="50"/>
                      <a:pt x="17" y="48"/>
                    </a:cubicBezTo>
                    <a:cubicBezTo>
                      <a:pt x="17" y="47"/>
                      <a:pt x="18" y="46"/>
                      <a:pt x="20" y="46"/>
                    </a:cubicBezTo>
                    <a:cubicBezTo>
                      <a:pt x="21" y="46"/>
                      <a:pt x="22" y="47"/>
                      <a:pt x="22" y="48"/>
                    </a:cubicBezTo>
                    <a:cubicBezTo>
                      <a:pt x="22" y="50"/>
                      <a:pt x="21" y="51"/>
                      <a:pt x="20" y="51"/>
                    </a:cubicBezTo>
                    <a:close/>
                  </a:path>
                </a:pathLst>
              </a:custGeom>
              <a:solidFill>
                <a:schemeClr val="bg1"/>
              </a:solidFill>
              <a:ln>
                <a:noFill/>
              </a:ln>
            </p:spPr>
            <p:txBody>
              <a:bodyPr anchor="ctr"/>
              <a:lstStyle/>
              <a:p>
                <a:pPr algn="ctr"/>
                <a:endParaRPr>
                  <a:solidFill>
                    <a:schemeClr val="bg1">
                      <a:lumMod val="50000"/>
                    </a:schemeClr>
                  </a:solidFill>
                  <a:latin typeface="微软雅黑" panose="020B0503020204020204" pitchFamily="34" charset="-122"/>
                  <a:ea typeface="微软雅黑" panose="020B0503020204020204" pitchFamily="34" charset="-122"/>
                </a:endParaRPr>
              </a:p>
            </p:txBody>
          </p:sp>
        </p:grpSp>
        <p:grpSp>
          <p:nvGrpSpPr>
            <p:cNvPr id="38" name="组合 37"/>
            <p:cNvGrpSpPr/>
            <p:nvPr/>
          </p:nvGrpSpPr>
          <p:grpSpPr>
            <a:xfrm>
              <a:off x="9559909" y="3229111"/>
              <a:ext cx="827733" cy="540645"/>
              <a:chOff x="7169932" y="2695638"/>
              <a:chExt cx="620800" cy="405484"/>
            </a:xfrm>
          </p:grpSpPr>
          <p:grpSp>
            <p:nvGrpSpPr>
              <p:cNvPr id="54" name="组合 53"/>
              <p:cNvGrpSpPr/>
              <p:nvPr/>
            </p:nvGrpSpPr>
            <p:grpSpPr>
              <a:xfrm flipH="1">
                <a:off x="7169932" y="2695638"/>
                <a:ext cx="620800" cy="405484"/>
                <a:chOff x="1588" y="2074863"/>
                <a:chExt cx="627062" cy="409575"/>
              </a:xfrm>
            </p:grpSpPr>
            <p:sp>
              <p:nvSpPr>
                <p:cNvPr id="56" name="任意多边形: 形状 55"/>
                <p:cNvSpPr/>
                <p:nvPr/>
              </p:nvSpPr>
              <p:spPr bwMode="auto">
                <a:xfrm>
                  <a:off x="1588" y="2074863"/>
                  <a:ext cx="627062" cy="409575"/>
                </a:xfrm>
                <a:custGeom>
                  <a:avLst/>
                  <a:gdLst>
                    <a:gd name="T0" fmla="*/ 0 w 395"/>
                    <a:gd name="T1" fmla="*/ 0 h 258"/>
                    <a:gd name="T2" fmla="*/ 82 w 395"/>
                    <a:gd name="T3" fmla="*/ 128 h 258"/>
                    <a:gd name="T4" fmla="*/ 0 w 395"/>
                    <a:gd name="T5" fmla="*/ 258 h 258"/>
                    <a:gd name="T6" fmla="*/ 395 w 395"/>
                    <a:gd name="T7" fmla="*/ 258 h 258"/>
                    <a:gd name="T8" fmla="*/ 395 w 395"/>
                    <a:gd name="T9" fmla="*/ 0 h 258"/>
                    <a:gd name="T10" fmla="*/ 0 w 395"/>
                    <a:gd name="T11" fmla="*/ 0 h 258"/>
                  </a:gdLst>
                  <a:ahLst/>
                  <a:cxnLst>
                    <a:cxn ang="0">
                      <a:pos x="T0" y="T1"/>
                    </a:cxn>
                    <a:cxn ang="0">
                      <a:pos x="T2" y="T3"/>
                    </a:cxn>
                    <a:cxn ang="0">
                      <a:pos x="T4" y="T5"/>
                    </a:cxn>
                    <a:cxn ang="0">
                      <a:pos x="T6" y="T7"/>
                    </a:cxn>
                    <a:cxn ang="0">
                      <a:pos x="T8" y="T9"/>
                    </a:cxn>
                    <a:cxn ang="0">
                      <a:pos x="T10" y="T11"/>
                    </a:cxn>
                  </a:cxnLst>
                  <a:rect l="0" t="0" r="r" b="b"/>
                  <a:pathLst>
                    <a:path w="395" h="258">
                      <a:moveTo>
                        <a:pt x="0" y="0"/>
                      </a:moveTo>
                      <a:lnTo>
                        <a:pt x="82" y="128"/>
                      </a:lnTo>
                      <a:lnTo>
                        <a:pt x="0" y="258"/>
                      </a:lnTo>
                      <a:lnTo>
                        <a:pt x="395" y="258"/>
                      </a:lnTo>
                      <a:lnTo>
                        <a:pt x="395" y="0"/>
                      </a:lnTo>
                      <a:lnTo>
                        <a:pt x="0" y="0"/>
                      </a:lnTo>
                      <a:close/>
                    </a:path>
                  </a:pathLst>
                </a:custGeom>
                <a:solidFill>
                  <a:schemeClr val="accent5"/>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bg1">
                        <a:lumMod val="50000"/>
                      </a:schemeClr>
                    </a:solidFill>
                    <a:latin typeface="微软雅黑" panose="020B0503020204020204" pitchFamily="34" charset="-122"/>
                    <a:ea typeface="微软雅黑" panose="020B0503020204020204" pitchFamily="34" charset="-122"/>
                  </a:endParaRPr>
                </a:p>
              </p:txBody>
            </p:sp>
            <p:sp>
              <p:nvSpPr>
                <p:cNvPr id="57" name="任意多边形: 形状 56"/>
                <p:cNvSpPr/>
                <p:nvPr/>
              </p:nvSpPr>
              <p:spPr bwMode="auto">
                <a:xfrm>
                  <a:off x="463550" y="2074863"/>
                  <a:ext cx="165100" cy="409575"/>
                </a:xfrm>
                <a:custGeom>
                  <a:avLst/>
                  <a:gdLst>
                    <a:gd name="T0" fmla="*/ 0 w 44"/>
                    <a:gd name="T1" fmla="*/ 54 h 109"/>
                    <a:gd name="T2" fmla="*/ 10 w 44"/>
                    <a:gd name="T3" fmla="*/ 109 h 109"/>
                    <a:gd name="T4" fmla="*/ 44 w 44"/>
                    <a:gd name="T5" fmla="*/ 109 h 109"/>
                    <a:gd name="T6" fmla="*/ 44 w 44"/>
                    <a:gd name="T7" fmla="*/ 0 h 109"/>
                    <a:gd name="T8" fmla="*/ 10 w 44"/>
                    <a:gd name="T9" fmla="*/ 0 h 109"/>
                    <a:gd name="T10" fmla="*/ 0 w 44"/>
                    <a:gd name="T11" fmla="*/ 54 h 109"/>
                  </a:gdLst>
                  <a:ahLst/>
                  <a:cxnLst>
                    <a:cxn ang="0">
                      <a:pos x="T0" y="T1"/>
                    </a:cxn>
                    <a:cxn ang="0">
                      <a:pos x="T2" y="T3"/>
                    </a:cxn>
                    <a:cxn ang="0">
                      <a:pos x="T4" y="T5"/>
                    </a:cxn>
                    <a:cxn ang="0">
                      <a:pos x="T6" y="T7"/>
                    </a:cxn>
                    <a:cxn ang="0">
                      <a:pos x="T8" y="T9"/>
                    </a:cxn>
                    <a:cxn ang="0">
                      <a:pos x="T10" y="T11"/>
                    </a:cxn>
                  </a:cxnLst>
                  <a:rect l="0" t="0" r="r" b="b"/>
                  <a:pathLst>
                    <a:path w="44" h="109">
                      <a:moveTo>
                        <a:pt x="0" y="54"/>
                      </a:moveTo>
                      <a:cubicBezTo>
                        <a:pt x="0" y="75"/>
                        <a:pt x="4" y="95"/>
                        <a:pt x="10" y="109"/>
                      </a:cubicBezTo>
                      <a:cubicBezTo>
                        <a:pt x="44" y="109"/>
                        <a:pt x="44" y="109"/>
                        <a:pt x="44" y="109"/>
                      </a:cubicBezTo>
                      <a:cubicBezTo>
                        <a:pt x="44" y="0"/>
                        <a:pt x="44" y="0"/>
                        <a:pt x="44" y="0"/>
                      </a:cubicBezTo>
                      <a:cubicBezTo>
                        <a:pt x="10" y="0"/>
                        <a:pt x="10" y="0"/>
                        <a:pt x="10" y="0"/>
                      </a:cubicBezTo>
                      <a:cubicBezTo>
                        <a:pt x="4" y="14"/>
                        <a:pt x="0" y="33"/>
                        <a:pt x="0" y="54"/>
                      </a:cubicBezTo>
                      <a:close/>
                    </a:path>
                  </a:pathLst>
                </a:custGeom>
                <a:gradFill flip="none" rotWithShape="1">
                  <a:gsLst>
                    <a:gs pos="0">
                      <a:schemeClr val="tx1">
                        <a:alpha val="0"/>
                      </a:schemeClr>
                    </a:gs>
                    <a:gs pos="100000">
                      <a:schemeClr val="tx1">
                        <a:alpha val="20000"/>
                      </a:schemeClr>
                    </a:gs>
                  </a:gsLst>
                  <a:lin ang="0" scaled="1"/>
                  <a:tileRect/>
                </a:gra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bg1">
                        <a:lumMod val="50000"/>
                      </a:schemeClr>
                    </a:solidFill>
                    <a:latin typeface="微软雅黑" panose="020B0503020204020204" pitchFamily="34" charset="-122"/>
                    <a:ea typeface="微软雅黑" panose="020B0503020204020204" pitchFamily="34" charset="-122"/>
                  </a:endParaRPr>
                </a:p>
              </p:txBody>
            </p:sp>
          </p:grpSp>
          <p:sp>
            <p:nvSpPr>
              <p:cNvPr id="55" name="任意多边形: 形状 54"/>
              <p:cNvSpPr/>
              <p:nvPr/>
            </p:nvSpPr>
            <p:spPr bwMode="auto">
              <a:xfrm>
                <a:off x="7310824" y="2799734"/>
                <a:ext cx="243461" cy="194504"/>
              </a:xfrm>
              <a:custGeom>
                <a:avLst/>
                <a:gdLst>
                  <a:gd name="T0" fmla="*/ 62 w 78"/>
                  <a:gd name="T1" fmla="*/ 44 h 60"/>
                  <a:gd name="T2" fmla="*/ 61 w 78"/>
                  <a:gd name="T3" fmla="*/ 34 h 60"/>
                  <a:gd name="T4" fmla="*/ 76 w 78"/>
                  <a:gd name="T5" fmla="*/ 19 h 60"/>
                  <a:gd name="T6" fmla="*/ 70 w 78"/>
                  <a:gd name="T7" fmla="*/ 10 h 60"/>
                  <a:gd name="T8" fmla="*/ 49 w 78"/>
                  <a:gd name="T9" fmla="*/ 1 h 60"/>
                  <a:gd name="T10" fmla="*/ 31 w 78"/>
                  <a:gd name="T11" fmla="*/ 1 h 60"/>
                  <a:gd name="T12" fmla="*/ 47 w 78"/>
                  <a:gd name="T13" fmla="*/ 13 h 60"/>
                  <a:gd name="T14" fmla="*/ 65 w 78"/>
                  <a:gd name="T15" fmla="*/ 13 h 60"/>
                  <a:gd name="T16" fmla="*/ 43 w 78"/>
                  <a:gd name="T17" fmla="*/ 27 h 60"/>
                  <a:gd name="T18" fmla="*/ 43 w 78"/>
                  <a:gd name="T19" fmla="*/ 32 h 60"/>
                  <a:gd name="T20" fmla="*/ 39 w 78"/>
                  <a:gd name="T21" fmla="*/ 35 h 60"/>
                  <a:gd name="T22" fmla="*/ 52 w 78"/>
                  <a:gd name="T23" fmla="*/ 45 h 60"/>
                  <a:gd name="T24" fmla="*/ 31 w 78"/>
                  <a:gd name="T25" fmla="*/ 21 h 60"/>
                  <a:gd name="T26" fmla="*/ 10 w 78"/>
                  <a:gd name="T27" fmla="*/ 20 h 60"/>
                  <a:gd name="T28" fmla="*/ 0 w 78"/>
                  <a:gd name="T29" fmla="*/ 46 h 60"/>
                  <a:gd name="T30" fmla="*/ 9 w 78"/>
                  <a:gd name="T31" fmla="*/ 54 h 60"/>
                  <a:gd name="T32" fmla="*/ 49 w 78"/>
                  <a:gd name="T33" fmla="*/ 54 h 60"/>
                  <a:gd name="T34" fmla="*/ 75 w 78"/>
                  <a:gd name="T35" fmla="*/ 54 h 60"/>
                  <a:gd name="T36" fmla="*/ 75 w 78"/>
                  <a:gd name="T37" fmla="*/ 45 h 60"/>
                  <a:gd name="T38" fmla="*/ 34 w 78"/>
                  <a:gd name="T39" fmla="*/ 3 h 60"/>
                  <a:gd name="T40" fmla="*/ 53 w 78"/>
                  <a:gd name="T41" fmla="*/ 33 h 60"/>
                  <a:gd name="T42" fmla="*/ 54 w 78"/>
                  <a:gd name="T43" fmla="*/ 33 h 60"/>
                  <a:gd name="T44" fmla="*/ 72 w 78"/>
                  <a:gd name="T45" fmla="*/ 17 h 60"/>
                  <a:gd name="T46" fmla="*/ 71 w 78"/>
                  <a:gd name="T47" fmla="*/ 13 h 60"/>
                  <a:gd name="T48" fmla="*/ 74 w 78"/>
                  <a:gd name="T49" fmla="*/ 14 h 60"/>
                  <a:gd name="T50" fmla="*/ 59 w 78"/>
                  <a:gd name="T51" fmla="*/ 28 h 60"/>
                  <a:gd name="T52" fmla="*/ 68 w 78"/>
                  <a:gd name="T53" fmla="*/ 15 h 60"/>
                  <a:gd name="T54" fmla="*/ 53 w 78"/>
                  <a:gd name="T55" fmla="*/ 25 h 60"/>
                  <a:gd name="T56" fmla="*/ 46 w 78"/>
                  <a:gd name="T57" fmla="*/ 30 h 60"/>
                  <a:gd name="T58" fmla="*/ 42 w 78"/>
                  <a:gd name="T59" fmla="*/ 37 h 60"/>
                  <a:gd name="T60" fmla="*/ 42 w 78"/>
                  <a:gd name="T61" fmla="*/ 42 h 60"/>
                  <a:gd name="T62" fmla="*/ 25 w 78"/>
                  <a:gd name="T63" fmla="*/ 51 h 60"/>
                  <a:gd name="T64" fmla="*/ 50 w 78"/>
                  <a:gd name="T65" fmla="*/ 48 h 60"/>
                  <a:gd name="T66" fmla="*/ 12 w 78"/>
                  <a:gd name="T67" fmla="*/ 23 h 60"/>
                  <a:gd name="T68" fmla="*/ 22 w 78"/>
                  <a:gd name="T69" fmla="*/ 45 h 60"/>
                  <a:gd name="T70" fmla="*/ 3 w 78"/>
                  <a:gd name="T71" fmla="*/ 45 h 60"/>
                  <a:gd name="T72" fmla="*/ 9 w 78"/>
                  <a:gd name="T73" fmla="*/ 48 h 60"/>
                  <a:gd name="T74" fmla="*/ 3 w 78"/>
                  <a:gd name="T75" fmla="*/ 48 h 60"/>
                  <a:gd name="T76" fmla="*/ 17 w 78"/>
                  <a:gd name="T77" fmla="*/ 47 h 60"/>
                  <a:gd name="T78" fmla="*/ 57 w 78"/>
                  <a:gd name="T79" fmla="*/ 56 h 60"/>
                  <a:gd name="T80" fmla="*/ 62 w 78"/>
                  <a:gd name="T81" fmla="*/ 51 h 60"/>
                  <a:gd name="T82" fmla="*/ 66 w 78"/>
                  <a:gd name="T83" fmla="*/ 51 h 60"/>
                  <a:gd name="T84" fmla="*/ 73 w 78"/>
                  <a:gd name="T85" fmla="*/ 51 h 60"/>
                  <a:gd name="T86" fmla="*/ 26 w 78"/>
                  <a:gd name="T87" fmla="*/ 26 h 60"/>
                  <a:gd name="T88" fmla="*/ 13 w 78"/>
                  <a:gd name="T89" fmla="*/ 25 h 60"/>
                  <a:gd name="T90" fmla="*/ 7 w 78"/>
                  <a:gd name="T91" fmla="*/ 36 h 60"/>
                  <a:gd name="T92" fmla="*/ 24 w 78"/>
                  <a:gd name="T93" fmla="*/ 27 h 60"/>
                  <a:gd name="T94" fmla="*/ 14 w 78"/>
                  <a:gd name="T95" fmla="*/ 27 h 60"/>
                  <a:gd name="T96" fmla="*/ 13 w 78"/>
                  <a:gd name="T97" fmla="*/ 41 h 60"/>
                  <a:gd name="T98" fmla="*/ 17 w 78"/>
                  <a:gd name="T99" fmla="*/ 38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78" h="60">
                    <a:moveTo>
                      <a:pt x="75" y="45"/>
                    </a:moveTo>
                    <a:cubicBezTo>
                      <a:pt x="62" y="45"/>
                      <a:pt x="62" y="45"/>
                      <a:pt x="62" y="45"/>
                    </a:cubicBezTo>
                    <a:cubicBezTo>
                      <a:pt x="62" y="45"/>
                      <a:pt x="62" y="44"/>
                      <a:pt x="62" y="44"/>
                    </a:cubicBezTo>
                    <a:cubicBezTo>
                      <a:pt x="63" y="44"/>
                      <a:pt x="63" y="44"/>
                      <a:pt x="63" y="43"/>
                    </a:cubicBezTo>
                    <a:cubicBezTo>
                      <a:pt x="63" y="35"/>
                      <a:pt x="63" y="35"/>
                      <a:pt x="63" y="35"/>
                    </a:cubicBezTo>
                    <a:cubicBezTo>
                      <a:pt x="63" y="34"/>
                      <a:pt x="62" y="34"/>
                      <a:pt x="61" y="34"/>
                    </a:cubicBezTo>
                    <a:cubicBezTo>
                      <a:pt x="59" y="34"/>
                      <a:pt x="59" y="34"/>
                      <a:pt x="59" y="34"/>
                    </a:cubicBezTo>
                    <a:cubicBezTo>
                      <a:pt x="59" y="32"/>
                      <a:pt x="59" y="32"/>
                      <a:pt x="59" y="32"/>
                    </a:cubicBezTo>
                    <a:cubicBezTo>
                      <a:pt x="76" y="19"/>
                      <a:pt x="76" y="19"/>
                      <a:pt x="76" y="19"/>
                    </a:cubicBezTo>
                    <a:cubicBezTo>
                      <a:pt x="77" y="17"/>
                      <a:pt x="78" y="15"/>
                      <a:pt x="77" y="13"/>
                    </a:cubicBezTo>
                    <a:cubicBezTo>
                      <a:pt x="76" y="12"/>
                      <a:pt x="76" y="12"/>
                      <a:pt x="76" y="12"/>
                    </a:cubicBezTo>
                    <a:cubicBezTo>
                      <a:pt x="75" y="10"/>
                      <a:pt x="72" y="9"/>
                      <a:pt x="70" y="10"/>
                    </a:cubicBezTo>
                    <a:cubicBezTo>
                      <a:pt x="68" y="12"/>
                      <a:pt x="68" y="12"/>
                      <a:pt x="68" y="12"/>
                    </a:cubicBezTo>
                    <a:cubicBezTo>
                      <a:pt x="49" y="3"/>
                      <a:pt x="49" y="3"/>
                      <a:pt x="49" y="3"/>
                    </a:cubicBezTo>
                    <a:cubicBezTo>
                      <a:pt x="49" y="1"/>
                      <a:pt x="49" y="1"/>
                      <a:pt x="49" y="1"/>
                    </a:cubicBezTo>
                    <a:cubicBezTo>
                      <a:pt x="49" y="0"/>
                      <a:pt x="48" y="0"/>
                      <a:pt x="47" y="0"/>
                    </a:cubicBezTo>
                    <a:cubicBezTo>
                      <a:pt x="32" y="0"/>
                      <a:pt x="32" y="0"/>
                      <a:pt x="32" y="0"/>
                    </a:cubicBezTo>
                    <a:cubicBezTo>
                      <a:pt x="32" y="0"/>
                      <a:pt x="31" y="0"/>
                      <a:pt x="31" y="1"/>
                    </a:cubicBezTo>
                    <a:cubicBezTo>
                      <a:pt x="31" y="12"/>
                      <a:pt x="31" y="12"/>
                      <a:pt x="31" y="12"/>
                    </a:cubicBezTo>
                    <a:cubicBezTo>
                      <a:pt x="31" y="13"/>
                      <a:pt x="32" y="13"/>
                      <a:pt x="32" y="13"/>
                    </a:cubicBezTo>
                    <a:cubicBezTo>
                      <a:pt x="47" y="13"/>
                      <a:pt x="47" y="13"/>
                      <a:pt x="47" y="13"/>
                    </a:cubicBezTo>
                    <a:cubicBezTo>
                      <a:pt x="48" y="13"/>
                      <a:pt x="49" y="13"/>
                      <a:pt x="49" y="12"/>
                    </a:cubicBezTo>
                    <a:cubicBezTo>
                      <a:pt x="49" y="6"/>
                      <a:pt x="49" y="6"/>
                      <a:pt x="49" y="6"/>
                    </a:cubicBezTo>
                    <a:cubicBezTo>
                      <a:pt x="65" y="13"/>
                      <a:pt x="65" y="13"/>
                      <a:pt x="65" y="13"/>
                    </a:cubicBezTo>
                    <a:cubicBezTo>
                      <a:pt x="49" y="22"/>
                      <a:pt x="49" y="22"/>
                      <a:pt x="49" y="22"/>
                    </a:cubicBezTo>
                    <a:cubicBezTo>
                      <a:pt x="49" y="22"/>
                      <a:pt x="49" y="22"/>
                      <a:pt x="49" y="22"/>
                    </a:cubicBezTo>
                    <a:cubicBezTo>
                      <a:pt x="46" y="22"/>
                      <a:pt x="43" y="24"/>
                      <a:pt x="43" y="27"/>
                    </a:cubicBezTo>
                    <a:cubicBezTo>
                      <a:pt x="43" y="31"/>
                      <a:pt x="43" y="31"/>
                      <a:pt x="43" y="31"/>
                    </a:cubicBezTo>
                    <a:cubicBezTo>
                      <a:pt x="43" y="31"/>
                      <a:pt x="43" y="31"/>
                      <a:pt x="43" y="31"/>
                    </a:cubicBezTo>
                    <a:cubicBezTo>
                      <a:pt x="43" y="31"/>
                      <a:pt x="43" y="32"/>
                      <a:pt x="43" y="32"/>
                    </a:cubicBezTo>
                    <a:cubicBezTo>
                      <a:pt x="43" y="34"/>
                      <a:pt x="43" y="34"/>
                      <a:pt x="43" y="34"/>
                    </a:cubicBezTo>
                    <a:cubicBezTo>
                      <a:pt x="41" y="34"/>
                      <a:pt x="41" y="34"/>
                      <a:pt x="41" y="34"/>
                    </a:cubicBezTo>
                    <a:cubicBezTo>
                      <a:pt x="40" y="34"/>
                      <a:pt x="39" y="34"/>
                      <a:pt x="39" y="35"/>
                    </a:cubicBezTo>
                    <a:cubicBezTo>
                      <a:pt x="39" y="43"/>
                      <a:pt x="39" y="43"/>
                      <a:pt x="39" y="43"/>
                    </a:cubicBezTo>
                    <a:cubicBezTo>
                      <a:pt x="39" y="44"/>
                      <a:pt x="40" y="45"/>
                      <a:pt x="41" y="45"/>
                    </a:cubicBezTo>
                    <a:cubicBezTo>
                      <a:pt x="52" y="45"/>
                      <a:pt x="52" y="45"/>
                      <a:pt x="52" y="45"/>
                    </a:cubicBezTo>
                    <a:cubicBezTo>
                      <a:pt x="52" y="45"/>
                      <a:pt x="52" y="45"/>
                      <a:pt x="52" y="45"/>
                    </a:cubicBezTo>
                    <a:cubicBezTo>
                      <a:pt x="31" y="45"/>
                      <a:pt x="31" y="45"/>
                      <a:pt x="31" y="45"/>
                    </a:cubicBezTo>
                    <a:cubicBezTo>
                      <a:pt x="31" y="21"/>
                      <a:pt x="31" y="21"/>
                      <a:pt x="31" y="21"/>
                    </a:cubicBezTo>
                    <a:cubicBezTo>
                      <a:pt x="31" y="20"/>
                      <a:pt x="30" y="20"/>
                      <a:pt x="30" y="20"/>
                    </a:cubicBezTo>
                    <a:cubicBezTo>
                      <a:pt x="11" y="20"/>
                      <a:pt x="11" y="20"/>
                      <a:pt x="11" y="20"/>
                    </a:cubicBezTo>
                    <a:cubicBezTo>
                      <a:pt x="11" y="20"/>
                      <a:pt x="10" y="20"/>
                      <a:pt x="10" y="20"/>
                    </a:cubicBezTo>
                    <a:cubicBezTo>
                      <a:pt x="0" y="34"/>
                      <a:pt x="0" y="34"/>
                      <a:pt x="0" y="34"/>
                    </a:cubicBezTo>
                    <a:cubicBezTo>
                      <a:pt x="0" y="34"/>
                      <a:pt x="0" y="35"/>
                      <a:pt x="0" y="35"/>
                    </a:cubicBezTo>
                    <a:cubicBezTo>
                      <a:pt x="0" y="46"/>
                      <a:pt x="0" y="46"/>
                      <a:pt x="0" y="46"/>
                    </a:cubicBezTo>
                    <a:cubicBezTo>
                      <a:pt x="0" y="52"/>
                      <a:pt x="0" y="52"/>
                      <a:pt x="0" y="52"/>
                    </a:cubicBezTo>
                    <a:cubicBezTo>
                      <a:pt x="0" y="53"/>
                      <a:pt x="1" y="54"/>
                      <a:pt x="2" y="54"/>
                    </a:cubicBezTo>
                    <a:cubicBezTo>
                      <a:pt x="9" y="54"/>
                      <a:pt x="9" y="54"/>
                      <a:pt x="9" y="54"/>
                    </a:cubicBezTo>
                    <a:cubicBezTo>
                      <a:pt x="10" y="57"/>
                      <a:pt x="13" y="60"/>
                      <a:pt x="17" y="60"/>
                    </a:cubicBezTo>
                    <a:cubicBezTo>
                      <a:pt x="20" y="60"/>
                      <a:pt x="23" y="57"/>
                      <a:pt x="24" y="54"/>
                    </a:cubicBezTo>
                    <a:cubicBezTo>
                      <a:pt x="49" y="54"/>
                      <a:pt x="49" y="54"/>
                      <a:pt x="49" y="54"/>
                    </a:cubicBezTo>
                    <a:cubicBezTo>
                      <a:pt x="51" y="57"/>
                      <a:pt x="54" y="60"/>
                      <a:pt x="57" y="60"/>
                    </a:cubicBezTo>
                    <a:cubicBezTo>
                      <a:pt x="61" y="60"/>
                      <a:pt x="64" y="57"/>
                      <a:pt x="65" y="54"/>
                    </a:cubicBezTo>
                    <a:cubicBezTo>
                      <a:pt x="75" y="54"/>
                      <a:pt x="75" y="54"/>
                      <a:pt x="75" y="54"/>
                    </a:cubicBezTo>
                    <a:cubicBezTo>
                      <a:pt x="76" y="54"/>
                      <a:pt x="76" y="53"/>
                      <a:pt x="76" y="52"/>
                    </a:cubicBezTo>
                    <a:cubicBezTo>
                      <a:pt x="76" y="46"/>
                      <a:pt x="76" y="46"/>
                      <a:pt x="76" y="46"/>
                    </a:cubicBezTo>
                    <a:cubicBezTo>
                      <a:pt x="76" y="45"/>
                      <a:pt x="76" y="45"/>
                      <a:pt x="75" y="45"/>
                    </a:cubicBezTo>
                    <a:close/>
                    <a:moveTo>
                      <a:pt x="46" y="10"/>
                    </a:moveTo>
                    <a:cubicBezTo>
                      <a:pt x="34" y="10"/>
                      <a:pt x="34" y="10"/>
                      <a:pt x="34" y="10"/>
                    </a:cubicBezTo>
                    <a:cubicBezTo>
                      <a:pt x="34" y="3"/>
                      <a:pt x="34" y="3"/>
                      <a:pt x="34" y="3"/>
                    </a:cubicBezTo>
                    <a:cubicBezTo>
                      <a:pt x="46" y="3"/>
                      <a:pt x="46" y="3"/>
                      <a:pt x="46" y="3"/>
                    </a:cubicBezTo>
                    <a:lnTo>
                      <a:pt x="46" y="10"/>
                    </a:lnTo>
                    <a:close/>
                    <a:moveTo>
                      <a:pt x="53" y="33"/>
                    </a:moveTo>
                    <a:cubicBezTo>
                      <a:pt x="49" y="33"/>
                      <a:pt x="49" y="33"/>
                      <a:pt x="49" y="33"/>
                    </a:cubicBezTo>
                    <a:cubicBezTo>
                      <a:pt x="48" y="33"/>
                      <a:pt x="48" y="33"/>
                      <a:pt x="48" y="33"/>
                    </a:cubicBezTo>
                    <a:cubicBezTo>
                      <a:pt x="54" y="33"/>
                      <a:pt x="54" y="33"/>
                      <a:pt x="54" y="33"/>
                    </a:cubicBezTo>
                    <a:cubicBezTo>
                      <a:pt x="54" y="33"/>
                      <a:pt x="54" y="33"/>
                      <a:pt x="53" y="33"/>
                    </a:cubicBezTo>
                    <a:close/>
                    <a:moveTo>
                      <a:pt x="71" y="16"/>
                    </a:moveTo>
                    <a:cubicBezTo>
                      <a:pt x="72" y="16"/>
                      <a:pt x="72" y="17"/>
                      <a:pt x="72" y="17"/>
                    </a:cubicBezTo>
                    <a:cubicBezTo>
                      <a:pt x="72" y="17"/>
                      <a:pt x="73" y="16"/>
                      <a:pt x="73" y="16"/>
                    </a:cubicBezTo>
                    <a:cubicBezTo>
                      <a:pt x="74" y="15"/>
                      <a:pt x="73" y="14"/>
                      <a:pt x="73" y="14"/>
                    </a:cubicBezTo>
                    <a:cubicBezTo>
                      <a:pt x="71" y="13"/>
                      <a:pt x="71" y="13"/>
                      <a:pt x="71" y="13"/>
                    </a:cubicBezTo>
                    <a:cubicBezTo>
                      <a:pt x="72" y="13"/>
                      <a:pt x="72" y="13"/>
                      <a:pt x="72" y="13"/>
                    </a:cubicBezTo>
                    <a:cubicBezTo>
                      <a:pt x="72" y="13"/>
                      <a:pt x="72" y="13"/>
                      <a:pt x="72" y="13"/>
                    </a:cubicBezTo>
                    <a:cubicBezTo>
                      <a:pt x="73" y="13"/>
                      <a:pt x="73" y="13"/>
                      <a:pt x="74" y="14"/>
                    </a:cubicBezTo>
                    <a:cubicBezTo>
                      <a:pt x="74" y="14"/>
                      <a:pt x="74" y="14"/>
                      <a:pt x="74" y="14"/>
                    </a:cubicBezTo>
                    <a:cubicBezTo>
                      <a:pt x="75" y="15"/>
                      <a:pt x="74" y="16"/>
                      <a:pt x="74" y="16"/>
                    </a:cubicBezTo>
                    <a:cubicBezTo>
                      <a:pt x="59" y="28"/>
                      <a:pt x="59" y="28"/>
                      <a:pt x="59" y="28"/>
                    </a:cubicBezTo>
                    <a:cubicBezTo>
                      <a:pt x="59" y="27"/>
                      <a:pt x="59" y="27"/>
                      <a:pt x="59" y="27"/>
                    </a:cubicBezTo>
                    <a:cubicBezTo>
                      <a:pt x="59" y="25"/>
                      <a:pt x="57" y="23"/>
                      <a:pt x="55" y="22"/>
                    </a:cubicBezTo>
                    <a:cubicBezTo>
                      <a:pt x="68" y="15"/>
                      <a:pt x="68" y="15"/>
                      <a:pt x="68" y="15"/>
                    </a:cubicBezTo>
                    <a:lnTo>
                      <a:pt x="71" y="16"/>
                    </a:lnTo>
                    <a:close/>
                    <a:moveTo>
                      <a:pt x="49" y="25"/>
                    </a:moveTo>
                    <a:cubicBezTo>
                      <a:pt x="53" y="25"/>
                      <a:pt x="53" y="25"/>
                      <a:pt x="53" y="25"/>
                    </a:cubicBezTo>
                    <a:cubicBezTo>
                      <a:pt x="55" y="25"/>
                      <a:pt x="56" y="26"/>
                      <a:pt x="56" y="27"/>
                    </a:cubicBezTo>
                    <a:cubicBezTo>
                      <a:pt x="56" y="30"/>
                      <a:pt x="56" y="30"/>
                      <a:pt x="56" y="30"/>
                    </a:cubicBezTo>
                    <a:cubicBezTo>
                      <a:pt x="46" y="30"/>
                      <a:pt x="46" y="30"/>
                      <a:pt x="46" y="30"/>
                    </a:cubicBezTo>
                    <a:cubicBezTo>
                      <a:pt x="46" y="27"/>
                      <a:pt x="46" y="27"/>
                      <a:pt x="46" y="27"/>
                    </a:cubicBezTo>
                    <a:cubicBezTo>
                      <a:pt x="46" y="26"/>
                      <a:pt x="47" y="25"/>
                      <a:pt x="49" y="25"/>
                    </a:cubicBezTo>
                    <a:close/>
                    <a:moveTo>
                      <a:pt x="42" y="37"/>
                    </a:moveTo>
                    <a:cubicBezTo>
                      <a:pt x="60" y="37"/>
                      <a:pt x="60" y="37"/>
                      <a:pt x="60" y="37"/>
                    </a:cubicBezTo>
                    <a:cubicBezTo>
                      <a:pt x="60" y="42"/>
                      <a:pt x="60" y="42"/>
                      <a:pt x="60" y="42"/>
                    </a:cubicBezTo>
                    <a:cubicBezTo>
                      <a:pt x="42" y="42"/>
                      <a:pt x="42" y="42"/>
                      <a:pt x="42" y="42"/>
                    </a:cubicBezTo>
                    <a:lnTo>
                      <a:pt x="42" y="37"/>
                    </a:lnTo>
                    <a:close/>
                    <a:moveTo>
                      <a:pt x="49" y="51"/>
                    </a:moveTo>
                    <a:cubicBezTo>
                      <a:pt x="25" y="51"/>
                      <a:pt x="25" y="51"/>
                      <a:pt x="25" y="51"/>
                    </a:cubicBezTo>
                    <a:cubicBezTo>
                      <a:pt x="25" y="50"/>
                      <a:pt x="24" y="49"/>
                      <a:pt x="24" y="48"/>
                    </a:cubicBezTo>
                    <a:cubicBezTo>
                      <a:pt x="30" y="48"/>
                      <a:pt x="30" y="48"/>
                      <a:pt x="30" y="48"/>
                    </a:cubicBezTo>
                    <a:cubicBezTo>
                      <a:pt x="50" y="48"/>
                      <a:pt x="50" y="48"/>
                      <a:pt x="50" y="48"/>
                    </a:cubicBezTo>
                    <a:cubicBezTo>
                      <a:pt x="49" y="49"/>
                      <a:pt x="49" y="50"/>
                      <a:pt x="49" y="51"/>
                    </a:cubicBezTo>
                    <a:close/>
                    <a:moveTo>
                      <a:pt x="3" y="35"/>
                    </a:moveTo>
                    <a:cubicBezTo>
                      <a:pt x="12" y="23"/>
                      <a:pt x="12" y="23"/>
                      <a:pt x="12" y="23"/>
                    </a:cubicBezTo>
                    <a:cubicBezTo>
                      <a:pt x="28" y="23"/>
                      <a:pt x="28" y="23"/>
                      <a:pt x="28" y="23"/>
                    </a:cubicBezTo>
                    <a:cubicBezTo>
                      <a:pt x="28" y="45"/>
                      <a:pt x="28" y="45"/>
                      <a:pt x="28" y="45"/>
                    </a:cubicBezTo>
                    <a:cubicBezTo>
                      <a:pt x="22" y="45"/>
                      <a:pt x="22" y="45"/>
                      <a:pt x="22" y="45"/>
                    </a:cubicBezTo>
                    <a:cubicBezTo>
                      <a:pt x="20" y="44"/>
                      <a:pt x="18" y="43"/>
                      <a:pt x="17" y="43"/>
                    </a:cubicBezTo>
                    <a:cubicBezTo>
                      <a:pt x="15" y="43"/>
                      <a:pt x="13" y="44"/>
                      <a:pt x="12" y="45"/>
                    </a:cubicBezTo>
                    <a:cubicBezTo>
                      <a:pt x="3" y="45"/>
                      <a:pt x="3" y="45"/>
                      <a:pt x="3" y="45"/>
                    </a:cubicBezTo>
                    <a:lnTo>
                      <a:pt x="3" y="35"/>
                    </a:lnTo>
                    <a:close/>
                    <a:moveTo>
                      <a:pt x="3" y="48"/>
                    </a:moveTo>
                    <a:cubicBezTo>
                      <a:pt x="9" y="48"/>
                      <a:pt x="9" y="48"/>
                      <a:pt x="9" y="48"/>
                    </a:cubicBezTo>
                    <a:cubicBezTo>
                      <a:pt x="9" y="49"/>
                      <a:pt x="8" y="50"/>
                      <a:pt x="8" y="51"/>
                    </a:cubicBezTo>
                    <a:cubicBezTo>
                      <a:pt x="3" y="51"/>
                      <a:pt x="3" y="51"/>
                      <a:pt x="3" y="51"/>
                    </a:cubicBezTo>
                    <a:lnTo>
                      <a:pt x="3" y="48"/>
                    </a:lnTo>
                    <a:close/>
                    <a:moveTo>
                      <a:pt x="17" y="56"/>
                    </a:moveTo>
                    <a:cubicBezTo>
                      <a:pt x="14" y="56"/>
                      <a:pt x="12" y="54"/>
                      <a:pt x="12" y="51"/>
                    </a:cubicBezTo>
                    <a:cubicBezTo>
                      <a:pt x="12" y="49"/>
                      <a:pt x="14" y="47"/>
                      <a:pt x="17" y="47"/>
                    </a:cubicBezTo>
                    <a:cubicBezTo>
                      <a:pt x="19" y="47"/>
                      <a:pt x="21" y="49"/>
                      <a:pt x="21" y="51"/>
                    </a:cubicBezTo>
                    <a:cubicBezTo>
                      <a:pt x="21" y="54"/>
                      <a:pt x="19" y="56"/>
                      <a:pt x="17" y="56"/>
                    </a:cubicBezTo>
                    <a:close/>
                    <a:moveTo>
                      <a:pt x="57" y="56"/>
                    </a:moveTo>
                    <a:cubicBezTo>
                      <a:pt x="55" y="56"/>
                      <a:pt x="53" y="54"/>
                      <a:pt x="53" y="51"/>
                    </a:cubicBezTo>
                    <a:cubicBezTo>
                      <a:pt x="53" y="49"/>
                      <a:pt x="55" y="47"/>
                      <a:pt x="57" y="47"/>
                    </a:cubicBezTo>
                    <a:cubicBezTo>
                      <a:pt x="60" y="47"/>
                      <a:pt x="62" y="49"/>
                      <a:pt x="62" y="51"/>
                    </a:cubicBezTo>
                    <a:cubicBezTo>
                      <a:pt x="62" y="54"/>
                      <a:pt x="60" y="56"/>
                      <a:pt x="57" y="56"/>
                    </a:cubicBezTo>
                    <a:close/>
                    <a:moveTo>
                      <a:pt x="73" y="51"/>
                    </a:moveTo>
                    <a:cubicBezTo>
                      <a:pt x="66" y="51"/>
                      <a:pt x="66" y="51"/>
                      <a:pt x="66" y="51"/>
                    </a:cubicBezTo>
                    <a:cubicBezTo>
                      <a:pt x="66" y="50"/>
                      <a:pt x="65" y="49"/>
                      <a:pt x="65" y="48"/>
                    </a:cubicBezTo>
                    <a:cubicBezTo>
                      <a:pt x="73" y="48"/>
                      <a:pt x="73" y="48"/>
                      <a:pt x="73" y="48"/>
                    </a:cubicBezTo>
                    <a:lnTo>
                      <a:pt x="73" y="51"/>
                    </a:lnTo>
                    <a:close/>
                    <a:moveTo>
                      <a:pt x="25" y="36"/>
                    </a:moveTo>
                    <a:cubicBezTo>
                      <a:pt x="26" y="36"/>
                      <a:pt x="26" y="35"/>
                      <a:pt x="26" y="35"/>
                    </a:cubicBezTo>
                    <a:cubicBezTo>
                      <a:pt x="26" y="26"/>
                      <a:pt x="26" y="26"/>
                      <a:pt x="26" y="26"/>
                    </a:cubicBezTo>
                    <a:cubicBezTo>
                      <a:pt x="26" y="25"/>
                      <a:pt x="26" y="25"/>
                      <a:pt x="25" y="25"/>
                    </a:cubicBezTo>
                    <a:cubicBezTo>
                      <a:pt x="13" y="25"/>
                      <a:pt x="13" y="25"/>
                      <a:pt x="13" y="25"/>
                    </a:cubicBezTo>
                    <a:cubicBezTo>
                      <a:pt x="13" y="25"/>
                      <a:pt x="13" y="25"/>
                      <a:pt x="13" y="25"/>
                    </a:cubicBezTo>
                    <a:cubicBezTo>
                      <a:pt x="6" y="34"/>
                      <a:pt x="6" y="34"/>
                      <a:pt x="6" y="34"/>
                    </a:cubicBezTo>
                    <a:cubicBezTo>
                      <a:pt x="6" y="35"/>
                      <a:pt x="6" y="35"/>
                      <a:pt x="6" y="35"/>
                    </a:cubicBezTo>
                    <a:cubicBezTo>
                      <a:pt x="6" y="36"/>
                      <a:pt x="6" y="36"/>
                      <a:pt x="7" y="36"/>
                    </a:cubicBezTo>
                    <a:lnTo>
                      <a:pt x="25" y="36"/>
                    </a:lnTo>
                    <a:close/>
                    <a:moveTo>
                      <a:pt x="14" y="27"/>
                    </a:moveTo>
                    <a:cubicBezTo>
                      <a:pt x="24" y="27"/>
                      <a:pt x="24" y="27"/>
                      <a:pt x="24" y="27"/>
                    </a:cubicBezTo>
                    <a:cubicBezTo>
                      <a:pt x="24" y="34"/>
                      <a:pt x="24" y="34"/>
                      <a:pt x="24" y="34"/>
                    </a:cubicBezTo>
                    <a:cubicBezTo>
                      <a:pt x="9" y="34"/>
                      <a:pt x="9" y="34"/>
                      <a:pt x="9" y="34"/>
                    </a:cubicBezTo>
                    <a:lnTo>
                      <a:pt x="14" y="27"/>
                    </a:lnTo>
                    <a:close/>
                    <a:moveTo>
                      <a:pt x="18" y="39"/>
                    </a:moveTo>
                    <a:cubicBezTo>
                      <a:pt x="18" y="40"/>
                      <a:pt x="17" y="41"/>
                      <a:pt x="17" y="41"/>
                    </a:cubicBezTo>
                    <a:cubicBezTo>
                      <a:pt x="13" y="41"/>
                      <a:pt x="13" y="41"/>
                      <a:pt x="13" y="41"/>
                    </a:cubicBezTo>
                    <a:cubicBezTo>
                      <a:pt x="13" y="41"/>
                      <a:pt x="12" y="40"/>
                      <a:pt x="12" y="39"/>
                    </a:cubicBezTo>
                    <a:cubicBezTo>
                      <a:pt x="12" y="38"/>
                      <a:pt x="13" y="38"/>
                      <a:pt x="13" y="38"/>
                    </a:cubicBezTo>
                    <a:cubicBezTo>
                      <a:pt x="17" y="38"/>
                      <a:pt x="17" y="38"/>
                      <a:pt x="17" y="38"/>
                    </a:cubicBezTo>
                    <a:cubicBezTo>
                      <a:pt x="17" y="38"/>
                      <a:pt x="18" y="38"/>
                      <a:pt x="18" y="39"/>
                    </a:cubicBezTo>
                    <a:close/>
                  </a:path>
                </a:pathLst>
              </a:custGeom>
              <a:solidFill>
                <a:schemeClr val="bg1"/>
              </a:solidFill>
              <a:ln>
                <a:noFill/>
              </a:ln>
            </p:spPr>
            <p:txBody>
              <a:bodyPr anchor="ctr"/>
              <a:lstStyle/>
              <a:p>
                <a:pPr algn="ctr"/>
                <a:endParaRPr>
                  <a:solidFill>
                    <a:schemeClr val="bg1">
                      <a:lumMod val="50000"/>
                    </a:schemeClr>
                  </a:solidFill>
                  <a:latin typeface="微软雅黑" panose="020B0503020204020204" pitchFamily="34" charset="-122"/>
                  <a:ea typeface="微软雅黑" panose="020B0503020204020204" pitchFamily="34" charset="-122"/>
                </a:endParaRPr>
              </a:p>
            </p:txBody>
          </p:sp>
        </p:grpSp>
        <p:grpSp>
          <p:nvGrpSpPr>
            <p:cNvPr id="39" name="组合 38"/>
            <p:cNvGrpSpPr/>
            <p:nvPr/>
          </p:nvGrpSpPr>
          <p:grpSpPr>
            <a:xfrm>
              <a:off x="1919409" y="1836238"/>
              <a:ext cx="827733" cy="540647"/>
              <a:chOff x="1439557" y="1650983"/>
              <a:chExt cx="620800" cy="405485"/>
            </a:xfrm>
          </p:grpSpPr>
          <p:grpSp>
            <p:nvGrpSpPr>
              <p:cNvPr id="50" name="组合 49"/>
              <p:cNvGrpSpPr/>
              <p:nvPr/>
            </p:nvGrpSpPr>
            <p:grpSpPr>
              <a:xfrm>
                <a:off x="1439557" y="1650983"/>
                <a:ext cx="620800" cy="405485"/>
                <a:chOff x="1588" y="2074863"/>
                <a:chExt cx="627062" cy="409575"/>
              </a:xfrm>
            </p:grpSpPr>
            <p:sp>
              <p:nvSpPr>
                <p:cNvPr id="52" name="任意多边形: 形状 51"/>
                <p:cNvSpPr/>
                <p:nvPr/>
              </p:nvSpPr>
              <p:spPr bwMode="auto">
                <a:xfrm>
                  <a:off x="1588" y="2074863"/>
                  <a:ext cx="627062" cy="409575"/>
                </a:xfrm>
                <a:custGeom>
                  <a:avLst/>
                  <a:gdLst>
                    <a:gd name="T0" fmla="*/ 0 w 395"/>
                    <a:gd name="T1" fmla="*/ 0 h 258"/>
                    <a:gd name="T2" fmla="*/ 82 w 395"/>
                    <a:gd name="T3" fmla="*/ 128 h 258"/>
                    <a:gd name="T4" fmla="*/ 0 w 395"/>
                    <a:gd name="T5" fmla="*/ 258 h 258"/>
                    <a:gd name="T6" fmla="*/ 395 w 395"/>
                    <a:gd name="T7" fmla="*/ 258 h 258"/>
                    <a:gd name="T8" fmla="*/ 395 w 395"/>
                    <a:gd name="T9" fmla="*/ 0 h 258"/>
                    <a:gd name="T10" fmla="*/ 0 w 395"/>
                    <a:gd name="T11" fmla="*/ 0 h 258"/>
                  </a:gdLst>
                  <a:ahLst/>
                  <a:cxnLst>
                    <a:cxn ang="0">
                      <a:pos x="T0" y="T1"/>
                    </a:cxn>
                    <a:cxn ang="0">
                      <a:pos x="T2" y="T3"/>
                    </a:cxn>
                    <a:cxn ang="0">
                      <a:pos x="T4" y="T5"/>
                    </a:cxn>
                    <a:cxn ang="0">
                      <a:pos x="T6" y="T7"/>
                    </a:cxn>
                    <a:cxn ang="0">
                      <a:pos x="T8" y="T9"/>
                    </a:cxn>
                    <a:cxn ang="0">
                      <a:pos x="T10" y="T11"/>
                    </a:cxn>
                  </a:cxnLst>
                  <a:rect l="0" t="0" r="r" b="b"/>
                  <a:pathLst>
                    <a:path w="395" h="258">
                      <a:moveTo>
                        <a:pt x="0" y="0"/>
                      </a:moveTo>
                      <a:lnTo>
                        <a:pt x="82" y="128"/>
                      </a:lnTo>
                      <a:lnTo>
                        <a:pt x="0" y="258"/>
                      </a:lnTo>
                      <a:lnTo>
                        <a:pt x="395" y="258"/>
                      </a:lnTo>
                      <a:lnTo>
                        <a:pt x="395" y="0"/>
                      </a:lnTo>
                      <a:lnTo>
                        <a:pt x="0" y="0"/>
                      </a:ln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bg1">
                        <a:lumMod val="50000"/>
                      </a:schemeClr>
                    </a:solidFill>
                    <a:latin typeface="微软雅黑" panose="020B0503020204020204" pitchFamily="34" charset="-122"/>
                    <a:ea typeface="微软雅黑" panose="020B0503020204020204" pitchFamily="34" charset="-122"/>
                  </a:endParaRPr>
                </a:p>
              </p:txBody>
            </p:sp>
            <p:sp>
              <p:nvSpPr>
                <p:cNvPr id="53" name="任意多边形: 形状 52"/>
                <p:cNvSpPr/>
                <p:nvPr/>
              </p:nvSpPr>
              <p:spPr bwMode="auto">
                <a:xfrm>
                  <a:off x="463550" y="2074863"/>
                  <a:ext cx="165100" cy="409575"/>
                </a:xfrm>
                <a:custGeom>
                  <a:avLst/>
                  <a:gdLst>
                    <a:gd name="T0" fmla="*/ 0 w 44"/>
                    <a:gd name="T1" fmla="*/ 54 h 109"/>
                    <a:gd name="T2" fmla="*/ 10 w 44"/>
                    <a:gd name="T3" fmla="*/ 109 h 109"/>
                    <a:gd name="T4" fmla="*/ 44 w 44"/>
                    <a:gd name="T5" fmla="*/ 109 h 109"/>
                    <a:gd name="T6" fmla="*/ 44 w 44"/>
                    <a:gd name="T7" fmla="*/ 0 h 109"/>
                    <a:gd name="T8" fmla="*/ 10 w 44"/>
                    <a:gd name="T9" fmla="*/ 0 h 109"/>
                    <a:gd name="T10" fmla="*/ 0 w 44"/>
                    <a:gd name="T11" fmla="*/ 54 h 109"/>
                  </a:gdLst>
                  <a:ahLst/>
                  <a:cxnLst>
                    <a:cxn ang="0">
                      <a:pos x="T0" y="T1"/>
                    </a:cxn>
                    <a:cxn ang="0">
                      <a:pos x="T2" y="T3"/>
                    </a:cxn>
                    <a:cxn ang="0">
                      <a:pos x="T4" y="T5"/>
                    </a:cxn>
                    <a:cxn ang="0">
                      <a:pos x="T6" y="T7"/>
                    </a:cxn>
                    <a:cxn ang="0">
                      <a:pos x="T8" y="T9"/>
                    </a:cxn>
                    <a:cxn ang="0">
                      <a:pos x="T10" y="T11"/>
                    </a:cxn>
                  </a:cxnLst>
                  <a:rect l="0" t="0" r="r" b="b"/>
                  <a:pathLst>
                    <a:path w="44" h="109">
                      <a:moveTo>
                        <a:pt x="0" y="54"/>
                      </a:moveTo>
                      <a:cubicBezTo>
                        <a:pt x="0" y="75"/>
                        <a:pt x="4" y="95"/>
                        <a:pt x="10" y="109"/>
                      </a:cubicBezTo>
                      <a:cubicBezTo>
                        <a:pt x="44" y="109"/>
                        <a:pt x="44" y="109"/>
                        <a:pt x="44" y="109"/>
                      </a:cubicBezTo>
                      <a:cubicBezTo>
                        <a:pt x="44" y="0"/>
                        <a:pt x="44" y="0"/>
                        <a:pt x="44" y="0"/>
                      </a:cubicBezTo>
                      <a:cubicBezTo>
                        <a:pt x="10" y="0"/>
                        <a:pt x="10" y="0"/>
                        <a:pt x="10" y="0"/>
                      </a:cubicBezTo>
                      <a:cubicBezTo>
                        <a:pt x="4" y="14"/>
                        <a:pt x="0" y="33"/>
                        <a:pt x="0" y="54"/>
                      </a:cubicBezTo>
                      <a:close/>
                    </a:path>
                  </a:pathLst>
                </a:custGeom>
                <a:gradFill flip="none" rotWithShape="1">
                  <a:gsLst>
                    <a:gs pos="0">
                      <a:schemeClr val="tx1">
                        <a:alpha val="0"/>
                      </a:schemeClr>
                    </a:gs>
                    <a:gs pos="100000">
                      <a:schemeClr val="tx1">
                        <a:alpha val="20000"/>
                      </a:schemeClr>
                    </a:gs>
                  </a:gsLst>
                  <a:lin ang="0" scaled="1"/>
                  <a:tileRect/>
                </a:gra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bg1">
                        <a:lumMod val="50000"/>
                      </a:schemeClr>
                    </a:solidFill>
                    <a:latin typeface="微软雅黑" panose="020B0503020204020204" pitchFamily="34" charset="-122"/>
                    <a:ea typeface="微软雅黑" panose="020B0503020204020204" pitchFamily="34" charset="-122"/>
                  </a:endParaRPr>
                </a:p>
              </p:txBody>
            </p:sp>
          </p:grpSp>
          <p:sp>
            <p:nvSpPr>
              <p:cNvPr id="51" name="任意多边形: 形状 50"/>
              <p:cNvSpPr/>
              <p:nvPr/>
            </p:nvSpPr>
            <p:spPr bwMode="auto">
              <a:xfrm>
                <a:off x="1682616" y="1748759"/>
                <a:ext cx="265955" cy="201120"/>
              </a:xfrm>
              <a:custGeom>
                <a:avLst/>
                <a:gdLst>
                  <a:gd name="T0" fmla="*/ 26 w 85"/>
                  <a:gd name="T1" fmla="*/ 28 h 62"/>
                  <a:gd name="T2" fmla="*/ 13 w 85"/>
                  <a:gd name="T3" fmla="*/ 27 h 62"/>
                  <a:gd name="T4" fmla="*/ 7 w 85"/>
                  <a:gd name="T5" fmla="*/ 38 h 62"/>
                  <a:gd name="T6" fmla="*/ 24 w 85"/>
                  <a:gd name="T7" fmla="*/ 29 h 62"/>
                  <a:gd name="T8" fmla="*/ 14 w 85"/>
                  <a:gd name="T9" fmla="*/ 29 h 62"/>
                  <a:gd name="T10" fmla="*/ 14 w 85"/>
                  <a:gd name="T11" fmla="*/ 43 h 62"/>
                  <a:gd name="T12" fmla="*/ 17 w 85"/>
                  <a:gd name="T13" fmla="*/ 40 h 62"/>
                  <a:gd name="T14" fmla="*/ 75 w 85"/>
                  <a:gd name="T15" fmla="*/ 30 h 62"/>
                  <a:gd name="T16" fmla="*/ 74 w 85"/>
                  <a:gd name="T17" fmla="*/ 1 h 62"/>
                  <a:gd name="T18" fmla="*/ 57 w 85"/>
                  <a:gd name="T19" fmla="*/ 5 h 62"/>
                  <a:gd name="T20" fmla="*/ 40 w 85"/>
                  <a:gd name="T21" fmla="*/ 16 h 62"/>
                  <a:gd name="T22" fmla="*/ 39 w 85"/>
                  <a:gd name="T23" fmla="*/ 17 h 62"/>
                  <a:gd name="T24" fmla="*/ 39 w 85"/>
                  <a:gd name="T25" fmla="*/ 32 h 62"/>
                  <a:gd name="T26" fmla="*/ 35 w 85"/>
                  <a:gd name="T27" fmla="*/ 38 h 62"/>
                  <a:gd name="T28" fmla="*/ 31 w 85"/>
                  <a:gd name="T29" fmla="*/ 47 h 62"/>
                  <a:gd name="T30" fmla="*/ 11 w 85"/>
                  <a:gd name="T31" fmla="*/ 21 h 62"/>
                  <a:gd name="T32" fmla="*/ 0 w 85"/>
                  <a:gd name="T33" fmla="*/ 37 h 62"/>
                  <a:gd name="T34" fmla="*/ 2 w 85"/>
                  <a:gd name="T35" fmla="*/ 56 h 62"/>
                  <a:gd name="T36" fmla="*/ 24 w 85"/>
                  <a:gd name="T37" fmla="*/ 56 h 62"/>
                  <a:gd name="T38" fmla="*/ 65 w 85"/>
                  <a:gd name="T39" fmla="*/ 56 h 62"/>
                  <a:gd name="T40" fmla="*/ 76 w 85"/>
                  <a:gd name="T41" fmla="*/ 48 h 62"/>
                  <a:gd name="T42" fmla="*/ 66 w 85"/>
                  <a:gd name="T43" fmla="*/ 39 h 62"/>
                  <a:gd name="T44" fmla="*/ 74 w 85"/>
                  <a:gd name="T45" fmla="*/ 31 h 62"/>
                  <a:gd name="T46" fmla="*/ 50 w 85"/>
                  <a:gd name="T47" fmla="*/ 28 h 62"/>
                  <a:gd name="T48" fmla="*/ 71 w 85"/>
                  <a:gd name="T49" fmla="*/ 29 h 62"/>
                  <a:gd name="T50" fmla="*/ 82 w 85"/>
                  <a:gd name="T51" fmla="*/ 17 h 62"/>
                  <a:gd name="T52" fmla="*/ 73 w 85"/>
                  <a:gd name="T53" fmla="*/ 3 h 62"/>
                  <a:gd name="T54" fmla="*/ 53 w 85"/>
                  <a:gd name="T55" fmla="*/ 40 h 62"/>
                  <a:gd name="T56" fmla="*/ 41 w 85"/>
                  <a:gd name="T57" fmla="*/ 21 h 62"/>
                  <a:gd name="T58" fmla="*/ 42 w 85"/>
                  <a:gd name="T59" fmla="*/ 36 h 62"/>
                  <a:gd name="T60" fmla="*/ 40 w 85"/>
                  <a:gd name="T61" fmla="*/ 36 h 62"/>
                  <a:gd name="T62" fmla="*/ 38 w 85"/>
                  <a:gd name="T63" fmla="*/ 33 h 62"/>
                  <a:gd name="T64" fmla="*/ 24 w 85"/>
                  <a:gd name="T65" fmla="*/ 50 h 62"/>
                  <a:gd name="T66" fmla="*/ 49 w 85"/>
                  <a:gd name="T67" fmla="*/ 53 h 62"/>
                  <a:gd name="T68" fmla="*/ 28 w 85"/>
                  <a:gd name="T69" fmla="*/ 24 h 62"/>
                  <a:gd name="T70" fmla="*/ 17 w 85"/>
                  <a:gd name="T71" fmla="*/ 45 h 62"/>
                  <a:gd name="T72" fmla="*/ 3 w 85"/>
                  <a:gd name="T73" fmla="*/ 37 h 62"/>
                  <a:gd name="T74" fmla="*/ 8 w 85"/>
                  <a:gd name="T75" fmla="*/ 53 h 62"/>
                  <a:gd name="T76" fmla="*/ 17 w 85"/>
                  <a:gd name="T77" fmla="*/ 58 h 62"/>
                  <a:gd name="T78" fmla="*/ 21 w 85"/>
                  <a:gd name="T79" fmla="*/ 53 h 62"/>
                  <a:gd name="T80" fmla="*/ 53 w 85"/>
                  <a:gd name="T81" fmla="*/ 53 h 62"/>
                  <a:gd name="T82" fmla="*/ 57 w 85"/>
                  <a:gd name="T83" fmla="*/ 58 h 62"/>
                  <a:gd name="T84" fmla="*/ 65 w 85"/>
                  <a:gd name="T85" fmla="*/ 50 h 62"/>
                  <a:gd name="T86" fmla="*/ 64 w 85"/>
                  <a:gd name="T87" fmla="*/ 40 h 62"/>
                  <a:gd name="T88" fmla="*/ 57 w 85"/>
                  <a:gd name="T89" fmla="*/ 45 h 62"/>
                  <a:gd name="T90" fmla="*/ 37 w 85"/>
                  <a:gd name="T91" fmla="*/ 40 h 62"/>
                  <a:gd name="T92" fmla="*/ 47 w 85"/>
                  <a:gd name="T93" fmla="*/ 43 h 62"/>
                  <a:gd name="T94" fmla="*/ 57 w 85"/>
                  <a:gd name="T95" fmla="*/ 42 h 62"/>
                  <a:gd name="T96" fmla="*/ 64 w 85"/>
                  <a:gd name="T97" fmla="*/ 40 h 62"/>
                  <a:gd name="T98" fmla="*/ 73 w 85"/>
                  <a:gd name="T99" fmla="*/ 24 h 62"/>
                  <a:gd name="T100" fmla="*/ 77 w 85"/>
                  <a:gd name="T101" fmla="*/ 16 h 62"/>
                  <a:gd name="T102" fmla="*/ 69 w 85"/>
                  <a:gd name="T103" fmla="*/ 29 h 62"/>
                  <a:gd name="T104" fmla="*/ 56 w 85"/>
                  <a:gd name="T105" fmla="*/ 36 h 62"/>
                  <a:gd name="T106" fmla="*/ 69 w 85"/>
                  <a:gd name="T107" fmla="*/ 27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85" h="62">
                    <a:moveTo>
                      <a:pt x="25" y="38"/>
                    </a:moveTo>
                    <a:cubicBezTo>
                      <a:pt x="26" y="38"/>
                      <a:pt x="26" y="37"/>
                      <a:pt x="26" y="37"/>
                    </a:cubicBezTo>
                    <a:cubicBezTo>
                      <a:pt x="26" y="28"/>
                      <a:pt x="26" y="28"/>
                      <a:pt x="26" y="28"/>
                    </a:cubicBezTo>
                    <a:cubicBezTo>
                      <a:pt x="26" y="27"/>
                      <a:pt x="26" y="27"/>
                      <a:pt x="25" y="27"/>
                    </a:cubicBezTo>
                    <a:cubicBezTo>
                      <a:pt x="14" y="27"/>
                      <a:pt x="14" y="27"/>
                      <a:pt x="14" y="27"/>
                    </a:cubicBezTo>
                    <a:cubicBezTo>
                      <a:pt x="13" y="27"/>
                      <a:pt x="13" y="27"/>
                      <a:pt x="13" y="27"/>
                    </a:cubicBezTo>
                    <a:cubicBezTo>
                      <a:pt x="6" y="36"/>
                      <a:pt x="6" y="36"/>
                      <a:pt x="6" y="36"/>
                    </a:cubicBezTo>
                    <a:cubicBezTo>
                      <a:pt x="6" y="36"/>
                      <a:pt x="6" y="37"/>
                      <a:pt x="6" y="37"/>
                    </a:cubicBezTo>
                    <a:cubicBezTo>
                      <a:pt x="6" y="38"/>
                      <a:pt x="6" y="38"/>
                      <a:pt x="7" y="38"/>
                    </a:cubicBezTo>
                    <a:lnTo>
                      <a:pt x="25" y="38"/>
                    </a:lnTo>
                    <a:close/>
                    <a:moveTo>
                      <a:pt x="14" y="29"/>
                    </a:moveTo>
                    <a:cubicBezTo>
                      <a:pt x="24" y="29"/>
                      <a:pt x="24" y="29"/>
                      <a:pt x="24" y="29"/>
                    </a:cubicBezTo>
                    <a:cubicBezTo>
                      <a:pt x="24" y="36"/>
                      <a:pt x="24" y="36"/>
                      <a:pt x="24" y="36"/>
                    </a:cubicBezTo>
                    <a:cubicBezTo>
                      <a:pt x="9" y="36"/>
                      <a:pt x="9" y="36"/>
                      <a:pt x="9" y="36"/>
                    </a:cubicBezTo>
                    <a:lnTo>
                      <a:pt x="14" y="29"/>
                    </a:lnTo>
                    <a:close/>
                    <a:moveTo>
                      <a:pt x="18" y="41"/>
                    </a:moveTo>
                    <a:cubicBezTo>
                      <a:pt x="18" y="42"/>
                      <a:pt x="17" y="43"/>
                      <a:pt x="17" y="43"/>
                    </a:cubicBezTo>
                    <a:cubicBezTo>
                      <a:pt x="14" y="43"/>
                      <a:pt x="14" y="43"/>
                      <a:pt x="14" y="43"/>
                    </a:cubicBezTo>
                    <a:cubicBezTo>
                      <a:pt x="13" y="43"/>
                      <a:pt x="12" y="42"/>
                      <a:pt x="12" y="41"/>
                    </a:cubicBezTo>
                    <a:cubicBezTo>
                      <a:pt x="12" y="40"/>
                      <a:pt x="13" y="40"/>
                      <a:pt x="14" y="40"/>
                    </a:cubicBezTo>
                    <a:cubicBezTo>
                      <a:pt x="17" y="40"/>
                      <a:pt x="17" y="40"/>
                      <a:pt x="17" y="40"/>
                    </a:cubicBezTo>
                    <a:cubicBezTo>
                      <a:pt x="17" y="40"/>
                      <a:pt x="18" y="40"/>
                      <a:pt x="18" y="41"/>
                    </a:cubicBezTo>
                    <a:close/>
                    <a:moveTo>
                      <a:pt x="74" y="30"/>
                    </a:moveTo>
                    <a:cubicBezTo>
                      <a:pt x="74" y="30"/>
                      <a:pt x="75" y="30"/>
                      <a:pt x="75" y="30"/>
                    </a:cubicBezTo>
                    <a:cubicBezTo>
                      <a:pt x="85" y="18"/>
                      <a:pt x="85" y="18"/>
                      <a:pt x="85" y="18"/>
                    </a:cubicBezTo>
                    <a:cubicBezTo>
                      <a:pt x="85" y="18"/>
                      <a:pt x="85" y="17"/>
                      <a:pt x="85" y="16"/>
                    </a:cubicBezTo>
                    <a:cubicBezTo>
                      <a:pt x="74" y="1"/>
                      <a:pt x="74" y="1"/>
                      <a:pt x="74" y="1"/>
                    </a:cubicBezTo>
                    <a:cubicBezTo>
                      <a:pt x="74" y="0"/>
                      <a:pt x="73" y="0"/>
                      <a:pt x="73" y="0"/>
                    </a:cubicBezTo>
                    <a:cubicBezTo>
                      <a:pt x="58" y="5"/>
                      <a:pt x="58" y="5"/>
                      <a:pt x="58" y="5"/>
                    </a:cubicBezTo>
                    <a:cubicBezTo>
                      <a:pt x="57" y="5"/>
                      <a:pt x="57" y="5"/>
                      <a:pt x="57" y="5"/>
                    </a:cubicBezTo>
                    <a:cubicBezTo>
                      <a:pt x="57" y="5"/>
                      <a:pt x="57" y="5"/>
                      <a:pt x="57" y="5"/>
                    </a:cubicBezTo>
                    <a:cubicBezTo>
                      <a:pt x="40" y="16"/>
                      <a:pt x="40" y="16"/>
                      <a:pt x="40" y="16"/>
                    </a:cubicBezTo>
                    <a:cubicBezTo>
                      <a:pt x="40" y="16"/>
                      <a:pt x="40" y="16"/>
                      <a:pt x="40" y="16"/>
                    </a:cubicBezTo>
                    <a:cubicBezTo>
                      <a:pt x="40" y="16"/>
                      <a:pt x="40" y="16"/>
                      <a:pt x="40" y="16"/>
                    </a:cubicBezTo>
                    <a:cubicBezTo>
                      <a:pt x="40" y="17"/>
                      <a:pt x="40" y="17"/>
                      <a:pt x="39" y="17"/>
                    </a:cubicBezTo>
                    <a:cubicBezTo>
                      <a:pt x="39" y="17"/>
                      <a:pt x="39" y="17"/>
                      <a:pt x="39" y="17"/>
                    </a:cubicBezTo>
                    <a:cubicBezTo>
                      <a:pt x="35" y="25"/>
                      <a:pt x="35" y="25"/>
                      <a:pt x="35" y="25"/>
                    </a:cubicBezTo>
                    <a:cubicBezTo>
                      <a:pt x="35" y="25"/>
                      <a:pt x="35" y="26"/>
                      <a:pt x="36" y="26"/>
                    </a:cubicBezTo>
                    <a:cubicBezTo>
                      <a:pt x="39" y="32"/>
                      <a:pt x="39" y="32"/>
                      <a:pt x="39" y="32"/>
                    </a:cubicBezTo>
                    <a:cubicBezTo>
                      <a:pt x="39" y="32"/>
                      <a:pt x="39" y="31"/>
                      <a:pt x="38" y="31"/>
                    </a:cubicBezTo>
                    <a:cubicBezTo>
                      <a:pt x="36" y="31"/>
                      <a:pt x="34" y="33"/>
                      <a:pt x="34" y="36"/>
                    </a:cubicBezTo>
                    <a:cubicBezTo>
                      <a:pt x="34" y="37"/>
                      <a:pt x="35" y="38"/>
                      <a:pt x="35" y="38"/>
                    </a:cubicBezTo>
                    <a:cubicBezTo>
                      <a:pt x="35" y="39"/>
                      <a:pt x="35" y="39"/>
                      <a:pt x="35" y="39"/>
                    </a:cubicBezTo>
                    <a:cubicBezTo>
                      <a:pt x="35" y="47"/>
                      <a:pt x="35" y="47"/>
                      <a:pt x="35" y="47"/>
                    </a:cubicBezTo>
                    <a:cubicBezTo>
                      <a:pt x="31" y="47"/>
                      <a:pt x="31" y="47"/>
                      <a:pt x="31" y="47"/>
                    </a:cubicBezTo>
                    <a:cubicBezTo>
                      <a:pt x="31" y="23"/>
                      <a:pt x="31" y="23"/>
                      <a:pt x="31" y="23"/>
                    </a:cubicBezTo>
                    <a:cubicBezTo>
                      <a:pt x="31" y="22"/>
                      <a:pt x="30" y="21"/>
                      <a:pt x="30" y="21"/>
                    </a:cubicBezTo>
                    <a:cubicBezTo>
                      <a:pt x="11" y="21"/>
                      <a:pt x="11" y="21"/>
                      <a:pt x="11" y="21"/>
                    </a:cubicBezTo>
                    <a:cubicBezTo>
                      <a:pt x="11" y="21"/>
                      <a:pt x="10" y="22"/>
                      <a:pt x="10" y="22"/>
                    </a:cubicBezTo>
                    <a:cubicBezTo>
                      <a:pt x="0" y="36"/>
                      <a:pt x="0" y="36"/>
                      <a:pt x="0" y="36"/>
                    </a:cubicBezTo>
                    <a:cubicBezTo>
                      <a:pt x="0" y="36"/>
                      <a:pt x="0" y="36"/>
                      <a:pt x="0" y="37"/>
                    </a:cubicBezTo>
                    <a:cubicBezTo>
                      <a:pt x="0" y="48"/>
                      <a:pt x="0" y="48"/>
                      <a:pt x="0" y="48"/>
                    </a:cubicBezTo>
                    <a:cubicBezTo>
                      <a:pt x="0" y="54"/>
                      <a:pt x="0" y="54"/>
                      <a:pt x="0" y="54"/>
                    </a:cubicBezTo>
                    <a:cubicBezTo>
                      <a:pt x="0" y="55"/>
                      <a:pt x="1" y="56"/>
                      <a:pt x="2" y="56"/>
                    </a:cubicBezTo>
                    <a:cubicBezTo>
                      <a:pt x="9" y="56"/>
                      <a:pt x="9" y="56"/>
                      <a:pt x="9" y="56"/>
                    </a:cubicBezTo>
                    <a:cubicBezTo>
                      <a:pt x="10" y="59"/>
                      <a:pt x="13" y="62"/>
                      <a:pt x="17" y="62"/>
                    </a:cubicBezTo>
                    <a:cubicBezTo>
                      <a:pt x="20" y="62"/>
                      <a:pt x="23" y="59"/>
                      <a:pt x="24" y="56"/>
                    </a:cubicBezTo>
                    <a:cubicBezTo>
                      <a:pt x="49" y="56"/>
                      <a:pt x="49" y="56"/>
                      <a:pt x="49" y="56"/>
                    </a:cubicBezTo>
                    <a:cubicBezTo>
                      <a:pt x="51" y="59"/>
                      <a:pt x="54" y="62"/>
                      <a:pt x="57" y="62"/>
                    </a:cubicBezTo>
                    <a:cubicBezTo>
                      <a:pt x="61" y="62"/>
                      <a:pt x="64" y="59"/>
                      <a:pt x="65" y="56"/>
                    </a:cubicBezTo>
                    <a:cubicBezTo>
                      <a:pt x="75" y="56"/>
                      <a:pt x="75" y="56"/>
                      <a:pt x="75" y="56"/>
                    </a:cubicBezTo>
                    <a:cubicBezTo>
                      <a:pt x="76" y="56"/>
                      <a:pt x="76" y="55"/>
                      <a:pt x="76" y="54"/>
                    </a:cubicBezTo>
                    <a:cubicBezTo>
                      <a:pt x="76" y="48"/>
                      <a:pt x="76" y="48"/>
                      <a:pt x="76" y="48"/>
                    </a:cubicBezTo>
                    <a:cubicBezTo>
                      <a:pt x="76" y="47"/>
                      <a:pt x="76" y="47"/>
                      <a:pt x="75" y="47"/>
                    </a:cubicBezTo>
                    <a:cubicBezTo>
                      <a:pt x="66" y="47"/>
                      <a:pt x="66" y="47"/>
                      <a:pt x="66" y="47"/>
                    </a:cubicBezTo>
                    <a:cubicBezTo>
                      <a:pt x="66" y="39"/>
                      <a:pt x="66" y="39"/>
                      <a:pt x="66" y="39"/>
                    </a:cubicBezTo>
                    <a:cubicBezTo>
                      <a:pt x="66" y="38"/>
                      <a:pt x="65" y="38"/>
                      <a:pt x="65" y="38"/>
                    </a:cubicBezTo>
                    <a:cubicBezTo>
                      <a:pt x="64" y="38"/>
                      <a:pt x="64" y="38"/>
                      <a:pt x="64" y="38"/>
                    </a:cubicBezTo>
                    <a:cubicBezTo>
                      <a:pt x="74" y="31"/>
                      <a:pt x="74" y="31"/>
                      <a:pt x="74" y="31"/>
                    </a:cubicBezTo>
                    <a:cubicBezTo>
                      <a:pt x="74" y="31"/>
                      <a:pt x="74" y="30"/>
                      <a:pt x="74" y="30"/>
                    </a:cubicBezTo>
                    <a:close/>
                    <a:moveTo>
                      <a:pt x="57" y="39"/>
                    </a:moveTo>
                    <a:cubicBezTo>
                      <a:pt x="50" y="28"/>
                      <a:pt x="50" y="28"/>
                      <a:pt x="50" y="28"/>
                    </a:cubicBezTo>
                    <a:cubicBezTo>
                      <a:pt x="43" y="18"/>
                      <a:pt x="43" y="18"/>
                      <a:pt x="43" y="18"/>
                    </a:cubicBezTo>
                    <a:cubicBezTo>
                      <a:pt x="58" y="8"/>
                      <a:pt x="58" y="8"/>
                      <a:pt x="58" y="8"/>
                    </a:cubicBezTo>
                    <a:cubicBezTo>
                      <a:pt x="71" y="29"/>
                      <a:pt x="71" y="29"/>
                      <a:pt x="71" y="29"/>
                    </a:cubicBezTo>
                    <a:lnTo>
                      <a:pt x="57" y="39"/>
                    </a:lnTo>
                    <a:close/>
                    <a:moveTo>
                      <a:pt x="73" y="3"/>
                    </a:moveTo>
                    <a:cubicBezTo>
                      <a:pt x="82" y="17"/>
                      <a:pt x="82" y="17"/>
                      <a:pt x="82" y="17"/>
                    </a:cubicBezTo>
                    <a:cubicBezTo>
                      <a:pt x="74" y="27"/>
                      <a:pt x="74" y="27"/>
                      <a:pt x="74" y="27"/>
                    </a:cubicBezTo>
                    <a:cubicBezTo>
                      <a:pt x="60" y="7"/>
                      <a:pt x="60" y="7"/>
                      <a:pt x="60" y="7"/>
                    </a:cubicBezTo>
                    <a:lnTo>
                      <a:pt x="73" y="3"/>
                    </a:lnTo>
                    <a:close/>
                    <a:moveTo>
                      <a:pt x="41" y="21"/>
                    </a:moveTo>
                    <a:cubicBezTo>
                      <a:pt x="47" y="30"/>
                      <a:pt x="47" y="30"/>
                      <a:pt x="47" y="30"/>
                    </a:cubicBezTo>
                    <a:cubicBezTo>
                      <a:pt x="53" y="40"/>
                      <a:pt x="53" y="40"/>
                      <a:pt x="53" y="40"/>
                    </a:cubicBezTo>
                    <a:cubicBezTo>
                      <a:pt x="48" y="40"/>
                      <a:pt x="48" y="40"/>
                      <a:pt x="48" y="40"/>
                    </a:cubicBezTo>
                    <a:cubicBezTo>
                      <a:pt x="39" y="25"/>
                      <a:pt x="39" y="25"/>
                      <a:pt x="39" y="25"/>
                    </a:cubicBezTo>
                    <a:lnTo>
                      <a:pt x="41" y="21"/>
                    </a:lnTo>
                    <a:close/>
                    <a:moveTo>
                      <a:pt x="43" y="38"/>
                    </a:moveTo>
                    <a:cubicBezTo>
                      <a:pt x="42" y="38"/>
                      <a:pt x="42" y="38"/>
                      <a:pt x="42" y="38"/>
                    </a:cubicBezTo>
                    <a:cubicBezTo>
                      <a:pt x="42" y="37"/>
                      <a:pt x="42" y="37"/>
                      <a:pt x="42" y="36"/>
                    </a:cubicBezTo>
                    <a:lnTo>
                      <a:pt x="43" y="38"/>
                    </a:lnTo>
                    <a:close/>
                    <a:moveTo>
                      <a:pt x="38" y="33"/>
                    </a:moveTo>
                    <a:cubicBezTo>
                      <a:pt x="39" y="33"/>
                      <a:pt x="40" y="34"/>
                      <a:pt x="40" y="36"/>
                    </a:cubicBezTo>
                    <a:cubicBezTo>
                      <a:pt x="40" y="37"/>
                      <a:pt x="39" y="38"/>
                      <a:pt x="38" y="38"/>
                    </a:cubicBezTo>
                    <a:cubicBezTo>
                      <a:pt x="37" y="38"/>
                      <a:pt x="36" y="37"/>
                      <a:pt x="36" y="36"/>
                    </a:cubicBezTo>
                    <a:cubicBezTo>
                      <a:pt x="36" y="34"/>
                      <a:pt x="37" y="33"/>
                      <a:pt x="38" y="33"/>
                    </a:cubicBezTo>
                    <a:close/>
                    <a:moveTo>
                      <a:pt x="49" y="53"/>
                    </a:moveTo>
                    <a:cubicBezTo>
                      <a:pt x="25" y="53"/>
                      <a:pt x="25" y="53"/>
                      <a:pt x="25" y="53"/>
                    </a:cubicBezTo>
                    <a:cubicBezTo>
                      <a:pt x="25" y="52"/>
                      <a:pt x="25" y="51"/>
                      <a:pt x="24" y="50"/>
                    </a:cubicBezTo>
                    <a:cubicBezTo>
                      <a:pt x="30" y="50"/>
                      <a:pt x="30" y="50"/>
                      <a:pt x="30" y="50"/>
                    </a:cubicBezTo>
                    <a:cubicBezTo>
                      <a:pt x="50" y="50"/>
                      <a:pt x="50" y="50"/>
                      <a:pt x="50" y="50"/>
                    </a:cubicBezTo>
                    <a:cubicBezTo>
                      <a:pt x="49" y="51"/>
                      <a:pt x="49" y="52"/>
                      <a:pt x="49" y="53"/>
                    </a:cubicBezTo>
                    <a:close/>
                    <a:moveTo>
                      <a:pt x="3" y="37"/>
                    </a:moveTo>
                    <a:cubicBezTo>
                      <a:pt x="12" y="24"/>
                      <a:pt x="12" y="24"/>
                      <a:pt x="12" y="24"/>
                    </a:cubicBezTo>
                    <a:cubicBezTo>
                      <a:pt x="28" y="24"/>
                      <a:pt x="28" y="24"/>
                      <a:pt x="28" y="24"/>
                    </a:cubicBezTo>
                    <a:cubicBezTo>
                      <a:pt x="28" y="47"/>
                      <a:pt x="28" y="47"/>
                      <a:pt x="28" y="47"/>
                    </a:cubicBezTo>
                    <a:cubicBezTo>
                      <a:pt x="22" y="47"/>
                      <a:pt x="22" y="47"/>
                      <a:pt x="22" y="47"/>
                    </a:cubicBezTo>
                    <a:cubicBezTo>
                      <a:pt x="20" y="45"/>
                      <a:pt x="18" y="45"/>
                      <a:pt x="17" y="45"/>
                    </a:cubicBezTo>
                    <a:cubicBezTo>
                      <a:pt x="15" y="45"/>
                      <a:pt x="13" y="45"/>
                      <a:pt x="12" y="47"/>
                    </a:cubicBezTo>
                    <a:cubicBezTo>
                      <a:pt x="3" y="47"/>
                      <a:pt x="3" y="47"/>
                      <a:pt x="3" y="47"/>
                    </a:cubicBezTo>
                    <a:lnTo>
                      <a:pt x="3" y="37"/>
                    </a:lnTo>
                    <a:close/>
                    <a:moveTo>
                      <a:pt x="3" y="50"/>
                    </a:moveTo>
                    <a:cubicBezTo>
                      <a:pt x="9" y="50"/>
                      <a:pt x="9" y="50"/>
                      <a:pt x="9" y="50"/>
                    </a:cubicBezTo>
                    <a:cubicBezTo>
                      <a:pt x="9" y="51"/>
                      <a:pt x="8" y="52"/>
                      <a:pt x="8" y="53"/>
                    </a:cubicBezTo>
                    <a:cubicBezTo>
                      <a:pt x="3" y="53"/>
                      <a:pt x="3" y="53"/>
                      <a:pt x="3" y="53"/>
                    </a:cubicBezTo>
                    <a:lnTo>
                      <a:pt x="3" y="50"/>
                    </a:lnTo>
                    <a:close/>
                    <a:moveTo>
                      <a:pt x="17" y="58"/>
                    </a:moveTo>
                    <a:cubicBezTo>
                      <a:pt x="14" y="58"/>
                      <a:pt x="12" y="56"/>
                      <a:pt x="12" y="53"/>
                    </a:cubicBezTo>
                    <a:cubicBezTo>
                      <a:pt x="12" y="51"/>
                      <a:pt x="14" y="49"/>
                      <a:pt x="17" y="49"/>
                    </a:cubicBezTo>
                    <a:cubicBezTo>
                      <a:pt x="19" y="49"/>
                      <a:pt x="21" y="51"/>
                      <a:pt x="21" y="53"/>
                    </a:cubicBezTo>
                    <a:cubicBezTo>
                      <a:pt x="21" y="56"/>
                      <a:pt x="19" y="58"/>
                      <a:pt x="17" y="58"/>
                    </a:cubicBezTo>
                    <a:close/>
                    <a:moveTo>
                      <a:pt x="57" y="58"/>
                    </a:moveTo>
                    <a:cubicBezTo>
                      <a:pt x="55" y="58"/>
                      <a:pt x="53" y="56"/>
                      <a:pt x="53" y="53"/>
                    </a:cubicBezTo>
                    <a:cubicBezTo>
                      <a:pt x="53" y="51"/>
                      <a:pt x="55" y="49"/>
                      <a:pt x="57" y="49"/>
                    </a:cubicBezTo>
                    <a:cubicBezTo>
                      <a:pt x="60" y="49"/>
                      <a:pt x="62" y="51"/>
                      <a:pt x="62" y="53"/>
                    </a:cubicBezTo>
                    <a:cubicBezTo>
                      <a:pt x="62" y="56"/>
                      <a:pt x="60" y="58"/>
                      <a:pt x="57" y="58"/>
                    </a:cubicBezTo>
                    <a:close/>
                    <a:moveTo>
                      <a:pt x="73" y="53"/>
                    </a:moveTo>
                    <a:cubicBezTo>
                      <a:pt x="66" y="53"/>
                      <a:pt x="66" y="53"/>
                      <a:pt x="66" y="53"/>
                    </a:cubicBezTo>
                    <a:cubicBezTo>
                      <a:pt x="66" y="52"/>
                      <a:pt x="65" y="51"/>
                      <a:pt x="65" y="50"/>
                    </a:cubicBezTo>
                    <a:cubicBezTo>
                      <a:pt x="73" y="50"/>
                      <a:pt x="73" y="50"/>
                      <a:pt x="73" y="50"/>
                    </a:cubicBezTo>
                    <a:lnTo>
                      <a:pt x="73" y="53"/>
                    </a:lnTo>
                    <a:close/>
                    <a:moveTo>
                      <a:pt x="64" y="40"/>
                    </a:moveTo>
                    <a:cubicBezTo>
                      <a:pt x="64" y="46"/>
                      <a:pt x="64" y="46"/>
                      <a:pt x="64" y="46"/>
                    </a:cubicBezTo>
                    <a:cubicBezTo>
                      <a:pt x="61" y="46"/>
                      <a:pt x="61" y="46"/>
                      <a:pt x="61" y="46"/>
                    </a:cubicBezTo>
                    <a:cubicBezTo>
                      <a:pt x="60" y="45"/>
                      <a:pt x="59" y="45"/>
                      <a:pt x="57" y="45"/>
                    </a:cubicBezTo>
                    <a:cubicBezTo>
                      <a:pt x="56" y="45"/>
                      <a:pt x="55" y="45"/>
                      <a:pt x="53" y="46"/>
                    </a:cubicBezTo>
                    <a:cubicBezTo>
                      <a:pt x="37" y="46"/>
                      <a:pt x="37" y="46"/>
                      <a:pt x="37" y="46"/>
                    </a:cubicBezTo>
                    <a:cubicBezTo>
                      <a:pt x="37" y="40"/>
                      <a:pt x="37" y="40"/>
                      <a:pt x="37" y="40"/>
                    </a:cubicBezTo>
                    <a:cubicBezTo>
                      <a:pt x="44" y="40"/>
                      <a:pt x="44" y="40"/>
                      <a:pt x="44" y="40"/>
                    </a:cubicBezTo>
                    <a:cubicBezTo>
                      <a:pt x="46" y="42"/>
                      <a:pt x="46" y="42"/>
                      <a:pt x="46" y="42"/>
                    </a:cubicBezTo>
                    <a:cubicBezTo>
                      <a:pt x="46" y="43"/>
                      <a:pt x="47" y="43"/>
                      <a:pt x="47" y="43"/>
                    </a:cubicBezTo>
                    <a:cubicBezTo>
                      <a:pt x="47" y="43"/>
                      <a:pt x="47" y="43"/>
                      <a:pt x="47" y="43"/>
                    </a:cubicBezTo>
                    <a:cubicBezTo>
                      <a:pt x="56" y="42"/>
                      <a:pt x="56" y="42"/>
                      <a:pt x="56" y="42"/>
                    </a:cubicBezTo>
                    <a:cubicBezTo>
                      <a:pt x="57" y="42"/>
                      <a:pt x="57" y="42"/>
                      <a:pt x="57" y="42"/>
                    </a:cubicBezTo>
                    <a:cubicBezTo>
                      <a:pt x="57" y="42"/>
                      <a:pt x="57" y="42"/>
                      <a:pt x="57" y="42"/>
                    </a:cubicBezTo>
                    <a:cubicBezTo>
                      <a:pt x="61" y="40"/>
                      <a:pt x="61" y="40"/>
                      <a:pt x="61" y="40"/>
                    </a:cubicBezTo>
                    <a:lnTo>
                      <a:pt x="64" y="40"/>
                    </a:lnTo>
                    <a:close/>
                    <a:moveTo>
                      <a:pt x="79" y="17"/>
                    </a:moveTo>
                    <a:cubicBezTo>
                      <a:pt x="73" y="23"/>
                      <a:pt x="73" y="23"/>
                      <a:pt x="73" y="23"/>
                    </a:cubicBezTo>
                    <a:cubicBezTo>
                      <a:pt x="73" y="23"/>
                      <a:pt x="73" y="24"/>
                      <a:pt x="73" y="24"/>
                    </a:cubicBezTo>
                    <a:cubicBezTo>
                      <a:pt x="72" y="24"/>
                      <a:pt x="72" y="24"/>
                      <a:pt x="72" y="23"/>
                    </a:cubicBezTo>
                    <a:cubicBezTo>
                      <a:pt x="72" y="23"/>
                      <a:pt x="72" y="22"/>
                      <a:pt x="72" y="22"/>
                    </a:cubicBezTo>
                    <a:cubicBezTo>
                      <a:pt x="77" y="16"/>
                      <a:pt x="77" y="16"/>
                      <a:pt x="77" y="16"/>
                    </a:cubicBezTo>
                    <a:cubicBezTo>
                      <a:pt x="78" y="16"/>
                      <a:pt x="78" y="15"/>
                      <a:pt x="79" y="16"/>
                    </a:cubicBezTo>
                    <a:cubicBezTo>
                      <a:pt x="79" y="16"/>
                      <a:pt x="79" y="17"/>
                      <a:pt x="79" y="17"/>
                    </a:cubicBezTo>
                    <a:close/>
                    <a:moveTo>
                      <a:pt x="69" y="29"/>
                    </a:moveTo>
                    <a:cubicBezTo>
                      <a:pt x="57" y="36"/>
                      <a:pt x="57" y="36"/>
                      <a:pt x="57" y="36"/>
                    </a:cubicBezTo>
                    <a:cubicBezTo>
                      <a:pt x="57" y="36"/>
                      <a:pt x="57" y="36"/>
                      <a:pt x="57" y="36"/>
                    </a:cubicBezTo>
                    <a:cubicBezTo>
                      <a:pt x="56" y="36"/>
                      <a:pt x="56" y="36"/>
                      <a:pt x="56" y="36"/>
                    </a:cubicBezTo>
                    <a:cubicBezTo>
                      <a:pt x="56" y="35"/>
                      <a:pt x="56" y="35"/>
                      <a:pt x="56" y="35"/>
                    </a:cubicBezTo>
                    <a:cubicBezTo>
                      <a:pt x="68" y="27"/>
                      <a:pt x="68" y="27"/>
                      <a:pt x="68" y="27"/>
                    </a:cubicBezTo>
                    <a:cubicBezTo>
                      <a:pt x="68" y="27"/>
                      <a:pt x="69" y="27"/>
                      <a:pt x="69" y="27"/>
                    </a:cubicBezTo>
                    <a:cubicBezTo>
                      <a:pt x="69" y="28"/>
                      <a:pt x="69" y="28"/>
                      <a:pt x="69" y="29"/>
                    </a:cubicBezTo>
                    <a:close/>
                  </a:path>
                </a:pathLst>
              </a:custGeom>
              <a:solidFill>
                <a:schemeClr val="bg1"/>
              </a:solidFill>
              <a:ln>
                <a:noFill/>
              </a:ln>
            </p:spPr>
            <p:txBody>
              <a:bodyPr anchor="ctr"/>
              <a:lstStyle/>
              <a:p>
                <a:pPr algn="ctr"/>
                <a:endParaRPr>
                  <a:solidFill>
                    <a:schemeClr val="bg1">
                      <a:lumMod val="50000"/>
                    </a:schemeClr>
                  </a:solidFill>
                  <a:latin typeface="微软雅黑" panose="020B0503020204020204" pitchFamily="34" charset="-122"/>
                  <a:ea typeface="微软雅黑" panose="020B0503020204020204" pitchFamily="34" charset="-122"/>
                </a:endParaRPr>
              </a:p>
            </p:txBody>
          </p:sp>
        </p:grpSp>
        <p:grpSp>
          <p:nvGrpSpPr>
            <p:cNvPr id="40" name="组合 39"/>
            <p:cNvGrpSpPr/>
            <p:nvPr/>
          </p:nvGrpSpPr>
          <p:grpSpPr>
            <a:xfrm>
              <a:off x="1690522" y="4621994"/>
              <a:ext cx="827733" cy="540647"/>
              <a:chOff x="1267892" y="3740300"/>
              <a:chExt cx="620800" cy="405485"/>
            </a:xfrm>
          </p:grpSpPr>
          <p:grpSp>
            <p:nvGrpSpPr>
              <p:cNvPr id="46" name="组合 45"/>
              <p:cNvGrpSpPr/>
              <p:nvPr/>
            </p:nvGrpSpPr>
            <p:grpSpPr>
              <a:xfrm>
                <a:off x="1267892" y="3740300"/>
                <a:ext cx="620800" cy="405485"/>
                <a:chOff x="1588" y="2074863"/>
                <a:chExt cx="627062" cy="409575"/>
              </a:xfrm>
            </p:grpSpPr>
            <p:sp>
              <p:nvSpPr>
                <p:cNvPr id="48" name="任意多边形: 形状 47"/>
                <p:cNvSpPr/>
                <p:nvPr/>
              </p:nvSpPr>
              <p:spPr bwMode="auto">
                <a:xfrm>
                  <a:off x="1588" y="2074863"/>
                  <a:ext cx="627062" cy="409575"/>
                </a:xfrm>
                <a:custGeom>
                  <a:avLst/>
                  <a:gdLst>
                    <a:gd name="T0" fmla="*/ 0 w 395"/>
                    <a:gd name="T1" fmla="*/ 0 h 258"/>
                    <a:gd name="T2" fmla="*/ 82 w 395"/>
                    <a:gd name="T3" fmla="*/ 128 h 258"/>
                    <a:gd name="T4" fmla="*/ 0 w 395"/>
                    <a:gd name="T5" fmla="*/ 258 h 258"/>
                    <a:gd name="T6" fmla="*/ 395 w 395"/>
                    <a:gd name="T7" fmla="*/ 258 h 258"/>
                    <a:gd name="T8" fmla="*/ 395 w 395"/>
                    <a:gd name="T9" fmla="*/ 0 h 258"/>
                    <a:gd name="T10" fmla="*/ 0 w 395"/>
                    <a:gd name="T11" fmla="*/ 0 h 258"/>
                  </a:gdLst>
                  <a:ahLst/>
                  <a:cxnLst>
                    <a:cxn ang="0">
                      <a:pos x="T0" y="T1"/>
                    </a:cxn>
                    <a:cxn ang="0">
                      <a:pos x="T2" y="T3"/>
                    </a:cxn>
                    <a:cxn ang="0">
                      <a:pos x="T4" y="T5"/>
                    </a:cxn>
                    <a:cxn ang="0">
                      <a:pos x="T6" y="T7"/>
                    </a:cxn>
                    <a:cxn ang="0">
                      <a:pos x="T8" y="T9"/>
                    </a:cxn>
                    <a:cxn ang="0">
                      <a:pos x="T10" y="T11"/>
                    </a:cxn>
                  </a:cxnLst>
                  <a:rect l="0" t="0" r="r" b="b"/>
                  <a:pathLst>
                    <a:path w="395" h="258">
                      <a:moveTo>
                        <a:pt x="0" y="0"/>
                      </a:moveTo>
                      <a:lnTo>
                        <a:pt x="82" y="128"/>
                      </a:lnTo>
                      <a:lnTo>
                        <a:pt x="0" y="258"/>
                      </a:lnTo>
                      <a:lnTo>
                        <a:pt x="395" y="258"/>
                      </a:lnTo>
                      <a:lnTo>
                        <a:pt x="395" y="0"/>
                      </a:lnTo>
                      <a:lnTo>
                        <a:pt x="0" y="0"/>
                      </a:lnTo>
                      <a:close/>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bg1">
                        <a:lumMod val="50000"/>
                      </a:schemeClr>
                    </a:solidFill>
                    <a:latin typeface="微软雅黑" panose="020B0503020204020204" pitchFamily="34" charset="-122"/>
                    <a:ea typeface="微软雅黑" panose="020B0503020204020204" pitchFamily="34" charset="-122"/>
                  </a:endParaRPr>
                </a:p>
              </p:txBody>
            </p:sp>
            <p:sp>
              <p:nvSpPr>
                <p:cNvPr id="49" name="任意多边形: 形状 48"/>
                <p:cNvSpPr/>
                <p:nvPr/>
              </p:nvSpPr>
              <p:spPr bwMode="auto">
                <a:xfrm>
                  <a:off x="463550" y="2074863"/>
                  <a:ext cx="165100" cy="409575"/>
                </a:xfrm>
                <a:custGeom>
                  <a:avLst/>
                  <a:gdLst>
                    <a:gd name="T0" fmla="*/ 0 w 44"/>
                    <a:gd name="T1" fmla="*/ 54 h 109"/>
                    <a:gd name="T2" fmla="*/ 10 w 44"/>
                    <a:gd name="T3" fmla="*/ 109 h 109"/>
                    <a:gd name="T4" fmla="*/ 44 w 44"/>
                    <a:gd name="T5" fmla="*/ 109 h 109"/>
                    <a:gd name="T6" fmla="*/ 44 w 44"/>
                    <a:gd name="T7" fmla="*/ 0 h 109"/>
                    <a:gd name="T8" fmla="*/ 10 w 44"/>
                    <a:gd name="T9" fmla="*/ 0 h 109"/>
                    <a:gd name="T10" fmla="*/ 0 w 44"/>
                    <a:gd name="T11" fmla="*/ 54 h 109"/>
                  </a:gdLst>
                  <a:ahLst/>
                  <a:cxnLst>
                    <a:cxn ang="0">
                      <a:pos x="T0" y="T1"/>
                    </a:cxn>
                    <a:cxn ang="0">
                      <a:pos x="T2" y="T3"/>
                    </a:cxn>
                    <a:cxn ang="0">
                      <a:pos x="T4" y="T5"/>
                    </a:cxn>
                    <a:cxn ang="0">
                      <a:pos x="T6" y="T7"/>
                    </a:cxn>
                    <a:cxn ang="0">
                      <a:pos x="T8" y="T9"/>
                    </a:cxn>
                    <a:cxn ang="0">
                      <a:pos x="T10" y="T11"/>
                    </a:cxn>
                  </a:cxnLst>
                  <a:rect l="0" t="0" r="r" b="b"/>
                  <a:pathLst>
                    <a:path w="44" h="109">
                      <a:moveTo>
                        <a:pt x="0" y="54"/>
                      </a:moveTo>
                      <a:cubicBezTo>
                        <a:pt x="0" y="75"/>
                        <a:pt x="4" y="95"/>
                        <a:pt x="10" y="109"/>
                      </a:cubicBezTo>
                      <a:cubicBezTo>
                        <a:pt x="44" y="109"/>
                        <a:pt x="44" y="109"/>
                        <a:pt x="44" y="109"/>
                      </a:cubicBezTo>
                      <a:cubicBezTo>
                        <a:pt x="44" y="0"/>
                        <a:pt x="44" y="0"/>
                        <a:pt x="44" y="0"/>
                      </a:cubicBezTo>
                      <a:cubicBezTo>
                        <a:pt x="10" y="0"/>
                        <a:pt x="10" y="0"/>
                        <a:pt x="10" y="0"/>
                      </a:cubicBezTo>
                      <a:cubicBezTo>
                        <a:pt x="4" y="14"/>
                        <a:pt x="0" y="33"/>
                        <a:pt x="0" y="54"/>
                      </a:cubicBezTo>
                      <a:close/>
                    </a:path>
                  </a:pathLst>
                </a:custGeom>
                <a:gradFill flip="none" rotWithShape="1">
                  <a:gsLst>
                    <a:gs pos="0">
                      <a:schemeClr val="tx1">
                        <a:alpha val="0"/>
                      </a:schemeClr>
                    </a:gs>
                    <a:gs pos="100000">
                      <a:schemeClr val="tx1">
                        <a:alpha val="20000"/>
                      </a:schemeClr>
                    </a:gs>
                  </a:gsLst>
                  <a:lin ang="0" scaled="1"/>
                  <a:tileRect/>
                </a:gra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bg1">
                        <a:lumMod val="50000"/>
                      </a:schemeClr>
                    </a:solidFill>
                    <a:latin typeface="微软雅黑" panose="020B0503020204020204" pitchFamily="34" charset="-122"/>
                    <a:ea typeface="微软雅黑" panose="020B0503020204020204" pitchFamily="34" charset="-122"/>
                  </a:endParaRPr>
                </a:p>
              </p:txBody>
            </p:sp>
          </p:grpSp>
          <p:sp>
            <p:nvSpPr>
              <p:cNvPr id="47" name="任意多边形: 形状 46"/>
              <p:cNvSpPr/>
              <p:nvPr/>
            </p:nvSpPr>
            <p:spPr bwMode="auto">
              <a:xfrm>
                <a:off x="1485845" y="3881441"/>
                <a:ext cx="246107" cy="152164"/>
              </a:xfrm>
              <a:custGeom>
                <a:avLst/>
                <a:gdLst>
                  <a:gd name="T0" fmla="*/ 9 w 79"/>
                  <a:gd name="T1" fmla="*/ 8 h 47"/>
                  <a:gd name="T2" fmla="*/ 5 w 79"/>
                  <a:gd name="T3" fmla="*/ 18 h 47"/>
                  <a:gd name="T4" fmla="*/ 5 w 79"/>
                  <a:gd name="T5" fmla="*/ 21 h 47"/>
                  <a:gd name="T6" fmla="*/ 13 w 79"/>
                  <a:gd name="T7" fmla="*/ 22 h 47"/>
                  <a:gd name="T8" fmla="*/ 15 w 79"/>
                  <a:gd name="T9" fmla="*/ 19 h 47"/>
                  <a:gd name="T10" fmla="*/ 25 w 79"/>
                  <a:gd name="T11" fmla="*/ 18 h 47"/>
                  <a:gd name="T12" fmla="*/ 24 w 79"/>
                  <a:gd name="T13" fmla="*/ 8 h 47"/>
                  <a:gd name="T14" fmla="*/ 15 w 79"/>
                  <a:gd name="T15" fmla="*/ 17 h 47"/>
                  <a:gd name="T16" fmla="*/ 13 w 79"/>
                  <a:gd name="T17" fmla="*/ 20 h 47"/>
                  <a:gd name="T18" fmla="*/ 7 w 79"/>
                  <a:gd name="T19" fmla="*/ 18 h 47"/>
                  <a:gd name="T20" fmla="*/ 23 w 79"/>
                  <a:gd name="T21" fmla="*/ 10 h 47"/>
                  <a:gd name="T22" fmla="*/ 78 w 79"/>
                  <a:gd name="T23" fmla="*/ 0 h 47"/>
                  <a:gd name="T24" fmla="*/ 32 w 79"/>
                  <a:gd name="T25" fmla="*/ 2 h 47"/>
                  <a:gd name="T26" fmla="*/ 31 w 79"/>
                  <a:gd name="T27" fmla="*/ 33 h 47"/>
                  <a:gd name="T28" fmla="*/ 30 w 79"/>
                  <a:gd name="T29" fmla="*/ 3 h 47"/>
                  <a:gd name="T30" fmla="*/ 5 w 79"/>
                  <a:gd name="T31" fmla="*/ 4 h 47"/>
                  <a:gd name="T32" fmla="*/ 0 w 79"/>
                  <a:gd name="T33" fmla="*/ 18 h 47"/>
                  <a:gd name="T34" fmla="*/ 2 w 79"/>
                  <a:gd name="T35" fmla="*/ 42 h 47"/>
                  <a:gd name="T36" fmla="*/ 17 w 79"/>
                  <a:gd name="T37" fmla="*/ 47 h 47"/>
                  <a:gd name="T38" fmla="*/ 50 w 79"/>
                  <a:gd name="T39" fmla="*/ 42 h 47"/>
                  <a:gd name="T40" fmla="*/ 65 w 79"/>
                  <a:gd name="T41" fmla="*/ 42 h 47"/>
                  <a:gd name="T42" fmla="*/ 77 w 79"/>
                  <a:gd name="T43" fmla="*/ 40 h 47"/>
                  <a:gd name="T44" fmla="*/ 78 w 79"/>
                  <a:gd name="T45" fmla="*/ 35 h 47"/>
                  <a:gd name="T46" fmla="*/ 79 w 79"/>
                  <a:gd name="T47" fmla="*/ 2 h 47"/>
                  <a:gd name="T48" fmla="*/ 9 w 79"/>
                  <a:gd name="T49" fmla="*/ 39 h 47"/>
                  <a:gd name="T50" fmla="*/ 3 w 79"/>
                  <a:gd name="T51" fmla="*/ 35 h 47"/>
                  <a:gd name="T52" fmla="*/ 9 w 79"/>
                  <a:gd name="T53" fmla="*/ 39 h 47"/>
                  <a:gd name="T54" fmla="*/ 12 w 79"/>
                  <a:gd name="T55" fmla="*/ 39 h 47"/>
                  <a:gd name="T56" fmla="*/ 21 w 79"/>
                  <a:gd name="T57" fmla="*/ 39 h 47"/>
                  <a:gd name="T58" fmla="*/ 22 w 79"/>
                  <a:gd name="T59" fmla="*/ 33 h 47"/>
                  <a:gd name="T60" fmla="*/ 11 w 79"/>
                  <a:gd name="T61" fmla="*/ 33 h 47"/>
                  <a:gd name="T62" fmla="*/ 3 w 79"/>
                  <a:gd name="T63" fmla="*/ 18 h 47"/>
                  <a:gd name="T64" fmla="*/ 28 w 79"/>
                  <a:gd name="T65" fmla="*/ 6 h 47"/>
                  <a:gd name="T66" fmla="*/ 22 w 79"/>
                  <a:gd name="T67" fmla="*/ 33 h 47"/>
                  <a:gd name="T68" fmla="*/ 25 w 79"/>
                  <a:gd name="T69" fmla="*/ 39 h 47"/>
                  <a:gd name="T70" fmla="*/ 50 w 79"/>
                  <a:gd name="T71" fmla="*/ 35 h 47"/>
                  <a:gd name="T72" fmla="*/ 58 w 79"/>
                  <a:gd name="T73" fmla="*/ 43 h 47"/>
                  <a:gd name="T74" fmla="*/ 58 w 79"/>
                  <a:gd name="T75" fmla="*/ 35 h 47"/>
                  <a:gd name="T76" fmla="*/ 58 w 79"/>
                  <a:gd name="T77" fmla="*/ 43 h 47"/>
                  <a:gd name="T78" fmla="*/ 66 w 79"/>
                  <a:gd name="T79" fmla="*/ 39 h 47"/>
                  <a:gd name="T80" fmla="*/ 74 w 79"/>
                  <a:gd name="T81" fmla="*/ 35 h 47"/>
                  <a:gd name="T82" fmla="*/ 76 w 79"/>
                  <a:gd name="T83" fmla="*/ 33 h 47"/>
                  <a:gd name="T84" fmla="*/ 58 w 79"/>
                  <a:gd name="T85" fmla="*/ 31 h 47"/>
                  <a:gd name="T86" fmla="*/ 35 w 79"/>
                  <a:gd name="T87" fmla="*/ 33 h 47"/>
                  <a:gd name="T88" fmla="*/ 76 w 79"/>
                  <a:gd name="T89" fmla="*/ 30 h 47"/>
                  <a:gd name="T90" fmla="*/ 76 w 79"/>
                  <a:gd name="T91" fmla="*/ 28 h 47"/>
                  <a:gd name="T92" fmla="*/ 35 w 79"/>
                  <a:gd name="T93" fmla="*/ 3 h 47"/>
                  <a:gd name="T94" fmla="*/ 76 w 79"/>
                  <a:gd name="T95" fmla="*/ 28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79" h="47">
                    <a:moveTo>
                      <a:pt x="24" y="8"/>
                    </a:moveTo>
                    <a:cubicBezTo>
                      <a:pt x="9" y="8"/>
                      <a:pt x="9" y="8"/>
                      <a:pt x="9" y="8"/>
                    </a:cubicBezTo>
                    <a:cubicBezTo>
                      <a:pt x="9" y="8"/>
                      <a:pt x="9" y="8"/>
                      <a:pt x="8" y="9"/>
                    </a:cubicBezTo>
                    <a:cubicBezTo>
                      <a:pt x="5" y="18"/>
                      <a:pt x="5" y="18"/>
                      <a:pt x="5" y="18"/>
                    </a:cubicBezTo>
                    <a:cubicBezTo>
                      <a:pt x="5" y="18"/>
                      <a:pt x="5" y="18"/>
                      <a:pt x="5" y="18"/>
                    </a:cubicBezTo>
                    <a:cubicBezTo>
                      <a:pt x="5" y="21"/>
                      <a:pt x="5" y="21"/>
                      <a:pt x="5" y="21"/>
                    </a:cubicBezTo>
                    <a:cubicBezTo>
                      <a:pt x="5" y="22"/>
                      <a:pt x="5" y="22"/>
                      <a:pt x="6" y="22"/>
                    </a:cubicBezTo>
                    <a:cubicBezTo>
                      <a:pt x="13" y="22"/>
                      <a:pt x="13" y="22"/>
                      <a:pt x="13" y="22"/>
                    </a:cubicBezTo>
                    <a:cubicBezTo>
                      <a:pt x="13" y="22"/>
                      <a:pt x="14" y="22"/>
                      <a:pt x="14" y="22"/>
                    </a:cubicBezTo>
                    <a:cubicBezTo>
                      <a:pt x="15" y="19"/>
                      <a:pt x="15" y="19"/>
                      <a:pt x="15" y="19"/>
                    </a:cubicBezTo>
                    <a:cubicBezTo>
                      <a:pt x="24" y="19"/>
                      <a:pt x="24" y="19"/>
                      <a:pt x="24" y="19"/>
                    </a:cubicBezTo>
                    <a:cubicBezTo>
                      <a:pt x="24" y="19"/>
                      <a:pt x="25" y="19"/>
                      <a:pt x="25" y="18"/>
                    </a:cubicBezTo>
                    <a:cubicBezTo>
                      <a:pt x="25" y="9"/>
                      <a:pt x="25" y="9"/>
                      <a:pt x="25" y="9"/>
                    </a:cubicBezTo>
                    <a:cubicBezTo>
                      <a:pt x="25" y="8"/>
                      <a:pt x="24" y="8"/>
                      <a:pt x="24" y="8"/>
                    </a:cubicBezTo>
                    <a:close/>
                    <a:moveTo>
                      <a:pt x="23" y="17"/>
                    </a:moveTo>
                    <a:cubicBezTo>
                      <a:pt x="15" y="17"/>
                      <a:pt x="15" y="17"/>
                      <a:pt x="15" y="17"/>
                    </a:cubicBezTo>
                    <a:cubicBezTo>
                      <a:pt x="15" y="17"/>
                      <a:pt x="14" y="17"/>
                      <a:pt x="14" y="18"/>
                    </a:cubicBezTo>
                    <a:cubicBezTo>
                      <a:pt x="13" y="20"/>
                      <a:pt x="13" y="20"/>
                      <a:pt x="13" y="20"/>
                    </a:cubicBezTo>
                    <a:cubicBezTo>
                      <a:pt x="7" y="20"/>
                      <a:pt x="7" y="20"/>
                      <a:pt x="7" y="20"/>
                    </a:cubicBezTo>
                    <a:cubicBezTo>
                      <a:pt x="7" y="18"/>
                      <a:pt x="7" y="18"/>
                      <a:pt x="7" y="18"/>
                    </a:cubicBezTo>
                    <a:cubicBezTo>
                      <a:pt x="10" y="10"/>
                      <a:pt x="10" y="10"/>
                      <a:pt x="10" y="10"/>
                    </a:cubicBezTo>
                    <a:cubicBezTo>
                      <a:pt x="23" y="10"/>
                      <a:pt x="23" y="10"/>
                      <a:pt x="23" y="10"/>
                    </a:cubicBezTo>
                    <a:lnTo>
                      <a:pt x="23" y="17"/>
                    </a:lnTo>
                    <a:close/>
                    <a:moveTo>
                      <a:pt x="78" y="0"/>
                    </a:moveTo>
                    <a:cubicBezTo>
                      <a:pt x="33" y="0"/>
                      <a:pt x="33" y="0"/>
                      <a:pt x="33" y="0"/>
                    </a:cubicBezTo>
                    <a:cubicBezTo>
                      <a:pt x="33" y="0"/>
                      <a:pt x="32" y="1"/>
                      <a:pt x="32" y="2"/>
                    </a:cubicBezTo>
                    <a:cubicBezTo>
                      <a:pt x="32" y="33"/>
                      <a:pt x="32" y="33"/>
                      <a:pt x="32" y="33"/>
                    </a:cubicBezTo>
                    <a:cubicBezTo>
                      <a:pt x="31" y="33"/>
                      <a:pt x="31" y="33"/>
                      <a:pt x="31" y="33"/>
                    </a:cubicBezTo>
                    <a:cubicBezTo>
                      <a:pt x="31" y="4"/>
                      <a:pt x="31" y="4"/>
                      <a:pt x="31" y="4"/>
                    </a:cubicBezTo>
                    <a:cubicBezTo>
                      <a:pt x="31" y="4"/>
                      <a:pt x="31" y="3"/>
                      <a:pt x="30" y="3"/>
                    </a:cubicBezTo>
                    <a:cubicBezTo>
                      <a:pt x="7" y="3"/>
                      <a:pt x="7" y="3"/>
                      <a:pt x="7" y="3"/>
                    </a:cubicBezTo>
                    <a:cubicBezTo>
                      <a:pt x="6" y="3"/>
                      <a:pt x="6" y="3"/>
                      <a:pt x="5" y="4"/>
                    </a:cubicBezTo>
                    <a:cubicBezTo>
                      <a:pt x="0" y="18"/>
                      <a:pt x="0" y="18"/>
                      <a:pt x="0" y="18"/>
                    </a:cubicBezTo>
                    <a:cubicBezTo>
                      <a:pt x="0" y="18"/>
                      <a:pt x="0" y="18"/>
                      <a:pt x="0" y="18"/>
                    </a:cubicBezTo>
                    <a:cubicBezTo>
                      <a:pt x="0" y="40"/>
                      <a:pt x="0" y="40"/>
                      <a:pt x="0" y="40"/>
                    </a:cubicBezTo>
                    <a:cubicBezTo>
                      <a:pt x="0" y="41"/>
                      <a:pt x="1" y="42"/>
                      <a:pt x="2" y="42"/>
                    </a:cubicBezTo>
                    <a:cubicBezTo>
                      <a:pt x="9" y="42"/>
                      <a:pt x="9" y="42"/>
                      <a:pt x="9" y="42"/>
                    </a:cubicBezTo>
                    <a:cubicBezTo>
                      <a:pt x="10" y="45"/>
                      <a:pt x="13" y="47"/>
                      <a:pt x="17" y="47"/>
                    </a:cubicBezTo>
                    <a:cubicBezTo>
                      <a:pt x="20" y="47"/>
                      <a:pt x="24" y="45"/>
                      <a:pt x="25" y="42"/>
                    </a:cubicBezTo>
                    <a:cubicBezTo>
                      <a:pt x="50" y="42"/>
                      <a:pt x="50" y="42"/>
                      <a:pt x="50" y="42"/>
                    </a:cubicBezTo>
                    <a:cubicBezTo>
                      <a:pt x="51" y="45"/>
                      <a:pt x="54" y="47"/>
                      <a:pt x="58" y="47"/>
                    </a:cubicBezTo>
                    <a:cubicBezTo>
                      <a:pt x="61" y="47"/>
                      <a:pt x="64" y="45"/>
                      <a:pt x="65" y="42"/>
                    </a:cubicBezTo>
                    <a:cubicBezTo>
                      <a:pt x="75" y="42"/>
                      <a:pt x="75" y="42"/>
                      <a:pt x="75" y="42"/>
                    </a:cubicBezTo>
                    <a:cubicBezTo>
                      <a:pt x="76" y="42"/>
                      <a:pt x="77" y="41"/>
                      <a:pt x="77" y="40"/>
                    </a:cubicBezTo>
                    <a:cubicBezTo>
                      <a:pt x="77" y="35"/>
                      <a:pt x="77" y="35"/>
                      <a:pt x="77" y="35"/>
                    </a:cubicBezTo>
                    <a:cubicBezTo>
                      <a:pt x="77" y="35"/>
                      <a:pt x="77" y="35"/>
                      <a:pt x="78" y="35"/>
                    </a:cubicBezTo>
                    <a:cubicBezTo>
                      <a:pt x="78" y="35"/>
                      <a:pt x="79" y="35"/>
                      <a:pt x="79" y="34"/>
                    </a:cubicBezTo>
                    <a:cubicBezTo>
                      <a:pt x="79" y="2"/>
                      <a:pt x="79" y="2"/>
                      <a:pt x="79" y="2"/>
                    </a:cubicBezTo>
                    <a:cubicBezTo>
                      <a:pt x="79" y="1"/>
                      <a:pt x="78" y="0"/>
                      <a:pt x="78" y="0"/>
                    </a:cubicBezTo>
                    <a:close/>
                    <a:moveTo>
                      <a:pt x="9" y="39"/>
                    </a:moveTo>
                    <a:cubicBezTo>
                      <a:pt x="3" y="39"/>
                      <a:pt x="3" y="39"/>
                      <a:pt x="3" y="39"/>
                    </a:cubicBezTo>
                    <a:cubicBezTo>
                      <a:pt x="3" y="35"/>
                      <a:pt x="3" y="35"/>
                      <a:pt x="3" y="35"/>
                    </a:cubicBezTo>
                    <a:cubicBezTo>
                      <a:pt x="10" y="35"/>
                      <a:pt x="10" y="35"/>
                      <a:pt x="10" y="35"/>
                    </a:cubicBezTo>
                    <a:cubicBezTo>
                      <a:pt x="9" y="36"/>
                      <a:pt x="9" y="37"/>
                      <a:pt x="9" y="39"/>
                    </a:cubicBezTo>
                    <a:close/>
                    <a:moveTo>
                      <a:pt x="17" y="43"/>
                    </a:moveTo>
                    <a:cubicBezTo>
                      <a:pt x="14" y="43"/>
                      <a:pt x="12" y="41"/>
                      <a:pt x="12" y="39"/>
                    </a:cubicBezTo>
                    <a:cubicBezTo>
                      <a:pt x="12" y="37"/>
                      <a:pt x="14" y="35"/>
                      <a:pt x="17" y="35"/>
                    </a:cubicBezTo>
                    <a:cubicBezTo>
                      <a:pt x="19" y="35"/>
                      <a:pt x="21" y="37"/>
                      <a:pt x="21" y="39"/>
                    </a:cubicBezTo>
                    <a:cubicBezTo>
                      <a:pt x="21" y="41"/>
                      <a:pt x="19" y="43"/>
                      <a:pt x="17" y="43"/>
                    </a:cubicBezTo>
                    <a:close/>
                    <a:moveTo>
                      <a:pt x="22" y="33"/>
                    </a:moveTo>
                    <a:cubicBezTo>
                      <a:pt x="21" y="32"/>
                      <a:pt x="19" y="31"/>
                      <a:pt x="17" y="31"/>
                    </a:cubicBezTo>
                    <a:cubicBezTo>
                      <a:pt x="15" y="31"/>
                      <a:pt x="13" y="32"/>
                      <a:pt x="11" y="33"/>
                    </a:cubicBezTo>
                    <a:cubicBezTo>
                      <a:pt x="3" y="33"/>
                      <a:pt x="3" y="33"/>
                      <a:pt x="3" y="33"/>
                    </a:cubicBezTo>
                    <a:cubicBezTo>
                      <a:pt x="3" y="18"/>
                      <a:pt x="3" y="18"/>
                      <a:pt x="3" y="18"/>
                    </a:cubicBezTo>
                    <a:cubicBezTo>
                      <a:pt x="8" y="6"/>
                      <a:pt x="8" y="6"/>
                      <a:pt x="8" y="6"/>
                    </a:cubicBezTo>
                    <a:cubicBezTo>
                      <a:pt x="28" y="6"/>
                      <a:pt x="28" y="6"/>
                      <a:pt x="28" y="6"/>
                    </a:cubicBezTo>
                    <a:cubicBezTo>
                      <a:pt x="28" y="33"/>
                      <a:pt x="28" y="33"/>
                      <a:pt x="28" y="33"/>
                    </a:cubicBezTo>
                    <a:lnTo>
                      <a:pt x="22" y="33"/>
                    </a:lnTo>
                    <a:close/>
                    <a:moveTo>
                      <a:pt x="49" y="39"/>
                    </a:moveTo>
                    <a:cubicBezTo>
                      <a:pt x="25" y="39"/>
                      <a:pt x="25" y="39"/>
                      <a:pt x="25" y="39"/>
                    </a:cubicBezTo>
                    <a:cubicBezTo>
                      <a:pt x="25" y="37"/>
                      <a:pt x="25" y="36"/>
                      <a:pt x="24" y="35"/>
                    </a:cubicBezTo>
                    <a:cubicBezTo>
                      <a:pt x="50" y="35"/>
                      <a:pt x="50" y="35"/>
                      <a:pt x="50" y="35"/>
                    </a:cubicBezTo>
                    <a:cubicBezTo>
                      <a:pt x="50" y="36"/>
                      <a:pt x="49" y="37"/>
                      <a:pt x="49" y="39"/>
                    </a:cubicBezTo>
                    <a:close/>
                    <a:moveTo>
                      <a:pt x="58" y="43"/>
                    </a:moveTo>
                    <a:cubicBezTo>
                      <a:pt x="55" y="43"/>
                      <a:pt x="53" y="41"/>
                      <a:pt x="53" y="39"/>
                    </a:cubicBezTo>
                    <a:cubicBezTo>
                      <a:pt x="53" y="37"/>
                      <a:pt x="55" y="35"/>
                      <a:pt x="58" y="35"/>
                    </a:cubicBezTo>
                    <a:cubicBezTo>
                      <a:pt x="60" y="35"/>
                      <a:pt x="62" y="37"/>
                      <a:pt x="62" y="39"/>
                    </a:cubicBezTo>
                    <a:cubicBezTo>
                      <a:pt x="62" y="41"/>
                      <a:pt x="60" y="43"/>
                      <a:pt x="58" y="43"/>
                    </a:cubicBezTo>
                    <a:close/>
                    <a:moveTo>
                      <a:pt x="74" y="39"/>
                    </a:moveTo>
                    <a:cubicBezTo>
                      <a:pt x="66" y="39"/>
                      <a:pt x="66" y="39"/>
                      <a:pt x="66" y="39"/>
                    </a:cubicBezTo>
                    <a:cubicBezTo>
                      <a:pt x="66" y="37"/>
                      <a:pt x="65" y="36"/>
                      <a:pt x="65" y="35"/>
                    </a:cubicBezTo>
                    <a:cubicBezTo>
                      <a:pt x="74" y="35"/>
                      <a:pt x="74" y="35"/>
                      <a:pt x="74" y="35"/>
                    </a:cubicBezTo>
                    <a:lnTo>
                      <a:pt x="74" y="39"/>
                    </a:lnTo>
                    <a:close/>
                    <a:moveTo>
                      <a:pt x="76" y="33"/>
                    </a:moveTo>
                    <a:cubicBezTo>
                      <a:pt x="63" y="33"/>
                      <a:pt x="63" y="33"/>
                      <a:pt x="63" y="33"/>
                    </a:cubicBezTo>
                    <a:cubicBezTo>
                      <a:pt x="62" y="32"/>
                      <a:pt x="60" y="31"/>
                      <a:pt x="58" y="31"/>
                    </a:cubicBezTo>
                    <a:cubicBezTo>
                      <a:pt x="55" y="31"/>
                      <a:pt x="53" y="32"/>
                      <a:pt x="52" y="33"/>
                    </a:cubicBezTo>
                    <a:cubicBezTo>
                      <a:pt x="35" y="33"/>
                      <a:pt x="35" y="33"/>
                      <a:pt x="35" y="33"/>
                    </a:cubicBezTo>
                    <a:cubicBezTo>
                      <a:pt x="35" y="30"/>
                      <a:pt x="35" y="30"/>
                      <a:pt x="35" y="30"/>
                    </a:cubicBezTo>
                    <a:cubicBezTo>
                      <a:pt x="76" y="30"/>
                      <a:pt x="76" y="30"/>
                      <a:pt x="76" y="30"/>
                    </a:cubicBezTo>
                    <a:lnTo>
                      <a:pt x="76" y="33"/>
                    </a:lnTo>
                    <a:close/>
                    <a:moveTo>
                      <a:pt x="76" y="28"/>
                    </a:moveTo>
                    <a:cubicBezTo>
                      <a:pt x="35" y="28"/>
                      <a:pt x="35" y="28"/>
                      <a:pt x="35" y="28"/>
                    </a:cubicBezTo>
                    <a:cubicBezTo>
                      <a:pt x="35" y="3"/>
                      <a:pt x="35" y="3"/>
                      <a:pt x="35" y="3"/>
                    </a:cubicBezTo>
                    <a:cubicBezTo>
                      <a:pt x="76" y="3"/>
                      <a:pt x="76" y="3"/>
                      <a:pt x="76" y="3"/>
                    </a:cubicBezTo>
                    <a:lnTo>
                      <a:pt x="76" y="28"/>
                    </a:lnTo>
                    <a:close/>
                  </a:path>
                </a:pathLst>
              </a:custGeom>
              <a:solidFill>
                <a:schemeClr val="bg1"/>
              </a:solidFill>
              <a:ln>
                <a:noFill/>
              </a:ln>
            </p:spPr>
            <p:txBody>
              <a:bodyPr anchor="ctr"/>
              <a:lstStyle/>
              <a:p>
                <a:pPr algn="ctr"/>
                <a:endParaRPr>
                  <a:solidFill>
                    <a:schemeClr val="bg1">
                      <a:lumMod val="50000"/>
                    </a:schemeClr>
                  </a:solidFill>
                  <a:latin typeface="微软雅黑" panose="020B0503020204020204" pitchFamily="34" charset="-122"/>
                  <a:ea typeface="微软雅黑" panose="020B0503020204020204" pitchFamily="34" charset="-122"/>
                </a:endParaRPr>
              </a:p>
            </p:txBody>
          </p:sp>
        </p:grpSp>
        <p:grpSp>
          <p:nvGrpSpPr>
            <p:cNvPr id="41" name="组合 40"/>
            <p:cNvGrpSpPr/>
            <p:nvPr/>
          </p:nvGrpSpPr>
          <p:grpSpPr>
            <a:xfrm>
              <a:off x="9443610" y="1836235"/>
              <a:ext cx="827733" cy="540645"/>
              <a:chOff x="7082708" y="1650981"/>
              <a:chExt cx="620800" cy="405484"/>
            </a:xfrm>
          </p:grpSpPr>
          <p:grpSp>
            <p:nvGrpSpPr>
              <p:cNvPr id="42" name="组合 41"/>
              <p:cNvGrpSpPr/>
              <p:nvPr/>
            </p:nvGrpSpPr>
            <p:grpSpPr>
              <a:xfrm flipH="1">
                <a:off x="7082708" y="1650981"/>
                <a:ext cx="620800" cy="405484"/>
                <a:chOff x="1588" y="2074863"/>
                <a:chExt cx="627062" cy="409575"/>
              </a:xfrm>
            </p:grpSpPr>
            <p:sp>
              <p:nvSpPr>
                <p:cNvPr id="44" name="任意多边形: 形状 43"/>
                <p:cNvSpPr/>
                <p:nvPr/>
              </p:nvSpPr>
              <p:spPr bwMode="auto">
                <a:xfrm>
                  <a:off x="1588" y="2074863"/>
                  <a:ext cx="627062" cy="409575"/>
                </a:xfrm>
                <a:custGeom>
                  <a:avLst/>
                  <a:gdLst>
                    <a:gd name="T0" fmla="*/ 0 w 395"/>
                    <a:gd name="T1" fmla="*/ 0 h 258"/>
                    <a:gd name="T2" fmla="*/ 82 w 395"/>
                    <a:gd name="T3" fmla="*/ 128 h 258"/>
                    <a:gd name="T4" fmla="*/ 0 w 395"/>
                    <a:gd name="T5" fmla="*/ 258 h 258"/>
                    <a:gd name="T6" fmla="*/ 395 w 395"/>
                    <a:gd name="T7" fmla="*/ 258 h 258"/>
                    <a:gd name="T8" fmla="*/ 395 w 395"/>
                    <a:gd name="T9" fmla="*/ 0 h 258"/>
                    <a:gd name="T10" fmla="*/ 0 w 395"/>
                    <a:gd name="T11" fmla="*/ 0 h 258"/>
                  </a:gdLst>
                  <a:ahLst/>
                  <a:cxnLst>
                    <a:cxn ang="0">
                      <a:pos x="T0" y="T1"/>
                    </a:cxn>
                    <a:cxn ang="0">
                      <a:pos x="T2" y="T3"/>
                    </a:cxn>
                    <a:cxn ang="0">
                      <a:pos x="T4" y="T5"/>
                    </a:cxn>
                    <a:cxn ang="0">
                      <a:pos x="T6" y="T7"/>
                    </a:cxn>
                    <a:cxn ang="0">
                      <a:pos x="T8" y="T9"/>
                    </a:cxn>
                    <a:cxn ang="0">
                      <a:pos x="T10" y="T11"/>
                    </a:cxn>
                  </a:cxnLst>
                  <a:rect l="0" t="0" r="r" b="b"/>
                  <a:pathLst>
                    <a:path w="395" h="258">
                      <a:moveTo>
                        <a:pt x="0" y="0"/>
                      </a:moveTo>
                      <a:lnTo>
                        <a:pt x="82" y="128"/>
                      </a:lnTo>
                      <a:lnTo>
                        <a:pt x="0" y="258"/>
                      </a:lnTo>
                      <a:lnTo>
                        <a:pt x="395" y="258"/>
                      </a:lnTo>
                      <a:lnTo>
                        <a:pt x="395" y="0"/>
                      </a:lnTo>
                      <a:lnTo>
                        <a:pt x="0" y="0"/>
                      </a:lnTo>
                      <a:close/>
                    </a:path>
                  </a:pathLst>
                </a:custGeom>
                <a:solidFill>
                  <a:schemeClr val="accent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bg1">
                        <a:lumMod val="50000"/>
                      </a:schemeClr>
                    </a:solidFill>
                    <a:latin typeface="微软雅黑" panose="020B0503020204020204" pitchFamily="34" charset="-122"/>
                    <a:ea typeface="微软雅黑" panose="020B0503020204020204" pitchFamily="34" charset="-122"/>
                  </a:endParaRPr>
                </a:p>
              </p:txBody>
            </p:sp>
            <p:sp>
              <p:nvSpPr>
                <p:cNvPr id="45" name="任意多边形: 形状 44"/>
                <p:cNvSpPr/>
                <p:nvPr/>
              </p:nvSpPr>
              <p:spPr bwMode="auto">
                <a:xfrm>
                  <a:off x="463550" y="2074863"/>
                  <a:ext cx="165100" cy="409575"/>
                </a:xfrm>
                <a:custGeom>
                  <a:avLst/>
                  <a:gdLst>
                    <a:gd name="T0" fmla="*/ 0 w 44"/>
                    <a:gd name="T1" fmla="*/ 54 h 109"/>
                    <a:gd name="T2" fmla="*/ 10 w 44"/>
                    <a:gd name="T3" fmla="*/ 109 h 109"/>
                    <a:gd name="T4" fmla="*/ 44 w 44"/>
                    <a:gd name="T5" fmla="*/ 109 h 109"/>
                    <a:gd name="T6" fmla="*/ 44 w 44"/>
                    <a:gd name="T7" fmla="*/ 0 h 109"/>
                    <a:gd name="T8" fmla="*/ 10 w 44"/>
                    <a:gd name="T9" fmla="*/ 0 h 109"/>
                    <a:gd name="T10" fmla="*/ 0 w 44"/>
                    <a:gd name="T11" fmla="*/ 54 h 109"/>
                  </a:gdLst>
                  <a:ahLst/>
                  <a:cxnLst>
                    <a:cxn ang="0">
                      <a:pos x="T0" y="T1"/>
                    </a:cxn>
                    <a:cxn ang="0">
                      <a:pos x="T2" y="T3"/>
                    </a:cxn>
                    <a:cxn ang="0">
                      <a:pos x="T4" y="T5"/>
                    </a:cxn>
                    <a:cxn ang="0">
                      <a:pos x="T6" y="T7"/>
                    </a:cxn>
                    <a:cxn ang="0">
                      <a:pos x="T8" y="T9"/>
                    </a:cxn>
                    <a:cxn ang="0">
                      <a:pos x="T10" y="T11"/>
                    </a:cxn>
                  </a:cxnLst>
                  <a:rect l="0" t="0" r="r" b="b"/>
                  <a:pathLst>
                    <a:path w="44" h="109">
                      <a:moveTo>
                        <a:pt x="0" y="54"/>
                      </a:moveTo>
                      <a:cubicBezTo>
                        <a:pt x="0" y="75"/>
                        <a:pt x="4" y="95"/>
                        <a:pt x="10" y="109"/>
                      </a:cubicBezTo>
                      <a:cubicBezTo>
                        <a:pt x="44" y="109"/>
                        <a:pt x="44" y="109"/>
                        <a:pt x="44" y="109"/>
                      </a:cubicBezTo>
                      <a:cubicBezTo>
                        <a:pt x="44" y="0"/>
                        <a:pt x="44" y="0"/>
                        <a:pt x="44" y="0"/>
                      </a:cubicBezTo>
                      <a:cubicBezTo>
                        <a:pt x="10" y="0"/>
                        <a:pt x="10" y="0"/>
                        <a:pt x="10" y="0"/>
                      </a:cubicBezTo>
                      <a:cubicBezTo>
                        <a:pt x="4" y="14"/>
                        <a:pt x="0" y="33"/>
                        <a:pt x="0" y="54"/>
                      </a:cubicBezTo>
                      <a:close/>
                    </a:path>
                  </a:pathLst>
                </a:custGeom>
                <a:gradFill flip="none" rotWithShape="1">
                  <a:gsLst>
                    <a:gs pos="0">
                      <a:schemeClr val="tx1">
                        <a:alpha val="0"/>
                      </a:schemeClr>
                    </a:gs>
                    <a:gs pos="100000">
                      <a:schemeClr val="tx1">
                        <a:alpha val="20000"/>
                      </a:schemeClr>
                    </a:gs>
                  </a:gsLst>
                  <a:lin ang="0" scaled="1"/>
                  <a:tileRect/>
                </a:gra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bg1">
                        <a:lumMod val="50000"/>
                      </a:schemeClr>
                    </a:solidFill>
                    <a:latin typeface="微软雅黑" panose="020B0503020204020204" pitchFamily="34" charset="-122"/>
                    <a:ea typeface="微软雅黑" panose="020B0503020204020204" pitchFamily="34" charset="-122"/>
                  </a:endParaRPr>
                </a:p>
              </p:txBody>
            </p:sp>
          </p:grpSp>
          <p:sp>
            <p:nvSpPr>
              <p:cNvPr id="43" name="任意多边形: 形状 42"/>
              <p:cNvSpPr/>
              <p:nvPr/>
            </p:nvSpPr>
            <p:spPr bwMode="auto">
              <a:xfrm>
                <a:off x="7215296" y="1777197"/>
                <a:ext cx="252723" cy="156133"/>
              </a:xfrm>
              <a:custGeom>
                <a:avLst/>
                <a:gdLst>
                  <a:gd name="T0" fmla="*/ 13 w 81"/>
                  <a:gd name="T1" fmla="*/ 22 h 48"/>
                  <a:gd name="T2" fmla="*/ 15 w 81"/>
                  <a:gd name="T3" fmla="*/ 19 h 48"/>
                  <a:gd name="T4" fmla="*/ 23 w 81"/>
                  <a:gd name="T5" fmla="*/ 18 h 48"/>
                  <a:gd name="T6" fmla="*/ 22 w 81"/>
                  <a:gd name="T7" fmla="*/ 8 h 48"/>
                  <a:gd name="T8" fmla="*/ 8 w 81"/>
                  <a:gd name="T9" fmla="*/ 9 h 48"/>
                  <a:gd name="T10" fmla="*/ 5 w 81"/>
                  <a:gd name="T11" fmla="*/ 18 h 48"/>
                  <a:gd name="T12" fmla="*/ 6 w 81"/>
                  <a:gd name="T13" fmla="*/ 22 h 48"/>
                  <a:gd name="T14" fmla="*/ 10 w 81"/>
                  <a:gd name="T15" fmla="*/ 10 h 48"/>
                  <a:gd name="T16" fmla="*/ 21 w 81"/>
                  <a:gd name="T17" fmla="*/ 17 h 48"/>
                  <a:gd name="T18" fmla="*/ 14 w 81"/>
                  <a:gd name="T19" fmla="*/ 18 h 48"/>
                  <a:gd name="T20" fmla="*/ 7 w 81"/>
                  <a:gd name="T21" fmla="*/ 20 h 48"/>
                  <a:gd name="T22" fmla="*/ 81 w 81"/>
                  <a:gd name="T23" fmla="*/ 18 h 48"/>
                  <a:gd name="T24" fmla="*/ 67 w 81"/>
                  <a:gd name="T25" fmla="*/ 1 h 48"/>
                  <a:gd name="T26" fmla="*/ 59 w 81"/>
                  <a:gd name="T27" fmla="*/ 0 h 48"/>
                  <a:gd name="T28" fmla="*/ 51 w 81"/>
                  <a:gd name="T29" fmla="*/ 1 h 48"/>
                  <a:gd name="T30" fmla="*/ 31 w 81"/>
                  <a:gd name="T31" fmla="*/ 15 h 48"/>
                  <a:gd name="T32" fmla="*/ 45 w 81"/>
                  <a:gd name="T33" fmla="*/ 32 h 48"/>
                  <a:gd name="T34" fmla="*/ 46 w 81"/>
                  <a:gd name="T35" fmla="*/ 33 h 48"/>
                  <a:gd name="T36" fmla="*/ 28 w 81"/>
                  <a:gd name="T37" fmla="*/ 5 h 48"/>
                  <a:gd name="T38" fmla="*/ 7 w 81"/>
                  <a:gd name="T39" fmla="*/ 3 h 48"/>
                  <a:gd name="T40" fmla="*/ 0 w 81"/>
                  <a:gd name="T41" fmla="*/ 18 h 48"/>
                  <a:gd name="T42" fmla="*/ 0 w 81"/>
                  <a:gd name="T43" fmla="*/ 40 h 48"/>
                  <a:gd name="T44" fmla="*/ 7 w 81"/>
                  <a:gd name="T45" fmla="*/ 42 h 48"/>
                  <a:gd name="T46" fmla="*/ 22 w 81"/>
                  <a:gd name="T47" fmla="*/ 42 h 48"/>
                  <a:gd name="T48" fmla="*/ 51 w 81"/>
                  <a:gd name="T49" fmla="*/ 48 h 48"/>
                  <a:gd name="T50" fmla="*/ 58 w 81"/>
                  <a:gd name="T51" fmla="*/ 36 h 48"/>
                  <a:gd name="T52" fmla="*/ 60 w 81"/>
                  <a:gd name="T53" fmla="*/ 39 h 48"/>
                  <a:gd name="T54" fmla="*/ 76 w 81"/>
                  <a:gd name="T55" fmla="*/ 42 h 48"/>
                  <a:gd name="T56" fmla="*/ 81 w 81"/>
                  <a:gd name="T57" fmla="*/ 40 h 48"/>
                  <a:gd name="T58" fmla="*/ 79 w 81"/>
                  <a:gd name="T59" fmla="*/ 33 h 48"/>
                  <a:gd name="T60" fmla="*/ 70 w 81"/>
                  <a:gd name="T61" fmla="*/ 31 h 48"/>
                  <a:gd name="T62" fmla="*/ 35 w 81"/>
                  <a:gd name="T63" fmla="*/ 18 h 48"/>
                  <a:gd name="T64" fmla="*/ 45 w 81"/>
                  <a:gd name="T65" fmla="*/ 5 h 48"/>
                  <a:gd name="T66" fmla="*/ 77 w 81"/>
                  <a:gd name="T67" fmla="*/ 15 h 48"/>
                  <a:gd name="T68" fmla="*/ 67 w 81"/>
                  <a:gd name="T69" fmla="*/ 28 h 48"/>
                  <a:gd name="T70" fmla="*/ 35 w 81"/>
                  <a:gd name="T71" fmla="*/ 18 h 48"/>
                  <a:gd name="T72" fmla="*/ 42 w 81"/>
                  <a:gd name="T73" fmla="*/ 39 h 48"/>
                  <a:gd name="T74" fmla="*/ 22 w 81"/>
                  <a:gd name="T75" fmla="*/ 36 h 48"/>
                  <a:gd name="T76" fmla="*/ 43 w 81"/>
                  <a:gd name="T77" fmla="*/ 36 h 48"/>
                  <a:gd name="T78" fmla="*/ 25 w 81"/>
                  <a:gd name="T79" fmla="*/ 6 h 48"/>
                  <a:gd name="T80" fmla="*/ 19 w 81"/>
                  <a:gd name="T81" fmla="*/ 33 h 48"/>
                  <a:gd name="T82" fmla="*/ 10 w 81"/>
                  <a:gd name="T83" fmla="*/ 33 h 48"/>
                  <a:gd name="T84" fmla="*/ 3 w 81"/>
                  <a:gd name="T85" fmla="*/ 19 h 48"/>
                  <a:gd name="T86" fmla="*/ 3 w 81"/>
                  <a:gd name="T87" fmla="*/ 36 h 48"/>
                  <a:gd name="T88" fmla="*/ 6 w 81"/>
                  <a:gd name="T89" fmla="*/ 39 h 48"/>
                  <a:gd name="T90" fmla="*/ 3 w 81"/>
                  <a:gd name="T91" fmla="*/ 36 h 48"/>
                  <a:gd name="T92" fmla="*/ 10 w 81"/>
                  <a:gd name="T93" fmla="*/ 39 h 48"/>
                  <a:gd name="T94" fmla="*/ 19 w 81"/>
                  <a:gd name="T95" fmla="*/ 39 h 48"/>
                  <a:gd name="T96" fmla="*/ 51 w 81"/>
                  <a:gd name="T97" fmla="*/ 44 h 48"/>
                  <a:gd name="T98" fmla="*/ 51 w 81"/>
                  <a:gd name="T99" fmla="*/ 35 h 48"/>
                  <a:gd name="T100" fmla="*/ 51 w 81"/>
                  <a:gd name="T101" fmla="*/ 44 h 48"/>
                  <a:gd name="T102" fmla="*/ 64 w 81"/>
                  <a:gd name="T103" fmla="*/ 39 h 48"/>
                  <a:gd name="T104" fmla="*/ 73 w 81"/>
                  <a:gd name="T105" fmla="*/ 39 h 48"/>
                  <a:gd name="T106" fmla="*/ 78 w 81"/>
                  <a:gd name="T107" fmla="*/ 39 h 48"/>
                  <a:gd name="T108" fmla="*/ 76 w 81"/>
                  <a:gd name="T109" fmla="*/ 36 h 48"/>
                  <a:gd name="T110" fmla="*/ 78 w 81"/>
                  <a:gd name="T111" fmla="*/ 39 h 48"/>
                  <a:gd name="T112" fmla="*/ 54 w 81"/>
                  <a:gd name="T113" fmla="*/ 32 h 48"/>
                  <a:gd name="T114" fmla="*/ 64 w 81"/>
                  <a:gd name="T115" fmla="*/ 33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81" h="48">
                    <a:moveTo>
                      <a:pt x="6" y="22"/>
                    </a:moveTo>
                    <a:cubicBezTo>
                      <a:pt x="13" y="22"/>
                      <a:pt x="13" y="22"/>
                      <a:pt x="13" y="22"/>
                    </a:cubicBezTo>
                    <a:cubicBezTo>
                      <a:pt x="13" y="22"/>
                      <a:pt x="14" y="22"/>
                      <a:pt x="14" y="22"/>
                    </a:cubicBezTo>
                    <a:cubicBezTo>
                      <a:pt x="15" y="19"/>
                      <a:pt x="15" y="19"/>
                      <a:pt x="15" y="19"/>
                    </a:cubicBezTo>
                    <a:cubicBezTo>
                      <a:pt x="22" y="19"/>
                      <a:pt x="22" y="19"/>
                      <a:pt x="22" y="19"/>
                    </a:cubicBezTo>
                    <a:cubicBezTo>
                      <a:pt x="22" y="19"/>
                      <a:pt x="23" y="19"/>
                      <a:pt x="23" y="18"/>
                    </a:cubicBezTo>
                    <a:cubicBezTo>
                      <a:pt x="23" y="9"/>
                      <a:pt x="23" y="9"/>
                      <a:pt x="23" y="9"/>
                    </a:cubicBezTo>
                    <a:cubicBezTo>
                      <a:pt x="23" y="9"/>
                      <a:pt x="22" y="8"/>
                      <a:pt x="22" y="8"/>
                    </a:cubicBezTo>
                    <a:cubicBezTo>
                      <a:pt x="9" y="8"/>
                      <a:pt x="9" y="8"/>
                      <a:pt x="9" y="8"/>
                    </a:cubicBezTo>
                    <a:cubicBezTo>
                      <a:pt x="9" y="8"/>
                      <a:pt x="8" y="9"/>
                      <a:pt x="8" y="9"/>
                    </a:cubicBezTo>
                    <a:cubicBezTo>
                      <a:pt x="5" y="18"/>
                      <a:pt x="5" y="18"/>
                      <a:pt x="5" y="18"/>
                    </a:cubicBezTo>
                    <a:cubicBezTo>
                      <a:pt x="5" y="18"/>
                      <a:pt x="5" y="18"/>
                      <a:pt x="5" y="18"/>
                    </a:cubicBezTo>
                    <a:cubicBezTo>
                      <a:pt x="5" y="21"/>
                      <a:pt x="5" y="21"/>
                      <a:pt x="5" y="21"/>
                    </a:cubicBezTo>
                    <a:cubicBezTo>
                      <a:pt x="5" y="22"/>
                      <a:pt x="5" y="22"/>
                      <a:pt x="6" y="22"/>
                    </a:cubicBezTo>
                    <a:close/>
                    <a:moveTo>
                      <a:pt x="7" y="19"/>
                    </a:moveTo>
                    <a:cubicBezTo>
                      <a:pt x="10" y="10"/>
                      <a:pt x="10" y="10"/>
                      <a:pt x="10" y="10"/>
                    </a:cubicBezTo>
                    <a:cubicBezTo>
                      <a:pt x="21" y="10"/>
                      <a:pt x="21" y="10"/>
                      <a:pt x="21" y="10"/>
                    </a:cubicBezTo>
                    <a:cubicBezTo>
                      <a:pt x="21" y="17"/>
                      <a:pt x="21" y="17"/>
                      <a:pt x="21" y="17"/>
                    </a:cubicBezTo>
                    <a:cubicBezTo>
                      <a:pt x="15" y="17"/>
                      <a:pt x="15" y="17"/>
                      <a:pt x="15" y="17"/>
                    </a:cubicBezTo>
                    <a:cubicBezTo>
                      <a:pt x="14" y="17"/>
                      <a:pt x="14" y="18"/>
                      <a:pt x="14" y="18"/>
                    </a:cubicBezTo>
                    <a:cubicBezTo>
                      <a:pt x="12" y="20"/>
                      <a:pt x="12" y="20"/>
                      <a:pt x="12" y="20"/>
                    </a:cubicBezTo>
                    <a:cubicBezTo>
                      <a:pt x="7" y="20"/>
                      <a:pt x="7" y="20"/>
                      <a:pt x="7" y="20"/>
                    </a:cubicBezTo>
                    <a:lnTo>
                      <a:pt x="7" y="19"/>
                    </a:lnTo>
                    <a:close/>
                    <a:moveTo>
                      <a:pt x="81" y="18"/>
                    </a:moveTo>
                    <a:cubicBezTo>
                      <a:pt x="81" y="15"/>
                      <a:pt x="81" y="15"/>
                      <a:pt x="81" y="15"/>
                    </a:cubicBezTo>
                    <a:cubicBezTo>
                      <a:pt x="81" y="8"/>
                      <a:pt x="75" y="1"/>
                      <a:pt x="67" y="1"/>
                    </a:cubicBezTo>
                    <a:cubicBezTo>
                      <a:pt x="61" y="1"/>
                      <a:pt x="61" y="1"/>
                      <a:pt x="61" y="1"/>
                    </a:cubicBezTo>
                    <a:cubicBezTo>
                      <a:pt x="61" y="0"/>
                      <a:pt x="60" y="0"/>
                      <a:pt x="59" y="0"/>
                    </a:cubicBezTo>
                    <a:cubicBezTo>
                      <a:pt x="53" y="0"/>
                      <a:pt x="53" y="0"/>
                      <a:pt x="53" y="0"/>
                    </a:cubicBezTo>
                    <a:cubicBezTo>
                      <a:pt x="52" y="0"/>
                      <a:pt x="51" y="0"/>
                      <a:pt x="51" y="1"/>
                    </a:cubicBezTo>
                    <a:cubicBezTo>
                      <a:pt x="45" y="1"/>
                      <a:pt x="45" y="1"/>
                      <a:pt x="45" y="1"/>
                    </a:cubicBezTo>
                    <a:cubicBezTo>
                      <a:pt x="37" y="1"/>
                      <a:pt x="31" y="8"/>
                      <a:pt x="31" y="15"/>
                    </a:cubicBezTo>
                    <a:cubicBezTo>
                      <a:pt x="31" y="18"/>
                      <a:pt x="31" y="18"/>
                      <a:pt x="31" y="18"/>
                    </a:cubicBezTo>
                    <a:cubicBezTo>
                      <a:pt x="31" y="25"/>
                      <a:pt x="37" y="32"/>
                      <a:pt x="45" y="32"/>
                    </a:cubicBezTo>
                    <a:cubicBezTo>
                      <a:pt x="47" y="32"/>
                      <a:pt x="47" y="32"/>
                      <a:pt x="47" y="32"/>
                    </a:cubicBezTo>
                    <a:cubicBezTo>
                      <a:pt x="47" y="32"/>
                      <a:pt x="46" y="32"/>
                      <a:pt x="46" y="33"/>
                    </a:cubicBezTo>
                    <a:cubicBezTo>
                      <a:pt x="28" y="33"/>
                      <a:pt x="28" y="33"/>
                      <a:pt x="28" y="33"/>
                    </a:cubicBezTo>
                    <a:cubicBezTo>
                      <a:pt x="28" y="5"/>
                      <a:pt x="28" y="5"/>
                      <a:pt x="28" y="5"/>
                    </a:cubicBezTo>
                    <a:cubicBezTo>
                      <a:pt x="28" y="4"/>
                      <a:pt x="27" y="3"/>
                      <a:pt x="26" y="3"/>
                    </a:cubicBezTo>
                    <a:cubicBezTo>
                      <a:pt x="7" y="3"/>
                      <a:pt x="7" y="3"/>
                      <a:pt x="7" y="3"/>
                    </a:cubicBezTo>
                    <a:cubicBezTo>
                      <a:pt x="6" y="3"/>
                      <a:pt x="6" y="3"/>
                      <a:pt x="5" y="4"/>
                    </a:cubicBezTo>
                    <a:cubicBezTo>
                      <a:pt x="0" y="18"/>
                      <a:pt x="0" y="18"/>
                      <a:pt x="0" y="18"/>
                    </a:cubicBezTo>
                    <a:cubicBezTo>
                      <a:pt x="0" y="18"/>
                      <a:pt x="0" y="18"/>
                      <a:pt x="0" y="18"/>
                    </a:cubicBezTo>
                    <a:cubicBezTo>
                      <a:pt x="0" y="40"/>
                      <a:pt x="0" y="40"/>
                      <a:pt x="0" y="40"/>
                    </a:cubicBezTo>
                    <a:cubicBezTo>
                      <a:pt x="0" y="41"/>
                      <a:pt x="1" y="42"/>
                      <a:pt x="2" y="42"/>
                    </a:cubicBezTo>
                    <a:cubicBezTo>
                      <a:pt x="7" y="42"/>
                      <a:pt x="7" y="42"/>
                      <a:pt x="7" y="42"/>
                    </a:cubicBezTo>
                    <a:cubicBezTo>
                      <a:pt x="8" y="45"/>
                      <a:pt x="11" y="48"/>
                      <a:pt x="14" y="48"/>
                    </a:cubicBezTo>
                    <a:cubicBezTo>
                      <a:pt x="18" y="48"/>
                      <a:pt x="21" y="45"/>
                      <a:pt x="22" y="42"/>
                    </a:cubicBezTo>
                    <a:cubicBezTo>
                      <a:pt x="43" y="42"/>
                      <a:pt x="43" y="42"/>
                      <a:pt x="43" y="42"/>
                    </a:cubicBezTo>
                    <a:cubicBezTo>
                      <a:pt x="44" y="45"/>
                      <a:pt x="47" y="48"/>
                      <a:pt x="51" y="48"/>
                    </a:cubicBezTo>
                    <a:cubicBezTo>
                      <a:pt x="55" y="48"/>
                      <a:pt x="59" y="44"/>
                      <a:pt x="59" y="39"/>
                    </a:cubicBezTo>
                    <a:cubicBezTo>
                      <a:pt x="59" y="38"/>
                      <a:pt x="59" y="37"/>
                      <a:pt x="58" y="36"/>
                    </a:cubicBezTo>
                    <a:cubicBezTo>
                      <a:pt x="61" y="36"/>
                      <a:pt x="61" y="36"/>
                      <a:pt x="61" y="36"/>
                    </a:cubicBezTo>
                    <a:cubicBezTo>
                      <a:pt x="60" y="37"/>
                      <a:pt x="60" y="38"/>
                      <a:pt x="60" y="39"/>
                    </a:cubicBezTo>
                    <a:cubicBezTo>
                      <a:pt x="60" y="44"/>
                      <a:pt x="64" y="48"/>
                      <a:pt x="68" y="48"/>
                    </a:cubicBezTo>
                    <a:cubicBezTo>
                      <a:pt x="72" y="48"/>
                      <a:pt x="75" y="45"/>
                      <a:pt x="76" y="42"/>
                    </a:cubicBezTo>
                    <a:cubicBezTo>
                      <a:pt x="79" y="42"/>
                      <a:pt x="79" y="42"/>
                      <a:pt x="79" y="42"/>
                    </a:cubicBezTo>
                    <a:cubicBezTo>
                      <a:pt x="80" y="42"/>
                      <a:pt x="81" y="41"/>
                      <a:pt x="81" y="40"/>
                    </a:cubicBezTo>
                    <a:cubicBezTo>
                      <a:pt x="81" y="34"/>
                      <a:pt x="81" y="34"/>
                      <a:pt x="81" y="34"/>
                    </a:cubicBezTo>
                    <a:cubicBezTo>
                      <a:pt x="81" y="33"/>
                      <a:pt x="80" y="33"/>
                      <a:pt x="79" y="33"/>
                    </a:cubicBezTo>
                    <a:cubicBezTo>
                      <a:pt x="73" y="33"/>
                      <a:pt x="73" y="33"/>
                      <a:pt x="73" y="33"/>
                    </a:cubicBezTo>
                    <a:cubicBezTo>
                      <a:pt x="73" y="32"/>
                      <a:pt x="72" y="31"/>
                      <a:pt x="70" y="31"/>
                    </a:cubicBezTo>
                    <a:cubicBezTo>
                      <a:pt x="77" y="30"/>
                      <a:pt x="81" y="24"/>
                      <a:pt x="81" y="18"/>
                    </a:cubicBezTo>
                    <a:close/>
                    <a:moveTo>
                      <a:pt x="35" y="18"/>
                    </a:moveTo>
                    <a:cubicBezTo>
                      <a:pt x="35" y="15"/>
                      <a:pt x="35" y="15"/>
                      <a:pt x="35" y="15"/>
                    </a:cubicBezTo>
                    <a:cubicBezTo>
                      <a:pt x="35" y="10"/>
                      <a:pt x="39" y="5"/>
                      <a:pt x="45" y="5"/>
                    </a:cubicBezTo>
                    <a:cubicBezTo>
                      <a:pt x="67" y="5"/>
                      <a:pt x="67" y="5"/>
                      <a:pt x="67" y="5"/>
                    </a:cubicBezTo>
                    <a:cubicBezTo>
                      <a:pt x="73" y="5"/>
                      <a:pt x="77" y="10"/>
                      <a:pt x="77" y="15"/>
                    </a:cubicBezTo>
                    <a:cubicBezTo>
                      <a:pt x="77" y="18"/>
                      <a:pt x="77" y="18"/>
                      <a:pt x="77" y="18"/>
                    </a:cubicBezTo>
                    <a:cubicBezTo>
                      <a:pt x="77" y="23"/>
                      <a:pt x="73" y="28"/>
                      <a:pt x="67" y="28"/>
                    </a:cubicBezTo>
                    <a:cubicBezTo>
                      <a:pt x="45" y="28"/>
                      <a:pt x="45" y="28"/>
                      <a:pt x="45" y="28"/>
                    </a:cubicBezTo>
                    <a:cubicBezTo>
                      <a:pt x="39" y="28"/>
                      <a:pt x="35" y="23"/>
                      <a:pt x="35" y="18"/>
                    </a:cubicBezTo>
                    <a:close/>
                    <a:moveTo>
                      <a:pt x="43" y="36"/>
                    </a:moveTo>
                    <a:cubicBezTo>
                      <a:pt x="43" y="37"/>
                      <a:pt x="42" y="38"/>
                      <a:pt x="42" y="39"/>
                    </a:cubicBezTo>
                    <a:cubicBezTo>
                      <a:pt x="23" y="39"/>
                      <a:pt x="23" y="39"/>
                      <a:pt x="23" y="39"/>
                    </a:cubicBezTo>
                    <a:cubicBezTo>
                      <a:pt x="23" y="38"/>
                      <a:pt x="22" y="37"/>
                      <a:pt x="22" y="36"/>
                    </a:cubicBezTo>
                    <a:cubicBezTo>
                      <a:pt x="26" y="36"/>
                      <a:pt x="26" y="36"/>
                      <a:pt x="26" y="36"/>
                    </a:cubicBezTo>
                    <a:lnTo>
                      <a:pt x="43" y="36"/>
                    </a:lnTo>
                    <a:close/>
                    <a:moveTo>
                      <a:pt x="8" y="6"/>
                    </a:moveTo>
                    <a:cubicBezTo>
                      <a:pt x="25" y="6"/>
                      <a:pt x="25" y="6"/>
                      <a:pt x="25" y="6"/>
                    </a:cubicBezTo>
                    <a:cubicBezTo>
                      <a:pt x="25" y="33"/>
                      <a:pt x="25" y="33"/>
                      <a:pt x="25" y="33"/>
                    </a:cubicBezTo>
                    <a:cubicBezTo>
                      <a:pt x="19" y="33"/>
                      <a:pt x="19" y="33"/>
                      <a:pt x="19" y="33"/>
                    </a:cubicBezTo>
                    <a:cubicBezTo>
                      <a:pt x="18" y="32"/>
                      <a:pt x="16" y="31"/>
                      <a:pt x="14" y="31"/>
                    </a:cubicBezTo>
                    <a:cubicBezTo>
                      <a:pt x="13" y="31"/>
                      <a:pt x="11" y="32"/>
                      <a:pt x="10" y="33"/>
                    </a:cubicBezTo>
                    <a:cubicBezTo>
                      <a:pt x="3" y="33"/>
                      <a:pt x="3" y="33"/>
                      <a:pt x="3" y="33"/>
                    </a:cubicBezTo>
                    <a:cubicBezTo>
                      <a:pt x="3" y="19"/>
                      <a:pt x="3" y="19"/>
                      <a:pt x="3" y="19"/>
                    </a:cubicBezTo>
                    <a:lnTo>
                      <a:pt x="8" y="6"/>
                    </a:lnTo>
                    <a:close/>
                    <a:moveTo>
                      <a:pt x="3" y="36"/>
                    </a:moveTo>
                    <a:cubicBezTo>
                      <a:pt x="7" y="36"/>
                      <a:pt x="7" y="36"/>
                      <a:pt x="7" y="36"/>
                    </a:cubicBezTo>
                    <a:cubicBezTo>
                      <a:pt x="7" y="37"/>
                      <a:pt x="6" y="38"/>
                      <a:pt x="6" y="39"/>
                    </a:cubicBezTo>
                    <a:cubicBezTo>
                      <a:pt x="3" y="39"/>
                      <a:pt x="3" y="39"/>
                      <a:pt x="3" y="39"/>
                    </a:cubicBezTo>
                    <a:lnTo>
                      <a:pt x="3" y="36"/>
                    </a:lnTo>
                    <a:close/>
                    <a:moveTo>
                      <a:pt x="14" y="44"/>
                    </a:moveTo>
                    <a:cubicBezTo>
                      <a:pt x="12" y="44"/>
                      <a:pt x="10" y="42"/>
                      <a:pt x="10" y="39"/>
                    </a:cubicBezTo>
                    <a:cubicBezTo>
                      <a:pt x="10" y="37"/>
                      <a:pt x="12" y="35"/>
                      <a:pt x="14" y="35"/>
                    </a:cubicBezTo>
                    <a:cubicBezTo>
                      <a:pt x="17" y="35"/>
                      <a:pt x="19" y="37"/>
                      <a:pt x="19" y="39"/>
                    </a:cubicBezTo>
                    <a:cubicBezTo>
                      <a:pt x="19" y="42"/>
                      <a:pt x="17" y="44"/>
                      <a:pt x="14" y="44"/>
                    </a:cubicBezTo>
                    <a:close/>
                    <a:moveTo>
                      <a:pt x="51" y="44"/>
                    </a:moveTo>
                    <a:cubicBezTo>
                      <a:pt x="48" y="44"/>
                      <a:pt x="46" y="42"/>
                      <a:pt x="46" y="39"/>
                    </a:cubicBezTo>
                    <a:cubicBezTo>
                      <a:pt x="46" y="37"/>
                      <a:pt x="48" y="35"/>
                      <a:pt x="51" y="35"/>
                    </a:cubicBezTo>
                    <a:cubicBezTo>
                      <a:pt x="53" y="35"/>
                      <a:pt x="55" y="37"/>
                      <a:pt x="55" y="39"/>
                    </a:cubicBezTo>
                    <a:cubicBezTo>
                      <a:pt x="55" y="42"/>
                      <a:pt x="53" y="44"/>
                      <a:pt x="51" y="44"/>
                    </a:cubicBezTo>
                    <a:close/>
                    <a:moveTo>
                      <a:pt x="68" y="44"/>
                    </a:moveTo>
                    <a:cubicBezTo>
                      <a:pt x="66" y="44"/>
                      <a:pt x="64" y="42"/>
                      <a:pt x="64" y="39"/>
                    </a:cubicBezTo>
                    <a:cubicBezTo>
                      <a:pt x="64" y="37"/>
                      <a:pt x="66" y="35"/>
                      <a:pt x="68" y="35"/>
                    </a:cubicBezTo>
                    <a:cubicBezTo>
                      <a:pt x="71" y="35"/>
                      <a:pt x="73" y="37"/>
                      <a:pt x="73" y="39"/>
                    </a:cubicBezTo>
                    <a:cubicBezTo>
                      <a:pt x="73" y="42"/>
                      <a:pt x="71" y="44"/>
                      <a:pt x="68" y="44"/>
                    </a:cubicBezTo>
                    <a:close/>
                    <a:moveTo>
                      <a:pt x="78" y="39"/>
                    </a:moveTo>
                    <a:cubicBezTo>
                      <a:pt x="77" y="39"/>
                      <a:pt x="77" y="39"/>
                      <a:pt x="77" y="39"/>
                    </a:cubicBezTo>
                    <a:cubicBezTo>
                      <a:pt x="77" y="38"/>
                      <a:pt x="76" y="37"/>
                      <a:pt x="76" y="36"/>
                    </a:cubicBezTo>
                    <a:cubicBezTo>
                      <a:pt x="78" y="36"/>
                      <a:pt x="78" y="36"/>
                      <a:pt x="78" y="36"/>
                    </a:cubicBezTo>
                    <a:lnTo>
                      <a:pt x="78" y="39"/>
                    </a:lnTo>
                    <a:close/>
                    <a:moveTo>
                      <a:pt x="56" y="33"/>
                    </a:moveTo>
                    <a:cubicBezTo>
                      <a:pt x="55" y="32"/>
                      <a:pt x="54" y="32"/>
                      <a:pt x="54" y="32"/>
                    </a:cubicBezTo>
                    <a:cubicBezTo>
                      <a:pt x="65" y="32"/>
                      <a:pt x="65" y="32"/>
                      <a:pt x="65" y="32"/>
                    </a:cubicBezTo>
                    <a:cubicBezTo>
                      <a:pt x="65" y="32"/>
                      <a:pt x="64" y="32"/>
                      <a:pt x="64" y="33"/>
                    </a:cubicBezTo>
                    <a:lnTo>
                      <a:pt x="56" y="33"/>
                    </a:lnTo>
                    <a:close/>
                  </a:path>
                </a:pathLst>
              </a:custGeom>
              <a:solidFill>
                <a:schemeClr val="bg1"/>
              </a:solidFill>
              <a:ln>
                <a:noFill/>
              </a:ln>
            </p:spPr>
            <p:txBody>
              <a:bodyPr anchor="ctr"/>
              <a:lstStyle/>
              <a:p>
                <a:pPr algn="ctr"/>
                <a:endParaRPr>
                  <a:solidFill>
                    <a:schemeClr val="bg1">
                      <a:lumMod val="50000"/>
                    </a:schemeClr>
                  </a:solidFill>
                  <a:latin typeface="微软雅黑" panose="020B0503020204020204" pitchFamily="34" charset="-122"/>
                  <a:ea typeface="微软雅黑" panose="020B0503020204020204" pitchFamily="34" charset="-122"/>
                </a:endParaRPr>
              </a:p>
            </p:txBody>
          </p:sp>
        </p:grpSp>
      </p:grpSp>
      <p:sp>
        <p:nvSpPr>
          <p:cNvPr id="87" name="文本框 86"/>
          <p:cNvSpPr txBox="1"/>
          <p:nvPr/>
        </p:nvSpPr>
        <p:spPr>
          <a:xfrm>
            <a:off x="356595" y="279140"/>
            <a:ext cx="4468411" cy="369300"/>
          </a:xfrm>
          <a:prstGeom prst="rect">
            <a:avLst/>
          </a:prstGeom>
          <a:noFill/>
        </p:spPr>
        <p:txBody>
          <a:bodyPr wrap="square" lIns="121889" tIns="60944" rIns="121889" bIns="60944" rtlCol="0">
            <a:spAutoFit/>
          </a:bodyPr>
          <a:lstStyle>
            <a:defPPr>
              <a:defRPr lang="zh-CN"/>
            </a:defPPr>
            <a:lvl1pPr algn="ctr">
              <a:defRPr sz="8800" b="1">
                <a:gradFill>
                  <a:gsLst>
                    <a:gs pos="0">
                      <a:srgbClr val="00B0F0"/>
                    </a:gs>
                    <a:gs pos="100000">
                      <a:schemeClr val="tx2">
                        <a:lumMod val="50000"/>
                      </a:schemeClr>
                    </a:gs>
                  </a:gsLst>
                  <a:lin ang="2400000" scaled="0"/>
                </a:gradFill>
                <a:effectLst>
                  <a:outerShdw blurRad="317500" dist="165100" dir="2700000" algn="tl" rotWithShape="0">
                    <a:prstClr val="black">
                      <a:alpha val="60000"/>
                    </a:prstClr>
                  </a:outerShdw>
                </a:effectLst>
                <a:latin typeface="Yuanti SC" charset="-122"/>
                <a:ea typeface="Yuanti SC" charset="-122"/>
                <a:cs typeface="Yuanti SC" charset="-122"/>
              </a:defRPr>
            </a:lvl1pPr>
          </a:lstStyle>
          <a:p>
            <a:pPr algn="l"/>
            <a:r>
              <a:rPr lang="zh-CN" altLang="en-US" sz="1600" dirty="0" smtClean="0">
                <a:solidFill>
                  <a:schemeClr val="tx1">
                    <a:lumMod val="75000"/>
                    <a:lumOff val="25000"/>
                  </a:schemeClr>
                </a:solidFill>
                <a:effectLst/>
              </a:rPr>
              <a:t>点击</a:t>
            </a:r>
            <a:r>
              <a:rPr lang="zh-CN" altLang="en-US" sz="1600" dirty="0">
                <a:solidFill>
                  <a:schemeClr val="tx1">
                    <a:lumMod val="75000"/>
                    <a:lumOff val="25000"/>
                  </a:schemeClr>
                </a:solidFill>
                <a:effectLst/>
              </a:rPr>
              <a:t>此处添加副标题</a:t>
            </a:r>
          </a:p>
        </p:txBody>
      </p:sp>
    </p:spTree>
  </p:cSld>
  <p:clrMapOvr>
    <a:masterClrMapping/>
  </p:clrMapOvr>
  <mc:AlternateContent xmlns:mc="http://schemas.openxmlformats.org/markup-compatibility/2006" xmlns:p14="http://schemas.microsoft.com/office/powerpoint/2010/main">
    <mc:Choice Requires="p14">
      <p:transition spd="slow" p14:dur="1500" advClick="0" advTm="0">
        <p:wipe/>
      </p:transition>
    </mc:Choice>
    <mc:Fallback xmlns="">
      <p:transition spd="slow" advClick="0" advTm="0">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anim calcmode="lin" valueType="num">
                                      <p:cBhvr>
                                        <p:cTn id="8" dur="2000" fill="hold"/>
                                        <p:tgtEl>
                                          <p:spTgt spid="3"/>
                                        </p:tgtEl>
                                        <p:attrNameLst>
                                          <p:attrName>ppt_w</p:attrName>
                                        </p:attrNameLst>
                                      </p:cBhvr>
                                      <p:tavLst>
                                        <p:tav tm="0" fmla="#ppt_w*sin(2.5*pi*$)">
                                          <p:val>
                                            <p:fltVal val="0"/>
                                          </p:val>
                                        </p:tav>
                                        <p:tav tm="100000">
                                          <p:val>
                                            <p:fltVal val="1"/>
                                          </p:val>
                                        </p:tav>
                                      </p:tavLst>
                                    </p:anim>
                                    <p:anim calcmode="lin" valueType="num">
                                      <p:cBhvr>
                                        <p:cTn id="9" dur="2000" fill="hold"/>
                                        <p:tgtEl>
                                          <p:spTgt spid="3"/>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24"/>
          <p:cNvGrpSpPr/>
          <p:nvPr/>
        </p:nvGrpSpPr>
        <p:grpSpPr>
          <a:xfrm>
            <a:off x="3750871" y="1517121"/>
            <a:ext cx="1429250" cy="1429248"/>
            <a:chOff x="3750871" y="1517121"/>
            <a:chExt cx="1429250" cy="1429248"/>
          </a:xfrm>
        </p:grpSpPr>
        <p:sp>
          <p:nvSpPr>
            <p:cNvPr id="8" name="Oval 18"/>
            <p:cNvSpPr/>
            <p:nvPr/>
          </p:nvSpPr>
          <p:spPr>
            <a:xfrm>
              <a:off x="3750871" y="1517121"/>
              <a:ext cx="1429250" cy="1429248"/>
            </a:xfrm>
            <a:prstGeom prst="ellipse">
              <a:avLst/>
            </a:prstGeom>
            <a:solidFill>
              <a:schemeClr val="bg1">
                <a:lumMod val="65000"/>
              </a:schemeClr>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latin typeface="微软雅黑" panose="020B0503020204020204" pitchFamily="34" charset="-122"/>
                <a:ea typeface="微软雅黑" panose="020B0503020204020204" pitchFamily="34" charset="-122"/>
              </a:endParaRPr>
            </a:p>
          </p:txBody>
        </p:sp>
        <p:sp>
          <p:nvSpPr>
            <p:cNvPr id="13" name="TextBox 23"/>
            <p:cNvSpPr txBox="1"/>
            <p:nvPr/>
          </p:nvSpPr>
          <p:spPr bwMode="auto">
            <a:xfrm>
              <a:off x="4094369" y="2433572"/>
              <a:ext cx="742253" cy="192073"/>
            </a:xfrm>
            <a:prstGeom prst="rect">
              <a:avLst/>
            </a:prstGeom>
            <a:noFill/>
          </p:spPr>
          <p:txBody>
            <a:bodyPr wrap="none" lIns="90000" tIns="46800" rIns="90000" bIns="46800">
              <a:normAutofit fontScale="77500" lnSpcReduction="20000"/>
            </a:bodyPr>
            <a:lstStyle/>
            <a:p>
              <a:pPr latinLnBrk="0"/>
              <a:r>
                <a:rPr lang="zh-CN" altLang="en-US" sz="1050">
                  <a:solidFill>
                    <a:schemeClr val="bg1"/>
                  </a:solidFill>
                  <a:effectLst/>
                  <a:latin typeface="微软雅黑" panose="020B0503020204020204" pitchFamily="34" charset="-122"/>
                  <a:ea typeface="微软雅黑" panose="020B0503020204020204" pitchFamily="34" charset="-122"/>
                </a:rPr>
                <a:t>标题文本预设</a:t>
              </a:r>
            </a:p>
          </p:txBody>
        </p:sp>
        <p:sp>
          <p:nvSpPr>
            <p:cNvPr id="20" name="Freeform: Shape 36"/>
            <p:cNvSpPr/>
            <p:nvPr/>
          </p:nvSpPr>
          <p:spPr bwMode="auto">
            <a:xfrm>
              <a:off x="4252205" y="1921760"/>
              <a:ext cx="426581" cy="426581"/>
            </a:xfrm>
            <a:custGeom>
              <a:avLst/>
              <a:gdLst>
                <a:gd name="T0" fmla="*/ 182 w 236"/>
                <a:gd name="T1" fmla="*/ 109 h 236"/>
                <a:gd name="T2" fmla="*/ 157 w 236"/>
                <a:gd name="T3" fmla="*/ 103 h 236"/>
                <a:gd name="T4" fmla="*/ 134 w 236"/>
                <a:gd name="T5" fmla="*/ 102 h 236"/>
                <a:gd name="T6" fmla="*/ 120 w 236"/>
                <a:gd name="T7" fmla="*/ 114 h 236"/>
                <a:gd name="T8" fmla="*/ 118 w 236"/>
                <a:gd name="T9" fmla="*/ 129 h 236"/>
                <a:gd name="T10" fmla="*/ 122 w 236"/>
                <a:gd name="T11" fmla="*/ 141 h 236"/>
                <a:gd name="T12" fmla="*/ 135 w 236"/>
                <a:gd name="T13" fmla="*/ 156 h 236"/>
                <a:gd name="T14" fmla="*/ 139 w 236"/>
                <a:gd name="T15" fmla="*/ 185 h 236"/>
                <a:gd name="T16" fmla="*/ 152 w 236"/>
                <a:gd name="T17" fmla="*/ 198 h 236"/>
                <a:gd name="T18" fmla="*/ 169 w 236"/>
                <a:gd name="T19" fmla="*/ 180 h 236"/>
                <a:gd name="T20" fmla="*/ 187 w 236"/>
                <a:gd name="T21" fmla="*/ 150 h 236"/>
                <a:gd name="T22" fmla="*/ 200 w 236"/>
                <a:gd name="T23" fmla="*/ 122 h 236"/>
                <a:gd name="T24" fmla="*/ 182 w 236"/>
                <a:gd name="T25" fmla="*/ 109 h 236"/>
                <a:gd name="T26" fmla="*/ 118 w 236"/>
                <a:gd name="T27" fmla="*/ 0 h 236"/>
                <a:gd name="T28" fmla="*/ 0 w 236"/>
                <a:gd name="T29" fmla="*/ 118 h 236"/>
                <a:gd name="T30" fmla="*/ 118 w 236"/>
                <a:gd name="T31" fmla="*/ 236 h 236"/>
                <a:gd name="T32" fmla="*/ 236 w 236"/>
                <a:gd name="T33" fmla="*/ 118 h 236"/>
                <a:gd name="T34" fmla="*/ 118 w 236"/>
                <a:gd name="T35" fmla="*/ 0 h 236"/>
                <a:gd name="T36" fmla="*/ 126 w 236"/>
                <a:gd name="T37" fmla="*/ 212 h 236"/>
                <a:gd name="T38" fmla="*/ 128 w 236"/>
                <a:gd name="T39" fmla="*/ 208 h 236"/>
                <a:gd name="T40" fmla="*/ 125 w 236"/>
                <a:gd name="T41" fmla="*/ 186 h 236"/>
                <a:gd name="T42" fmla="*/ 105 w 236"/>
                <a:gd name="T43" fmla="*/ 186 h 236"/>
                <a:gd name="T44" fmla="*/ 98 w 236"/>
                <a:gd name="T45" fmla="*/ 207 h 236"/>
                <a:gd name="T46" fmla="*/ 102 w 236"/>
                <a:gd name="T47" fmla="*/ 211 h 236"/>
                <a:gd name="T48" fmla="*/ 34 w 236"/>
                <a:gd name="T49" fmla="*/ 161 h 236"/>
                <a:gd name="T50" fmla="*/ 44 w 236"/>
                <a:gd name="T51" fmla="*/ 157 h 236"/>
                <a:gd name="T52" fmla="*/ 44 w 236"/>
                <a:gd name="T53" fmla="*/ 157 h 236"/>
                <a:gd name="T54" fmla="*/ 81 w 236"/>
                <a:gd name="T55" fmla="*/ 142 h 236"/>
                <a:gd name="T56" fmla="*/ 81 w 236"/>
                <a:gd name="T57" fmla="*/ 118 h 236"/>
                <a:gd name="T58" fmla="*/ 55 w 236"/>
                <a:gd name="T59" fmla="*/ 94 h 236"/>
                <a:gd name="T60" fmla="*/ 28 w 236"/>
                <a:gd name="T61" fmla="*/ 90 h 236"/>
                <a:gd name="T62" fmla="*/ 84 w 236"/>
                <a:gd name="T63" fmla="*/ 30 h 236"/>
                <a:gd name="T64" fmla="*/ 84 w 236"/>
                <a:gd name="T65" fmla="*/ 31 h 236"/>
                <a:gd name="T66" fmla="*/ 102 w 236"/>
                <a:gd name="T67" fmla="*/ 56 h 236"/>
                <a:gd name="T68" fmla="*/ 120 w 236"/>
                <a:gd name="T69" fmla="*/ 79 h 236"/>
                <a:gd name="T70" fmla="*/ 131 w 236"/>
                <a:gd name="T71" fmla="*/ 97 h 236"/>
                <a:gd name="T72" fmla="*/ 146 w 236"/>
                <a:gd name="T73" fmla="*/ 88 h 236"/>
                <a:gd name="T74" fmla="*/ 177 w 236"/>
                <a:gd name="T75" fmla="*/ 66 h 236"/>
                <a:gd name="T76" fmla="*/ 190 w 236"/>
                <a:gd name="T77" fmla="*/ 57 h 236"/>
                <a:gd name="T78" fmla="*/ 212 w 236"/>
                <a:gd name="T79" fmla="*/ 118 h 236"/>
                <a:gd name="T80" fmla="*/ 126 w 236"/>
                <a:gd name="T81" fmla="*/ 212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36" h="236">
                  <a:moveTo>
                    <a:pt x="182" y="109"/>
                  </a:moveTo>
                  <a:cubicBezTo>
                    <a:pt x="172" y="107"/>
                    <a:pt x="161" y="105"/>
                    <a:pt x="157" y="103"/>
                  </a:cubicBezTo>
                  <a:cubicBezTo>
                    <a:pt x="153" y="102"/>
                    <a:pt x="143" y="101"/>
                    <a:pt x="134" y="102"/>
                  </a:cubicBezTo>
                  <a:cubicBezTo>
                    <a:pt x="125" y="103"/>
                    <a:pt x="119" y="109"/>
                    <a:pt x="120" y="114"/>
                  </a:cubicBezTo>
                  <a:cubicBezTo>
                    <a:pt x="121" y="119"/>
                    <a:pt x="120" y="126"/>
                    <a:pt x="118" y="129"/>
                  </a:cubicBezTo>
                  <a:cubicBezTo>
                    <a:pt x="117" y="132"/>
                    <a:pt x="118" y="138"/>
                    <a:pt x="122" y="141"/>
                  </a:cubicBezTo>
                  <a:cubicBezTo>
                    <a:pt x="127" y="144"/>
                    <a:pt x="132" y="151"/>
                    <a:pt x="135" y="156"/>
                  </a:cubicBezTo>
                  <a:cubicBezTo>
                    <a:pt x="138" y="162"/>
                    <a:pt x="140" y="175"/>
                    <a:pt x="139" y="185"/>
                  </a:cubicBezTo>
                  <a:cubicBezTo>
                    <a:pt x="139" y="195"/>
                    <a:pt x="145" y="201"/>
                    <a:pt x="152" y="198"/>
                  </a:cubicBezTo>
                  <a:cubicBezTo>
                    <a:pt x="160" y="195"/>
                    <a:pt x="167" y="187"/>
                    <a:pt x="169" y="180"/>
                  </a:cubicBezTo>
                  <a:cubicBezTo>
                    <a:pt x="171" y="174"/>
                    <a:pt x="179" y="160"/>
                    <a:pt x="187" y="150"/>
                  </a:cubicBezTo>
                  <a:cubicBezTo>
                    <a:pt x="195" y="140"/>
                    <a:pt x="201" y="127"/>
                    <a:pt x="200" y="122"/>
                  </a:cubicBezTo>
                  <a:cubicBezTo>
                    <a:pt x="200" y="116"/>
                    <a:pt x="191" y="111"/>
                    <a:pt x="182" y="109"/>
                  </a:cubicBezTo>
                  <a:close/>
                  <a:moveTo>
                    <a:pt x="118" y="0"/>
                  </a:moveTo>
                  <a:cubicBezTo>
                    <a:pt x="53" y="0"/>
                    <a:pt x="0" y="53"/>
                    <a:pt x="0" y="118"/>
                  </a:cubicBezTo>
                  <a:cubicBezTo>
                    <a:pt x="0" y="183"/>
                    <a:pt x="53" y="236"/>
                    <a:pt x="118" y="236"/>
                  </a:cubicBezTo>
                  <a:cubicBezTo>
                    <a:pt x="183" y="236"/>
                    <a:pt x="236" y="183"/>
                    <a:pt x="236" y="118"/>
                  </a:cubicBezTo>
                  <a:cubicBezTo>
                    <a:pt x="236" y="53"/>
                    <a:pt x="183" y="0"/>
                    <a:pt x="118" y="0"/>
                  </a:cubicBezTo>
                  <a:close/>
                  <a:moveTo>
                    <a:pt x="126" y="212"/>
                  </a:moveTo>
                  <a:cubicBezTo>
                    <a:pt x="127" y="211"/>
                    <a:pt x="128" y="209"/>
                    <a:pt x="128" y="208"/>
                  </a:cubicBezTo>
                  <a:cubicBezTo>
                    <a:pt x="130" y="201"/>
                    <a:pt x="128" y="191"/>
                    <a:pt x="125" y="186"/>
                  </a:cubicBezTo>
                  <a:cubicBezTo>
                    <a:pt x="121" y="181"/>
                    <a:pt x="112" y="181"/>
                    <a:pt x="105" y="186"/>
                  </a:cubicBezTo>
                  <a:cubicBezTo>
                    <a:pt x="97" y="191"/>
                    <a:pt x="94" y="200"/>
                    <a:pt x="98" y="207"/>
                  </a:cubicBezTo>
                  <a:cubicBezTo>
                    <a:pt x="99" y="208"/>
                    <a:pt x="100" y="210"/>
                    <a:pt x="102" y="211"/>
                  </a:cubicBezTo>
                  <a:cubicBezTo>
                    <a:pt x="72" y="206"/>
                    <a:pt x="47" y="187"/>
                    <a:pt x="34" y="161"/>
                  </a:cubicBezTo>
                  <a:cubicBezTo>
                    <a:pt x="37" y="161"/>
                    <a:pt x="40" y="159"/>
                    <a:pt x="44" y="157"/>
                  </a:cubicBezTo>
                  <a:cubicBezTo>
                    <a:pt x="44" y="157"/>
                    <a:pt x="44" y="157"/>
                    <a:pt x="44" y="157"/>
                  </a:cubicBezTo>
                  <a:cubicBezTo>
                    <a:pt x="57" y="148"/>
                    <a:pt x="74" y="141"/>
                    <a:pt x="81" y="142"/>
                  </a:cubicBezTo>
                  <a:cubicBezTo>
                    <a:pt x="89" y="142"/>
                    <a:pt x="89" y="131"/>
                    <a:pt x="81" y="118"/>
                  </a:cubicBezTo>
                  <a:cubicBezTo>
                    <a:pt x="74" y="105"/>
                    <a:pt x="62" y="94"/>
                    <a:pt x="55" y="94"/>
                  </a:cubicBezTo>
                  <a:cubicBezTo>
                    <a:pt x="48" y="94"/>
                    <a:pt x="36" y="92"/>
                    <a:pt x="28" y="90"/>
                  </a:cubicBezTo>
                  <a:cubicBezTo>
                    <a:pt x="37" y="62"/>
                    <a:pt x="58" y="41"/>
                    <a:pt x="84" y="30"/>
                  </a:cubicBezTo>
                  <a:cubicBezTo>
                    <a:pt x="84" y="31"/>
                    <a:pt x="84" y="31"/>
                    <a:pt x="84" y="31"/>
                  </a:cubicBezTo>
                  <a:cubicBezTo>
                    <a:pt x="86" y="39"/>
                    <a:pt x="95" y="50"/>
                    <a:pt x="102" y="56"/>
                  </a:cubicBezTo>
                  <a:cubicBezTo>
                    <a:pt x="110" y="62"/>
                    <a:pt x="118" y="72"/>
                    <a:pt x="120" y="79"/>
                  </a:cubicBezTo>
                  <a:cubicBezTo>
                    <a:pt x="122" y="85"/>
                    <a:pt x="127" y="93"/>
                    <a:pt x="131" y="97"/>
                  </a:cubicBezTo>
                  <a:cubicBezTo>
                    <a:pt x="136" y="100"/>
                    <a:pt x="142" y="96"/>
                    <a:pt x="146" y="88"/>
                  </a:cubicBezTo>
                  <a:cubicBezTo>
                    <a:pt x="150" y="80"/>
                    <a:pt x="164" y="70"/>
                    <a:pt x="177" y="66"/>
                  </a:cubicBezTo>
                  <a:cubicBezTo>
                    <a:pt x="183" y="64"/>
                    <a:pt x="187" y="61"/>
                    <a:pt x="190" y="57"/>
                  </a:cubicBezTo>
                  <a:cubicBezTo>
                    <a:pt x="204" y="74"/>
                    <a:pt x="212" y="95"/>
                    <a:pt x="212" y="118"/>
                  </a:cubicBezTo>
                  <a:cubicBezTo>
                    <a:pt x="212" y="168"/>
                    <a:pt x="174" y="208"/>
                    <a:pt x="126" y="212"/>
                  </a:cubicBezTo>
                  <a:close/>
                </a:path>
              </a:pathLst>
            </a:custGeom>
            <a:solidFill>
              <a:schemeClr val="bg1"/>
            </a:solidFill>
            <a:ln>
              <a:noFill/>
            </a:ln>
          </p:spPr>
          <p:txBody>
            <a:bodyPr anchor="ctr"/>
            <a:lstStyle/>
            <a:p>
              <a:pPr algn="ctr"/>
              <a:endParaRPr>
                <a:latin typeface="微软雅黑" panose="020B0503020204020204" pitchFamily="34" charset="-122"/>
                <a:ea typeface="微软雅黑" panose="020B0503020204020204" pitchFamily="34" charset="-122"/>
              </a:endParaRPr>
            </a:p>
          </p:txBody>
        </p:sp>
      </p:grpSp>
      <p:grpSp>
        <p:nvGrpSpPr>
          <p:cNvPr id="26" name="组合 25"/>
          <p:cNvGrpSpPr/>
          <p:nvPr/>
        </p:nvGrpSpPr>
        <p:grpSpPr>
          <a:xfrm>
            <a:off x="1259632" y="1707654"/>
            <a:ext cx="2626842" cy="2295255"/>
            <a:chOff x="1248306" y="1707654"/>
            <a:chExt cx="2626842" cy="2295255"/>
          </a:xfrm>
        </p:grpSpPr>
        <p:sp>
          <p:nvSpPr>
            <p:cNvPr id="4" name="Oval 17"/>
            <p:cNvSpPr/>
            <p:nvPr/>
          </p:nvSpPr>
          <p:spPr>
            <a:xfrm>
              <a:off x="1304638" y="1707654"/>
              <a:ext cx="1048182" cy="1048181"/>
            </a:xfrm>
            <a:prstGeom prst="ellipse">
              <a:avLst/>
            </a:prstGeom>
            <a:solidFill>
              <a:schemeClr val="accent1"/>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latin typeface="微软雅黑" panose="020B0503020204020204" pitchFamily="34" charset="-122"/>
                <a:ea typeface="微软雅黑" panose="020B0503020204020204" pitchFamily="34" charset="-122"/>
              </a:endParaRPr>
            </a:p>
          </p:txBody>
        </p:sp>
        <p:sp>
          <p:nvSpPr>
            <p:cNvPr id="7" name="Oval 16"/>
            <p:cNvSpPr/>
            <p:nvPr/>
          </p:nvSpPr>
          <p:spPr>
            <a:xfrm>
              <a:off x="2276685" y="1707654"/>
              <a:ext cx="1048182" cy="1048181"/>
            </a:xfrm>
            <a:prstGeom prst="ellipse">
              <a:avLst/>
            </a:prstGeom>
            <a:solidFill>
              <a:schemeClr val="accent2"/>
            </a:solidFill>
            <a:ln w="28575">
              <a:solidFill>
                <a:schemeClr val="bg1"/>
              </a:solidFill>
            </a:ln>
          </p:spPr>
          <p:txBody>
            <a:bodyPr anchor="ctr"/>
            <a:lstStyle/>
            <a:p>
              <a:pPr algn="ctr"/>
              <a:endParaRPr>
                <a:latin typeface="微软雅黑" panose="020B0503020204020204" pitchFamily="34" charset="-122"/>
                <a:ea typeface="微软雅黑" panose="020B0503020204020204" pitchFamily="34" charset="-122"/>
              </a:endParaRPr>
            </a:p>
          </p:txBody>
        </p:sp>
        <p:sp>
          <p:nvSpPr>
            <p:cNvPr id="11" name="TextBox 21"/>
            <p:cNvSpPr txBox="1"/>
            <p:nvPr/>
          </p:nvSpPr>
          <p:spPr bwMode="auto">
            <a:xfrm>
              <a:off x="1456413" y="2433572"/>
              <a:ext cx="769906" cy="192073"/>
            </a:xfrm>
            <a:prstGeom prst="rect">
              <a:avLst/>
            </a:prstGeom>
            <a:noFill/>
          </p:spPr>
          <p:txBody>
            <a:bodyPr wrap="none" lIns="90000" tIns="46800" rIns="90000" bIns="46800">
              <a:normAutofit fontScale="77500" lnSpcReduction="20000"/>
            </a:bodyPr>
            <a:lstStyle/>
            <a:p>
              <a:pPr latinLnBrk="0"/>
              <a:r>
                <a:rPr lang="zh-CN" altLang="en-US" sz="1050">
                  <a:solidFill>
                    <a:schemeClr val="bg1"/>
                  </a:solidFill>
                  <a:effectLst/>
                  <a:latin typeface="微软雅黑" panose="020B0503020204020204" pitchFamily="34" charset="-122"/>
                  <a:ea typeface="微软雅黑" panose="020B0503020204020204" pitchFamily="34" charset="-122"/>
                </a:rPr>
                <a:t>标题文本预设 </a:t>
              </a:r>
            </a:p>
          </p:txBody>
        </p:sp>
        <p:sp>
          <p:nvSpPr>
            <p:cNvPr id="12" name="TextBox 22"/>
            <p:cNvSpPr txBox="1"/>
            <p:nvPr/>
          </p:nvSpPr>
          <p:spPr bwMode="auto">
            <a:xfrm>
              <a:off x="2442286" y="2433572"/>
              <a:ext cx="742253" cy="192073"/>
            </a:xfrm>
            <a:prstGeom prst="rect">
              <a:avLst/>
            </a:prstGeom>
            <a:noFill/>
          </p:spPr>
          <p:txBody>
            <a:bodyPr wrap="none" lIns="90000" tIns="46800" rIns="90000" bIns="46800">
              <a:normAutofit fontScale="77500" lnSpcReduction="20000"/>
            </a:bodyPr>
            <a:lstStyle/>
            <a:p>
              <a:pPr latinLnBrk="0"/>
              <a:r>
                <a:rPr lang="zh-CN" altLang="en-US" sz="1050">
                  <a:solidFill>
                    <a:schemeClr val="bg1"/>
                  </a:solidFill>
                  <a:effectLst/>
                  <a:latin typeface="微软雅黑" panose="020B0503020204020204" pitchFamily="34" charset="-122"/>
                  <a:ea typeface="微软雅黑" panose="020B0503020204020204" pitchFamily="34" charset="-122"/>
                </a:rPr>
                <a:t>标题文本预设</a:t>
              </a:r>
            </a:p>
          </p:txBody>
        </p:sp>
        <p:sp>
          <p:nvSpPr>
            <p:cNvPr id="17" name="Freeform: Shape 33"/>
            <p:cNvSpPr/>
            <p:nvPr/>
          </p:nvSpPr>
          <p:spPr bwMode="auto">
            <a:xfrm>
              <a:off x="1648148" y="1921760"/>
              <a:ext cx="426581" cy="426581"/>
            </a:xfrm>
            <a:custGeom>
              <a:avLst/>
              <a:gdLst>
                <a:gd name="T0" fmla="*/ 187 w 228"/>
                <a:gd name="T1" fmla="*/ 114 h 240"/>
                <a:gd name="T2" fmla="*/ 114 w 228"/>
                <a:gd name="T3" fmla="*/ 40 h 240"/>
                <a:gd name="T4" fmla="*/ 40 w 228"/>
                <a:gd name="T5" fmla="*/ 114 h 240"/>
                <a:gd name="T6" fmla="*/ 68 w 228"/>
                <a:gd name="T7" fmla="*/ 171 h 240"/>
                <a:gd name="T8" fmla="*/ 74 w 228"/>
                <a:gd name="T9" fmla="*/ 173 h 240"/>
                <a:gd name="T10" fmla="*/ 81 w 228"/>
                <a:gd name="T11" fmla="*/ 169 h 240"/>
                <a:gd name="T12" fmla="*/ 79 w 228"/>
                <a:gd name="T13" fmla="*/ 156 h 240"/>
                <a:gd name="T14" fmla="*/ 59 w 228"/>
                <a:gd name="T15" fmla="*/ 114 h 240"/>
                <a:gd name="T16" fmla="*/ 114 w 228"/>
                <a:gd name="T17" fmla="*/ 59 h 240"/>
                <a:gd name="T18" fmla="*/ 169 w 228"/>
                <a:gd name="T19" fmla="*/ 114 h 240"/>
                <a:gd name="T20" fmla="*/ 152 w 228"/>
                <a:gd name="T21" fmla="*/ 153 h 240"/>
                <a:gd name="T22" fmla="*/ 151 w 228"/>
                <a:gd name="T23" fmla="*/ 166 h 240"/>
                <a:gd name="T24" fmla="*/ 165 w 228"/>
                <a:gd name="T25" fmla="*/ 167 h 240"/>
                <a:gd name="T26" fmla="*/ 187 w 228"/>
                <a:gd name="T27" fmla="*/ 114 h 240"/>
                <a:gd name="T28" fmla="*/ 116 w 228"/>
                <a:gd name="T29" fmla="*/ 79 h 240"/>
                <a:gd name="T30" fmla="*/ 81 w 228"/>
                <a:gd name="T31" fmla="*/ 114 h 240"/>
                <a:gd name="T32" fmla="*/ 101 w 228"/>
                <a:gd name="T33" fmla="*/ 144 h 240"/>
                <a:gd name="T34" fmla="*/ 101 w 228"/>
                <a:gd name="T35" fmla="*/ 226 h 240"/>
                <a:gd name="T36" fmla="*/ 115 w 228"/>
                <a:gd name="T37" fmla="*/ 240 h 240"/>
                <a:gd name="T38" fmla="*/ 129 w 228"/>
                <a:gd name="T39" fmla="*/ 226 h 240"/>
                <a:gd name="T40" fmla="*/ 129 w 228"/>
                <a:gd name="T41" fmla="*/ 145 h 240"/>
                <a:gd name="T42" fmla="*/ 150 w 228"/>
                <a:gd name="T43" fmla="*/ 114 h 240"/>
                <a:gd name="T44" fmla="*/ 116 w 228"/>
                <a:gd name="T45" fmla="*/ 79 h 240"/>
                <a:gd name="T46" fmla="*/ 114 w 228"/>
                <a:gd name="T47" fmla="*/ 0 h 240"/>
                <a:gd name="T48" fmla="*/ 0 w 228"/>
                <a:gd name="T49" fmla="*/ 114 h 240"/>
                <a:gd name="T50" fmla="*/ 52 w 228"/>
                <a:gd name="T51" fmla="*/ 209 h 240"/>
                <a:gd name="T52" fmla="*/ 57 w 228"/>
                <a:gd name="T53" fmla="*/ 211 h 240"/>
                <a:gd name="T54" fmla="*/ 65 w 228"/>
                <a:gd name="T55" fmla="*/ 206 h 240"/>
                <a:gd name="T56" fmla="*/ 62 w 228"/>
                <a:gd name="T57" fmla="*/ 193 h 240"/>
                <a:gd name="T58" fmla="*/ 19 w 228"/>
                <a:gd name="T59" fmla="*/ 114 h 240"/>
                <a:gd name="T60" fmla="*/ 114 w 228"/>
                <a:gd name="T61" fmla="*/ 18 h 240"/>
                <a:gd name="T62" fmla="*/ 209 w 228"/>
                <a:gd name="T63" fmla="*/ 114 h 240"/>
                <a:gd name="T64" fmla="*/ 168 w 228"/>
                <a:gd name="T65" fmla="*/ 192 h 240"/>
                <a:gd name="T66" fmla="*/ 165 w 228"/>
                <a:gd name="T67" fmla="*/ 205 h 240"/>
                <a:gd name="T68" fmla="*/ 178 w 228"/>
                <a:gd name="T69" fmla="*/ 208 h 240"/>
                <a:gd name="T70" fmla="*/ 228 w 228"/>
                <a:gd name="T71" fmla="*/ 114 h 240"/>
                <a:gd name="T72" fmla="*/ 114 w 228"/>
                <a:gd name="T73" fmla="*/ 0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28" h="240">
                  <a:moveTo>
                    <a:pt x="187" y="114"/>
                  </a:moveTo>
                  <a:cubicBezTo>
                    <a:pt x="187" y="73"/>
                    <a:pt x="154" y="40"/>
                    <a:pt x="114" y="40"/>
                  </a:cubicBezTo>
                  <a:cubicBezTo>
                    <a:pt x="73" y="40"/>
                    <a:pt x="40" y="73"/>
                    <a:pt x="40" y="114"/>
                  </a:cubicBezTo>
                  <a:cubicBezTo>
                    <a:pt x="40" y="136"/>
                    <a:pt x="50" y="157"/>
                    <a:pt x="68" y="171"/>
                  </a:cubicBezTo>
                  <a:cubicBezTo>
                    <a:pt x="69" y="172"/>
                    <a:pt x="71" y="173"/>
                    <a:pt x="74" y="173"/>
                  </a:cubicBezTo>
                  <a:cubicBezTo>
                    <a:pt x="76" y="173"/>
                    <a:pt x="79" y="171"/>
                    <a:pt x="81" y="169"/>
                  </a:cubicBezTo>
                  <a:cubicBezTo>
                    <a:pt x="84" y="165"/>
                    <a:pt x="83" y="159"/>
                    <a:pt x="79" y="156"/>
                  </a:cubicBezTo>
                  <a:cubicBezTo>
                    <a:pt x="67" y="146"/>
                    <a:pt x="59" y="130"/>
                    <a:pt x="59" y="114"/>
                  </a:cubicBezTo>
                  <a:cubicBezTo>
                    <a:pt x="59" y="83"/>
                    <a:pt x="84" y="59"/>
                    <a:pt x="114" y="59"/>
                  </a:cubicBezTo>
                  <a:cubicBezTo>
                    <a:pt x="144" y="59"/>
                    <a:pt x="169" y="83"/>
                    <a:pt x="169" y="114"/>
                  </a:cubicBezTo>
                  <a:cubicBezTo>
                    <a:pt x="169" y="129"/>
                    <a:pt x="163" y="143"/>
                    <a:pt x="152" y="153"/>
                  </a:cubicBezTo>
                  <a:cubicBezTo>
                    <a:pt x="148" y="157"/>
                    <a:pt x="148" y="163"/>
                    <a:pt x="151" y="166"/>
                  </a:cubicBezTo>
                  <a:cubicBezTo>
                    <a:pt x="155" y="170"/>
                    <a:pt x="161" y="170"/>
                    <a:pt x="165" y="167"/>
                  </a:cubicBezTo>
                  <a:cubicBezTo>
                    <a:pt x="179" y="153"/>
                    <a:pt x="187" y="134"/>
                    <a:pt x="187" y="114"/>
                  </a:cubicBezTo>
                  <a:close/>
                  <a:moveTo>
                    <a:pt x="116" y="79"/>
                  </a:moveTo>
                  <a:cubicBezTo>
                    <a:pt x="97" y="79"/>
                    <a:pt x="81" y="95"/>
                    <a:pt x="81" y="114"/>
                  </a:cubicBezTo>
                  <a:cubicBezTo>
                    <a:pt x="81" y="127"/>
                    <a:pt x="89" y="139"/>
                    <a:pt x="101" y="144"/>
                  </a:cubicBezTo>
                  <a:cubicBezTo>
                    <a:pt x="101" y="226"/>
                    <a:pt x="101" y="226"/>
                    <a:pt x="101" y="226"/>
                  </a:cubicBezTo>
                  <a:cubicBezTo>
                    <a:pt x="101" y="233"/>
                    <a:pt x="107" y="240"/>
                    <a:pt x="115" y="240"/>
                  </a:cubicBezTo>
                  <a:cubicBezTo>
                    <a:pt x="123" y="240"/>
                    <a:pt x="129" y="233"/>
                    <a:pt x="129" y="226"/>
                  </a:cubicBezTo>
                  <a:cubicBezTo>
                    <a:pt x="129" y="145"/>
                    <a:pt x="129" y="145"/>
                    <a:pt x="129" y="145"/>
                  </a:cubicBezTo>
                  <a:cubicBezTo>
                    <a:pt x="141" y="140"/>
                    <a:pt x="150" y="128"/>
                    <a:pt x="150" y="114"/>
                  </a:cubicBezTo>
                  <a:cubicBezTo>
                    <a:pt x="150" y="95"/>
                    <a:pt x="134" y="79"/>
                    <a:pt x="116" y="79"/>
                  </a:cubicBezTo>
                  <a:close/>
                  <a:moveTo>
                    <a:pt x="114" y="0"/>
                  </a:moveTo>
                  <a:cubicBezTo>
                    <a:pt x="51" y="0"/>
                    <a:pt x="0" y="51"/>
                    <a:pt x="0" y="114"/>
                  </a:cubicBezTo>
                  <a:cubicBezTo>
                    <a:pt x="0" y="152"/>
                    <a:pt x="19" y="188"/>
                    <a:pt x="52" y="209"/>
                  </a:cubicBezTo>
                  <a:cubicBezTo>
                    <a:pt x="54" y="210"/>
                    <a:pt x="55" y="211"/>
                    <a:pt x="57" y="211"/>
                  </a:cubicBezTo>
                  <a:cubicBezTo>
                    <a:pt x="60" y="211"/>
                    <a:pt x="63" y="209"/>
                    <a:pt x="65" y="206"/>
                  </a:cubicBezTo>
                  <a:cubicBezTo>
                    <a:pt x="68" y="202"/>
                    <a:pt x="67" y="196"/>
                    <a:pt x="62" y="193"/>
                  </a:cubicBezTo>
                  <a:cubicBezTo>
                    <a:pt x="35" y="176"/>
                    <a:pt x="19" y="146"/>
                    <a:pt x="19" y="114"/>
                  </a:cubicBezTo>
                  <a:cubicBezTo>
                    <a:pt x="19" y="61"/>
                    <a:pt x="61" y="18"/>
                    <a:pt x="114" y="18"/>
                  </a:cubicBezTo>
                  <a:cubicBezTo>
                    <a:pt x="166" y="18"/>
                    <a:pt x="209" y="61"/>
                    <a:pt x="209" y="114"/>
                  </a:cubicBezTo>
                  <a:cubicBezTo>
                    <a:pt x="209" y="145"/>
                    <a:pt x="194" y="174"/>
                    <a:pt x="168" y="192"/>
                  </a:cubicBezTo>
                  <a:cubicBezTo>
                    <a:pt x="163" y="195"/>
                    <a:pt x="162" y="201"/>
                    <a:pt x="165" y="205"/>
                  </a:cubicBezTo>
                  <a:cubicBezTo>
                    <a:pt x="168" y="209"/>
                    <a:pt x="174" y="211"/>
                    <a:pt x="178" y="208"/>
                  </a:cubicBezTo>
                  <a:cubicBezTo>
                    <a:pt x="209" y="186"/>
                    <a:pt x="228" y="151"/>
                    <a:pt x="228" y="114"/>
                  </a:cubicBezTo>
                  <a:cubicBezTo>
                    <a:pt x="228" y="51"/>
                    <a:pt x="177" y="0"/>
                    <a:pt x="114" y="0"/>
                  </a:cubicBezTo>
                  <a:close/>
                </a:path>
              </a:pathLst>
            </a:custGeom>
            <a:solidFill>
              <a:schemeClr val="bg1"/>
            </a:solidFill>
            <a:ln>
              <a:noFill/>
            </a:ln>
          </p:spPr>
          <p:txBody>
            <a:bodyPr anchor="ctr"/>
            <a:lstStyle/>
            <a:p>
              <a:pPr algn="ctr"/>
              <a:endParaRPr>
                <a:latin typeface="微软雅黑" panose="020B0503020204020204" pitchFamily="34" charset="-122"/>
                <a:ea typeface="微软雅黑" panose="020B0503020204020204" pitchFamily="34" charset="-122"/>
              </a:endParaRPr>
            </a:p>
          </p:txBody>
        </p:sp>
        <p:sp>
          <p:nvSpPr>
            <p:cNvPr id="18" name="Freeform: Shape 34"/>
            <p:cNvSpPr/>
            <p:nvPr/>
          </p:nvSpPr>
          <p:spPr bwMode="auto">
            <a:xfrm>
              <a:off x="2589014" y="1921760"/>
              <a:ext cx="426581" cy="426581"/>
            </a:xfrm>
            <a:custGeom>
              <a:avLst/>
              <a:gdLst>
                <a:gd name="T0" fmla="*/ 74 w 236"/>
                <a:gd name="T1" fmla="*/ 160 h 236"/>
                <a:gd name="T2" fmla="*/ 93 w 236"/>
                <a:gd name="T3" fmla="*/ 160 h 236"/>
                <a:gd name="T4" fmla="*/ 93 w 236"/>
                <a:gd name="T5" fmla="*/ 103 h 236"/>
                <a:gd name="T6" fmla="*/ 74 w 236"/>
                <a:gd name="T7" fmla="*/ 103 h 236"/>
                <a:gd name="T8" fmla="*/ 74 w 236"/>
                <a:gd name="T9" fmla="*/ 160 h 236"/>
                <a:gd name="T10" fmla="*/ 140 w 236"/>
                <a:gd name="T11" fmla="*/ 102 h 236"/>
                <a:gd name="T12" fmla="*/ 122 w 236"/>
                <a:gd name="T13" fmla="*/ 111 h 236"/>
                <a:gd name="T14" fmla="*/ 122 w 236"/>
                <a:gd name="T15" fmla="*/ 103 h 236"/>
                <a:gd name="T16" fmla="*/ 103 w 236"/>
                <a:gd name="T17" fmla="*/ 103 h 236"/>
                <a:gd name="T18" fmla="*/ 103 w 236"/>
                <a:gd name="T19" fmla="*/ 160 h 236"/>
                <a:gd name="T20" fmla="*/ 122 w 236"/>
                <a:gd name="T21" fmla="*/ 160 h 236"/>
                <a:gd name="T22" fmla="*/ 122 w 236"/>
                <a:gd name="T23" fmla="*/ 128 h 236"/>
                <a:gd name="T24" fmla="*/ 123 w 236"/>
                <a:gd name="T25" fmla="*/ 124 h 236"/>
                <a:gd name="T26" fmla="*/ 133 w 236"/>
                <a:gd name="T27" fmla="*/ 117 h 236"/>
                <a:gd name="T28" fmla="*/ 142 w 236"/>
                <a:gd name="T29" fmla="*/ 130 h 236"/>
                <a:gd name="T30" fmla="*/ 142 w 236"/>
                <a:gd name="T31" fmla="*/ 160 h 236"/>
                <a:gd name="T32" fmla="*/ 161 w 236"/>
                <a:gd name="T33" fmla="*/ 160 h 236"/>
                <a:gd name="T34" fmla="*/ 161 w 236"/>
                <a:gd name="T35" fmla="*/ 160 h 236"/>
                <a:gd name="T36" fmla="*/ 161 w 236"/>
                <a:gd name="T37" fmla="*/ 127 h 236"/>
                <a:gd name="T38" fmla="*/ 140 w 236"/>
                <a:gd name="T39" fmla="*/ 102 h 236"/>
                <a:gd name="T40" fmla="*/ 122 w 236"/>
                <a:gd name="T41" fmla="*/ 111 h 236"/>
                <a:gd name="T42" fmla="*/ 122 w 236"/>
                <a:gd name="T43" fmla="*/ 111 h 236"/>
                <a:gd name="T44" fmla="*/ 122 w 236"/>
                <a:gd name="T45" fmla="*/ 111 h 236"/>
                <a:gd name="T46" fmla="*/ 83 w 236"/>
                <a:gd name="T47" fmla="*/ 75 h 236"/>
                <a:gd name="T48" fmla="*/ 73 w 236"/>
                <a:gd name="T49" fmla="*/ 85 h 236"/>
                <a:gd name="T50" fmla="*/ 83 w 236"/>
                <a:gd name="T51" fmla="*/ 95 h 236"/>
                <a:gd name="T52" fmla="*/ 83 w 236"/>
                <a:gd name="T53" fmla="*/ 95 h 236"/>
                <a:gd name="T54" fmla="*/ 94 w 236"/>
                <a:gd name="T55" fmla="*/ 85 h 236"/>
                <a:gd name="T56" fmla="*/ 83 w 236"/>
                <a:gd name="T57" fmla="*/ 75 h 236"/>
                <a:gd name="T58" fmla="*/ 118 w 236"/>
                <a:gd name="T59" fmla="*/ 0 h 236"/>
                <a:gd name="T60" fmla="*/ 0 w 236"/>
                <a:gd name="T61" fmla="*/ 118 h 236"/>
                <a:gd name="T62" fmla="*/ 118 w 236"/>
                <a:gd name="T63" fmla="*/ 236 h 236"/>
                <a:gd name="T64" fmla="*/ 236 w 236"/>
                <a:gd name="T65" fmla="*/ 118 h 236"/>
                <a:gd name="T66" fmla="*/ 118 w 236"/>
                <a:gd name="T67" fmla="*/ 0 h 236"/>
                <a:gd name="T68" fmla="*/ 181 w 236"/>
                <a:gd name="T69" fmla="*/ 172 h 236"/>
                <a:gd name="T70" fmla="*/ 171 w 236"/>
                <a:gd name="T71" fmla="*/ 181 h 236"/>
                <a:gd name="T72" fmla="*/ 64 w 236"/>
                <a:gd name="T73" fmla="*/ 181 h 236"/>
                <a:gd name="T74" fmla="*/ 55 w 236"/>
                <a:gd name="T75" fmla="*/ 172 h 236"/>
                <a:gd name="T76" fmla="*/ 55 w 236"/>
                <a:gd name="T77" fmla="*/ 63 h 236"/>
                <a:gd name="T78" fmla="*/ 64 w 236"/>
                <a:gd name="T79" fmla="*/ 54 h 236"/>
                <a:gd name="T80" fmla="*/ 171 w 236"/>
                <a:gd name="T81" fmla="*/ 54 h 236"/>
                <a:gd name="T82" fmla="*/ 181 w 236"/>
                <a:gd name="T83" fmla="*/ 63 h 236"/>
                <a:gd name="T84" fmla="*/ 181 w 236"/>
                <a:gd name="T85" fmla="*/ 172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36" h="236">
                  <a:moveTo>
                    <a:pt x="74" y="160"/>
                  </a:moveTo>
                  <a:cubicBezTo>
                    <a:pt x="93" y="160"/>
                    <a:pt x="93" y="160"/>
                    <a:pt x="93" y="160"/>
                  </a:cubicBezTo>
                  <a:cubicBezTo>
                    <a:pt x="93" y="103"/>
                    <a:pt x="93" y="103"/>
                    <a:pt x="93" y="103"/>
                  </a:cubicBezTo>
                  <a:cubicBezTo>
                    <a:pt x="74" y="103"/>
                    <a:pt x="74" y="103"/>
                    <a:pt x="74" y="103"/>
                  </a:cubicBezTo>
                  <a:lnTo>
                    <a:pt x="74" y="160"/>
                  </a:lnTo>
                  <a:close/>
                  <a:moveTo>
                    <a:pt x="140" y="102"/>
                  </a:moveTo>
                  <a:cubicBezTo>
                    <a:pt x="129" y="102"/>
                    <a:pt x="125" y="107"/>
                    <a:pt x="122" y="111"/>
                  </a:cubicBezTo>
                  <a:cubicBezTo>
                    <a:pt x="122" y="103"/>
                    <a:pt x="122" y="103"/>
                    <a:pt x="122" y="103"/>
                  </a:cubicBezTo>
                  <a:cubicBezTo>
                    <a:pt x="103" y="103"/>
                    <a:pt x="103" y="103"/>
                    <a:pt x="103" y="103"/>
                  </a:cubicBezTo>
                  <a:cubicBezTo>
                    <a:pt x="104" y="108"/>
                    <a:pt x="103" y="160"/>
                    <a:pt x="103" y="160"/>
                  </a:cubicBezTo>
                  <a:cubicBezTo>
                    <a:pt x="122" y="160"/>
                    <a:pt x="122" y="160"/>
                    <a:pt x="122" y="160"/>
                  </a:cubicBezTo>
                  <a:cubicBezTo>
                    <a:pt x="122" y="128"/>
                    <a:pt x="122" y="128"/>
                    <a:pt x="122" y="128"/>
                  </a:cubicBezTo>
                  <a:cubicBezTo>
                    <a:pt x="122" y="127"/>
                    <a:pt x="123" y="125"/>
                    <a:pt x="123" y="124"/>
                  </a:cubicBezTo>
                  <a:cubicBezTo>
                    <a:pt x="124" y="120"/>
                    <a:pt x="128" y="117"/>
                    <a:pt x="133" y="117"/>
                  </a:cubicBezTo>
                  <a:cubicBezTo>
                    <a:pt x="140" y="117"/>
                    <a:pt x="142" y="122"/>
                    <a:pt x="142" y="130"/>
                  </a:cubicBezTo>
                  <a:cubicBezTo>
                    <a:pt x="142" y="160"/>
                    <a:pt x="142" y="160"/>
                    <a:pt x="142" y="160"/>
                  </a:cubicBezTo>
                  <a:cubicBezTo>
                    <a:pt x="161" y="160"/>
                    <a:pt x="161" y="160"/>
                    <a:pt x="161" y="160"/>
                  </a:cubicBezTo>
                  <a:cubicBezTo>
                    <a:pt x="161" y="160"/>
                    <a:pt x="161" y="160"/>
                    <a:pt x="161" y="160"/>
                  </a:cubicBezTo>
                  <a:cubicBezTo>
                    <a:pt x="161" y="127"/>
                    <a:pt x="161" y="127"/>
                    <a:pt x="161" y="127"/>
                  </a:cubicBezTo>
                  <a:cubicBezTo>
                    <a:pt x="161" y="110"/>
                    <a:pt x="152" y="102"/>
                    <a:pt x="140" y="102"/>
                  </a:cubicBezTo>
                  <a:close/>
                  <a:moveTo>
                    <a:pt x="122" y="111"/>
                  </a:moveTo>
                  <a:cubicBezTo>
                    <a:pt x="122" y="111"/>
                    <a:pt x="122" y="111"/>
                    <a:pt x="122" y="111"/>
                  </a:cubicBezTo>
                  <a:cubicBezTo>
                    <a:pt x="122" y="111"/>
                    <a:pt x="122" y="111"/>
                    <a:pt x="122" y="111"/>
                  </a:cubicBezTo>
                  <a:close/>
                  <a:moveTo>
                    <a:pt x="83" y="75"/>
                  </a:moveTo>
                  <a:cubicBezTo>
                    <a:pt x="77" y="75"/>
                    <a:pt x="73" y="80"/>
                    <a:pt x="73" y="85"/>
                  </a:cubicBezTo>
                  <a:cubicBezTo>
                    <a:pt x="73" y="91"/>
                    <a:pt x="77" y="95"/>
                    <a:pt x="83" y="95"/>
                  </a:cubicBezTo>
                  <a:cubicBezTo>
                    <a:pt x="83" y="95"/>
                    <a:pt x="83" y="95"/>
                    <a:pt x="83" y="95"/>
                  </a:cubicBezTo>
                  <a:cubicBezTo>
                    <a:pt x="90" y="95"/>
                    <a:pt x="94" y="91"/>
                    <a:pt x="94" y="85"/>
                  </a:cubicBezTo>
                  <a:cubicBezTo>
                    <a:pt x="94" y="80"/>
                    <a:pt x="90" y="75"/>
                    <a:pt x="83" y="75"/>
                  </a:cubicBezTo>
                  <a:close/>
                  <a:moveTo>
                    <a:pt x="118" y="0"/>
                  </a:moveTo>
                  <a:cubicBezTo>
                    <a:pt x="53" y="0"/>
                    <a:pt x="0" y="53"/>
                    <a:pt x="0" y="118"/>
                  </a:cubicBezTo>
                  <a:cubicBezTo>
                    <a:pt x="0" y="183"/>
                    <a:pt x="53" y="236"/>
                    <a:pt x="118" y="236"/>
                  </a:cubicBezTo>
                  <a:cubicBezTo>
                    <a:pt x="183" y="236"/>
                    <a:pt x="236" y="183"/>
                    <a:pt x="236" y="118"/>
                  </a:cubicBezTo>
                  <a:cubicBezTo>
                    <a:pt x="236" y="53"/>
                    <a:pt x="183" y="0"/>
                    <a:pt x="118" y="0"/>
                  </a:cubicBezTo>
                  <a:close/>
                  <a:moveTo>
                    <a:pt x="181" y="172"/>
                  </a:moveTo>
                  <a:cubicBezTo>
                    <a:pt x="181" y="177"/>
                    <a:pt x="176" y="181"/>
                    <a:pt x="171" y="181"/>
                  </a:cubicBezTo>
                  <a:cubicBezTo>
                    <a:pt x="64" y="181"/>
                    <a:pt x="64" y="181"/>
                    <a:pt x="64" y="181"/>
                  </a:cubicBezTo>
                  <a:cubicBezTo>
                    <a:pt x="59" y="181"/>
                    <a:pt x="55" y="177"/>
                    <a:pt x="55" y="172"/>
                  </a:cubicBezTo>
                  <a:cubicBezTo>
                    <a:pt x="55" y="63"/>
                    <a:pt x="55" y="63"/>
                    <a:pt x="55" y="63"/>
                  </a:cubicBezTo>
                  <a:cubicBezTo>
                    <a:pt x="55" y="58"/>
                    <a:pt x="59" y="54"/>
                    <a:pt x="64" y="54"/>
                  </a:cubicBezTo>
                  <a:cubicBezTo>
                    <a:pt x="171" y="54"/>
                    <a:pt x="171" y="54"/>
                    <a:pt x="171" y="54"/>
                  </a:cubicBezTo>
                  <a:cubicBezTo>
                    <a:pt x="176" y="54"/>
                    <a:pt x="181" y="58"/>
                    <a:pt x="181" y="63"/>
                  </a:cubicBezTo>
                  <a:cubicBezTo>
                    <a:pt x="181" y="172"/>
                    <a:pt x="181" y="172"/>
                    <a:pt x="181" y="172"/>
                  </a:cubicBezTo>
                  <a:close/>
                </a:path>
              </a:pathLst>
            </a:custGeom>
            <a:solidFill>
              <a:schemeClr val="bg1"/>
            </a:solidFill>
            <a:ln>
              <a:noFill/>
            </a:ln>
          </p:spPr>
          <p:txBody>
            <a:bodyPr anchor="ctr"/>
            <a:lstStyle/>
            <a:p>
              <a:pPr algn="ctr"/>
              <a:endParaRPr>
                <a:latin typeface="微软雅黑" panose="020B0503020204020204" pitchFamily="34" charset="-122"/>
                <a:ea typeface="微软雅黑" panose="020B0503020204020204" pitchFamily="34" charset="-122"/>
              </a:endParaRPr>
            </a:p>
          </p:txBody>
        </p:sp>
        <p:sp>
          <p:nvSpPr>
            <p:cNvPr id="23" name="Rectangle 40"/>
            <p:cNvSpPr/>
            <p:nvPr/>
          </p:nvSpPr>
          <p:spPr>
            <a:xfrm>
              <a:off x="1248306" y="3147662"/>
              <a:ext cx="2626842" cy="855247"/>
            </a:xfrm>
            <a:prstGeom prst="rect">
              <a:avLst/>
            </a:prstGeom>
          </p:spPr>
          <p:txBody>
            <a:bodyPr wrap="square">
              <a:normAutofit/>
            </a:bodyPr>
            <a:lstStyle/>
            <a:p>
              <a:pPr algn="ctr">
                <a:lnSpc>
                  <a:spcPct val="120000"/>
                </a:lnSpc>
                <a:defRPr/>
              </a:pPr>
              <a:r>
                <a:rPr lang="zh-CN" altLang="en-US" sz="700" dirty="0">
                  <a:solidFill>
                    <a:schemeClr val="bg1">
                      <a:lumMod val="50000"/>
                    </a:schemeClr>
                  </a:solidFill>
                  <a:latin typeface="微软雅黑" panose="020B0503020204020204" pitchFamily="34" charset="-122"/>
                  <a:ea typeface="微软雅黑" panose="020B0503020204020204" pitchFamily="34" charset="-122"/>
                </a:rPr>
                <a:t>此部分内容作为文字排版占位显示（建议使用主题字体）</a:t>
              </a:r>
              <a:br>
                <a:rPr lang="zh-CN" altLang="en-US" sz="700" dirty="0">
                  <a:solidFill>
                    <a:schemeClr val="bg1">
                      <a:lumMod val="50000"/>
                    </a:schemeClr>
                  </a:solidFill>
                  <a:latin typeface="微软雅黑" panose="020B0503020204020204" pitchFamily="34" charset="-122"/>
                  <a:ea typeface="微软雅黑" panose="020B0503020204020204" pitchFamily="34" charset="-122"/>
                </a:rPr>
              </a:br>
              <a:r>
                <a:rPr lang="zh-CN" altLang="en-US" sz="700" dirty="0">
                  <a:solidFill>
                    <a:schemeClr val="bg1">
                      <a:lumMod val="50000"/>
                    </a:schemeClr>
                  </a:solidFill>
                  <a:latin typeface="微软雅黑" panose="020B0503020204020204" pitchFamily="34" charset="-122"/>
                  <a:ea typeface="微软雅黑" panose="020B0503020204020204" pitchFamily="34" charset="-122"/>
                </a:rPr>
                <a:t>如需更改请在（设置形状格式）菜单下（文本选项）中调整</a:t>
              </a:r>
            </a:p>
          </p:txBody>
        </p:sp>
      </p:grpSp>
      <p:grpSp>
        <p:nvGrpSpPr>
          <p:cNvPr id="27" name="组合 26"/>
          <p:cNvGrpSpPr/>
          <p:nvPr/>
        </p:nvGrpSpPr>
        <p:grpSpPr>
          <a:xfrm>
            <a:off x="5139234" y="1707654"/>
            <a:ext cx="2626842" cy="2295255"/>
            <a:chOff x="5139234" y="1707654"/>
            <a:chExt cx="2626842" cy="2295255"/>
          </a:xfrm>
        </p:grpSpPr>
        <p:sp>
          <p:nvSpPr>
            <p:cNvPr id="9" name="Oval 19"/>
            <p:cNvSpPr/>
            <p:nvPr/>
          </p:nvSpPr>
          <p:spPr>
            <a:xfrm>
              <a:off x="5615648" y="1707654"/>
              <a:ext cx="1048182" cy="1048181"/>
            </a:xfrm>
            <a:prstGeom prst="ellipse">
              <a:avLst/>
            </a:prstGeom>
            <a:solidFill>
              <a:schemeClr val="accent4"/>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latin typeface="微软雅黑" panose="020B0503020204020204" pitchFamily="34" charset="-122"/>
                <a:ea typeface="微软雅黑" panose="020B0503020204020204" pitchFamily="34" charset="-122"/>
              </a:endParaRPr>
            </a:p>
          </p:txBody>
        </p:sp>
        <p:sp>
          <p:nvSpPr>
            <p:cNvPr id="10" name="Oval 20"/>
            <p:cNvSpPr/>
            <p:nvPr/>
          </p:nvSpPr>
          <p:spPr>
            <a:xfrm>
              <a:off x="6587696" y="1707654"/>
              <a:ext cx="1048182" cy="1048181"/>
            </a:xfrm>
            <a:prstGeom prst="ellipse">
              <a:avLst/>
            </a:prstGeom>
            <a:solidFill>
              <a:schemeClr val="accent3"/>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latin typeface="微软雅黑" panose="020B0503020204020204" pitchFamily="34" charset="-122"/>
                <a:ea typeface="微软雅黑" panose="020B0503020204020204" pitchFamily="34" charset="-122"/>
              </a:endParaRPr>
            </a:p>
          </p:txBody>
        </p:sp>
        <p:sp>
          <p:nvSpPr>
            <p:cNvPr id="14" name="TextBox 24"/>
            <p:cNvSpPr txBox="1"/>
            <p:nvPr/>
          </p:nvSpPr>
          <p:spPr bwMode="auto">
            <a:xfrm>
              <a:off x="5767423" y="2433572"/>
              <a:ext cx="769906" cy="192073"/>
            </a:xfrm>
            <a:prstGeom prst="rect">
              <a:avLst/>
            </a:prstGeom>
            <a:noFill/>
          </p:spPr>
          <p:txBody>
            <a:bodyPr wrap="none" lIns="90000" tIns="46800" rIns="90000" bIns="46800">
              <a:normAutofit fontScale="77500" lnSpcReduction="20000"/>
            </a:bodyPr>
            <a:lstStyle/>
            <a:p>
              <a:pPr latinLnBrk="0"/>
              <a:r>
                <a:rPr lang="zh-CN" altLang="en-US" sz="1050">
                  <a:solidFill>
                    <a:schemeClr val="bg1"/>
                  </a:solidFill>
                  <a:effectLst/>
                  <a:latin typeface="微软雅黑" panose="020B0503020204020204" pitchFamily="34" charset="-122"/>
                  <a:ea typeface="微软雅黑" panose="020B0503020204020204" pitchFamily="34" charset="-122"/>
                </a:rPr>
                <a:t>标题文本预设 </a:t>
              </a:r>
            </a:p>
          </p:txBody>
        </p:sp>
        <p:sp>
          <p:nvSpPr>
            <p:cNvPr id="15" name="TextBox 25"/>
            <p:cNvSpPr txBox="1"/>
            <p:nvPr/>
          </p:nvSpPr>
          <p:spPr bwMode="auto">
            <a:xfrm>
              <a:off x="6739471" y="2433572"/>
              <a:ext cx="769906" cy="192073"/>
            </a:xfrm>
            <a:prstGeom prst="rect">
              <a:avLst/>
            </a:prstGeom>
            <a:noFill/>
          </p:spPr>
          <p:txBody>
            <a:bodyPr wrap="none" lIns="90000" tIns="46800" rIns="90000" bIns="46800">
              <a:normAutofit fontScale="77500" lnSpcReduction="20000"/>
            </a:bodyPr>
            <a:lstStyle/>
            <a:p>
              <a:pPr latinLnBrk="0"/>
              <a:r>
                <a:rPr lang="zh-CN" altLang="en-US" sz="1050">
                  <a:solidFill>
                    <a:schemeClr val="bg1"/>
                  </a:solidFill>
                  <a:effectLst/>
                  <a:latin typeface="微软雅黑" panose="020B0503020204020204" pitchFamily="34" charset="-122"/>
                  <a:ea typeface="微软雅黑" panose="020B0503020204020204" pitchFamily="34" charset="-122"/>
                </a:rPr>
                <a:t>标题文本预设 </a:t>
              </a:r>
            </a:p>
          </p:txBody>
        </p:sp>
        <p:sp>
          <p:nvSpPr>
            <p:cNvPr id="16" name="Freeform: Shape 32"/>
            <p:cNvSpPr/>
            <p:nvPr/>
          </p:nvSpPr>
          <p:spPr bwMode="auto">
            <a:xfrm>
              <a:off x="5964516" y="1921760"/>
              <a:ext cx="426581" cy="426581"/>
            </a:xfrm>
            <a:custGeom>
              <a:avLst/>
              <a:gdLst>
                <a:gd name="T0" fmla="*/ 184 w 260"/>
                <a:gd name="T1" fmla="*/ 106 h 260"/>
                <a:gd name="T2" fmla="*/ 193 w 260"/>
                <a:gd name="T3" fmla="*/ 143 h 260"/>
                <a:gd name="T4" fmla="*/ 117 w 260"/>
                <a:gd name="T5" fmla="*/ 219 h 260"/>
                <a:gd name="T6" fmla="*/ 42 w 260"/>
                <a:gd name="T7" fmla="*/ 143 h 260"/>
                <a:gd name="T8" fmla="*/ 117 w 260"/>
                <a:gd name="T9" fmla="*/ 66 h 260"/>
                <a:gd name="T10" fmla="*/ 154 w 260"/>
                <a:gd name="T11" fmla="*/ 76 h 260"/>
                <a:gd name="T12" fmla="*/ 183 w 260"/>
                <a:gd name="T13" fmla="*/ 46 h 260"/>
                <a:gd name="T14" fmla="*/ 117 w 260"/>
                <a:gd name="T15" fmla="*/ 25 h 260"/>
                <a:gd name="T16" fmla="*/ 0 w 260"/>
                <a:gd name="T17" fmla="*/ 143 h 260"/>
                <a:gd name="T18" fmla="*/ 117 w 260"/>
                <a:gd name="T19" fmla="*/ 260 h 260"/>
                <a:gd name="T20" fmla="*/ 233 w 260"/>
                <a:gd name="T21" fmla="*/ 143 h 260"/>
                <a:gd name="T22" fmla="*/ 213 w 260"/>
                <a:gd name="T23" fmla="*/ 77 h 260"/>
                <a:gd name="T24" fmla="*/ 184 w 260"/>
                <a:gd name="T25" fmla="*/ 106 h 260"/>
                <a:gd name="T26" fmla="*/ 225 w 260"/>
                <a:gd name="T27" fmla="*/ 35 h 260"/>
                <a:gd name="T28" fmla="*/ 225 w 260"/>
                <a:gd name="T29" fmla="*/ 35 h 260"/>
                <a:gd name="T30" fmla="*/ 225 w 260"/>
                <a:gd name="T31" fmla="*/ 0 h 260"/>
                <a:gd name="T32" fmla="*/ 203 w 260"/>
                <a:gd name="T33" fmla="*/ 23 h 260"/>
                <a:gd name="T34" fmla="*/ 203 w 260"/>
                <a:gd name="T35" fmla="*/ 46 h 260"/>
                <a:gd name="T36" fmla="*/ 139 w 260"/>
                <a:gd name="T37" fmla="*/ 111 h 260"/>
                <a:gd name="T38" fmla="*/ 117 w 260"/>
                <a:gd name="T39" fmla="*/ 104 h 260"/>
                <a:gd name="T40" fmla="*/ 79 w 260"/>
                <a:gd name="T41" fmla="*/ 143 h 260"/>
                <a:gd name="T42" fmla="*/ 117 w 260"/>
                <a:gd name="T43" fmla="*/ 181 h 260"/>
                <a:gd name="T44" fmla="*/ 155 w 260"/>
                <a:gd name="T45" fmla="*/ 143 h 260"/>
                <a:gd name="T46" fmla="*/ 150 w 260"/>
                <a:gd name="T47" fmla="*/ 123 h 260"/>
                <a:gd name="T48" fmla="*/ 215 w 260"/>
                <a:gd name="T49" fmla="*/ 58 h 260"/>
                <a:gd name="T50" fmla="*/ 237 w 260"/>
                <a:gd name="T51" fmla="*/ 58 h 260"/>
                <a:gd name="T52" fmla="*/ 260 w 260"/>
                <a:gd name="T53" fmla="*/ 35 h 260"/>
                <a:gd name="T54" fmla="*/ 225 w 260"/>
                <a:gd name="T55" fmla="*/ 35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60" h="260">
                  <a:moveTo>
                    <a:pt x="184" y="106"/>
                  </a:moveTo>
                  <a:cubicBezTo>
                    <a:pt x="190" y="117"/>
                    <a:pt x="193" y="129"/>
                    <a:pt x="193" y="143"/>
                  </a:cubicBezTo>
                  <a:cubicBezTo>
                    <a:pt x="193" y="185"/>
                    <a:pt x="159" y="219"/>
                    <a:pt x="117" y="219"/>
                  </a:cubicBezTo>
                  <a:cubicBezTo>
                    <a:pt x="76" y="219"/>
                    <a:pt x="42" y="185"/>
                    <a:pt x="42" y="143"/>
                  </a:cubicBezTo>
                  <a:cubicBezTo>
                    <a:pt x="42" y="100"/>
                    <a:pt x="76" y="66"/>
                    <a:pt x="117" y="66"/>
                  </a:cubicBezTo>
                  <a:cubicBezTo>
                    <a:pt x="131" y="66"/>
                    <a:pt x="143" y="70"/>
                    <a:pt x="154" y="76"/>
                  </a:cubicBezTo>
                  <a:cubicBezTo>
                    <a:pt x="183" y="46"/>
                    <a:pt x="183" y="46"/>
                    <a:pt x="183" y="46"/>
                  </a:cubicBezTo>
                  <a:cubicBezTo>
                    <a:pt x="165" y="33"/>
                    <a:pt x="141" y="25"/>
                    <a:pt x="117" y="25"/>
                  </a:cubicBezTo>
                  <a:cubicBezTo>
                    <a:pt x="52" y="25"/>
                    <a:pt x="0" y="78"/>
                    <a:pt x="0" y="143"/>
                  </a:cubicBezTo>
                  <a:cubicBezTo>
                    <a:pt x="0" y="207"/>
                    <a:pt x="52" y="260"/>
                    <a:pt x="117" y="260"/>
                  </a:cubicBezTo>
                  <a:cubicBezTo>
                    <a:pt x="181" y="260"/>
                    <a:pt x="233" y="207"/>
                    <a:pt x="233" y="143"/>
                  </a:cubicBezTo>
                  <a:cubicBezTo>
                    <a:pt x="233" y="118"/>
                    <a:pt x="226" y="96"/>
                    <a:pt x="213" y="77"/>
                  </a:cubicBezTo>
                  <a:cubicBezTo>
                    <a:pt x="184" y="106"/>
                    <a:pt x="184" y="106"/>
                    <a:pt x="184" y="106"/>
                  </a:cubicBezTo>
                  <a:close/>
                  <a:moveTo>
                    <a:pt x="225" y="35"/>
                  </a:moveTo>
                  <a:cubicBezTo>
                    <a:pt x="225" y="35"/>
                    <a:pt x="225" y="35"/>
                    <a:pt x="225" y="35"/>
                  </a:cubicBezTo>
                  <a:cubicBezTo>
                    <a:pt x="225" y="0"/>
                    <a:pt x="225" y="0"/>
                    <a:pt x="225" y="0"/>
                  </a:cubicBezTo>
                  <a:cubicBezTo>
                    <a:pt x="203" y="23"/>
                    <a:pt x="203" y="23"/>
                    <a:pt x="203" y="23"/>
                  </a:cubicBezTo>
                  <a:cubicBezTo>
                    <a:pt x="203" y="46"/>
                    <a:pt x="203" y="46"/>
                    <a:pt x="203" y="46"/>
                  </a:cubicBezTo>
                  <a:cubicBezTo>
                    <a:pt x="139" y="111"/>
                    <a:pt x="139" y="111"/>
                    <a:pt x="139" y="111"/>
                  </a:cubicBezTo>
                  <a:cubicBezTo>
                    <a:pt x="133" y="106"/>
                    <a:pt x="125" y="104"/>
                    <a:pt x="117" y="104"/>
                  </a:cubicBezTo>
                  <a:cubicBezTo>
                    <a:pt x="96" y="104"/>
                    <a:pt x="79" y="121"/>
                    <a:pt x="79" y="143"/>
                  </a:cubicBezTo>
                  <a:cubicBezTo>
                    <a:pt x="79" y="164"/>
                    <a:pt x="96" y="181"/>
                    <a:pt x="117" y="181"/>
                  </a:cubicBezTo>
                  <a:cubicBezTo>
                    <a:pt x="138" y="181"/>
                    <a:pt x="155" y="164"/>
                    <a:pt x="155" y="143"/>
                  </a:cubicBezTo>
                  <a:cubicBezTo>
                    <a:pt x="155" y="136"/>
                    <a:pt x="154" y="129"/>
                    <a:pt x="150" y="123"/>
                  </a:cubicBezTo>
                  <a:cubicBezTo>
                    <a:pt x="215" y="58"/>
                    <a:pt x="215" y="58"/>
                    <a:pt x="215" y="58"/>
                  </a:cubicBezTo>
                  <a:cubicBezTo>
                    <a:pt x="237" y="58"/>
                    <a:pt x="237" y="58"/>
                    <a:pt x="237" y="58"/>
                  </a:cubicBezTo>
                  <a:cubicBezTo>
                    <a:pt x="260" y="35"/>
                    <a:pt x="260" y="35"/>
                    <a:pt x="260" y="35"/>
                  </a:cubicBezTo>
                  <a:cubicBezTo>
                    <a:pt x="225" y="35"/>
                    <a:pt x="225" y="35"/>
                    <a:pt x="225" y="35"/>
                  </a:cubicBezTo>
                  <a:close/>
                </a:path>
              </a:pathLst>
            </a:custGeom>
            <a:solidFill>
              <a:schemeClr val="bg1"/>
            </a:solidFill>
            <a:ln>
              <a:noFill/>
            </a:ln>
          </p:spPr>
          <p:txBody>
            <a:bodyPr anchor="ctr"/>
            <a:lstStyle/>
            <a:p>
              <a:pPr algn="ctr"/>
              <a:endParaRPr>
                <a:latin typeface="微软雅黑" panose="020B0503020204020204" pitchFamily="34" charset="-122"/>
                <a:ea typeface="微软雅黑" panose="020B0503020204020204" pitchFamily="34" charset="-122"/>
              </a:endParaRPr>
            </a:p>
          </p:txBody>
        </p:sp>
        <p:sp>
          <p:nvSpPr>
            <p:cNvPr id="19" name="Freeform: Shape 35"/>
            <p:cNvSpPr/>
            <p:nvPr/>
          </p:nvSpPr>
          <p:spPr bwMode="auto">
            <a:xfrm>
              <a:off x="6911948" y="1921760"/>
              <a:ext cx="426581" cy="426581"/>
            </a:xfrm>
            <a:custGeom>
              <a:avLst/>
              <a:gdLst>
                <a:gd name="T0" fmla="*/ 116 w 232"/>
                <a:gd name="T1" fmla="*/ 0 h 232"/>
                <a:gd name="T2" fmla="*/ 0 w 232"/>
                <a:gd name="T3" fmla="*/ 116 h 232"/>
                <a:gd name="T4" fmla="*/ 116 w 232"/>
                <a:gd name="T5" fmla="*/ 232 h 232"/>
                <a:gd name="T6" fmla="*/ 232 w 232"/>
                <a:gd name="T7" fmla="*/ 116 h 232"/>
                <a:gd name="T8" fmla="*/ 116 w 232"/>
                <a:gd name="T9" fmla="*/ 0 h 232"/>
                <a:gd name="T10" fmla="*/ 129 w 232"/>
                <a:gd name="T11" fmla="*/ 208 h 232"/>
                <a:gd name="T12" fmla="*/ 129 w 232"/>
                <a:gd name="T13" fmla="*/ 190 h 232"/>
                <a:gd name="T14" fmla="*/ 117 w 232"/>
                <a:gd name="T15" fmla="*/ 178 h 232"/>
                <a:gd name="T16" fmla="*/ 105 w 232"/>
                <a:gd name="T17" fmla="*/ 190 h 232"/>
                <a:gd name="T18" fmla="*/ 105 w 232"/>
                <a:gd name="T19" fmla="*/ 208 h 232"/>
                <a:gd name="T20" fmla="*/ 25 w 232"/>
                <a:gd name="T21" fmla="*/ 129 h 232"/>
                <a:gd name="T22" fmla="*/ 42 w 232"/>
                <a:gd name="T23" fmla="*/ 129 h 232"/>
                <a:gd name="T24" fmla="*/ 53 w 232"/>
                <a:gd name="T25" fmla="*/ 117 h 232"/>
                <a:gd name="T26" fmla="*/ 42 w 232"/>
                <a:gd name="T27" fmla="*/ 105 h 232"/>
                <a:gd name="T28" fmla="*/ 24 w 232"/>
                <a:gd name="T29" fmla="*/ 105 h 232"/>
                <a:gd name="T30" fmla="*/ 104 w 232"/>
                <a:gd name="T31" fmla="*/ 25 h 232"/>
                <a:gd name="T32" fmla="*/ 104 w 232"/>
                <a:gd name="T33" fmla="*/ 41 h 232"/>
                <a:gd name="T34" fmla="*/ 116 w 232"/>
                <a:gd name="T35" fmla="*/ 53 h 232"/>
                <a:gd name="T36" fmla="*/ 128 w 232"/>
                <a:gd name="T37" fmla="*/ 41 h 232"/>
                <a:gd name="T38" fmla="*/ 128 w 232"/>
                <a:gd name="T39" fmla="*/ 25 h 232"/>
                <a:gd name="T40" fmla="*/ 208 w 232"/>
                <a:gd name="T41" fmla="*/ 104 h 232"/>
                <a:gd name="T42" fmla="*/ 190 w 232"/>
                <a:gd name="T43" fmla="*/ 104 h 232"/>
                <a:gd name="T44" fmla="*/ 179 w 232"/>
                <a:gd name="T45" fmla="*/ 116 h 232"/>
                <a:gd name="T46" fmla="*/ 190 w 232"/>
                <a:gd name="T47" fmla="*/ 128 h 232"/>
                <a:gd name="T48" fmla="*/ 208 w 232"/>
                <a:gd name="T49" fmla="*/ 128 h 232"/>
                <a:gd name="T50" fmla="*/ 129 w 232"/>
                <a:gd name="T51" fmla="*/ 208 h 232"/>
                <a:gd name="T52" fmla="*/ 124 w 232"/>
                <a:gd name="T53" fmla="*/ 94 h 232"/>
                <a:gd name="T54" fmla="*/ 70 w 232"/>
                <a:gd name="T55" fmla="*/ 69 h 232"/>
                <a:gd name="T56" fmla="*/ 94 w 232"/>
                <a:gd name="T57" fmla="*/ 124 h 232"/>
                <a:gd name="T58" fmla="*/ 109 w 232"/>
                <a:gd name="T59" fmla="*/ 138 h 232"/>
                <a:gd name="T60" fmla="*/ 163 w 232"/>
                <a:gd name="T61" fmla="*/ 163 h 232"/>
                <a:gd name="T62" fmla="*/ 138 w 232"/>
                <a:gd name="T63" fmla="*/ 108 h 232"/>
                <a:gd name="T64" fmla="*/ 124 w 232"/>
                <a:gd name="T65" fmla="*/ 94 h 232"/>
                <a:gd name="T66" fmla="*/ 123 w 232"/>
                <a:gd name="T67" fmla="*/ 123 h 232"/>
                <a:gd name="T68" fmla="*/ 110 w 232"/>
                <a:gd name="T69" fmla="*/ 123 h 232"/>
                <a:gd name="T70" fmla="*/ 110 w 232"/>
                <a:gd name="T71" fmla="*/ 109 h 232"/>
                <a:gd name="T72" fmla="*/ 123 w 232"/>
                <a:gd name="T73" fmla="*/ 109 h 232"/>
                <a:gd name="T74" fmla="*/ 123 w 232"/>
                <a:gd name="T75" fmla="*/ 123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32" h="232">
                  <a:moveTo>
                    <a:pt x="116" y="0"/>
                  </a:moveTo>
                  <a:cubicBezTo>
                    <a:pt x="52" y="0"/>
                    <a:pt x="0" y="52"/>
                    <a:pt x="0" y="116"/>
                  </a:cubicBezTo>
                  <a:cubicBezTo>
                    <a:pt x="0" y="180"/>
                    <a:pt x="52" y="232"/>
                    <a:pt x="116" y="232"/>
                  </a:cubicBezTo>
                  <a:cubicBezTo>
                    <a:pt x="180" y="232"/>
                    <a:pt x="232" y="180"/>
                    <a:pt x="232" y="116"/>
                  </a:cubicBezTo>
                  <a:cubicBezTo>
                    <a:pt x="232" y="52"/>
                    <a:pt x="180" y="0"/>
                    <a:pt x="116" y="0"/>
                  </a:cubicBezTo>
                  <a:close/>
                  <a:moveTo>
                    <a:pt x="129" y="208"/>
                  </a:moveTo>
                  <a:cubicBezTo>
                    <a:pt x="129" y="190"/>
                    <a:pt x="129" y="190"/>
                    <a:pt x="129" y="190"/>
                  </a:cubicBezTo>
                  <a:cubicBezTo>
                    <a:pt x="129" y="183"/>
                    <a:pt x="123" y="178"/>
                    <a:pt x="117" y="178"/>
                  </a:cubicBezTo>
                  <a:cubicBezTo>
                    <a:pt x="110" y="178"/>
                    <a:pt x="105" y="183"/>
                    <a:pt x="105" y="190"/>
                  </a:cubicBezTo>
                  <a:cubicBezTo>
                    <a:pt x="105" y="208"/>
                    <a:pt x="105" y="208"/>
                    <a:pt x="105" y="208"/>
                  </a:cubicBezTo>
                  <a:cubicBezTo>
                    <a:pt x="63" y="203"/>
                    <a:pt x="30" y="170"/>
                    <a:pt x="25" y="129"/>
                  </a:cubicBezTo>
                  <a:cubicBezTo>
                    <a:pt x="42" y="129"/>
                    <a:pt x="42" y="129"/>
                    <a:pt x="42" y="129"/>
                  </a:cubicBezTo>
                  <a:cubicBezTo>
                    <a:pt x="48" y="129"/>
                    <a:pt x="53" y="123"/>
                    <a:pt x="53" y="117"/>
                  </a:cubicBezTo>
                  <a:cubicBezTo>
                    <a:pt x="53" y="110"/>
                    <a:pt x="48" y="105"/>
                    <a:pt x="42" y="105"/>
                  </a:cubicBezTo>
                  <a:cubicBezTo>
                    <a:pt x="24" y="105"/>
                    <a:pt x="24" y="105"/>
                    <a:pt x="24" y="105"/>
                  </a:cubicBezTo>
                  <a:cubicBezTo>
                    <a:pt x="29" y="63"/>
                    <a:pt x="63" y="30"/>
                    <a:pt x="104" y="25"/>
                  </a:cubicBezTo>
                  <a:cubicBezTo>
                    <a:pt x="104" y="41"/>
                    <a:pt x="104" y="41"/>
                    <a:pt x="104" y="41"/>
                  </a:cubicBezTo>
                  <a:cubicBezTo>
                    <a:pt x="104" y="47"/>
                    <a:pt x="109" y="53"/>
                    <a:pt x="116" y="53"/>
                  </a:cubicBezTo>
                  <a:cubicBezTo>
                    <a:pt x="122" y="53"/>
                    <a:pt x="128" y="47"/>
                    <a:pt x="128" y="41"/>
                  </a:cubicBezTo>
                  <a:cubicBezTo>
                    <a:pt x="128" y="25"/>
                    <a:pt x="128" y="25"/>
                    <a:pt x="128" y="25"/>
                  </a:cubicBezTo>
                  <a:cubicBezTo>
                    <a:pt x="169" y="30"/>
                    <a:pt x="202" y="63"/>
                    <a:pt x="208" y="104"/>
                  </a:cubicBezTo>
                  <a:cubicBezTo>
                    <a:pt x="190" y="104"/>
                    <a:pt x="190" y="104"/>
                    <a:pt x="190" y="104"/>
                  </a:cubicBezTo>
                  <a:cubicBezTo>
                    <a:pt x="184" y="104"/>
                    <a:pt x="179" y="109"/>
                    <a:pt x="179" y="116"/>
                  </a:cubicBezTo>
                  <a:cubicBezTo>
                    <a:pt x="179" y="122"/>
                    <a:pt x="184" y="128"/>
                    <a:pt x="190" y="128"/>
                  </a:cubicBezTo>
                  <a:cubicBezTo>
                    <a:pt x="208" y="128"/>
                    <a:pt x="208" y="128"/>
                    <a:pt x="208" y="128"/>
                  </a:cubicBezTo>
                  <a:cubicBezTo>
                    <a:pt x="203" y="169"/>
                    <a:pt x="170" y="202"/>
                    <a:pt x="129" y="208"/>
                  </a:cubicBezTo>
                  <a:close/>
                  <a:moveTo>
                    <a:pt x="124" y="94"/>
                  </a:moveTo>
                  <a:cubicBezTo>
                    <a:pt x="70" y="69"/>
                    <a:pt x="70" y="69"/>
                    <a:pt x="70" y="69"/>
                  </a:cubicBezTo>
                  <a:cubicBezTo>
                    <a:pt x="94" y="124"/>
                    <a:pt x="94" y="124"/>
                    <a:pt x="94" y="124"/>
                  </a:cubicBezTo>
                  <a:cubicBezTo>
                    <a:pt x="97" y="129"/>
                    <a:pt x="103" y="136"/>
                    <a:pt x="109" y="138"/>
                  </a:cubicBezTo>
                  <a:cubicBezTo>
                    <a:pt x="163" y="163"/>
                    <a:pt x="163" y="163"/>
                    <a:pt x="163" y="163"/>
                  </a:cubicBezTo>
                  <a:cubicBezTo>
                    <a:pt x="138" y="108"/>
                    <a:pt x="138" y="108"/>
                    <a:pt x="138" y="108"/>
                  </a:cubicBezTo>
                  <a:cubicBezTo>
                    <a:pt x="136" y="103"/>
                    <a:pt x="130" y="96"/>
                    <a:pt x="124" y="94"/>
                  </a:cubicBezTo>
                  <a:close/>
                  <a:moveTo>
                    <a:pt x="123" y="123"/>
                  </a:moveTo>
                  <a:cubicBezTo>
                    <a:pt x="119" y="126"/>
                    <a:pt x="113" y="126"/>
                    <a:pt x="110" y="123"/>
                  </a:cubicBezTo>
                  <a:cubicBezTo>
                    <a:pt x="106" y="119"/>
                    <a:pt x="106" y="113"/>
                    <a:pt x="110" y="109"/>
                  </a:cubicBezTo>
                  <a:cubicBezTo>
                    <a:pt x="113" y="106"/>
                    <a:pt x="119" y="106"/>
                    <a:pt x="123" y="109"/>
                  </a:cubicBezTo>
                  <a:cubicBezTo>
                    <a:pt x="127" y="113"/>
                    <a:pt x="127" y="119"/>
                    <a:pt x="123" y="123"/>
                  </a:cubicBezTo>
                  <a:close/>
                </a:path>
              </a:pathLst>
            </a:custGeom>
            <a:solidFill>
              <a:schemeClr val="bg1"/>
            </a:solidFill>
            <a:ln>
              <a:noFill/>
            </a:ln>
          </p:spPr>
          <p:txBody>
            <a:bodyPr anchor="ctr"/>
            <a:lstStyle/>
            <a:p>
              <a:pPr algn="ctr"/>
              <a:endParaRPr>
                <a:latin typeface="微软雅黑" panose="020B0503020204020204" pitchFamily="34" charset="-122"/>
                <a:ea typeface="微软雅黑" panose="020B0503020204020204" pitchFamily="34" charset="-122"/>
              </a:endParaRPr>
            </a:p>
          </p:txBody>
        </p:sp>
        <p:sp>
          <p:nvSpPr>
            <p:cNvPr id="24" name="Rectangle 41"/>
            <p:cNvSpPr/>
            <p:nvPr/>
          </p:nvSpPr>
          <p:spPr>
            <a:xfrm>
              <a:off x="5139234" y="3147662"/>
              <a:ext cx="2626842" cy="855247"/>
            </a:xfrm>
            <a:prstGeom prst="rect">
              <a:avLst/>
            </a:prstGeom>
          </p:spPr>
          <p:txBody>
            <a:bodyPr wrap="square">
              <a:normAutofit/>
            </a:bodyPr>
            <a:lstStyle/>
            <a:p>
              <a:pPr algn="ctr">
                <a:lnSpc>
                  <a:spcPct val="120000"/>
                </a:lnSpc>
                <a:defRPr/>
              </a:pPr>
              <a:r>
                <a:rPr lang="zh-CN" altLang="en-US" sz="700" dirty="0">
                  <a:solidFill>
                    <a:schemeClr val="bg1">
                      <a:lumMod val="50000"/>
                    </a:schemeClr>
                  </a:solidFill>
                  <a:latin typeface="微软雅黑" panose="020B0503020204020204" pitchFamily="34" charset="-122"/>
                  <a:ea typeface="微软雅黑" panose="020B0503020204020204" pitchFamily="34" charset="-122"/>
                </a:rPr>
                <a:t>此部分内容作为文字排版占位显示（建议使用主题字体）</a:t>
              </a:r>
              <a:br>
                <a:rPr lang="zh-CN" altLang="en-US" sz="700" dirty="0">
                  <a:solidFill>
                    <a:schemeClr val="bg1">
                      <a:lumMod val="50000"/>
                    </a:schemeClr>
                  </a:solidFill>
                  <a:latin typeface="微软雅黑" panose="020B0503020204020204" pitchFamily="34" charset="-122"/>
                  <a:ea typeface="微软雅黑" panose="020B0503020204020204" pitchFamily="34" charset="-122"/>
                </a:rPr>
              </a:br>
              <a:r>
                <a:rPr lang="zh-CN" altLang="en-US" sz="700" dirty="0">
                  <a:solidFill>
                    <a:schemeClr val="bg1">
                      <a:lumMod val="50000"/>
                    </a:schemeClr>
                  </a:solidFill>
                  <a:latin typeface="微软雅黑" panose="020B0503020204020204" pitchFamily="34" charset="-122"/>
                  <a:ea typeface="微软雅黑" panose="020B0503020204020204" pitchFamily="34" charset="-122"/>
                </a:rPr>
                <a:t>如需更改请在（设置形状格式）菜单下（文本选项）中调整</a:t>
              </a:r>
            </a:p>
          </p:txBody>
        </p:sp>
      </p:grpSp>
      <p:sp>
        <p:nvSpPr>
          <p:cNvPr id="22" name="文本框 21"/>
          <p:cNvSpPr txBox="1"/>
          <p:nvPr/>
        </p:nvSpPr>
        <p:spPr>
          <a:xfrm>
            <a:off x="356595" y="279140"/>
            <a:ext cx="4468411" cy="369300"/>
          </a:xfrm>
          <a:prstGeom prst="rect">
            <a:avLst/>
          </a:prstGeom>
          <a:noFill/>
        </p:spPr>
        <p:txBody>
          <a:bodyPr wrap="square" lIns="121889" tIns="60944" rIns="121889" bIns="60944" rtlCol="0">
            <a:spAutoFit/>
          </a:bodyPr>
          <a:lstStyle>
            <a:defPPr>
              <a:defRPr lang="zh-CN"/>
            </a:defPPr>
            <a:lvl1pPr algn="ctr">
              <a:defRPr sz="8800" b="1">
                <a:gradFill>
                  <a:gsLst>
                    <a:gs pos="0">
                      <a:srgbClr val="00B0F0"/>
                    </a:gs>
                    <a:gs pos="100000">
                      <a:schemeClr val="tx2">
                        <a:lumMod val="50000"/>
                      </a:schemeClr>
                    </a:gs>
                  </a:gsLst>
                  <a:lin ang="2400000" scaled="0"/>
                </a:gradFill>
                <a:effectLst>
                  <a:outerShdw blurRad="317500" dist="165100" dir="2700000" algn="tl" rotWithShape="0">
                    <a:prstClr val="black">
                      <a:alpha val="60000"/>
                    </a:prstClr>
                  </a:outerShdw>
                </a:effectLst>
                <a:latin typeface="Yuanti SC" charset="-122"/>
                <a:ea typeface="Yuanti SC" charset="-122"/>
                <a:cs typeface="Yuanti SC" charset="-122"/>
              </a:defRPr>
            </a:lvl1pPr>
          </a:lstStyle>
          <a:p>
            <a:pPr algn="l"/>
            <a:r>
              <a:rPr lang="zh-CN" altLang="en-US" sz="1600" dirty="0" smtClean="0">
                <a:solidFill>
                  <a:schemeClr val="tx1">
                    <a:lumMod val="75000"/>
                    <a:lumOff val="25000"/>
                  </a:schemeClr>
                </a:solidFill>
                <a:effectLst/>
              </a:rPr>
              <a:t>点击</a:t>
            </a:r>
            <a:r>
              <a:rPr lang="zh-CN" altLang="en-US" sz="1600" dirty="0">
                <a:solidFill>
                  <a:schemeClr val="tx1">
                    <a:lumMod val="75000"/>
                    <a:lumOff val="25000"/>
                  </a:schemeClr>
                </a:solidFill>
                <a:effectLst/>
              </a:rPr>
              <a:t>此处添加副标题</a:t>
            </a:r>
          </a:p>
        </p:txBody>
      </p:sp>
    </p:spTree>
  </p:cSld>
  <p:clrMapOvr>
    <a:masterClrMapping/>
  </p:clrMapOvr>
  <mc:AlternateContent xmlns:mc="http://schemas.openxmlformats.org/markup-compatibility/2006" xmlns:p14="http://schemas.microsoft.com/office/powerpoint/2010/main">
    <mc:Choice Requires="p14">
      <p:transition spd="slow" p14:dur="1500" advClick="0" advTm="0">
        <p:wipe/>
      </p:transition>
    </mc:Choice>
    <mc:Fallback xmlns="">
      <p:transition spd="slow" advClick="0" advTm="0">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fltVal val="0"/>
                                          </p:val>
                                        </p:tav>
                                        <p:tav tm="100000">
                                          <p:val>
                                            <p:strVal val="#ppt_w"/>
                                          </p:val>
                                        </p:tav>
                                      </p:tavLst>
                                    </p:anim>
                                    <p:anim calcmode="lin" valueType="num">
                                      <p:cBhvr>
                                        <p:cTn id="8" dur="500" fill="hold"/>
                                        <p:tgtEl>
                                          <p:spTgt spid="25"/>
                                        </p:tgtEl>
                                        <p:attrNameLst>
                                          <p:attrName>ppt_h</p:attrName>
                                        </p:attrNameLst>
                                      </p:cBhvr>
                                      <p:tavLst>
                                        <p:tav tm="0">
                                          <p:val>
                                            <p:fltVal val="0"/>
                                          </p:val>
                                        </p:tav>
                                        <p:tav tm="100000">
                                          <p:val>
                                            <p:strVal val="#ppt_h"/>
                                          </p:val>
                                        </p:tav>
                                      </p:tavLst>
                                    </p:anim>
                                    <p:animEffect transition="in" filter="fade">
                                      <p:cBhvr>
                                        <p:cTn id="9" dur="500"/>
                                        <p:tgtEl>
                                          <p:spTgt spid="25"/>
                                        </p:tgtEl>
                                      </p:cBhvr>
                                    </p:animEffect>
                                  </p:childTnLst>
                                </p:cTn>
                              </p:par>
                            </p:childTnLst>
                          </p:cTn>
                        </p:par>
                        <p:par>
                          <p:cTn id="10" fill="hold">
                            <p:stCondLst>
                              <p:cond delay="500"/>
                            </p:stCondLst>
                            <p:childTnLst>
                              <p:par>
                                <p:cTn id="11" presetID="2" presetClass="entr" presetSubtype="8" fill="hold" nodeType="afterEffect">
                                  <p:stCondLst>
                                    <p:cond delay="0"/>
                                  </p:stCondLst>
                                  <p:childTnLst>
                                    <p:set>
                                      <p:cBhvr>
                                        <p:cTn id="12" dur="1" fill="hold">
                                          <p:stCondLst>
                                            <p:cond delay="0"/>
                                          </p:stCondLst>
                                        </p:cTn>
                                        <p:tgtEl>
                                          <p:spTgt spid="26"/>
                                        </p:tgtEl>
                                        <p:attrNameLst>
                                          <p:attrName>style.visibility</p:attrName>
                                        </p:attrNameLst>
                                      </p:cBhvr>
                                      <p:to>
                                        <p:strVal val="visible"/>
                                      </p:to>
                                    </p:set>
                                    <p:anim calcmode="lin" valueType="num">
                                      <p:cBhvr additive="base">
                                        <p:cTn id="13" dur="500" fill="hold"/>
                                        <p:tgtEl>
                                          <p:spTgt spid="26"/>
                                        </p:tgtEl>
                                        <p:attrNameLst>
                                          <p:attrName>ppt_x</p:attrName>
                                        </p:attrNameLst>
                                      </p:cBhvr>
                                      <p:tavLst>
                                        <p:tav tm="0">
                                          <p:val>
                                            <p:strVal val="0-#ppt_w/2"/>
                                          </p:val>
                                        </p:tav>
                                        <p:tav tm="100000">
                                          <p:val>
                                            <p:strVal val="#ppt_x"/>
                                          </p:val>
                                        </p:tav>
                                      </p:tavLst>
                                    </p:anim>
                                    <p:anim calcmode="lin" valueType="num">
                                      <p:cBhvr additive="base">
                                        <p:cTn id="14" dur="500" fill="hold"/>
                                        <p:tgtEl>
                                          <p:spTgt spid="26"/>
                                        </p:tgtEl>
                                        <p:attrNameLst>
                                          <p:attrName>ppt_y</p:attrName>
                                        </p:attrNameLst>
                                      </p:cBhvr>
                                      <p:tavLst>
                                        <p:tav tm="0">
                                          <p:val>
                                            <p:strVal val="#ppt_y"/>
                                          </p:val>
                                        </p:tav>
                                        <p:tav tm="100000">
                                          <p:val>
                                            <p:strVal val="#ppt_y"/>
                                          </p:val>
                                        </p:tav>
                                      </p:tavLst>
                                    </p:anim>
                                  </p:childTnLst>
                                </p:cTn>
                              </p:par>
                              <p:par>
                                <p:cTn id="15" presetID="2" presetClass="entr" presetSubtype="2" fill="hold" nodeType="withEffect">
                                  <p:stCondLst>
                                    <p:cond delay="0"/>
                                  </p:stCondLst>
                                  <p:childTnLst>
                                    <p:set>
                                      <p:cBhvr>
                                        <p:cTn id="16" dur="1" fill="hold">
                                          <p:stCondLst>
                                            <p:cond delay="0"/>
                                          </p:stCondLst>
                                        </p:cTn>
                                        <p:tgtEl>
                                          <p:spTgt spid="27"/>
                                        </p:tgtEl>
                                        <p:attrNameLst>
                                          <p:attrName>style.visibility</p:attrName>
                                        </p:attrNameLst>
                                      </p:cBhvr>
                                      <p:to>
                                        <p:strVal val="visible"/>
                                      </p:to>
                                    </p:set>
                                    <p:anim calcmode="lin" valueType="num">
                                      <p:cBhvr additive="base">
                                        <p:cTn id="17" dur="500" fill="hold"/>
                                        <p:tgtEl>
                                          <p:spTgt spid="27"/>
                                        </p:tgtEl>
                                        <p:attrNameLst>
                                          <p:attrName>ppt_x</p:attrName>
                                        </p:attrNameLst>
                                      </p:cBhvr>
                                      <p:tavLst>
                                        <p:tav tm="0">
                                          <p:val>
                                            <p:strVal val="1+#ppt_w/2"/>
                                          </p:val>
                                        </p:tav>
                                        <p:tav tm="100000">
                                          <p:val>
                                            <p:strVal val="#ppt_x"/>
                                          </p:val>
                                        </p:tav>
                                      </p:tavLst>
                                    </p:anim>
                                    <p:anim calcmode="lin" valueType="num">
                                      <p:cBhvr additive="base">
                                        <p:cTn id="18" dur="500" fill="hold"/>
                                        <p:tgtEl>
                                          <p:spTgt spid="2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2168733" y="1146571"/>
            <a:ext cx="5888124" cy="2999730"/>
            <a:chOff x="2891644" y="1462196"/>
            <a:chExt cx="7850832" cy="3999640"/>
          </a:xfrm>
        </p:grpSpPr>
        <p:sp>
          <p:nvSpPr>
            <p:cNvPr id="18" name="右箭头 4"/>
            <p:cNvSpPr/>
            <p:nvPr/>
          </p:nvSpPr>
          <p:spPr bwMode="auto">
            <a:xfrm>
              <a:off x="2891644" y="4531318"/>
              <a:ext cx="3620243" cy="930518"/>
            </a:xfrm>
            <a:prstGeom prst="rightArrow">
              <a:avLst>
                <a:gd name="adj1" fmla="val 66667"/>
                <a:gd name="adj2" fmla="val 66667"/>
              </a:avLst>
            </a:prstGeom>
            <a:solidFill>
              <a:schemeClr val="accent3"/>
            </a:solidFill>
            <a:ln w="19050">
              <a:noFill/>
              <a:round/>
            </a:ln>
          </p:spPr>
          <p:txBody>
            <a:bodyPr vert="horz" wrap="none" lIns="91440" tIns="45720" rIns="91440" bIns="45720" anchor="ctr" anchorCtr="1" compatLnSpc="1">
              <a:normAutofit/>
            </a:bodyPr>
            <a:lstStyle/>
            <a:p>
              <a:pPr lvl="0" algn="ctr"/>
              <a:r>
                <a:rPr lang="zh-CN" altLang="en-US" sz="1200" b="1">
                  <a:solidFill>
                    <a:srgbClr val="FFFFFF"/>
                  </a:solidFill>
                </a:rPr>
                <a:t>标题文本预设</a:t>
              </a:r>
            </a:p>
          </p:txBody>
        </p:sp>
        <p:sp>
          <p:nvSpPr>
            <p:cNvPr id="19" name="右箭头 5"/>
            <p:cNvSpPr/>
            <p:nvPr/>
          </p:nvSpPr>
          <p:spPr bwMode="auto">
            <a:xfrm>
              <a:off x="3593260" y="2996757"/>
              <a:ext cx="3562576" cy="930518"/>
            </a:xfrm>
            <a:prstGeom prst="rightArrow">
              <a:avLst>
                <a:gd name="adj1" fmla="val 66667"/>
                <a:gd name="adj2" fmla="val 66667"/>
              </a:avLst>
            </a:prstGeom>
            <a:solidFill>
              <a:schemeClr val="accent2"/>
            </a:solidFill>
            <a:ln w="19050">
              <a:noFill/>
              <a:round/>
            </a:ln>
          </p:spPr>
          <p:txBody>
            <a:bodyPr vert="horz" wrap="none" lIns="91440" tIns="45720" rIns="91440" bIns="45720" anchor="ctr" anchorCtr="1" compatLnSpc="1">
              <a:normAutofit/>
            </a:bodyPr>
            <a:lstStyle/>
            <a:p>
              <a:pPr lvl="0" algn="ctr"/>
              <a:r>
                <a:rPr lang="zh-CN" altLang="en-US" sz="1200" b="1">
                  <a:solidFill>
                    <a:srgbClr val="FFFFFF"/>
                  </a:solidFill>
                </a:rPr>
                <a:t>标题文本预设</a:t>
              </a:r>
            </a:p>
          </p:txBody>
        </p:sp>
        <p:sp>
          <p:nvSpPr>
            <p:cNvPr id="20" name="右箭头 6"/>
            <p:cNvSpPr/>
            <p:nvPr/>
          </p:nvSpPr>
          <p:spPr bwMode="auto">
            <a:xfrm>
              <a:off x="3934447" y="1462196"/>
              <a:ext cx="3894838" cy="930518"/>
            </a:xfrm>
            <a:prstGeom prst="rightArrow">
              <a:avLst>
                <a:gd name="adj1" fmla="val 66667"/>
                <a:gd name="adj2" fmla="val 66667"/>
              </a:avLst>
            </a:prstGeom>
            <a:solidFill>
              <a:schemeClr val="accent1"/>
            </a:solidFill>
            <a:ln w="19050">
              <a:noFill/>
              <a:round/>
            </a:ln>
          </p:spPr>
          <p:txBody>
            <a:bodyPr vert="horz" wrap="none" lIns="91440" tIns="45720" rIns="91440" bIns="45720" anchor="ctr" anchorCtr="1" compatLnSpc="1">
              <a:normAutofit/>
            </a:bodyPr>
            <a:lstStyle/>
            <a:p>
              <a:pPr algn="ctr"/>
              <a:r>
                <a:rPr lang="zh-CN" altLang="en-US" sz="1200" b="1">
                  <a:solidFill>
                    <a:schemeClr val="bg1"/>
                  </a:solidFill>
                </a:rPr>
                <a:t>标题文本预设</a:t>
              </a:r>
            </a:p>
          </p:txBody>
        </p:sp>
        <p:grpSp>
          <p:nvGrpSpPr>
            <p:cNvPr id="21" name="组合 20"/>
            <p:cNvGrpSpPr/>
            <p:nvPr/>
          </p:nvGrpSpPr>
          <p:grpSpPr>
            <a:xfrm>
              <a:off x="7829285" y="1558123"/>
              <a:ext cx="2913191" cy="856637"/>
              <a:chOff x="1415480" y="1651350"/>
              <a:chExt cx="2913191" cy="856637"/>
            </a:xfrm>
          </p:grpSpPr>
          <p:sp>
            <p:nvSpPr>
              <p:cNvPr id="28" name="文本框 18"/>
              <p:cNvSpPr txBox="1"/>
              <p:nvPr/>
            </p:nvSpPr>
            <p:spPr bwMode="auto">
              <a:xfrm>
                <a:off x="1415480" y="1651350"/>
                <a:ext cx="2913191" cy="309958"/>
              </a:xfrm>
              <a:prstGeom prst="rect">
                <a:avLst/>
              </a:prstGeom>
              <a:noFill/>
            </p:spPr>
            <p:txBody>
              <a:bodyPr wrap="none" lIns="360000" tIns="0" rIns="0" bIns="0" anchor="ctr" anchorCtr="0">
                <a:normAutofit/>
              </a:bodyPr>
              <a:lstStyle/>
              <a:p>
                <a:pPr algn="l" latinLnBrk="0"/>
                <a:r>
                  <a:rPr lang="zh-CN" altLang="en-US" sz="1200" b="1" dirty="0">
                    <a:solidFill>
                      <a:schemeClr val="bg1">
                        <a:lumMod val="50000"/>
                      </a:schemeClr>
                    </a:solidFill>
                    <a:effectLst/>
                    <a:latin typeface="微软雅黑" panose="020B0503020204020204" pitchFamily="34" charset="-122"/>
                    <a:ea typeface="微软雅黑" panose="020B0503020204020204" pitchFamily="34" charset="-122"/>
                  </a:rPr>
                  <a:t>标题文本预设</a:t>
                </a:r>
              </a:p>
            </p:txBody>
          </p:sp>
          <p:sp>
            <p:nvSpPr>
              <p:cNvPr id="29" name="文本框 19"/>
              <p:cNvSpPr txBox="1"/>
              <p:nvPr/>
            </p:nvSpPr>
            <p:spPr bwMode="auto">
              <a:xfrm>
                <a:off x="1415480" y="1951808"/>
                <a:ext cx="2913191" cy="556179"/>
              </a:xfrm>
              <a:prstGeom prst="rect">
                <a:avLst/>
              </a:prstGeom>
              <a:noFill/>
            </p:spPr>
            <p:txBody>
              <a:bodyPr wrap="square" lIns="360000" tIns="0" rIns="0" bIns="0" anchor="ctr" anchorCtr="0">
                <a:normAutofit/>
              </a:bodyPr>
              <a:lstStyle/>
              <a:p>
                <a:pPr algn="l" latinLnBrk="0">
                  <a:lnSpc>
                    <a:spcPct val="120000"/>
                  </a:lnSpc>
                </a:pPr>
                <a:r>
                  <a:rPr lang="zh-CN" altLang="en-US" sz="800" b="0">
                    <a:solidFill>
                      <a:schemeClr val="bg1">
                        <a:lumMod val="50000"/>
                      </a:schemeClr>
                    </a:solidFill>
                    <a:effectLst/>
                    <a:latin typeface="微软雅黑" panose="020B0503020204020204" pitchFamily="34" charset="-122"/>
                    <a:ea typeface="微软雅黑" panose="020B0503020204020204" pitchFamily="34" charset="-122"/>
                  </a:rPr>
                  <a:t>此部分内容作为文字排版占位显示 </a:t>
                </a:r>
                <a:br>
                  <a:rPr lang="zh-CN" altLang="en-US" sz="800" b="0">
                    <a:solidFill>
                      <a:schemeClr val="bg1">
                        <a:lumMod val="50000"/>
                      </a:schemeClr>
                    </a:solidFill>
                    <a:effectLst/>
                    <a:latin typeface="微软雅黑" panose="020B0503020204020204" pitchFamily="34" charset="-122"/>
                    <a:ea typeface="微软雅黑" panose="020B0503020204020204" pitchFamily="34" charset="-122"/>
                  </a:rPr>
                </a:br>
                <a:r>
                  <a:rPr lang="zh-CN" altLang="en-US" sz="800" b="0">
                    <a:solidFill>
                      <a:schemeClr val="bg1">
                        <a:lumMod val="50000"/>
                      </a:schemeClr>
                    </a:solidFill>
                    <a:effectLst/>
                    <a:latin typeface="微软雅黑" panose="020B0503020204020204" pitchFamily="34" charset="-122"/>
                    <a:ea typeface="微软雅黑" panose="020B0503020204020204" pitchFamily="34" charset="-122"/>
                  </a:rPr>
                  <a:t>（建议使用主题字体）</a:t>
                </a:r>
              </a:p>
            </p:txBody>
          </p:sp>
        </p:grpSp>
        <p:grpSp>
          <p:nvGrpSpPr>
            <p:cNvPr id="22" name="组合 21"/>
            <p:cNvGrpSpPr/>
            <p:nvPr/>
          </p:nvGrpSpPr>
          <p:grpSpPr>
            <a:xfrm>
              <a:off x="7155836" y="3063191"/>
              <a:ext cx="2913191" cy="856637"/>
              <a:chOff x="1415480" y="1651350"/>
              <a:chExt cx="2913191" cy="856637"/>
            </a:xfrm>
          </p:grpSpPr>
          <p:sp>
            <p:nvSpPr>
              <p:cNvPr id="26" name="文本框 16"/>
              <p:cNvSpPr txBox="1"/>
              <p:nvPr/>
            </p:nvSpPr>
            <p:spPr bwMode="auto">
              <a:xfrm>
                <a:off x="1415480" y="1651350"/>
                <a:ext cx="2913191" cy="309958"/>
              </a:xfrm>
              <a:prstGeom prst="rect">
                <a:avLst/>
              </a:prstGeom>
              <a:noFill/>
            </p:spPr>
            <p:txBody>
              <a:bodyPr wrap="none" lIns="360000" tIns="0" rIns="0" bIns="0" anchor="ctr" anchorCtr="0">
                <a:normAutofit/>
              </a:bodyPr>
              <a:lstStyle/>
              <a:p>
                <a:pPr algn="l" latinLnBrk="0"/>
                <a:r>
                  <a:rPr lang="zh-CN" altLang="en-US" sz="1200" b="1">
                    <a:solidFill>
                      <a:schemeClr val="bg1">
                        <a:lumMod val="50000"/>
                      </a:schemeClr>
                    </a:solidFill>
                    <a:effectLst/>
                    <a:latin typeface="微软雅黑" panose="020B0503020204020204" pitchFamily="34" charset="-122"/>
                    <a:ea typeface="微软雅黑" panose="020B0503020204020204" pitchFamily="34" charset="-122"/>
                  </a:rPr>
                  <a:t>标题文本预设</a:t>
                </a:r>
                <a:endParaRPr lang="zh-CN" altLang="en-US" sz="1200" b="1" dirty="0">
                  <a:solidFill>
                    <a:schemeClr val="bg1">
                      <a:lumMod val="50000"/>
                    </a:schemeClr>
                  </a:solidFill>
                  <a:effectLst/>
                  <a:latin typeface="微软雅黑" panose="020B0503020204020204" pitchFamily="34" charset="-122"/>
                  <a:ea typeface="微软雅黑" panose="020B0503020204020204" pitchFamily="34" charset="-122"/>
                </a:endParaRPr>
              </a:p>
            </p:txBody>
          </p:sp>
          <p:sp>
            <p:nvSpPr>
              <p:cNvPr id="27" name="文本框 17"/>
              <p:cNvSpPr txBox="1"/>
              <p:nvPr/>
            </p:nvSpPr>
            <p:spPr bwMode="auto">
              <a:xfrm>
                <a:off x="1415480" y="1951808"/>
                <a:ext cx="2913191" cy="556179"/>
              </a:xfrm>
              <a:prstGeom prst="rect">
                <a:avLst/>
              </a:prstGeom>
              <a:noFill/>
            </p:spPr>
            <p:txBody>
              <a:bodyPr wrap="square" lIns="360000" tIns="0" rIns="0" bIns="0" anchor="ctr" anchorCtr="0">
                <a:normAutofit/>
              </a:bodyPr>
              <a:lstStyle/>
              <a:p>
                <a:pPr algn="l" latinLnBrk="0">
                  <a:lnSpc>
                    <a:spcPct val="120000"/>
                  </a:lnSpc>
                </a:pPr>
                <a:r>
                  <a:rPr lang="zh-CN" altLang="en-US" sz="800" b="0">
                    <a:solidFill>
                      <a:schemeClr val="bg1">
                        <a:lumMod val="50000"/>
                      </a:schemeClr>
                    </a:solidFill>
                    <a:effectLst/>
                    <a:latin typeface="微软雅黑" panose="020B0503020204020204" pitchFamily="34" charset="-122"/>
                    <a:ea typeface="微软雅黑" panose="020B0503020204020204" pitchFamily="34" charset="-122"/>
                  </a:rPr>
                  <a:t>此部分内容作为文字排版占位显示 </a:t>
                </a:r>
                <a:br>
                  <a:rPr lang="zh-CN" altLang="en-US" sz="800" b="0">
                    <a:solidFill>
                      <a:schemeClr val="bg1">
                        <a:lumMod val="50000"/>
                      </a:schemeClr>
                    </a:solidFill>
                    <a:effectLst/>
                    <a:latin typeface="微软雅黑" panose="020B0503020204020204" pitchFamily="34" charset="-122"/>
                    <a:ea typeface="微软雅黑" panose="020B0503020204020204" pitchFamily="34" charset="-122"/>
                  </a:rPr>
                </a:br>
                <a:r>
                  <a:rPr lang="zh-CN" altLang="en-US" sz="800" b="0">
                    <a:solidFill>
                      <a:schemeClr val="bg1">
                        <a:lumMod val="50000"/>
                      </a:schemeClr>
                    </a:solidFill>
                    <a:effectLst/>
                    <a:latin typeface="微软雅黑" panose="020B0503020204020204" pitchFamily="34" charset="-122"/>
                    <a:ea typeface="微软雅黑" panose="020B0503020204020204" pitchFamily="34" charset="-122"/>
                  </a:rPr>
                  <a:t>（建议使用主题字体）</a:t>
                </a:r>
              </a:p>
            </p:txBody>
          </p:sp>
        </p:grpSp>
        <p:grpSp>
          <p:nvGrpSpPr>
            <p:cNvPr id="23" name="组合 22"/>
            <p:cNvGrpSpPr/>
            <p:nvPr/>
          </p:nvGrpSpPr>
          <p:grpSpPr>
            <a:xfrm>
              <a:off x="6511887" y="4568259"/>
              <a:ext cx="2913191" cy="856637"/>
              <a:chOff x="1415480" y="1651350"/>
              <a:chExt cx="2913191" cy="856637"/>
            </a:xfrm>
          </p:grpSpPr>
          <p:sp>
            <p:nvSpPr>
              <p:cNvPr id="24" name="文本框 14"/>
              <p:cNvSpPr txBox="1"/>
              <p:nvPr/>
            </p:nvSpPr>
            <p:spPr bwMode="auto">
              <a:xfrm>
                <a:off x="1415480" y="1651350"/>
                <a:ext cx="2913191" cy="309958"/>
              </a:xfrm>
              <a:prstGeom prst="rect">
                <a:avLst/>
              </a:prstGeom>
              <a:noFill/>
            </p:spPr>
            <p:txBody>
              <a:bodyPr wrap="none" lIns="360000" tIns="0" rIns="0" bIns="0" anchor="ctr" anchorCtr="0">
                <a:normAutofit/>
              </a:bodyPr>
              <a:lstStyle/>
              <a:p>
                <a:pPr algn="l" latinLnBrk="0"/>
                <a:r>
                  <a:rPr lang="zh-CN" altLang="en-US" sz="1200" b="1">
                    <a:solidFill>
                      <a:schemeClr val="bg1">
                        <a:lumMod val="50000"/>
                      </a:schemeClr>
                    </a:solidFill>
                    <a:effectLst/>
                    <a:latin typeface="微软雅黑" panose="020B0503020204020204" pitchFamily="34" charset="-122"/>
                    <a:ea typeface="微软雅黑" panose="020B0503020204020204" pitchFamily="34" charset="-122"/>
                  </a:rPr>
                  <a:t>标题文本预设</a:t>
                </a:r>
                <a:endParaRPr lang="zh-CN" altLang="en-US" sz="1200" b="1" dirty="0">
                  <a:solidFill>
                    <a:schemeClr val="bg1">
                      <a:lumMod val="50000"/>
                    </a:schemeClr>
                  </a:solidFill>
                  <a:effectLst/>
                  <a:latin typeface="微软雅黑" panose="020B0503020204020204" pitchFamily="34" charset="-122"/>
                  <a:ea typeface="微软雅黑" panose="020B0503020204020204" pitchFamily="34" charset="-122"/>
                </a:endParaRPr>
              </a:p>
            </p:txBody>
          </p:sp>
          <p:sp>
            <p:nvSpPr>
              <p:cNvPr id="25" name="文本框 15"/>
              <p:cNvSpPr txBox="1"/>
              <p:nvPr/>
            </p:nvSpPr>
            <p:spPr bwMode="auto">
              <a:xfrm>
                <a:off x="1415480" y="1951808"/>
                <a:ext cx="2913191" cy="556179"/>
              </a:xfrm>
              <a:prstGeom prst="rect">
                <a:avLst/>
              </a:prstGeom>
              <a:noFill/>
            </p:spPr>
            <p:txBody>
              <a:bodyPr wrap="square" lIns="360000" tIns="0" rIns="0" bIns="0" anchor="ctr" anchorCtr="0">
                <a:normAutofit/>
              </a:bodyPr>
              <a:lstStyle/>
              <a:p>
                <a:pPr algn="l" latinLnBrk="0">
                  <a:lnSpc>
                    <a:spcPct val="120000"/>
                  </a:lnSpc>
                </a:pPr>
                <a:r>
                  <a:rPr lang="zh-CN" altLang="en-US" sz="800" b="0">
                    <a:solidFill>
                      <a:schemeClr val="bg1">
                        <a:lumMod val="50000"/>
                      </a:schemeClr>
                    </a:solidFill>
                    <a:effectLst/>
                    <a:latin typeface="微软雅黑" panose="020B0503020204020204" pitchFamily="34" charset="-122"/>
                    <a:ea typeface="微软雅黑" panose="020B0503020204020204" pitchFamily="34" charset="-122"/>
                  </a:rPr>
                  <a:t>此部分内容作为文字排版占位显示 </a:t>
                </a:r>
                <a:br>
                  <a:rPr lang="zh-CN" altLang="en-US" sz="800" b="0">
                    <a:solidFill>
                      <a:schemeClr val="bg1">
                        <a:lumMod val="50000"/>
                      </a:schemeClr>
                    </a:solidFill>
                    <a:effectLst/>
                    <a:latin typeface="微软雅黑" panose="020B0503020204020204" pitchFamily="34" charset="-122"/>
                    <a:ea typeface="微软雅黑" panose="020B0503020204020204" pitchFamily="34" charset="-122"/>
                  </a:rPr>
                </a:br>
                <a:r>
                  <a:rPr lang="zh-CN" altLang="en-US" sz="800" b="0">
                    <a:solidFill>
                      <a:schemeClr val="bg1">
                        <a:lumMod val="50000"/>
                      </a:schemeClr>
                    </a:solidFill>
                    <a:effectLst/>
                    <a:latin typeface="微软雅黑" panose="020B0503020204020204" pitchFamily="34" charset="-122"/>
                    <a:ea typeface="微软雅黑" panose="020B0503020204020204" pitchFamily="34" charset="-122"/>
                  </a:rPr>
                  <a:t>（建议使用主题字体）</a:t>
                </a:r>
              </a:p>
            </p:txBody>
          </p:sp>
        </p:grpSp>
      </p:grpSp>
      <p:grpSp>
        <p:nvGrpSpPr>
          <p:cNvPr id="5" name="组合 4"/>
          <p:cNvGrpSpPr/>
          <p:nvPr/>
        </p:nvGrpSpPr>
        <p:grpSpPr>
          <a:xfrm>
            <a:off x="-28370" y="904548"/>
            <a:ext cx="4240819" cy="3555710"/>
            <a:chOff x="4583832" y="2251333"/>
            <a:chExt cx="3099331" cy="2598631"/>
          </a:xfrm>
        </p:grpSpPr>
        <p:sp>
          <p:nvSpPr>
            <p:cNvPr id="6" name="任意多边形 20"/>
            <p:cNvSpPr/>
            <p:nvPr/>
          </p:nvSpPr>
          <p:spPr bwMode="auto">
            <a:xfrm>
              <a:off x="4583832" y="2564904"/>
              <a:ext cx="950836" cy="959458"/>
            </a:xfrm>
            <a:custGeom>
              <a:avLst/>
              <a:gdLst>
                <a:gd name="T0" fmla="*/ 295 w 397"/>
                <a:gd name="T1" fmla="*/ 37 h 402"/>
                <a:gd name="T2" fmla="*/ 375 w 397"/>
                <a:gd name="T3" fmla="*/ 350 h 402"/>
                <a:gd name="T4" fmla="*/ 397 w 397"/>
                <a:gd name="T5" fmla="*/ 402 h 402"/>
                <a:gd name="T6" fmla="*/ 290 w 397"/>
                <a:gd name="T7" fmla="*/ 3 h 402"/>
              </a:gdLst>
              <a:ahLst/>
              <a:cxnLst>
                <a:cxn ang="0">
                  <a:pos x="T0" y="T1"/>
                </a:cxn>
                <a:cxn ang="0">
                  <a:pos x="T2" y="T3"/>
                </a:cxn>
                <a:cxn ang="0">
                  <a:pos x="T4" y="T5"/>
                </a:cxn>
                <a:cxn ang="0">
                  <a:pos x="T6" y="T7"/>
                </a:cxn>
              </a:cxnLst>
              <a:rect l="0" t="0" r="r" b="b"/>
              <a:pathLst>
                <a:path w="397" h="402">
                  <a:moveTo>
                    <a:pt x="295" y="37"/>
                  </a:moveTo>
                  <a:cubicBezTo>
                    <a:pt x="295" y="37"/>
                    <a:pt x="68" y="0"/>
                    <a:pt x="375" y="350"/>
                  </a:cubicBezTo>
                  <a:cubicBezTo>
                    <a:pt x="397" y="402"/>
                    <a:pt x="397" y="402"/>
                    <a:pt x="397" y="402"/>
                  </a:cubicBezTo>
                  <a:cubicBezTo>
                    <a:pt x="397" y="402"/>
                    <a:pt x="0" y="26"/>
                    <a:pt x="290" y="3"/>
                  </a:cubicBezTo>
                </a:path>
              </a:pathLst>
            </a:custGeom>
            <a:gradFill flip="none" rotWithShape="1">
              <a:gsLst>
                <a:gs pos="0">
                  <a:schemeClr val="tx1">
                    <a:lumMod val="75000"/>
                    <a:lumOff val="25000"/>
                    <a:shade val="30000"/>
                    <a:satMod val="115000"/>
                  </a:schemeClr>
                </a:gs>
                <a:gs pos="50000">
                  <a:schemeClr val="tx1">
                    <a:lumMod val="75000"/>
                    <a:lumOff val="25000"/>
                    <a:shade val="67500"/>
                    <a:satMod val="115000"/>
                  </a:schemeClr>
                </a:gs>
                <a:gs pos="100000">
                  <a:schemeClr val="tx1">
                    <a:lumMod val="75000"/>
                    <a:lumOff val="25000"/>
                    <a:shade val="100000"/>
                    <a:satMod val="115000"/>
                  </a:schemeClr>
                </a:gs>
              </a:gsLst>
              <a:lin ang="16200000" scaled="1"/>
              <a:tileRect/>
            </a:gradFill>
            <a:ln w="12700" cap="flat">
              <a:noFill/>
              <a:prstDash val="solid"/>
              <a:miter lim="800000"/>
            </a:ln>
          </p:spPr>
          <p:txBody>
            <a:bodyPr anchor="ctr"/>
            <a:lstStyle/>
            <a:p>
              <a:pPr algn="ctr"/>
              <a:endParaRPr/>
            </a:p>
          </p:txBody>
        </p:sp>
        <p:sp>
          <p:nvSpPr>
            <p:cNvPr id="7" name="任意多边形 21"/>
            <p:cNvSpPr/>
            <p:nvPr/>
          </p:nvSpPr>
          <p:spPr bwMode="auto">
            <a:xfrm flipH="1">
              <a:off x="6732327" y="2564904"/>
              <a:ext cx="950836" cy="959458"/>
            </a:xfrm>
            <a:custGeom>
              <a:avLst/>
              <a:gdLst>
                <a:gd name="T0" fmla="*/ 295 w 397"/>
                <a:gd name="T1" fmla="*/ 37 h 402"/>
                <a:gd name="T2" fmla="*/ 375 w 397"/>
                <a:gd name="T3" fmla="*/ 350 h 402"/>
                <a:gd name="T4" fmla="*/ 397 w 397"/>
                <a:gd name="T5" fmla="*/ 402 h 402"/>
                <a:gd name="T6" fmla="*/ 290 w 397"/>
                <a:gd name="T7" fmla="*/ 3 h 402"/>
              </a:gdLst>
              <a:ahLst/>
              <a:cxnLst>
                <a:cxn ang="0">
                  <a:pos x="T0" y="T1"/>
                </a:cxn>
                <a:cxn ang="0">
                  <a:pos x="T2" y="T3"/>
                </a:cxn>
                <a:cxn ang="0">
                  <a:pos x="T4" y="T5"/>
                </a:cxn>
                <a:cxn ang="0">
                  <a:pos x="T6" y="T7"/>
                </a:cxn>
              </a:cxnLst>
              <a:rect l="0" t="0" r="r" b="b"/>
              <a:pathLst>
                <a:path w="397" h="402">
                  <a:moveTo>
                    <a:pt x="295" y="37"/>
                  </a:moveTo>
                  <a:cubicBezTo>
                    <a:pt x="295" y="37"/>
                    <a:pt x="68" y="0"/>
                    <a:pt x="375" y="350"/>
                  </a:cubicBezTo>
                  <a:cubicBezTo>
                    <a:pt x="397" y="402"/>
                    <a:pt x="397" y="402"/>
                    <a:pt x="397" y="402"/>
                  </a:cubicBezTo>
                  <a:cubicBezTo>
                    <a:pt x="397" y="402"/>
                    <a:pt x="0" y="26"/>
                    <a:pt x="290" y="3"/>
                  </a:cubicBezTo>
                </a:path>
              </a:pathLst>
            </a:custGeom>
            <a:gradFill flip="none" rotWithShape="1">
              <a:gsLst>
                <a:gs pos="0">
                  <a:schemeClr val="tx1">
                    <a:lumMod val="75000"/>
                    <a:lumOff val="25000"/>
                    <a:shade val="30000"/>
                    <a:satMod val="115000"/>
                  </a:schemeClr>
                </a:gs>
                <a:gs pos="50000">
                  <a:schemeClr val="tx1">
                    <a:lumMod val="75000"/>
                    <a:lumOff val="25000"/>
                    <a:shade val="67500"/>
                    <a:satMod val="115000"/>
                  </a:schemeClr>
                </a:gs>
                <a:gs pos="100000">
                  <a:schemeClr val="tx1">
                    <a:lumMod val="75000"/>
                    <a:lumOff val="25000"/>
                    <a:shade val="100000"/>
                    <a:satMod val="115000"/>
                  </a:schemeClr>
                </a:gs>
              </a:gsLst>
              <a:lin ang="16200000" scaled="1"/>
              <a:tileRect/>
            </a:gradFill>
            <a:ln w="12700" cap="flat">
              <a:noFill/>
              <a:prstDash val="solid"/>
              <a:miter lim="800000"/>
            </a:ln>
          </p:spPr>
          <p:txBody>
            <a:bodyPr anchor="ctr"/>
            <a:lstStyle/>
            <a:p>
              <a:pPr algn="ctr"/>
              <a:endParaRPr/>
            </a:p>
          </p:txBody>
        </p:sp>
        <p:grpSp>
          <p:nvGrpSpPr>
            <p:cNvPr id="8" name="组合 7"/>
            <p:cNvGrpSpPr/>
            <p:nvPr/>
          </p:nvGrpSpPr>
          <p:grpSpPr>
            <a:xfrm>
              <a:off x="5235868" y="2251333"/>
              <a:ext cx="1790824" cy="2598631"/>
              <a:chOff x="5235868" y="2251333"/>
              <a:chExt cx="1790824" cy="2598631"/>
            </a:xfrm>
          </p:grpSpPr>
          <p:grpSp>
            <p:nvGrpSpPr>
              <p:cNvPr id="9" name="组合 8"/>
              <p:cNvGrpSpPr/>
              <p:nvPr/>
            </p:nvGrpSpPr>
            <p:grpSpPr>
              <a:xfrm>
                <a:off x="5235868" y="2251333"/>
                <a:ext cx="1790824" cy="2598631"/>
                <a:chOff x="5204283" y="2409631"/>
                <a:chExt cx="1790824" cy="2598631"/>
              </a:xfrm>
            </p:grpSpPr>
            <p:sp>
              <p:nvSpPr>
                <p:cNvPr id="11" name="任意多边形 25"/>
                <p:cNvSpPr/>
                <p:nvPr/>
              </p:nvSpPr>
              <p:spPr bwMode="auto">
                <a:xfrm flipH="1">
                  <a:off x="5204283" y="2409631"/>
                  <a:ext cx="1790824" cy="1790323"/>
                </a:xfrm>
                <a:custGeom>
                  <a:avLst/>
                  <a:gdLst>
                    <a:gd name="connsiteX0" fmla="*/ 1231004 w 2308226"/>
                    <a:gd name="connsiteY0" fmla="*/ 19 h 2307580"/>
                    <a:gd name="connsiteX1" fmla="*/ 1154113 w 2308226"/>
                    <a:gd name="connsiteY1" fmla="*/ 546 h 2307580"/>
                    <a:gd name="connsiteX2" fmla="*/ 0 w 2308226"/>
                    <a:gd name="connsiteY2" fmla="*/ 80523 h 2307580"/>
                    <a:gd name="connsiteX3" fmla="*/ 894901 w 2308226"/>
                    <a:gd name="connsiteY3" fmla="*/ 2307580 h 2307580"/>
                    <a:gd name="connsiteX4" fmla="*/ 1154113 w 2308226"/>
                    <a:gd name="connsiteY4" fmla="*/ 2307580 h 2307580"/>
                    <a:gd name="connsiteX5" fmla="*/ 1413326 w 2308226"/>
                    <a:gd name="connsiteY5" fmla="*/ 2307580 h 2307580"/>
                    <a:gd name="connsiteX6" fmla="*/ 2308226 w 2308226"/>
                    <a:gd name="connsiteY6" fmla="*/ 80523 h 2307580"/>
                    <a:gd name="connsiteX7" fmla="*/ 1231004 w 2308226"/>
                    <a:gd name="connsiteY7" fmla="*/ 19 h 23075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308226" h="2307580">
                      <a:moveTo>
                        <a:pt x="1231004" y="19"/>
                      </a:moveTo>
                      <a:cubicBezTo>
                        <a:pt x="1182537" y="114"/>
                        <a:pt x="1154113" y="546"/>
                        <a:pt x="1154113" y="546"/>
                      </a:cubicBezTo>
                      <a:cubicBezTo>
                        <a:pt x="1154113" y="546"/>
                        <a:pt x="345617" y="-11758"/>
                        <a:pt x="0" y="80523"/>
                      </a:cubicBezTo>
                      <a:cubicBezTo>
                        <a:pt x="0" y="80523"/>
                        <a:pt x="141950" y="1883086"/>
                        <a:pt x="894901" y="2307580"/>
                      </a:cubicBezTo>
                      <a:cubicBezTo>
                        <a:pt x="1154113" y="2307580"/>
                        <a:pt x="1154113" y="2307580"/>
                        <a:pt x="1154113" y="2307580"/>
                      </a:cubicBezTo>
                      <a:cubicBezTo>
                        <a:pt x="1154113" y="2307580"/>
                        <a:pt x="1154113" y="2307580"/>
                        <a:pt x="1413326" y="2307580"/>
                      </a:cubicBezTo>
                      <a:cubicBezTo>
                        <a:pt x="2166276" y="1883086"/>
                        <a:pt x="2308226" y="80523"/>
                        <a:pt x="2308226" y="80523"/>
                      </a:cubicBezTo>
                      <a:cubicBezTo>
                        <a:pt x="2027413" y="5545"/>
                        <a:pt x="1441026" y="-391"/>
                        <a:pt x="1231004" y="19"/>
                      </a:cubicBezTo>
                      <a:close/>
                    </a:path>
                  </a:pathLst>
                </a:custGeom>
                <a:solidFill>
                  <a:schemeClr val="bg1">
                    <a:lumMod val="65000"/>
                  </a:schemeClr>
                </a:solidFill>
                <a:ln w="12700" cap="flat">
                  <a:noFill/>
                  <a:prstDash val="solid"/>
                  <a:miter lim="800000"/>
                </a:ln>
              </p:spPr>
              <p:txBody>
                <a:bodyPr anchor="ctr"/>
                <a:lstStyle/>
                <a:p>
                  <a:pPr algn="ctr"/>
                  <a:endParaRPr/>
                </a:p>
              </p:txBody>
            </p:sp>
            <p:sp>
              <p:nvSpPr>
                <p:cNvPr id="12" name="任意多边形 26"/>
                <p:cNvSpPr/>
                <p:nvPr/>
              </p:nvSpPr>
              <p:spPr bwMode="auto">
                <a:xfrm flipH="1">
                  <a:off x="5898936" y="4372385"/>
                  <a:ext cx="401520" cy="448322"/>
                </a:xfrm>
                <a:custGeom>
                  <a:avLst/>
                  <a:gdLst>
                    <a:gd name="connsiteX0" fmla="*/ 406628 w 517526"/>
                    <a:gd name="connsiteY0" fmla="*/ 0 h 577850"/>
                    <a:gd name="connsiteX1" fmla="*/ 258763 w 517526"/>
                    <a:gd name="connsiteY1" fmla="*/ 0 h 577850"/>
                    <a:gd name="connsiteX2" fmla="*/ 110899 w 517526"/>
                    <a:gd name="connsiteY2" fmla="*/ 0 h 577850"/>
                    <a:gd name="connsiteX3" fmla="*/ 0 w 517526"/>
                    <a:gd name="connsiteY3" fmla="*/ 577850 h 577850"/>
                    <a:gd name="connsiteX4" fmla="*/ 258763 w 517526"/>
                    <a:gd name="connsiteY4" fmla="*/ 577850 h 577850"/>
                    <a:gd name="connsiteX5" fmla="*/ 517526 w 517526"/>
                    <a:gd name="connsiteY5" fmla="*/ 577850 h 577850"/>
                    <a:gd name="connsiteX6" fmla="*/ 406628 w 517526"/>
                    <a:gd name="connsiteY6" fmla="*/ 0 h 577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17526" h="577850">
                      <a:moveTo>
                        <a:pt x="406628" y="0"/>
                      </a:moveTo>
                      <a:cubicBezTo>
                        <a:pt x="258763" y="0"/>
                        <a:pt x="258763" y="0"/>
                        <a:pt x="258763" y="0"/>
                      </a:cubicBezTo>
                      <a:cubicBezTo>
                        <a:pt x="258763" y="0"/>
                        <a:pt x="258763" y="0"/>
                        <a:pt x="110899" y="0"/>
                      </a:cubicBezTo>
                      <a:cubicBezTo>
                        <a:pt x="135543" y="522524"/>
                        <a:pt x="0" y="577850"/>
                        <a:pt x="0" y="577850"/>
                      </a:cubicBezTo>
                      <a:lnTo>
                        <a:pt x="258763" y="577850"/>
                      </a:lnTo>
                      <a:lnTo>
                        <a:pt x="517526" y="577850"/>
                      </a:lnTo>
                      <a:cubicBezTo>
                        <a:pt x="517526" y="577850"/>
                        <a:pt x="381984" y="522524"/>
                        <a:pt x="406628" y="0"/>
                      </a:cubicBezTo>
                      <a:close/>
                    </a:path>
                  </a:pathLst>
                </a:custGeom>
                <a:solidFill>
                  <a:schemeClr val="tx1">
                    <a:lumMod val="85000"/>
                    <a:lumOff val="15000"/>
                  </a:schemeClr>
                </a:solidFill>
                <a:ln w="12700" cap="flat">
                  <a:noFill/>
                  <a:prstDash val="solid"/>
                  <a:miter lim="800000"/>
                </a:ln>
              </p:spPr>
              <p:txBody>
                <a:bodyPr anchor="ctr"/>
                <a:lstStyle/>
                <a:p>
                  <a:pPr algn="ctr"/>
                  <a:endParaRPr/>
                </a:p>
              </p:txBody>
            </p:sp>
            <p:sp>
              <p:nvSpPr>
                <p:cNvPr id="13" name="圆角矩形 27"/>
                <p:cNvSpPr/>
                <p:nvPr/>
              </p:nvSpPr>
              <p:spPr>
                <a:xfrm>
                  <a:off x="5868145" y="4196259"/>
                  <a:ext cx="463101" cy="166274"/>
                </a:xfrm>
                <a:prstGeom prst="roundRect">
                  <a:avLst>
                    <a:gd name="adj" fmla="val 17447"/>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4" name="梯形 13"/>
                <p:cNvSpPr/>
                <p:nvPr/>
              </p:nvSpPr>
              <p:spPr>
                <a:xfrm flipH="1">
                  <a:off x="5889082" y="4362532"/>
                  <a:ext cx="421226" cy="21283"/>
                </a:xfrm>
                <a:prstGeom prst="trapezoid">
                  <a:avLst/>
                </a:prstGeom>
                <a:solidFill>
                  <a:schemeClr val="tx1">
                    <a:lumMod val="25000"/>
                    <a:lumOff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nvGrpSpPr>
                <p:cNvPr id="15" name="组合 14"/>
                <p:cNvGrpSpPr/>
                <p:nvPr/>
              </p:nvGrpSpPr>
              <p:grpSpPr>
                <a:xfrm rot="10800000">
                  <a:off x="5733894" y="4820706"/>
                  <a:ext cx="731603" cy="187556"/>
                  <a:chOff x="3306762" y="3657600"/>
                  <a:chExt cx="596900" cy="241745"/>
                </a:xfrm>
              </p:grpSpPr>
              <p:sp>
                <p:nvSpPr>
                  <p:cNvPr id="16" name="圆角矩形 30"/>
                  <p:cNvSpPr/>
                  <p:nvPr/>
                </p:nvSpPr>
                <p:spPr>
                  <a:xfrm>
                    <a:off x="3306762" y="3657600"/>
                    <a:ext cx="596900" cy="214313"/>
                  </a:xfrm>
                  <a:prstGeom prst="roundRect">
                    <a:avLst>
                      <a:gd name="adj" fmla="val 17447"/>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7" name="梯形 16"/>
                  <p:cNvSpPr/>
                  <p:nvPr/>
                </p:nvSpPr>
                <p:spPr>
                  <a:xfrm flipH="1">
                    <a:off x="3333749" y="3871913"/>
                    <a:ext cx="542926" cy="27432"/>
                  </a:xfrm>
                  <a:prstGeom prst="trapezoid">
                    <a:avLst/>
                  </a:prstGeom>
                  <a:solidFill>
                    <a:schemeClr val="tx1">
                      <a:lumMod val="25000"/>
                      <a:lumOff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grpSp>
          <p:sp>
            <p:nvSpPr>
              <p:cNvPr id="10" name="任意多边形 24"/>
              <p:cNvSpPr/>
              <p:nvPr/>
            </p:nvSpPr>
            <p:spPr bwMode="auto">
              <a:xfrm>
                <a:off x="5755422" y="2600011"/>
                <a:ext cx="751716" cy="751716"/>
              </a:xfrm>
              <a:custGeom>
                <a:avLst/>
                <a:gdLst>
                  <a:gd name="T0" fmla="*/ 119 w 236"/>
                  <a:gd name="T1" fmla="*/ 123 h 236"/>
                  <a:gd name="T2" fmla="*/ 111 w 236"/>
                  <a:gd name="T3" fmla="*/ 131 h 236"/>
                  <a:gd name="T4" fmla="*/ 115 w 236"/>
                  <a:gd name="T5" fmla="*/ 138 h 236"/>
                  <a:gd name="T6" fmla="*/ 115 w 236"/>
                  <a:gd name="T7" fmla="*/ 150 h 236"/>
                  <a:gd name="T8" fmla="*/ 118 w 236"/>
                  <a:gd name="T9" fmla="*/ 154 h 236"/>
                  <a:gd name="T10" fmla="*/ 119 w 236"/>
                  <a:gd name="T11" fmla="*/ 154 h 236"/>
                  <a:gd name="T12" fmla="*/ 122 w 236"/>
                  <a:gd name="T13" fmla="*/ 150 h 236"/>
                  <a:gd name="T14" fmla="*/ 122 w 236"/>
                  <a:gd name="T15" fmla="*/ 138 h 236"/>
                  <a:gd name="T16" fmla="*/ 126 w 236"/>
                  <a:gd name="T17" fmla="*/ 131 h 236"/>
                  <a:gd name="T18" fmla="*/ 119 w 236"/>
                  <a:gd name="T19" fmla="*/ 123 h 236"/>
                  <a:gd name="T20" fmla="*/ 119 w 236"/>
                  <a:gd name="T21" fmla="*/ 66 h 236"/>
                  <a:gd name="T22" fmla="*/ 100 w 236"/>
                  <a:gd name="T23" fmla="*/ 84 h 236"/>
                  <a:gd name="T24" fmla="*/ 100 w 236"/>
                  <a:gd name="T25" fmla="*/ 102 h 236"/>
                  <a:gd name="T26" fmla="*/ 137 w 236"/>
                  <a:gd name="T27" fmla="*/ 102 h 236"/>
                  <a:gd name="T28" fmla="*/ 137 w 236"/>
                  <a:gd name="T29" fmla="*/ 84 h 236"/>
                  <a:gd name="T30" fmla="*/ 119 w 236"/>
                  <a:gd name="T31" fmla="*/ 66 h 236"/>
                  <a:gd name="T32" fmla="*/ 118 w 236"/>
                  <a:gd name="T33" fmla="*/ 0 h 236"/>
                  <a:gd name="T34" fmla="*/ 0 w 236"/>
                  <a:gd name="T35" fmla="*/ 118 h 236"/>
                  <a:gd name="T36" fmla="*/ 118 w 236"/>
                  <a:gd name="T37" fmla="*/ 236 h 236"/>
                  <a:gd name="T38" fmla="*/ 236 w 236"/>
                  <a:gd name="T39" fmla="*/ 118 h 236"/>
                  <a:gd name="T40" fmla="*/ 118 w 236"/>
                  <a:gd name="T41" fmla="*/ 0 h 236"/>
                  <a:gd name="T42" fmla="*/ 164 w 236"/>
                  <a:gd name="T43" fmla="*/ 161 h 236"/>
                  <a:gd name="T44" fmla="*/ 149 w 236"/>
                  <a:gd name="T45" fmla="*/ 176 h 236"/>
                  <a:gd name="T46" fmla="*/ 88 w 236"/>
                  <a:gd name="T47" fmla="*/ 176 h 236"/>
                  <a:gd name="T48" fmla="*/ 73 w 236"/>
                  <a:gd name="T49" fmla="*/ 161 h 236"/>
                  <a:gd name="T50" fmla="*/ 73 w 236"/>
                  <a:gd name="T51" fmla="*/ 105 h 236"/>
                  <a:gd name="T52" fmla="*/ 76 w 236"/>
                  <a:gd name="T53" fmla="*/ 102 h 236"/>
                  <a:gd name="T54" fmla="*/ 86 w 236"/>
                  <a:gd name="T55" fmla="*/ 102 h 236"/>
                  <a:gd name="T56" fmla="*/ 86 w 236"/>
                  <a:gd name="T57" fmla="*/ 84 h 236"/>
                  <a:gd name="T58" fmla="*/ 118 w 236"/>
                  <a:gd name="T59" fmla="*/ 51 h 236"/>
                  <a:gd name="T60" fmla="*/ 119 w 236"/>
                  <a:gd name="T61" fmla="*/ 51 h 236"/>
                  <a:gd name="T62" fmla="*/ 152 w 236"/>
                  <a:gd name="T63" fmla="*/ 84 h 236"/>
                  <a:gd name="T64" fmla="*/ 152 w 236"/>
                  <a:gd name="T65" fmla="*/ 102 h 236"/>
                  <a:gd name="T66" fmla="*/ 161 w 236"/>
                  <a:gd name="T67" fmla="*/ 102 h 236"/>
                  <a:gd name="T68" fmla="*/ 164 w 236"/>
                  <a:gd name="T69" fmla="*/ 105 h 236"/>
                  <a:gd name="T70" fmla="*/ 164 w 236"/>
                  <a:gd name="T71" fmla="*/ 161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36" h="236">
                    <a:moveTo>
                      <a:pt x="119" y="123"/>
                    </a:moveTo>
                    <a:cubicBezTo>
                      <a:pt x="114" y="123"/>
                      <a:pt x="111" y="127"/>
                      <a:pt x="111" y="131"/>
                    </a:cubicBezTo>
                    <a:cubicBezTo>
                      <a:pt x="111" y="134"/>
                      <a:pt x="112" y="136"/>
                      <a:pt x="115" y="138"/>
                    </a:cubicBezTo>
                    <a:cubicBezTo>
                      <a:pt x="115" y="150"/>
                      <a:pt x="115" y="150"/>
                      <a:pt x="115" y="150"/>
                    </a:cubicBezTo>
                    <a:cubicBezTo>
                      <a:pt x="115" y="152"/>
                      <a:pt x="116" y="154"/>
                      <a:pt x="118" y="154"/>
                    </a:cubicBezTo>
                    <a:cubicBezTo>
                      <a:pt x="119" y="154"/>
                      <a:pt x="119" y="154"/>
                      <a:pt x="119" y="154"/>
                    </a:cubicBezTo>
                    <a:cubicBezTo>
                      <a:pt x="121" y="154"/>
                      <a:pt x="122" y="152"/>
                      <a:pt x="122" y="150"/>
                    </a:cubicBezTo>
                    <a:cubicBezTo>
                      <a:pt x="122" y="138"/>
                      <a:pt x="122" y="138"/>
                      <a:pt x="122" y="138"/>
                    </a:cubicBezTo>
                    <a:cubicBezTo>
                      <a:pt x="125" y="136"/>
                      <a:pt x="126" y="134"/>
                      <a:pt x="126" y="131"/>
                    </a:cubicBezTo>
                    <a:cubicBezTo>
                      <a:pt x="126" y="126"/>
                      <a:pt x="123" y="123"/>
                      <a:pt x="119" y="123"/>
                    </a:cubicBezTo>
                    <a:close/>
                    <a:moveTo>
                      <a:pt x="119" y="66"/>
                    </a:moveTo>
                    <a:cubicBezTo>
                      <a:pt x="108" y="66"/>
                      <a:pt x="100" y="74"/>
                      <a:pt x="100" y="84"/>
                    </a:cubicBezTo>
                    <a:cubicBezTo>
                      <a:pt x="100" y="102"/>
                      <a:pt x="100" y="102"/>
                      <a:pt x="100" y="102"/>
                    </a:cubicBezTo>
                    <a:cubicBezTo>
                      <a:pt x="137" y="102"/>
                      <a:pt x="137" y="102"/>
                      <a:pt x="137" y="102"/>
                    </a:cubicBezTo>
                    <a:cubicBezTo>
                      <a:pt x="137" y="84"/>
                      <a:pt x="137" y="84"/>
                      <a:pt x="137" y="84"/>
                    </a:cubicBezTo>
                    <a:cubicBezTo>
                      <a:pt x="137" y="74"/>
                      <a:pt x="129" y="66"/>
                      <a:pt x="119" y="66"/>
                    </a:cubicBezTo>
                    <a:close/>
                    <a:moveTo>
                      <a:pt x="118" y="0"/>
                    </a:moveTo>
                    <a:cubicBezTo>
                      <a:pt x="53" y="0"/>
                      <a:pt x="0" y="53"/>
                      <a:pt x="0" y="118"/>
                    </a:cubicBezTo>
                    <a:cubicBezTo>
                      <a:pt x="0" y="183"/>
                      <a:pt x="53" y="236"/>
                      <a:pt x="118" y="236"/>
                    </a:cubicBezTo>
                    <a:cubicBezTo>
                      <a:pt x="183" y="236"/>
                      <a:pt x="236" y="183"/>
                      <a:pt x="236" y="118"/>
                    </a:cubicBezTo>
                    <a:cubicBezTo>
                      <a:pt x="236" y="53"/>
                      <a:pt x="183" y="0"/>
                      <a:pt x="118" y="0"/>
                    </a:cubicBezTo>
                    <a:close/>
                    <a:moveTo>
                      <a:pt x="164" y="161"/>
                    </a:moveTo>
                    <a:cubicBezTo>
                      <a:pt x="164" y="169"/>
                      <a:pt x="157" y="176"/>
                      <a:pt x="149" y="176"/>
                    </a:cubicBezTo>
                    <a:cubicBezTo>
                      <a:pt x="88" y="176"/>
                      <a:pt x="88" y="176"/>
                      <a:pt x="88" y="176"/>
                    </a:cubicBezTo>
                    <a:cubicBezTo>
                      <a:pt x="80" y="176"/>
                      <a:pt x="73" y="169"/>
                      <a:pt x="73" y="161"/>
                    </a:cubicBezTo>
                    <a:cubicBezTo>
                      <a:pt x="73" y="105"/>
                      <a:pt x="73" y="105"/>
                      <a:pt x="73" y="105"/>
                    </a:cubicBezTo>
                    <a:cubicBezTo>
                      <a:pt x="73" y="103"/>
                      <a:pt x="74" y="102"/>
                      <a:pt x="76" y="102"/>
                    </a:cubicBezTo>
                    <a:cubicBezTo>
                      <a:pt x="86" y="102"/>
                      <a:pt x="86" y="102"/>
                      <a:pt x="86" y="102"/>
                    </a:cubicBezTo>
                    <a:cubicBezTo>
                      <a:pt x="86" y="84"/>
                      <a:pt x="86" y="84"/>
                      <a:pt x="86" y="84"/>
                    </a:cubicBezTo>
                    <a:cubicBezTo>
                      <a:pt x="86" y="66"/>
                      <a:pt x="100" y="52"/>
                      <a:pt x="118" y="51"/>
                    </a:cubicBezTo>
                    <a:cubicBezTo>
                      <a:pt x="119" y="51"/>
                      <a:pt x="119" y="51"/>
                      <a:pt x="119" y="51"/>
                    </a:cubicBezTo>
                    <a:cubicBezTo>
                      <a:pt x="137" y="52"/>
                      <a:pt x="152" y="66"/>
                      <a:pt x="152" y="84"/>
                    </a:cubicBezTo>
                    <a:cubicBezTo>
                      <a:pt x="152" y="102"/>
                      <a:pt x="152" y="102"/>
                      <a:pt x="152" y="102"/>
                    </a:cubicBezTo>
                    <a:cubicBezTo>
                      <a:pt x="161" y="102"/>
                      <a:pt x="161" y="102"/>
                      <a:pt x="161" y="102"/>
                    </a:cubicBezTo>
                    <a:cubicBezTo>
                      <a:pt x="163" y="102"/>
                      <a:pt x="164" y="103"/>
                      <a:pt x="164" y="105"/>
                    </a:cubicBezTo>
                    <a:lnTo>
                      <a:pt x="164" y="161"/>
                    </a:lnTo>
                    <a:close/>
                  </a:path>
                </a:pathLst>
              </a:custGeom>
              <a:solidFill>
                <a:schemeClr val="bg1"/>
              </a:solidFill>
              <a:ln>
                <a:noFill/>
              </a:ln>
            </p:spPr>
            <p:txBody>
              <a:bodyPr anchor="ctr"/>
              <a:lstStyle/>
              <a:p>
                <a:pPr algn="ctr"/>
                <a:endParaRPr/>
              </a:p>
            </p:txBody>
          </p:sp>
        </p:grpSp>
      </p:grpSp>
      <p:sp>
        <p:nvSpPr>
          <p:cNvPr id="30" name="文本框 29"/>
          <p:cNvSpPr txBox="1"/>
          <p:nvPr/>
        </p:nvSpPr>
        <p:spPr>
          <a:xfrm>
            <a:off x="356595" y="279140"/>
            <a:ext cx="4468411" cy="369300"/>
          </a:xfrm>
          <a:prstGeom prst="rect">
            <a:avLst/>
          </a:prstGeom>
          <a:noFill/>
        </p:spPr>
        <p:txBody>
          <a:bodyPr wrap="square" lIns="121889" tIns="60944" rIns="121889" bIns="60944" rtlCol="0">
            <a:spAutoFit/>
          </a:bodyPr>
          <a:lstStyle>
            <a:defPPr>
              <a:defRPr lang="zh-CN"/>
            </a:defPPr>
            <a:lvl1pPr algn="ctr">
              <a:defRPr sz="8800" b="1">
                <a:gradFill>
                  <a:gsLst>
                    <a:gs pos="0">
                      <a:srgbClr val="00B0F0"/>
                    </a:gs>
                    <a:gs pos="100000">
                      <a:schemeClr val="tx2">
                        <a:lumMod val="50000"/>
                      </a:schemeClr>
                    </a:gs>
                  </a:gsLst>
                  <a:lin ang="2400000" scaled="0"/>
                </a:gradFill>
                <a:effectLst>
                  <a:outerShdw blurRad="317500" dist="165100" dir="2700000" algn="tl" rotWithShape="0">
                    <a:prstClr val="black">
                      <a:alpha val="60000"/>
                    </a:prstClr>
                  </a:outerShdw>
                </a:effectLst>
                <a:latin typeface="Yuanti SC" charset="-122"/>
                <a:ea typeface="Yuanti SC" charset="-122"/>
                <a:cs typeface="Yuanti SC" charset="-122"/>
              </a:defRPr>
            </a:lvl1pPr>
          </a:lstStyle>
          <a:p>
            <a:pPr algn="l"/>
            <a:r>
              <a:rPr lang="zh-CN" altLang="en-US" sz="1600" dirty="0" smtClean="0">
                <a:solidFill>
                  <a:schemeClr val="tx1">
                    <a:lumMod val="75000"/>
                    <a:lumOff val="25000"/>
                  </a:schemeClr>
                </a:solidFill>
                <a:effectLst/>
              </a:rPr>
              <a:t>点击</a:t>
            </a:r>
            <a:r>
              <a:rPr lang="zh-CN" altLang="en-US" sz="1600" dirty="0">
                <a:solidFill>
                  <a:schemeClr val="tx1">
                    <a:lumMod val="75000"/>
                    <a:lumOff val="25000"/>
                  </a:schemeClr>
                </a:solidFill>
                <a:effectLst/>
              </a:rPr>
              <a:t>此处添加副标题</a:t>
            </a:r>
          </a:p>
        </p:txBody>
      </p:sp>
    </p:spTree>
  </p:cSld>
  <p:clrMapOvr>
    <a:masterClrMapping/>
  </p:clrMapOvr>
  <mc:AlternateContent xmlns:mc="http://schemas.openxmlformats.org/markup-compatibility/2006" xmlns:p14="http://schemas.microsoft.com/office/powerpoint/2010/main">
    <mc:Choice Requires="p14">
      <p:transition spd="slow" p14:dur="1500" advClick="0" advTm="0">
        <p:wipe/>
      </p:transition>
    </mc:Choice>
    <mc:Fallback xmlns="">
      <p:transition spd="slow" advClick="0" advTm="0">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wipe(left)">
                                      <p:cBhvr>
                                        <p:cTn id="14"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rotWithShape="1">
          <a:blip r:embed="rId3" cstate="print">
            <a:extLst>
              <a:ext uri="{28A0092B-C50C-407E-A947-70E740481C1C}">
                <a14:useLocalDpi xmlns:a14="http://schemas.microsoft.com/office/drawing/2010/main" val="0"/>
              </a:ext>
            </a:extLst>
          </a:blip>
          <a:srcRect b="6244"/>
          <a:stretch>
            <a:fillRect/>
          </a:stretch>
        </p:blipFill>
        <p:spPr>
          <a:xfrm>
            <a:off x="-1" y="0"/>
            <a:ext cx="9144002" cy="5143500"/>
          </a:xfrm>
          <a:prstGeom prst="rect">
            <a:avLst/>
          </a:prstGeom>
        </p:spPr>
      </p:pic>
      <p:sp>
        <p:nvSpPr>
          <p:cNvPr id="4" name="文本框 3"/>
          <p:cNvSpPr txBox="1"/>
          <p:nvPr/>
        </p:nvSpPr>
        <p:spPr>
          <a:xfrm>
            <a:off x="3329269" y="1611952"/>
            <a:ext cx="2310248" cy="516936"/>
          </a:xfrm>
          <a:prstGeom prst="rect">
            <a:avLst/>
          </a:prstGeom>
          <a:noFill/>
        </p:spPr>
        <p:txBody>
          <a:bodyPr wrap="none" rtlCol="0">
            <a:spAutoFit/>
          </a:bodyPr>
          <a:lstStyle/>
          <a:p>
            <a:r>
              <a:rPr lang="zh-CN" altLang="en-US" sz="2760" dirty="0">
                <a:solidFill>
                  <a:schemeClr val="bg2">
                    <a:lumMod val="10000"/>
                  </a:schemeClr>
                </a:solidFill>
                <a:latin typeface="微软雅黑" panose="020B0503020204020204" pitchFamily="34" charset="-122"/>
                <a:ea typeface="微软雅黑" panose="020B0503020204020204" pitchFamily="34" charset="-122"/>
              </a:rPr>
              <a:t>单击输入标题</a:t>
            </a:r>
          </a:p>
        </p:txBody>
      </p:sp>
      <p:grpSp>
        <p:nvGrpSpPr>
          <p:cNvPr id="5" name="组合 4"/>
          <p:cNvGrpSpPr/>
          <p:nvPr/>
        </p:nvGrpSpPr>
        <p:grpSpPr>
          <a:xfrm>
            <a:off x="2812759" y="2396840"/>
            <a:ext cx="3327318" cy="606958"/>
            <a:chOff x="5686879" y="3312209"/>
            <a:chExt cx="3376612" cy="615950"/>
          </a:xfrm>
        </p:grpSpPr>
        <p:sp>
          <p:nvSpPr>
            <p:cNvPr id="6" name="TextBox 23"/>
            <p:cNvSpPr txBox="1">
              <a:spLocks noChangeArrowheads="1"/>
            </p:cNvSpPr>
            <p:nvPr/>
          </p:nvSpPr>
          <p:spPr bwMode="auto">
            <a:xfrm>
              <a:off x="5686879" y="3312209"/>
              <a:ext cx="1504950" cy="25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7579" tIns="33789" rIns="67579" bIns="33789">
              <a:spAutoFit/>
            </a:bodyPr>
            <a:lstStyle>
              <a:lvl1pPr marL="285750" indent="-285750">
                <a:defRPr>
                  <a:solidFill>
                    <a:schemeClr val="tx1"/>
                  </a:solidFill>
                  <a:latin typeface="Lao UI" panose="020B0502040204020203" pitchFamily="34" charset="0"/>
                  <a:ea typeface="微软雅黑" panose="020B0503020204020204" pitchFamily="34" charset="-122"/>
                </a:defRPr>
              </a:lvl1pPr>
              <a:lvl2pPr marL="742950" indent="-285750">
                <a:defRPr>
                  <a:solidFill>
                    <a:schemeClr val="tx1"/>
                  </a:solidFill>
                  <a:latin typeface="Lao UI" panose="020B0502040204020203" pitchFamily="34" charset="0"/>
                  <a:ea typeface="微软雅黑" panose="020B0503020204020204" pitchFamily="34" charset="-122"/>
                </a:defRPr>
              </a:lvl2pPr>
              <a:lvl3pPr marL="1143000" indent="-228600">
                <a:defRPr>
                  <a:solidFill>
                    <a:schemeClr val="tx1"/>
                  </a:solidFill>
                  <a:latin typeface="Lao UI" panose="020B0502040204020203" pitchFamily="34" charset="0"/>
                  <a:ea typeface="微软雅黑" panose="020B0503020204020204" pitchFamily="34" charset="-122"/>
                </a:defRPr>
              </a:lvl3pPr>
              <a:lvl4pPr marL="1600200" indent="-228600">
                <a:defRPr>
                  <a:solidFill>
                    <a:schemeClr val="tx1"/>
                  </a:solidFill>
                  <a:latin typeface="Lao UI" panose="020B0502040204020203" pitchFamily="34" charset="0"/>
                  <a:ea typeface="微软雅黑" panose="020B0503020204020204" pitchFamily="34" charset="-122"/>
                </a:defRPr>
              </a:lvl4pPr>
              <a:lvl5pPr marL="2057400" indent="-228600">
                <a:defRPr>
                  <a:solidFill>
                    <a:schemeClr val="tx1"/>
                  </a:solidFill>
                  <a:latin typeface="Lao UI" panose="020B0502040204020203"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9pPr>
            </a:lstStyle>
            <a:p>
              <a:pPr>
                <a:buFont typeface="Wingdings" panose="05000000000000000000" pitchFamily="2" charset="2"/>
                <a:buChar char="ü"/>
              </a:pPr>
              <a:r>
                <a:rPr lang="zh-CN" altLang="en-US" sz="1180">
                  <a:solidFill>
                    <a:schemeClr val="tx1">
                      <a:lumMod val="65000"/>
                      <a:lumOff val="35000"/>
                    </a:schemeClr>
                  </a:solidFill>
                  <a:latin typeface="+mn-lt"/>
                  <a:ea typeface="+mn-ea"/>
                  <a:cs typeface="+mn-ea"/>
                  <a:sym typeface="+mn-lt"/>
                </a:rPr>
                <a:t>添加文字标题一</a:t>
              </a:r>
            </a:p>
          </p:txBody>
        </p:sp>
        <p:sp>
          <p:nvSpPr>
            <p:cNvPr id="7" name="TextBox 24"/>
            <p:cNvSpPr txBox="1">
              <a:spLocks noChangeArrowheads="1"/>
            </p:cNvSpPr>
            <p:nvPr/>
          </p:nvSpPr>
          <p:spPr bwMode="auto">
            <a:xfrm>
              <a:off x="5686879" y="3640821"/>
              <a:ext cx="1504950" cy="25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7579" tIns="33789" rIns="67579" bIns="33789">
              <a:spAutoFit/>
            </a:bodyPr>
            <a:lstStyle>
              <a:lvl1pPr marL="285750" indent="-285750">
                <a:defRPr>
                  <a:solidFill>
                    <a:schemeClr val="tx1"/>
                  </a:solidFill>
                  <a:latin typeface="Lao UI" panose="020B0502040204020203" pitchFamily="34" charset="0"/>
                  <a:ea typeface="微软雅黑" panose="020B0503020204020204" pitchFamily="34" charset="-122"/>
                </a:defRPr>
              </a:lvl1pPr>
              <a:lvl2pPr marL="742950" indent="-285750">
                <a:defRPr>
                  <a:solidFill>
                    <a:schemeClr val="tx1"/>
                  </a:solidFill>
                  <a:latin typeface="Lao UI" panose="020B0502040204020203" pitchFamily="34" charset="0"/>
                  <a:ea typeface="微软雅黑" panose="020B0503020204020204" pitchFamily="34" charset="-122"/>
                </a:defRPr>
              </a:lvl2pPr>
              <a:lvl3pPr marL="1143000" indent="-228600">
                <a:defRPr>
                  <a:solidFill>
                    <a:schemeClr val="tx1"/>
                  </a:solidFill>
                  <a:latin typeface="Lao UI" panose="020B0502040204020203" pitchFamily="34" charset="0"/>
                  <a:ea typeface="微软雅黑" panose="020B0503020204020204" pitchFamily="34" charset="-122"/>
                </a:defRPr>
              </a:lvl3pPr>
              <a:lvl4pPr marL="1600200" indent="-228600">
                <a:defRPr>
                  <a:solidFill>
                    <a:schemeClr val="tx1"/>
                  </a:solidFill>
                  <a:latin typeface="Lao UI" panose="020B0502040204020203" pitchFamily="34" charset="0"/>
                  <a:ea typeface="微软雅黑" panose="020B0503020204020204" pitchFamily="34" charset="-122"/>
                </a:defRPr>
              </a:lvl4pPr>
              <a:lvl5pPr marL="2057400" indent="-228600">
                <a:defRPr>
                  <a:solidFill>
                    <a:schemeClr val="tx1"/>
                  </a:solidFill>
                  <a:latin typeface="Lao UI" panose="020B0502040204020203"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9pPr>
            </a:lstStyle>
            <a:p>
              <a:pPr>
                <a:buFont typeface="Wingdings" panose="05000000000000000000" pitchFamily="2" charset="2"/>
                <a:buChar char="ü"/>
              </a:pPr>
              <a:r>
                <a:rPr lang="zh-CN" altLang="en-US" sz="1180">
                  <a:solidFill>
                    <a:schemeClr val="tx1">
                      <a:lumMod val="65000"/>
                      <a:lumOff val="35000"/>
                    </a:schemeClr>
                  </a:solidFill>
                  <a:latin typeface="+mn-lt"/>
                  <a:ea typeface="+mn-ea"/>
                  <a:cs typeface="+mn-ea"/>
                  <a:sym typeface="+mn-lt"/>
                </a:rPr>
                <a:t>添加文字标题二</a:t>
              </a:r>
            </a:p>
          </p:txBody>
        </p:sp>
        <p:sp>
          <p:nvSpPr>
            <p:cNvPr id="8" name="TextBox 23"/>
            <p:cNvSpPr txBox="1">
              <a:spLocks noChangeArrowheads="1"/>
            </p:cNvSpPr>
            <p:nvPr/>
          </p:nvSpPr>
          <p:spPr bwMode="auto">
            <a:xfrm>
              <a:off x="7560129" y="3347134"/>
              <a:ext cx="1503362" cy="25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7579" tIns="33789" rIns="67579" bIns="33789">
              <a:spAutoFit/>
            </a:bodyPr>
            <a:lstStyle>
              <a:lvl1pPr marL="285750" indent="-285750">
                <a:defRPr>
                  <a:solidFill>
                    <a:schemeClr val="tx1"/>
                  </a:solidFill>
                  <a:latin typeface="Lao UI" panose="020B0502040204020203" pitchFamily="34" charset="0"/>
                  <a:ea typeface="微软雅黑" panose="020B0503020204020204" pitchFamily="34" charset="-122"/>
                </a:defRPr>
              </a:lvl1pPr>
              <a:lvl2pPr marL="742950" indent="-285750">
                <a:defRPr>
                  <a:solidFill>
                    <a:schemeClr val="tx1"/>
                  </a:solidFill>
                  <a:latin typeface="Lao UI" panose="020B0502040204020203" pitchFamily="34" charset="0"/>
                  <a:ea typeface="微软雅黑" panose="020B0503020204020204" pitchFamily="34" charset="-122"/>
                </a:defRPr>
              </a:lvl2pPr>
              <a:lvl3pPr marL="1143000" indent="-228600">
                <a:defRPr>
                  <a:solidFill>
                    <a:schemeClr val="tx1"/>
                  </a:solidFill>
                  <a:latin typeface="Lao UI" panose="020B0502040204020203" pitchFamily="34" charset="0"/>
                  <a:ea typeface="微软雅黑" panose="020B0503020204020204" pitchFamily="34" charset="-122"/>
                </a:defRPr>
              </a:lvl3pPr>
              <a:lvl4pPr marL="1600200" indent="-228600">
                <a:defRPr>
                  <a:solidFill>
                    <a:schemeClr val="tx1"/>
                  </a:solidFill>
                  <a:latin typeface="Lao UI" panose="020B0502040204020203" pitchFamily="34" charset="0"/>
                  <a:ea typeface="微软雅黑" panose="020B0503020204020204" pitchFamily="34" charset="-122"/>
                </a:defRPr>
              </a:lvl4pPr>
              <a:lvl5pPr marL="2057400" indent="-228600">
                <a:defRPr>
                  <a:solidFill>
                    <a:schemeClr val="tx1"/>
                  </a:solidFill>
                  <a:latin typeface="Lao UI" panose="020B0502040204020203"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9pPr>
            </a:lstStyle>
            <a:p>
              <a:pPr>
                <a:buFont typeface="Wingdings" panose="05000000000000000000" pitchFamily="2" charset="2"/>
                <a:buChar char="ü"/>
              </a:pPr>
              <a:r>
                <a:rPr lang="zh-CN" altLang="en-US" sz="1180">
                  <a:solidFill>
                    <a:schemeClr val="tx1">
                      <a:lumMod val="65000"/>
                      <a:lumOff val="35000"/>
                    </a:schemeClr>
                  </a:solidFill>
                  <a:latin typeface="+mn-lt"/>
                  <a:ea typeface="+mn-ea"/>
                  <a:cs typeface="+mn-ea"/>
                  <a:sym typeface="+mn-lt"/>
                </a:rPr>
                <a:t>添加文字标题四</a:t>
              </a:r>
            </a:p>
          </p:txBody>
        </p:sp>
        <p:sp>
          <p:nvSpPr>
            <p:cNvPr id="9" name="TextBox 24"/>
            <p:cNvSpPr txBox="1">
              <a:spLocks noChangeArrowheads="1"/>
            </p:cNvSpPr>
            <p:nvPr/>
          </p:nvSpPr>
          <p:spPr bwMode="auto">
            <a:xfrm>
              <a:off x="7560129" y="3674159"/>
              <a:ext cx="1503362" cy="25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7579" tIns="33789" rIns="67579" bIns="33789">
              <a:spAutoFit/>
            </a:bodyPr>
            <a:lstStyle>
              <a:lvl1pPr marL="285750" indent="-285750">
                <a:defRPr>
                  <a:solidFill>
                    <a:schemeClr val="tx1"/>
                  </a:solidFill>
                  <a:latin typeface="Lao UI" panose="020B0502040204020203" pitchFamily="34" charset="0"/>
                  <a:ea typeface="微软雅黑" panose="020B0503020204020204" pitchFamily="34" charset="-122"/>
                </a:defRPr>
              </a:lvl1pPr>
              <a:lvl2pPr marL="742950" indent="-285750">
                <a:defRPr>
                  <a:solidFill>
                    <a:schemeClr val="tx1"/>
                  </a:solidFill>
                  <a:latin typeface="Lao UI" panose="020B0502040204020203" pitchFamily="34" charset="0"/>
                  <a:ea typeface="微软雅黑" panose="020B0503020204020204" pitchFamily="34" charset="-122"/>
                </a:defRPr>
              </a:lvl2pPr>
              <a:lvl3pPr marL="1143000" indent="-228600">
                <a:defRPr>
                  <a:solidFill>
                    <a:schemeClr val="tx1"/>
                  </a:solidFill>
                  <a:latin typeface="Lao UI" panose="020B0502040204020203" pitchFamily="34" charset="0"/>
                  <a:ea typeface="微软雅黑" panose="020B0503020204020204" pitchFamily="34" charset="-122"/>
                </a:defRPr>
              </a:lvl3pPr>
              <a:lvl4pPr marL="1600200" indent="-228600">
                <a:defRPr>
                  <a:solidFill>
                    <a:schemeClr val="tx1"/>
                  </a:solidFill>
                  <a:latin typeface="Lao UI" panose="020B0502040204020203" pitchFamily="34" charset="0"/>
                  <a:ea typeface="微软雅黑" panose="020B0503020204020204" pitchFamily="34" charset="-122"/>
                </a:defRPr>
              </a:lvl4pPr>
              <a:lvl5pPr marL="2057400" indent="-228600">
                <a:defRPr>
                  <a:solidFill>
                    <a:schemeClr val="tx1"/>
                  </a:solidFill>
                  <a:latin typeface="Lao UI" panose="020B0502040204020203"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9pPr>
            </a:lstStyle>
            <a:p>
              <a:pPr>
                <a:buFont typeface="Wingdings" panose="05000000000000000000" pitchFamily="2" charset="2"/>
                <a:buChar char="ü"/>
              </a:pPr>
              <a:r>
                <a:rPr lang="zh-CN" altLang="en-US" sz="1180">
                  <a:solidFill>
                    <a:schemeClr val="tx1">
                      <a:lumMod val="65000"/>
                      <a:lumOff val="35000"/>
                    </a:schemeClr>
                  </a:solidFill>
                  <a:latin typeface="+mn-lt"/>
                  <a:ea typeface="+mn-ea"/>
                  <a:cs typeface="+mn-ea"/>
                  <a:sym typeface="+mn-lt"/>
                </a:rPr>
                <a:t>添加文字标题五</a:t>
              </a:r>
            </a:p>
          </p:txBody>
        </p:sp>
      </p:grpSp>
    </p:spTree>
  </p:cSld>
  <p:clrMapOvr>
    <a:masterClrMapping/>
  </p:clrMapOvr>
  <mc:AlternateContent xmlns:mc="http://schemas.openxmlformats.org/markup-compatibility/2006" xmlns:p14="http://schemas.microsoft.com/office/powerpoint/2010/main">
    <mc:Choice Requires="p14">
      <p:transition spd="slow" p14:dur="1500" advClick="0" advTm="0">
        <p:split orient="vert"/>
      </p:transition>
    </mc:Choice>
    <mc:Fallback xmlns="">
      <p:transition spd="slow" advClick="0" advTm="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down)">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3" name="组合 52"/>
          <p:cNvGrpSpPr/>
          <p:nvPr/>
        </p:nvGrpSpPr>
        <p:grpSpPr>
          <a:xfrm>
            <a:off x="687962" y="1222835"/>
            <a:ext cx="5604816" cy="1448237"/>
            <a:chOff x="687962" y="1222835"/>
            <a:chExt cx="5604816" cy="1448237"/>
          </a:xfrm>
        </p:grpSpPr>
        <p:cxnSp>
          <p:nvCxnSpPr>
            <p:cNvPr id="4" name="Straight Connector 1"/>
            <p:cNvCxnSpPr/>
            <p:nvPr/>
          </p:nvCxnSpPr>
          <p:spPr>
            <a:xfrm>
              <a:off x="903693" y="1996606"/>
              <a:ext cx="913760" cy="0"/>
            </a:xfrm>
            <a:prstGeom prst="line">
              <a:avLst/>
            </a:prstGeom>
            <a:ln w="50800">
              <a:solidFill>
                <a:schemeClr val="accent1"/>
              </a:solidFill>
            </a:ln>
          </p:spPr>
          <p:style>
            <a:lnRef idx="1">
              <a:schemeClr val="accent1"/>
            </a:lnRef>
            <a:fillRef idx="0">
              <a:schemeClr val="accent1"/>
            </a:fillRef>
            <a:effectRef idx="0">
              <a:schemeClr val="accent1"/>
            </a:effectRef>
            <a:fontRef idx="minor">
              <a:schemeClr val="tx1"/>
            </a:fontRef>
          </p:style>
        </p:cxnSp>
        <p:sp>
          <p:nvSpPr>
            <p:cNvPr id="5" name="TextBox 2"/>
            <p:cNvSpPr txBox="1"/>
            <p:nvPr/>
          </p:nvSpPr>
          <p:spPr>
            <a:xfrm>
              <a:off x="1002781" y="1263473"/>
              <a:ext cx="715580" cy="692498"/>
            </a:xfrm>
            <a:prstGeom prst="rect">
              <a:avLst/>
            </a:prstGeom>
            <a:noFill/>
          </p:spPr>
          <p:txBody>
            <a:bodyPr wrap="none" anchor="ctr">
              <a:noAutofit/>
            </a:bodyPr>
            <a:lstStyle/>
            <a:p>
              <a:pPr algn="ctr"/>
              <a:r>
                <a:rPr lang="es-MX" sz="3600" b="1" dirty="0">
                  <a:solidFill>
                    <a:schemeClr val="bg1">
                      <a:lumMod val="50000"/>
                    </a:schemeClr>
                  </a:solidFill>
                  <a:latin typeface="微软雅黑" panose="020B0503020204020204" pitchFamily="34" charset="-122"/>
                  <a:ea typeface="微软雅黑" panose="020B0503020204020204" pitchFamily="34" charset="-122"/>
                </a:rPr>
                <a:t>01</a:t>
              </a:r>
            </a:p>
          </p:txBody>
        </p:sp>
        <p:cxnSp>
          <p:nvCxnSpPr>
            <p:cNvPr id="6" name="Straight Connector 3"/>
            <p:cNvCxnSpPr/>
            <p:nvPr/>
          </p:nvCxnSpPr>
          <p:spPr>
            <a:xfrm>
              <a:off x="903693" y="1222835"/>
              <a:ext cx="913760" cy="0"/>
            </a:xfrm>
            <a:prstGeom prst="line">
              <a:avLst/>
            </a:prstGeom>
            <a:ln w="5080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7" name="Straight Connector 4"/>
            <p:cNvCxnSpPr/>
            <p:nvPr/>
          </p:nvCxnSpPr>
          <p:spPr>
            <a:xfrm>
              <a:off x="2257662" y="1996606"/>
              <a:ext cx="913760" cy="0"/>
            </a:xfrm>
            <a:prstGeom prst="line">
              <a:avLst/>
            </a:prstGeom>
            <a:ln w="50800">
              <a:solidFill>
                <a:schemeClr val="accent2"/>
              </a:solidFill>
            </a:ln>
          </p:spPr>
          <p:style>
            <a:lnRef idx="1">
              <a:schemeClr val="accent1"/>
            </a:lnRef>
            <a:fillRef idx="0">
              <a:schemeClr val="accent1"/>
            </a:fillRef>
            <a:effectRef idx="0">
              <a:schemeClr val="accent1"/>
            </a:effectRef>
            <a:fontRef idx="minor">
              <a:schemeClr val="tx1"/>
            </a:fontRef>
          </p:style>
        </p:cxnSp>
        <p:sp>
          <p:nvSpPr>
            <p:cNvPr id="8" name="TextBox 5"/>
            <p:cNvSpPr txBox="1"/>
            <p:nvPr/>
          </p:nvSpPr>
          <p:spPr>
            <a:xfrm>
              <a:off x="2356750" y="1263473"/>
              <a:ext cx="715580" cy="692498"/>
            </a:xfrm>
            <a:prstGeom prst="rect">
              <a:avLst/>
            </a:prstGeom>
            <a:noFill/>
          </p:spPr>
          <p:txBody>
            <a:bodyPr wrap="none" anchor="ctr">
              <a:noAutofit/>
            </a:bodyPr>
            <a:lstStyle/>
            <a:p>
              <a:pPr algn="ctr"/>
              <a:r>
                <a:rPr lang="es-MX" sz="3600" b="1">
                  <a:solidFill>
                    <a:schemeClr val="bg1">
                      <a:lumMod val="50000"/>
                    </a:schemeClr>
                  </a:solidFill>
                  <a:latin typeface="微软雅黑" panose="020B0503020204020204" pitchFamily="34" charset="-122"/>
                  <a:ea typeface="微软雅黑" panose="020B0503020204020204" pitchFamily="34" charset="-122"/>
                </a:rPr>
                <a:t>02</a:t>
              </a:r>
            </a:p>
          </p:txBody>
        </p:sp>
        <p:cxnSp>
          <p:nvCxnSpPr>
            <p:cNvPr id="9" name="Straight Connector 6"/>
            <p:cNvCxnSpPr/>
            <p:nvPr/>
          </p:nvCxnSpPr>
          <p:spPr>
            <a:xfrm>
              <a:off x="2255484" y="1222835"/>
              <a:ext cx="913760" cy="0"/>
            </a:xfrm>
            <a:prstGeom prst="line">
              <a:avLst/>
            </a:prstGeom>
            <a:ln w="50800">
              <a:solidFill>
                <a:schemeClr val="accent2"/>
              </a:solidFill>
              <a:tailEnd type="triangle"/>
            </a:ln>
          </p:spPr>
          <p:style>
            <a:lnRef idx="1">
              <a:schemeClr val="accent1"/>
            </a:lnRef>
            <a:fillRef idx="0">
              <a:schemeClr val="accent1"/>
            </a:fillRef>
            <a:effectRef idx="0">
              <a:schemeClr val="accent1"/>
            </a:effectRef>
            <a:fontRef idx="minor">
              <a:schemeClr val="tx1"/>
            </a:fontRef>
          </p:style>
        </p:cxnSp>
        <p:cxnSp>
          <p:nvCxnSpPr>
            <p:cNvPr id="10" name="Straight Connector 7"/>
            <p:cNvCxnSpPr/>
            <p:nvPr/>
          </p:nvCxnSpPr>
          <p:spPr>
            <a:xfrm>
              <a:off x="3640486" y="1996606"/>
              <a:ext cx="913760" cy="0"/>
            </a:xfrm>
            <a:prstGeom prst="line">
              <a:avLst/>
            </a:prstGeom>
            <a:ln w="50800">
              <a:solidFill>
                <a:schemeClr val="accent3"/>
              </a:solidFill>
            </a:ln>
          </p:spPr>
          <p:style>
            <a:lnRef idx="1">
              <a:schemeClr val="accent1"/>
            </a:lnRef>
            <a:fillRef idx="0">
              <a:schemeClr val="accent1"/>
            </a:fillRef>
            <a:effectRef idx="0">
              <a:schemeClr val="accent1"/>
            </a:effectRef>
            <a:fontRef idx="minor">
              <a:schemeClr val="tx1"/>
            </a:fontRef>
          </p:style>
        </p:cxnSp>
        <p:sp>
          <p:nvSpPr>
            <p:cNvPr id="11" name="TextBox 8"/>
            <p:cNvSpPr txBox="1"/>
            <p:nvPr/>
          </p:nvSpPr>
          <p:spPr>
            <a:xfrm>
              <a:off x="3746887" y="1263473"/>
              <a:ext cx="715580" cy="692498"/>
            </a:xfrm>
            <a:prstGeom prst="rect">
              <a:avLst/>
            </a:prstGeom>
            <a:noFill/>
          </p:spPr>
          <p:txBody>
            <a:bodyPr wrap="none" anchor="ctr">
              <a:noAutofit/>
            </a:bodyPr>
            <a:lstStyle/>
            <a:p>
              <a:pPr algn="ctr"/>
              <a:r>
                <a:rPr lang="es-MX" sz="3600" b="1">
                  <a:solidFill>
                    <a:schemeClr val="bg1">
                      <a:lumMod val="50000"/>
                    </a:schemeClr>
                  </a:solidFill>
                  <a:latin typeface="微软雅黑" panose="020B0503020204020204" pitchFamily="34" charset="-122"/>
                  <a:ea typeface="微软雅黑" panose="020B0503020204020204" pitchFamily="34" charset="-122"/>
                </a:rPr>
                <a:t>03</a:t>
              </a:r>
            </a:p>
          </p:txBody>
        </p:sp>
        <p:cxnSp>
          <p:nvCxnSpPr>
            <p:cNvPr id="12" name="Straight Connector 9"/>
            <p:cNvCxnSpPr/>
            <p:nvPr/>
          </p:nvCxnSpPr>
          <p:spPr>
            <a:xfrm>
              <a:off x="3652736" y="1222835"/>
              <a:ext cx="913760" cy="0"/>
            </a:xfrm>
            <a:prstGeom prst="line">
              <a:avLst/>
            </a:prstGeom>
            <a:ln w="50800">
              <a:solidFill>
                <a:schemeClr val="accent3"/>
              </a:solidFill>
              <a:tailEnd type="triangle"/>
            </a:ln>
          </p:spPr>
          <p:style>
            <a:lnRef idx="1">
              <a:schemeClr val="accent1"/>
            </a:lnRef>
            <a:fillRef idx="0">
              <a:schemeClr val="accent1"/>
            </a:fillRef>
            <a:effectRef idx="0">
              <a:schemeClr val="accent1"/>
            </a:effectRef>
            <a:fontRef idx="minor">
              <a:schemeClr val="tx1"/>
            </a:fontRef>
          </p:style>
        </p:cxnSp>
        <p:cxnSp>
          <p:nvCxnSpPr>
            <p:cNvPr id="13" name="Straight Connector 10"/>
            <p:cNvCxnSpPr/>
            <p:nvPr/>
          </p:nvCxnSpPr>
          <p:spPr>
            <a:xfrm>
              <a:off x="5117387" y="1996606"/>
              <a:ext cx="913760" cy="0"/>
            </a:xfrm>
            <a:prstGeom prst="line">
              <a:avLst/>
            </a:prstGeom>
            <a:ln w="50800">
              <a:solidFill>
                <a:schemeClr val="accent4"/>
              </a:solidFill>
            </a:ln>
          </p:spPr>
          <p:style>
            <a:lnRef idx="1">
              <a:schemeClr val="accent1"/>
            </a:lnRef>
            <a:fillRef idx="0">
              <a:schemeClr val="accent1"/>
            </a:fillRef>
            <a:effectRef idx="0">
              <a:schemeClr val="accent1"/>
            </a:effectRef>
            <a:fontRef idx="minor">
              <a:schemeClr val="tx1"/>
            </a:fontRef>
          </p:style>
        </p:cxnSp>
        <p:sp>
          <p:nvSpPr>
            <p:cNvPr id="14" name="TextBox 11"/>
            <p:cNvSpPr txBox="1"/>
            <p:nvPr/>
          </p:nvSpPr>
          <p:spPr>
            <a:xfrm>
              <a:off x="5216474" y="1263473"/>
              <a:ext cx="715580" cy="692498"/>
            </a:xfrm>
            <a:prstGeom prst="rect">
              <a:avLst/>
            </a:prstGeom>
            <a:noFill/>
          </p:spPr>
          <p:txBody>
            <a:bodyPr wrap="none" anchor="ctr">
              <a:noAutofit/>
            </a:bodyPr>
            <a:lstStyle/>
            <a:p>
              <a:pPr algn="ctr"/>
              <a:r>
                <a:rPr lang="es-MX" sz="3600" b="1">
                  <a:solidFill>
                    <a:schemeClr val="bg1">
                      <a:lumMod val="50000"/>
                    </a:schemeClr>
                  </a:solidFill>
                  <a:latin typeface="微软雅黑" panose="020B0503020204020204" pitchFamily="34" charset="-122"/>
                  <a:ea typeface="微软雅黑" panose="020B0503020204020204" pitchFamily="34" charset="-122"/>
                </a:rPr>
                <a:t>04</a:t>
              </a:r>
            </a:p>
          </p:txBody>
        </p:sp>
        <p:cxnSp>
          <p:nvCxnSpPr>
            <p:cNvPr id="15" name="Straight Connector 12"/>
            <p:cNvCxnSpPr/>
            <p:nvPr/>
          </p:nvCxnSpPr>
          <p:spPr>
            <a:xfrm>
              <a:off x="5129637" y="1222835"/>
              <a:ext cx="913760" cy="0"/>
            </a:xfrm>
            <a:prstGeom prst="line">
              <a:avLst/>
            </a:prstGeom>
            <a:ln w="50800">
              <a:solidFill>
                <a:schemeClr val="accent4"/>
              </a:solidFill>
              <a:tailEnd type="triangle"/>
            </a:ln>
          </p:spPr>
          <p:style>
            <a:lnRef idx="1">
              <a:schemeClr val="accent1"/>
            </a:lnRef>
            <a:fillRef idx="0">
              <a:schemeClr val="accent1"/>
            </a:fillRef>
            <a:effectRef idx="0">
              <a:schemeClr val="accent1"/>
            </a:effectRef>
            <a:fontRef idx="minor">
              <a:schemeClr val="tx1"/>
            </a:fontRef>
          </p:style>
        </p:cxnSp>
        <p:grpSp>
          <p:nvGrpSpPr>
            <p:cNvPr id="28" name="Group 25"/>
            <p:cNvGrpSpPr/>
            <p:nvPr/>
          </p:nvGrpSpPr>
          <p:grpSpPr>
            <a:xfrm>
              <a:off x="687962" y="2104249"/>
              <a:ext cx="1360643" cy="566823"/>
              <a:chOff x="543219" y="2716323"/>
              <a:chExt cx="1956034" cy="755764"/>
            </a:xfrm>
          </p:grpSpPr>
          <p:sp>
            <p:nvSpPr>
              <p:cNvPr id="50" name="TextBox 26"/>
              <p:cNvSpPr txBox="1"/>
              <p:nvPr/>
            </p:nvSpPr>
            <p:spPr>
              <a:xfrm>
                <a:off x="1131327" y="2716323"/>
                <a:ext cx="779824" cy="307777"/>
              </a:xfrm>
              <a:prstGeom prst="rect">
                <a:avLst/>
              </a:prstGeom>
              <a:noFill/>
            </p:spPr>
            <p:txBody>
              <a:bodyPr wrap="none">
                <a:normAutofit lnSpcReduction="10000"/>
              </a:bodyPr>
              <a:lstStyle/>
              <a:p>
                <a:pPr algn="ctr"/>
                <a:r>
                  <a:rPr lang="zh-CN" altLang="en-US" sz="1000" b="1">
                    <a:solidFill>
                      <a:schemeClr val="bg1">
                        <a:lumMod val="50000"/>
                      </a:schemeClr>
                    </a:solidFill>
                    <a:latin typeface="微软雅黑" panose="020B0503020204020204" pitchFamily="34" charset="-122"/>
                    <a:ea typeface="微软雅黑" panose="020B0503020204020204" pitchFamily="34" charset="-122"/>
                  </a:rPr>
                  <a:t>关键词</a:t>
                </a:r>
              </a:p>
            </p:txBody>
          </p:sp>
          <p:sp>
            <p:nvSpPr>
              <p:cNvPr id="51" name="TextBox 27"/>
              <p:cNvSpPr txBox="1"/>
              <p:nvPr/>
            </p:nvSpPr>
            <p:spPr>
              <a:xfrm>
                <a:off x="543219" y="2964256"/>
                <a:ext cx="1956034" cy="507831"/>
              </a:xfrm>
              <a:prstGeom prst="rect">
                <a:avLst/>
              </a:prstGeom>
              <a:noFill/>
            </p:spPr>
            <p:txBody>
              <a:bodyPr wrap="square">
                <a:normAutofit/>
              </a:bodyPr>
              <a:lstStyle/>
              <a:p>
                <a:pPr algn="ctr">
                  <a:lnSpc>
                    <a:spcPct val="120000"/>
                  </a:lnSpc>
                </a:pPr>
                <a:r>
                  <a:rPr lang="zh-CN" altLang="en-US" sz="600">
                    <a:solidFill>
                      <a:schemeClr val="bg1">
                        <a:lumMod val="50000"/>
                      </a:schemeClr>
                    </a:solidFill>
                    <a:latin typeface="微软雅黑" panose="020B0503020204020204" pitchFamily="34" charset="-122"/>
                    <a:ea typeface="微软雅黑" panose="020B0503020204020204" pitchFamily="34" charset="-122"/>
                  </a:rPr>
                  <a:t>此部分内容作为文字排版占位显示（建议使用主题字体）</a:t>
                </a:r>
              </a:p>
            </p:txBody>
          </p:sp>
        </p:grpSp>
        <p:grpSp>
          <p:nvGrpSpPr>
            <p:cNvPr id="29" name="Group 28"/>
            <p:cNvGrpSpPr/>
            <p:nvPr/>
          </p:nvGrpSpPr>
          <p:grpSpPr>
            <a:xfrm>
              <a:off x="2041906" y="2104249"/>
              <a:ext cx="1345267" cy="566823"/>
              <a:chOff x="2428642" y="2805660"/>
              <a:chExt cx="1933930" cy="755764"/>
            </a:xfrm>
          </p:grpSpPr>
          <p:sp>
            <p:nvSpPr>
              <p:cNvPr id="48" name="TextBox 29"/>
              <p:cNvSpPr txBox="1"/>
              <p:nvPr/>
            </p:nvSpPr>
            <p:spPr>
              <a:xfrm>
                <a:off x="3005696" y="2805660"/>
                <a:ext cx="779824" cy="307777"/>
              </a:xfrm>
              <a:prstGeom prst="rect">
                <a:avLst/>
              </a:prstGeom>
              <a:noFill/>
            </p:spPr>
            <p:txBody>
              <a:bodyPr wrap="none">
                <a:normAutofit lnSpcReduction="10000"/>
              </a:bodyPr>
              <a:lstStyle/>
              <a:p>
                <a:pPr algn="ctr"/>
                <a:r>
                  <a:rPr lang="zh-CN" altLang="en-US" sz="1000" b="1">
                    <a:solidFill>
                      <a:schemeClr val="bg1">
                        <a:lumMod val="50000"/>
                      </a:schemeClr>
                    </a:solidFill>
                    <a:latin typeface="微软雅黑" panose="020B0503020204020204" pitchFamily="34" charset="-122"/>
                    <a:ea typeface="微软雅黑" panose="020B0503020204020204" pitchFamily="34" charset="-122"/>
                  </a:rPr>
                  <a:t>关键词</a:t>
                </a:r>
              </a:p>
            </p:txBody>
          </p:sp>
          <p:sp>
            <p:nvSpPr>
              <p:cNvPr id="49" name="TextBox 30"/>
              <p:cNvSpPr txBox="1"/>
              <p:nvPr/>
            </p:nvSpPr>
            <p:spPr>
              <a:xfrm>
                <a:off x="2428642" y="3053593"/>
                <a:ext cx="1933930" cy="507831"/>
              </a:xfrm>
              <a:prstGeom prst="rect">
                <a:avLst/>
              </a:prstGeom>
              <a:noFill/>
            </p:spPr>
            <p:txBody>
              <a:bodyPr wrap="square">
                <a:normAutofit/>
              </a:bodyPr>
              <a:lstStyle/>
              <a:p>
                <a:pPr algn="ctr">
                  <a:lnSpc>
                    <a:spcPct val="120000"/>
                  </a:lnSpc>
                </a:pPr>
                <a:r>
                  <a:rPr lang="zh-CN" altLang="en-US" sz="600">
                    <a:solidFill>
                      <a:schemeClr val="bg1">
                        <a:lumMod val="50000"/>
                      </a:schemeClr>
                    </a:solidFill>
                    <a:latin typeface="微软雅黑" panose="020B0503020204020204" pitchFamily="34" charset="-122"/>
                    <a:ea typeface="微软雅黑" panose="020B0503020204020204" pitchFamily="34" charset="-122"/>
                  </a:rPr>
                  <a:t>此部分内容作为文字排版占位显示（建议使用主题字体）</a:t>
                </a:r>
              </a:p>
            </p:txBody>
          </p:sp>
        </p:grpSp>
        <p:grpSp>
          <p:nvGrpSpPr>
            <p:cNvPr id="30" name="Group 31"/>
            <p:cNvGrpSpPr/>
            <p:nvPr/>
          </p:nvGrpSpPr>
          <p:grpSpPr>
            <a:xfrm>
              <a:off x="3428099" y="2104249"/>
              <a:ext cx="1347385" cy="566823"/>
              <a:chOff x="4421407" y="2805660"/>
              <a:chExt cx="1936974" cy="755764"/>
            </a:xfrm>
          </p:grpSpPr>
          <p:sp>
            <p:nvSpPr>
              <p:cNvPr id="46" name="TextBox 32"/>
              <p:cNvSpPr txBox="1"/>
              <p:nvPr/>
            </p:nvSpPr>
            <p:spPr>
              <a:xfrm>
                <a:off x="4999984" y="2805660"/>
                <a:ext cx="779824" cy="307777"/>
              </a:xfrm>
              <a:prstGeom prst="rect">
                <a:avLst/>
              </a:prstGeom>
              <a:noFill/>
            </p:spPr>
            <p:txBody>
              <a:bodyPr wrap="none">
                <a:normAutofit lnSpcReduction="10000"/>
              </a:bodyPr>
              <a:lstStyle/>
              <a:p>
                <a:pPr algn="ctr"/>
                <a:r>
                  <a:rPr lang="zh-CN" altLang="en-US" sz="1000" b="1">
                    <a:solidFill>
                      <a:schemeClr val="bg1">
                        <a:lumMod val="50000"/>
                      </a:schemeClr>
                    </a:solidFill>
                    <a:latin typeface="微软雅黑" panose="020B0503020204020204" pitchFamily="34" charset="-122"/>
                    <a:ea typeface="微软雅黑" panose="020B0503020204020204" pitchFamily="34" charset="-122"/>
                  </a:rPr>
                  <a:t>关键词</a:t>
                </a:r>
              </a:p>
            </p:txBody>
          </p:sp>
          <p:sp>
            <p:nvSpPr>
              <p:cNvPr id="47" name="TextBox 33"/>
              <p:cNvSpPr txBox="1"/>
              <p:nvPr/>
            </p:nvSpPr>
            <p:spPr>
              <a:xfrm>
                <a:off x="4421407" y="3053593"/>
                <a:ext cx="1936974" cy="507831"/>
              </a:xfrm>
              <a:prstGeom prst="rect">
                <a:avLst/>
              </a:prstGeom>
              <a:noFill/>
            </p:spPr>
            <p:txBody>
              <a:bodyPr wrap="square">
                <a:normAutofit/>
              </a:bodyPr>
              <a:lstStyle/>
              <a:p>
                <a:pPr algn="ctr">
                  <a:lnSpc>
                    <a:spcPct val="120000"/>
                  </a:lnSpc>
                </a:pPr>
                <a:r>
                  <a:rPr lang="zh-CN" altLang="en-US" sz="600">
                    <a:solidFill>
                      <a:schemeClr val="bg1">
                        <a:lumMod val="50000"/>
                      </a:schemeClr>
                    </a:solidFill>
                    <a:latin typeface="微软雅黑" panose="020B0503020204020204" pitchFamily="34" charset="-122"/>
                    <a:ea typeface="微软雅黑" panose="020B0503020204020204" pitchFamily="34" charset="-122"/>
                  </a:rPr>
                  <a:t>此部分内容作为文字排版占位显示（建议使用主题字体）</a:t>
                </a:r>
              </a:p>
            </p:txBody>
          </p:sp>
        </p:grpSp>
        <p:grpSp>
          <p:nvGrpSpPr>
            <p:cNvPr id="31" name="Group 34"/>
            <p:cNvGrpSpPr/>
            <p:nvPr/>
          </p:nvGrpSpPr>
          <p:grpSpPr>
            <a:xfrm>
              <a:off x="4871500" y="2104249"/>
              <a:ext cx="1421278" cy="566823"/>
              <a:chOff x="6496409" y="2805660"/>
              <a:chExt cx="2043202" cy="755764"/>
            </a:xfrm>
          </p:grpSpPr>
          <p:sp>
            <p:nvSpPr>
              <p:cNvPr id="44" name="TextBox 35"/>
              <p:cNvSpPr txBox="1"/>
              <p:nvPr/>
            </p:nvSpPr>
            <p:spPr>
              <a:xfrm>
                <a:off x="7128097" y="2805660"/>
                <a:ext cx="779825" cy="307777"/>
              </a:xfrm>
              <a:prstGeom prst="rect">
                <a:avLst/>
              </a:prstGeom>
              <a:noFill/>
            </p:spPr>
            <p:txBody>
              <a:bodyPr wrap="none">
                <a:normAutofit lnSpcReduction="10000"/>
              </a:bodyPr>
              <a:lstStyle/>
              <a:p>
                <a:pPr algn="ctr"/>
                <a:r>
                  <a:rPr lang="zh-CN" altLang="en-US" sz="1000" b="1">
                    <a:solidFill>
                      <a:schemeClr val="bg1">
                        <a:lumMod val="50000"/>
                      </a:schemeClr>
                    </a:solidFill>
                    <a:latin typeface="微软雅黑" panose="020B0503020204020204" pitchFamily="34" charset="-122"/>
                    <a:ea typeface="微软雅黑" panose="020B0503020204020204" pitchFamily="34" charset="-122"/>
                  </a:rPr>
                  <a:t>关键词</a:t>
                </a:r>
              </a:p>
            </p:txBody>
          </p:sp>
          <p:sp>
            <p:nvSpPr>
              <p:cNvPr id="45" name="TextBox 36"/>
              <p:cNvSpPr txBox="1"/>
              <p:nvPr/>
            </p:nvSpPr>
            <p:spPr>
              <a:xfrm>
                <a:off x="6496409" y="3053593"/>
                <a:ext cx="2043202" cy="507831"/>
              </a:xfrm>
              <a:prstGeom prst="rect">
                <a:avLst/>
              </a:prstGeom>
              <a:noFill/>
            </p:spPr>
            <p:txBody>
              <a:bodyPr wrap="square">
                <a:normAutofit/>
              </a:bodyPr>
              <a:lstStyle/>
              <a:p>
                <a:pPr algn="ctr">
                  <a:lnSpc>
                    <a:spcPct val="120000"/>
                  </a:lnSpc>
                </a:pPr>
                <a:r>
                  <a:rPr lang="zh-CN" altLang="en-US" sz="700">
                    <a:solidFill>
                      <a:schemeClr val="bg1">
                        <a:lumMod val="50000"/>
                      </a:schemeClr>
                    </a:solidFill>
                    <a:latin typeface="微软雅黑" panose="020B0503020204020204" pitchFamily="34" charset="-122"/>
                    <a:ea typeface="微软雅黑" panose="020B0503020204020204" pitchFamily="34" charset="-122"/>
                  </a:rPr>
                  <a:t>此部分内容作为文字排版占位显示（建议使用主题字体）</a:t>
                </a:r>
              </a:p>
            </p:txBody>
          </p:sp>
        </p:grpSp>
      </p:grpSp>
      <p:grpSp>
        <p:nvGrpSpPr>
          <p:cNvPr id="52" name="组合 51"/>
          <p:cNvGrpSpPr/>
          <p:nvPr/>
        </p:nvGrpSpPr>
        <p:grpSpPr>
          <a:xfrm>
            <a:off x="3145651" y="2997380"/>
            <a:ext cx="5395791" cy="1468339"/>
            <a:chOff x="3145651" y="2997380"/>
            <a:chExt cx="5395791" cy="1468339"/>
          </a:xfrm>
        </p:grpSpPr>
        <p:cxnSp>
          <p:nvCxnSpPr>
            <p:cNvPr id="16" name="Straight Connector 13"/>
            <p:cNvCxnSpPr/>
            <p:nvPr/>
          </p:nvCxnSpPr>
          <p:spPr>
            <a:xfrm>
              <a:off x="3369096" y="3771150"/>
              <a:ext cx="913760" cy="0"/>
            </a:xfrm>
            <a:prstGeom prst="line">
              <a:avLst/>
            </a:prstGeom>
            <a:ln w="50800">
              <a:solidFill>
                <a:schemeClr val="accent2"/>
              </a:solidFill>
              <a:headEnd type="none"/>
            </a:ln>
          </p:spPr>
          <p:style>
            <a:lnRef idx="1">
              <a:schemeClr val="accent1"/>
            </a:lnRef>
            <a:fillRef idx="0">
              <a:schemeClr val="accent1"/>
            </a:fillRef>
            <a:effectRef idx="0">
              <a:schemeClr val="accent1"/>
            </a:effectRef>
            <a:fontRef idx="minor">
              <a:schemeClr val="tx1"/>
            </a:fontRef>
          </p:style>
        </p:cxnSp>
        <p:sp>
          <p:nvSpPr>
            <p:cNvPr id="17" name="TextBox 14"/>
            <p:cNvSpPr txBox="1"/>
            <p:nvPr/>
          </p:nvSpPr>
          <p:spPr>
            <a:xfrm>
              <a:off x="3468184" y="3038018"/>
              <a:ext cx="715580" cy="692498"/>
            </a:xfrm>
            <a:prstGeom prst="rect">
              <a:avLst/>
            </a:prstGeom>
            <a:noFill/>
          </p:spPr>
          <p:txBody>
            <a:bodyPr wrap="none" anchor="ctr">
              <a:noAutofit/>
            </a:bodyPr>
            <a:lstStyle/>
            <a:p>
              <a:pPr algn="ctr"/>
              <a:r>
                <a:rPr lang="es-MX" sz="3600" b="1" dirty="0">
                  <a:solidFill>
                    <a:schemeClr val="bg1">
                      <a:lumMod val="50000"/>
                    </a:schemeClr>
                  </a:solidFill>
                  <a:latin typeface="微软雅黑" panose="020B0503020204020204" pitchFamily="34" charset="-122"/>
                  <a:ea typeface="微软雅黑" panose="020B0503020204020204" pitchFamily="34" charset="-122"/>
                </a:rPr>
                <a:t>08</a:t>
              </a:r>
            </a:p>
          </p:txBody>
        </p:sp>
        <p:cxnSp>
          <p:nvCxnSpPr>
            <p:cNvPr id="18" name="Straight Connector 15"/>
            <p:cNvCxnSpPr/>
            <p:nvPr/>
          </p:nvCxnSpPr>
          <p:spPr>
            <a:xfrm>
              <a:off x="3369096" y="2997380"/>
              <a:ext cx="913760" cy="0"/>
            </a:xfrm>
            <a:prstGeom prst="line">
              <a:avLst/>
            </a:prstGeom>
            <a:ln w="50800">
              <a:solidFill>
                <a:schemeClr val="accent2"/>
              </a:solidFill>
              <a:headEnd type="triangle"/>
            </a:ln>
          </p:spPr>
          <p:style>
            <a:lnRef idx="1">
              <a:schemeClr val="accent1"/>
            </a:lnRef>
            <a:fillRef idx="0">
              <a:schemeClr val="accent1"/>
            </a:fillRef>
            <a:effectRef idx="0">
              <a:schemeClr val="accent1"/>
            </a:effectRef>
            <a:fontRef idx="minor">
              <a:schemeClr val="tx1"/>
            </a:fontRef>
          </p:style>
        </p:cxnSp>
        <p:cxnSp>
          <p:nvCxnSpPr>
            <p:cNvPr id="19" name="Straight Connector 16"/>
            <p:cNvCxnSpPr/>
            <p:nvPr/>
          </p:nvCxnSpPr>
          <p:spPr>
            <a:xfrm>
              <a:off x="4712841" y="3771150"/>
              <a:ext cx="913760" cy="0"/>
            </a:xfrm>
            <a:prstGeom prst="line">
              <a:avLst/>
            </a:prstGeom>
            <a:ln w="50800">
              <a:solidFill>
                <a:schemeClr val="accent1"/>
              </a:solidFill>
              <a:headEnd type="none"/>
            </a:ln>
          </p:spPr>
          <p:style>
            <a:lnRef idx="1">
              <a:schemeClr val="accent1"/>
            </a:lnRef>
            <a:fillRef idx="0">
              <a:schemeClr val="accent1"/>
            </a:fillRef>
            <a:effectRef idx="0">
              <a:schemeClr val="accent1"/>
            </a:effectRef>
            <a:fontRef idx="minor">
              <a:schemeClr val="tx1"/>
            </a:fontRef>
          </p:style>
        </p:cxnSp>
        <p:sp>
          <p:nvSpPr>
            <p:cNvPr id="20" name="TextBox 17"/>
            <p:cNvSpPr txBox="1"/>
            <p:nvPr/>
          </p:nvSpPr>
          <p:spPr>
            <a:xfrm>
              <a:off x="4811929" y="3038018"/>
              <a:ext cx="715580" cy="692498"/>
            </a:xfrm>
            <a:prstGeom prst="rect">
              <a:avLst/>
            </a:prstGeom>
            <a:noFill/>
          </p:spPr>
          <p:txBody>
            <a:bodyPr wrap="none" anchor="ctr">
              <a:noAutofit/>
            </a:bodyPr>
            <a:lstStyle/>
            <a:p>
              <a:pPr algn="ctr"/>
              <a:r>
                <a:rPr lang="es-MX" sz="3600" b="1">
                  <a:solidFill>
                    <a:schemeClr val="bg1">
                      <a:lumMod val="50000"/>
                    </a:schemeClr>
                  </a:solidFill>
                  <a:latin typeface="微软雅黑" panose="020B0503020204020204" pitchFamily="34" charset="-122"/>
                  <a:ea typeface="微软雅黑" panose="020B0503020204020204" pitchFamily="34" charset="-122"/>
                </a:rPr>
                <a:t>07</a:t>
              </a:r>
            </a:p>
          </p:txBody>
        </p:sp>
        <p:cxnSp>
          <p:nvCxnSpPr>
            <p:cNvPr id="21" name="Straight Connector 18"/>
            <p:cNvCxnSpPr/>
            <p:nvPr/>
          </p:nvCxnSpPr>
          <p:spPr>
            <a:xfrm>
              <a:off x="4712841" y="2997380"/>
              <a:ext cx="913760" cy="0"/>
            </a:xfrm>
            <a:prstGeom prst="line">
              <a:avLst/>
            </a:prstGeom>
            <a:ln w="50800">
              <a:solidFill>
                <a:schemeClr val="accent1"/>
              </a:solidFill>
              <a:headEnd type="triangle"/>
            </a:ln>
          </p:spPr>
          <p:style>
            <a:lnRef idx="1">
              <a:schemeClr val="accent1"/>
            </a:lnRef>
            <a:fillRef idx="0">
              <a:schemeClr val="accent1"/>
            </a:fillRef>
            <a:effectRef idx="0">
              <a:schemeClr val="accent1"/>
            </a:effectRef>
            <a:fontRef idx="minor">
              <a:schemeClr val="tx1"/>
            </a:fontRef>
          </p:style>
        </p:cxnSp>
        <p:cxnSp>
          <p:nvCxnSpPr>
            <p:cNvPr id="22" name="Straight Connector 19"/>
            <p:cNvCxnSpPr/>
            <p:nvPr/>
          </p:nvCxnSpPr>
          <p:spPr>
            <a:xfrm>
              <a:off x="6010315" y="3771150"/>
              <a:ext cx="913760" cy="0"/>
            </a:xfrm>
            <a:prstGeom prst="line">
              <a:avLst/>
            </a:prstGeom>
            <a:ln w="50800">
              <a:solidFill>
                <a:schemeClr val="accent6"/>
              </a:solidFill>
              <a:headEnd type="none"/>
            </a:ln>
          </p:spPr>
          <p:style>
            <a:lnRef idx="1">
              <a:schemeClr val="accent1"/>
            </a:lnRef>
            <a:fillRef idx="0">
              <a:schemeClr val="accent1"/>
            </a:fillRef>
            <a:effectRef idx="0">
              <a:schemeClr val="accent1"/>
            </a:effectRef>
            <a:fontRef idx="minor">
              <a:schemeClr val="tx1"/>
            </a:fontRef>
          </p:style>
        </p:cxnSp>
        <p:sp>
          <p:nvSpPr>
            <p:cNvPr id="23" name="TextBox 20"/>
            <p:cNvSpPr txBox="1"/>
            <p:nvPr/>
          </p:nvSpPr>
          <p:spPr>
            <a:xfrm>
              <a:off x="6116718" y="3038018"/>
              <a:ext cx="715580" cy="692498"/>
            </a:xfrm>
            <a:prstGeom prst="rect">
              <a:avLst/>
            </a:prstGeom>
            <a:noFill/>
          </p:spPr>
          <p:txBody>
            <a:bodyPr wrap="none" anchor="ctr">
              <a:noAutofit/>
            </a:bodyPr>
            <a:lstStyle/>
            <a:p>
              <a:pPr algn="ctr"/>
              <a:r>
                <a:rPr lang="es-MX" sz="3600" b="1">
                  <a:solidFill>
                    <a:schemeClr val="bg1">
                      <a:lumMod val="50000"/>
                    </a:schemeClr>
                  </a:solidFill>
                  <a:latin typeface="微软雅黑" panose="020B0503020204020204" pitchFamily="34" charset="-122"/>
                  <a:ea typeface="微软雅黑" panose="020B0503020204020204" pitchFamily="34" charset="-122"/>
                </a:rPr>
                <a:t>06</a:t>
              </a:r>
            </a:p>
          </p:txBody>
        </p:sp>
        <p:cxnSp>
          <p:nvCxnSpPr>
            <p:cNvPr id="24" name="Straight Connector 21"/>
            <p:cNvCxnSpPr/>
            <p:nvPr/>
          </p:nvCxnSpPr>
          <p:spPr>
            <a:xfrm>
              <a:off x="6024742" y="2997380"/>
              <a:ext cx="913760" cy="0"/>
            </a:xfrm>
            <a:prstGeom prst="line">
              <a:avLst/>
            </a:prstGeom>
            <a:ln w="50800">
              <a:solidFill>
                <a:schemeClr val="accent6"/>
              </a:solidFill>
              <a:headEnd type="triangle"/>
            </a:ln>
          </p:spPr>
          <p:style>
            <a:lnRef idx="1">
              <a:schemeClr val="accent1"/>
            </a:lnRef>
            <a:fillRef idx="0">
              <a:schemeClr val="accent1"/>
            </a:fillRef>
            <a:effectRef idx="0">
              <a:schemeClr val="accent1"/>
            </a:effectRef>
            <a:fontRef idx="minor">
              <a:schemeClr val="tx1"/>
            </a:fontRef>
          </p:style>
        </p:cxnSp>
        <p:cxnSp>
          <p:nvCxnSpPr>
            <p:cNvPr id="25" name="Straight Connector 22"/>
            <p:cNvCxnSpPr/>
            <p:nvPr/>
          </p:nvCxnSpPr>
          <p:spPr>
            <a:xfrm>
              <a:off x="7361373" y="3771150"/>
              <a:ext cx="913760" cy="0"/>
            </a:xfrm>
            <a:prstGeom prst="line">
              <a:avLst/>
            </a:prstGeom>
            <a:ln w="50800">
              <a:solidFill>
                <a:schemeClr val="accent5"/>
              </a:solidFill>
              <a:headEnd type="none"/>
            </a:ln>
          </p:spPr>
          <p:style>
            <a:lnRef idx="1">
              <a:schemeClr val="accent1"/>
            </a:lnRef>
            <a:fillRef idx="0">
              <a:schemeClr val="accent1"/>
            </a:fillRef>
            <a:effectRef idx="0">
              <a:schemeClr val="accent1"/>
            </a:effectRef>
            <a:fontRef idx="minor">
              <a:schemeClr val="tx1"/>
            </a:fontRef>
          </p:style>
        </p:cxnSp>
        <p:sp>
          <p:nvSpPr>
            <p:cNvPr id="26" name="TextBox 23"/>
            <p:cNvSpPr txBox="1"/>
            <p:nvPr/>
          </p:nvSpPr>
          <p:spPr>
            <a:xfrm>
              <a:off x="7460462" y="3038018"/>
              <a:ext cx="715580" cy="692498"/>
            </a:xfrm>
            <a:prstGeom prst="rect">
              <a:avLst/>
            </a:prstGeom>
            <a:noFill/>
          </p:spPr>
          <p:txBody>
            <a:bodyPr wrap="none" anchor="ctr">
              <a:noAutofit/>
            </a:bodyPr>
            <a:lstStyle/>
            <a:p>
              <a:pPr algn="ctr"/>
              <a:r>
                <a:rPr lang="es-MX" sz="3600" b="1">
                  <a:solidFill>
                    <a:schemeClr val="bg1">
                      <a:lumMod val="50000"/>
                    </a:schemeClr>
                  </a:solidFill>
                  <a:latin typeface="微软雅黑" panose="020B0503020204020204" pitchFamily="34" charset="-122"/>
                  <a:ea typeface="微软雅黑" panose="020B0503020204020204" pitchFamily="34" charset="-122"/>
                </a:rPr>
                <a:t>05</a:t>
              </a:r>
            </a:p>
          </p:txBody>
        </p:sp>
        <p:cxnSp>
          <p:nvCxnSpPr>
            <p:cNvPr id="27" name="Straight Connector 24"/>
            <p:cNvCxnSpPr/>
            <p:nvPr/>
          </p:nvCxnSpPr>
          <p:spPr>
            <a:xfrm>
              <a:off x="7375800" y="2997380"/>
              <a:ext cx="913760" cy="0"/>
            </a:xfrm>
            <a:prstGeom prst="line">
              <a:avLst/>
            </a:prstGeom>
            <a:ln w="50800">
              <a:solidFill>
                <a:schemeClr val="accent5"/>
              </a:solidFill>
              <a:headEnd type="triangle"/>
            </a:ln>
          </p:spPr>
          <p:style>
            <a:lnRef idx="1">
              <a:schemeClr val="accent1"/>
            </a:lnRef>
            <a:fillRef idx="0">
              <a:schemeClr val="accent1"/>
            </a:fillRef>
            <a:effectRef idx="0">
              <a:schemeClr val="accent1"/>
            </a:effectRef>
            <a:fontRef idx="minor">
              <a:schemeClr val="tx1"/>
            </a:fontRef>
          </p:style>
        </p:cxnSp>
        <p:grpSp>
          <p:nvGrpSpPr>
            <p:cNvPr id="32" name="Group 37"/>
            <p:cNvGrpSpPr/>
            <p:nvPr/>
          </p:nvGrpSpPr>
          <p:grpSpPr>
            <a:xfrm>
              <a:off x="3145651" y="3898896"/>
              <a:ext cx="1360643" cy="566823"/>
              <a:chOff x="3694496" y="5198522"/>
              <a:chExt cx="1956034" cy="755764"/>
            </a:xfrm>
          </p:grpSpPr>
          <p:sp>
            <p:nvSpPr>
              <p:cNvPr id="42" name="TextBox 38"/>
              <p:cNvSpPr txBox="1"/>
              <p:nvPr/>
            </p:nvSpPr>
            <p:spPr>
              <a:xfrm>
                <a:off x="4282603" y="5198522"/>
                <a:ext cx="779824" cy="307777"/>
              </a:xfrm>
              <a:prstGeom prst="rect">
                <a:avLst/>
              </a:prstGeom>
              <a:noFill/>
            </p:spPr>
            <p:txBody>
              <a:bodyPr wrap="none">
                <a:normAutofit lnSpcReduction="10000"/>
              </a:bodyPr>
              <a:lstStyle/>
              <a:p>
                <a:pPr algn="ctr"/>
                <a:r>
                  <a:rPr lang="zh-CN" altLang="en-US" sz="1000" b="1">
                    <a:solidFill>
                      <a:schemeClr val="bg1">
                        <a:lumMod val="50000"/>
                      </a:schemeClr>
                    </a:solidFill>
                    <a:latin typeface="微软雅黑" panose="020B0503020204020204" pitchFamily="34" charset="-122"/>
                    <a:ea typeface="微软雅黑" panose="020B0503020204020204" pitchFamily="34" charset="-122"/>
                  </a:rPr>
                  <a:t>关键词</a:t>
                </a:r>
              </a:p>
            </p:txBody>
          </p:sp>
          <p:sp>
            <p:nvSpPr>
              <p:cNvPr id="43" name="TextBox 39"/>
              <p:cNvSpPr txBox="1"/>
              <p:nvPr/>
            </p:nvSpPr>
            <p:spPr>
              <a:xfrm>
                <a:off x="3694496" y="5446455"/>
                <a:ext cx="1956034" cy="507831"/>
              </a:xfrm>
              <a:prstGeom prst="rect">
                <a:avLst/>
              </a:prstGeom>
              <a:noFill/>
            </p:spPr>
            <p:txBody>
              <a:bodyPr wrap="square">
                <a:normAutofit/>
              </a:bodyPr>
              <a:lstStyle/>
              <a:p>
                <a:pPr algn="ctr">
                  <a:lnSpc>
                    <a:spcPct val="120000"/>
                  </a:lnSpc>
                </a:pPr>
                <a:r>
                  <a:rPr lang="zh-CN" altLang="en-US" sz="600">
                    <a:solidFill>
                      <a:schemeClr val="bg1">
                        <a:lumMod val="50000"/>
                      </a:schemeClr>
                    </a:solidFill>
                    <a:latin typeface="微软雅黑" panose="020B0503020204020204" pitchFamily="34" charset="-122"/>
                    <a:ea typeface="微软雅黑" panose="020B0503020204020204" pitchFamily="34" charset="-122"/>
                  </a:rPr>
                  <a:t>此部分内容作为文字排版占位显示（建议使用主题字体）</a:t>
                </a:r>
              </a:p>
            </p:txBody>
          </p:sp>
        </p:grpSp>
        <p:grpSp>
          <p:nvGrpSpPr>
            <p:cNvPr id="33" name="Group 40"/>
            <p:cNvGrpSpPr/>
            <p:nvPr/>
          </p:nvGrpSpPr>
          <p:grpSpPr>
            <a:xfrm>
              <a:off x="4497084" y="3898896"/>
              <a:ext cx="1345267" cy="566823"/>
              <a:chOff x="5579919" y="5198522"/>
              <a:chExt cx="1933930" cy="755764"/>
            </a:xfrm>
          </p:grpSpPr>
          <p:sp>
            <p:nvSpPr>
              <p:cNvPr id="40" name="TextBox 41"/>
              <p:cNvSpPr txBox="1"/>
              <p:nvPr/>
            </p:nvSpPr>
            <p:spPr>
              <a:xfrm>
                <a:off x="6156974" y="5198522"/>
                <a:ext cx="779824" cy="307777"/>
              </a:xfrm>
              <a:prstGeom prst="rect">
                <a:avLst/>
              </a:prstGeom>
              <a:noFill/>
            </p:spPr>
            <p:txBody>
              <a:bodyPr wrap="none">
                <a:normAutofit lnSpcReduction="10000"/>
              </a:bodyPr>
              <a:lstStyle/>
              <a:p>
                <a:pPr algn="ctr"/>
                <a:r>
                  <a:rPr lang="zh-CN" altLang="en-US" sz="1000" b="1">
                    <a:solidFill>
                      <a:schemeClr val="bg1">
                        <a:lumMod val="50000"/>
                      </a:schemeClr>
                    </a:solidFill>
                    <a:latin typeface="微软雅黑" panose="020B0503020204020204" pitchFamily="34" charset="-122"/>
                    <a:ea typeface="微软雅黑" panose="020B0503020204020204" pitchFamily="34" charset="-122"/>
                  </a:rPr>
                  <a:t>关键词</a:t>
                </a:r>
              </a:p>
            </p:txBody>
          </p:sp>
          <p:sp>
            <p:nvSpPr>
              <p:cNvPr id="41" name="TextBox 42"/>
              <p:cNvSpPr txBox="1"/>
              <p:nvPr/>
            </p:nvSpPr>
            <p:spPr>
              <a:xfrm>
                <a:off x="5579919" y="5446455"/>
                <a:ext cx="1933930" cy="507831"/>
              </a:xfrm>
              <a:prstGeom prst="rect">
                <a:avLst/>
              </a:prstGeom>
              <a:noFill/>
            </p:spPr>
            <p:txBody>
              <a:bodyPr wrap="square">
                <a:normAutofit/>
              </a:bodyPr>
              <a:lstStyle/>
              <a:p>
                <a:pPr algn="ctr">
                  <a:lnSpc>
                    <a:spcPct val="120000"/>
                  </a:lnSpc>
                </a:pPr>
                <a:r>
                  <a:rPr lang="zh-CN" altLang="en-US" sz="600">
                    <a:solidFill>
                      <a:schemeClr val="bg1">
                        <a:lumMod val="50000"/>
                      </a:schemeClr>
                    </a:solidFill>
                    <a:latin typeface="微软雅黑" panose="020B0503020204020204" pitchFamily="34" charset="-122"/>
                    <a:ea typeface="微软雅黑" panose="020B0503020204020204" pitchFamily="34" charset="-122"/>
                  </a:rPr>
                  <a:t>此部分内容作为文字排版占位显示（建议使用主题字体）</a:t>
                </a:r>
              </a:p>
            </p:txBody>
          </p:sp>
        </p:grpSp>
        <p:grpSp>
          <p:nvGrpSpPr>
            <p:cNvPr id="34" name="Group 43"/>
            <p:cNvGrpSpPr/>
            <p:nvPr/>
          </p:nvGrpSpPr>
          <p:grpSpPr>
            <a:xfrm>
              <a:off x="5798869" y="3898896"/>
              <a:ext cx="1347385" cy="566823"/>
              <a:chOff x="7572684" y="5198522"/>
              <a:chExt cx="1936974" cy="755764"/>
            </a:xfrm>
          </p:grpSpPr>
          <p:sp>
            <p:nvSpPr>
              <p:cNvPr id="38" name="TextBox 44"/>
              <p:cNvSpPr txBox="1"/>
              <p:nvPr/>
            </p:nvSpPr>
            <p:spPr>
              <a:xfrm>
                <a:off x="8151261" y="5198522"/>
                <a:ext cx="779824" cy="307777"/>
              </a:xfrm>
              <a:prstGeom prst="rect">
                <a:avLst/>
              </a:prstGeom>
              <a:noFill/>
            </p:spPr>
            <p:txBody>
              <a:bodyPr wrap="none">
                <a:normAutofit lnSpcReduction="10000"/>
              </a:bodyPr>
              <a:lstStyle/>
              <a:p>
                <a:pPr algn="ctr"/>
                <a:r>
                  <a:rPr lang="zh-CN" altLang="en-US" sz="1000" b="1">
                    <a:solidFill>
                      <a:schemeClr val="bg1">
                        <a:lumMod val="50000"/>
                      </a:schemeClr>
                    </a:solidFill>
                    <a:latin typeface="微软雅黑" panose="020B0503020204020204" pitchFamily="34" charset="-122"/>
                    <a:ea typeface="微软雅黑" panose="020B0503020204020204" pitchFamily="34" charset="-122"/>
                  </a:rPr>
                  <a:t>关键词</a:t>
                </a:r>
              </a:p>
            </p:txBody>
          </p:sp>
          <p:sp>
            <p:nvSpPr>
              <p:cNvPr id="39" name="TextBox 45"/>
              <p:cNvSpPr txBox="1"/>
              <p:nvPr/>
            </p:nvSpPr>
            <p:spPr>
              <a:xfrm>
                <a:off x="7572684" y="5446455"/>
                <a:ext cx="1936974" cy="507831"/>
              </a:xfrm>
              <a:prstGeom prst="rect">
                <a:avLst/>
              </a:prstGeom>
              <a:noFill/>
            </p:spPr>
            <p:txBody>
              <a:bodyPr wrap="square">
                <a:normAutofit/>
              </a:bodyPr>
              <a:lstStyle/>
              <a:p>
                <a:pPr algn="ctr">
                  <a:lnSpc>
                    <a:spcPct val="120000"/>
                  </a:lnSpc>
                </a:pPr>
                <a:r>
                  <a:rPr lang="zh-CN" altLang="en-US" sz="600">
                    <a:solidFill>
                      <a:schemeClr val="bg1">
                        <a:lumMod val="50000"/>
                      </a:schemeClr>
                    </a:solidFill>
                    <a:latin typeface="微软雅黑" panose="020B0503020204020204" pitchFamily="34" charset="-122"/>
                    <a:ea typeface="微软雅黑" panose="020B0503020204020204" pitchFamily="34" charset="-122"/>
                  </a:rPr>
                  <a:t>此部分内容作为文字排版占位显示（建议使用主题字体）</a:t>
                </a:r>
              </a:p>
            </p:txBody>
          </p:sp>
        </p:grpSp>
        <p:grpSp>
          <p:nvGrpSpPr>
            <p:cNvPr id="35" name="Group 46"/>
            <p:cNvGrpSpPr/>
            <p:nvPr/>
          </p:nvGrpSpPr>
          <p:grpSpPr>
            <a:xfrm>
              <a:off x="7120164" y="3898896"/>
              <a:ext cx="1421278" cy="566823"/>
              <a:chOff x="9776670" y="5198522"/>
              <a:chExt cx="2043202" cy="755764"/>
            </a:xfrm>
          </p:grpSpPr>
          <p:sp>
            <p:nvSpPr>
              <p:cNvPr id="36" name="TextBox 47"/>
              <p:cNvSpPr txBox="1"/>
              <p:nvPr/>
            </p:nvSpPr>
            <p:spPr>
              <a:xfrm>
                <a:off x="10408361" y="5198522"/>
                <a:ext cx="779825" cy="307777"/>
              </a:xfrm>
              <a:prstGeom prst="rect">
                <a:avLst/>
              </a:prstGeom>
              <a:noFill/>
            </p:spPr>
            <p:txBody>
              <a:bodyPr wrap="none">
                <a:normAutofit lnSpcReduction="10000"/>
              </a:bodyPr>
              <a:lstStyle/>
              <a:p>
                <a:pPr algn="ctr"/>
                <a:r>
                  <a:rPr lang="zh-CN" altLang="en-US" sz="1000" b="1">
                    <a:solidFill>
                      <a:schemeClr val="bg1">
                        <a:lumMod val="50000"/>
                      </a:schemeClr>
                    </a:solidFill>
                    <a:latin typeface="微软雅黑" panose="020B0503020204020204" pitchFamily="34" charset="-122"/>
                    <a:ea typeface="微软雅黑" panose="020B0503020204020204" pitchFamily="34" charset="-122"/>
                  </a:rPr>
                  <a:t>关键词</a:t>
                </a:r>
              </a:p>
            </p:txBody>
          </p:sp>
          <p:sp>
            <p:nvSpPr>
              <p:cNvPr id="37" name="TextBox 48"/>
              <p:cNvSpPr txBox="1"/>
              <p:nvPr/>
            </p:nvSpPr>
            <p:spPr>
              <a:xfrm>
                <a:off x="9776670" y="5446455"/>
                <a:ext cx="2043202" cy="507831"/>
              </a:xfrm>
              <a:prstGeom prst="rect">
                <a:avLst/>
              </a:prstGeom>
              <a:noFill/>
            </p:spPr>
            <p:txBody>
              <a:bodyPr wrap="square">
                <a:normAutofit/>
              </a:bodyPr>
              <a:lstStyle/>
              <a:p>
                <a:pPr algn="ctr">
                  <a:lnSpc>
                    <a:spcPct val="120000"/>
                  </a:lnSpc>
                </a:pPr>
                <a:r>
                  <a:rPr lang="zh-CN" altLang="en-US" sz="700">
                    <a:solidFill>
                      <a:schemeClr val="bg1">
                        <a:lumMod val="50000"/>
                      </a:schemeClr>
                    </a:solidFill>
                    <a:latin typeface="微软雅黑" panose="020B0503020204020204" pitchFamily="34" charset="-122"/>
                    <a:ea typeface="微软雅黑" panose="020B0503020204020204" pitchFamily="34" charset="-122"/>
                  </a:rPr>
                  <a:t>此部分内容作为文字排版占位显示（建议使用主题字体）</a:t>
                </a:r>
              </a:p>
            </p:txBody>
          </p:sp>
        </p:grpSp>
      </p:grpSp>
      <p:sp>
        <p:nvSpPr>
          <p:cNvPr id="54" name="文本框 53"/>
          <p:cNvSpPr txBox="1"/>
          <p:nvPr/>
        </p:nvSpPr>
        <p:spPr>
          <a:xfrm>
            <a:off x="356595" y="279140"/>
            <a:ext cx="4468411" cy="369300"/>
          </a:xfrm>
          <a:prstGeom prst="rect">
            <a:avLst/>
          </a:prstGeom>
          <a:noFill/>
        </p:spPr>
        <p:txBody>
          <a:bodyPr wrap="square" lIns="121889" tIns="60944" rIns="121889" bIns="60944" rtlCol="0">
            <a:spAutoFit/>
          </a:bodyPr>
          <a:lstStyle>
            <a:defPPr>
              <a:defRPr lang="zh-CN"/>
            </a:defPPr>
            <a:lvl1pPr algn="ctr">
              <a:defRPr sz="8800" b="1">
                <a:gradFill>
                  <a:gsLst>
                    <a:gs pos="0">
                      <a:srgbClr val="00B0F0"/>
                    </a:gs>
                    <a:gs pos="100000">
                      <a:schemeClr val="tx2">
                        <a:lumMod val="50000"/>
                      </a:schemeClr>
                    </a:gs>
                  </a:gsLst>
                  <a:lin ang="2400000" scaled="0"/>
                </a:gradFill>
                <a:effectLst>
                  <a:outerShdw blurRad="317500" dist="165100" dir="2700000" algn="tl" rotWithShape="0">
                    <a:prstClr val="black">
                      <a:alpha val="60000"/>
                    </a:prstClr>
                  </a:outerShdw>
                </a:effectLst>
                <a:latin typeface="Yuanti SC" charset="-122"/>
                <a:ea typeface="Yuanti SC" charset="-122"/>
                <a:cs typeface="Yuanti SC" charset="-122"/>
              </a:defRPr>
            </a:lvl1pPr>
          </a:lstStyle>
          <a:p>
            <a:pPr algn="l"/>
            <a:r>
              <a:rPr lang="zh-CN" altLang="en-US" sz="1600" dirty="0" smtClean="0">
                <a:solidFill>
                  <a:schemeClr val="tx1">
                    <a:lumMod val="75000"/>
                    <a:lumOff val="25000"/>
                  </a:schemeClr>
                </a:solidFill>
                <a:effectLst/>
              </a:rPr>
              <a:t>点击</a:t>
            </a:r>
            <a:r>
              <a:rPr lang="zh-CN" altLang="en-US" sz="1600" dirty="0">
                <a:solidFill>
                  <a:schemeClr val="tx1">
                    <a:lumMod val="75000"/>
                    <a:lumOff val="25000"/>
                  </a:schemeClr>
                </a:solidFill>
                <a:effectLst/>
              </a:rPr>
              <a:t>此处添加副标题</a:t>
            </a:r>
          </a:p>
        </p:txBody>
      </p:sp>
    </p:spTree>
  </p:cSld>
  <p:clrMapOvr>
    <a:masterClrMapping/>
  </p:clrMapOvr>
  <mc:AlternateContent xmlns:mc="http://schemas.openxmlformats.org/markup-compatibility/2006" xmlns:p14="http://schemas.microsoft.com/office/powerpoint/2010/main">
    <mc:Choice Requires="p14">
      <p:transition spd="slow" p14:dur="1500" advClick="0" advTm="0">
        <p:split orient="vert"/>
      </p:transition>
    </mc:Choice>
    <mc:Fallback xmlns="">
      <p:transition spd="slow" advClick="0" advTm="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53"/>
                                        </p:tgtEl>
                                        <p:attrNameLst>
                                          <p:attrName>style.visibility</p:attrName>
                                        </p:attrNameLst>
                                      </p:cBhvr>
                                      <p:to>
                                        <p:strVal val="visible"/>
                                      </p:to>
                                    </p:set>
                                    <p:anim calcmode="lin" valueType="num">
                                      <p:cBhvr additive="base">
                                        <p:cTn id="7" dur="500" fill="hold"/>
                                        <p:tgtEl>
                                          <p:spTgt spid="53"/>
                                        </p:tgtEl>
                                        <p:attrNameLst>
                                          <p:attrName>ppt_x</p:attrName>
                                        </p:attrNameLst>
                                      </p:cBhvr>
                                      <p:tavLst>
                                        <p:tav tm="0">
                                          <p:val>
                                            <p:strVal val="0-#ppt_w/2"/>
                                          </p:val>
                                        </p:tav>
                                        <p:tav tm="100000">
                                          <p:val>
                                            <p:strVal val="#ppt_x"/>
                                          </p:val>
                                        </p:tav>
                                      </p:tavLst>
                                    </p:anim>
                                    <p:anim calcmode="lin" valueType="num">
                                      <p:cBhvr additive="base">
                                        <p:cTn id="8" dur="500" fill="hold"/>
                                        <p:tgtEl>
                                          <p:spTgt spid="5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nodeType="afterEffect">
                                  <p:stCondLst>
                                    <p:cond delay="0"/>
                                  </p:stCondLst>
                                  <p:childTnLst>
                                    <p:set>
                                      <p:cBhvr>
                                        <p:cTn id="11" dur="1" fill="hold">
                                          <p:stCondLst>
                                            <p:cond delay="0"/>
                                          </p:stCondLst>
                                        </p:cTn>
                                        <p:tgtEl>
                                          <p:spTgt spid="52"/>
                                        </p:tgtEl>
                                        <p:attrNameLst>
                                          <p:attrName>style.visibility</p:attrName>
                                        </p:attrNameLst>
                                      </p:cBhvr>
                                      <p:to>
                                        <p:strVal val="visible"/>
                                      </p:to>
                                    </p:set>
                                    <p:anim calcmode="lin" valueType="num">
                                      <p:cBhvr additive="base">
                                        <p:cTn id="12" dur="500" fill="hold"/>
                                        <p:tgtEl>
                                          <p:spTgt spid="52"/>
                                        </p:tgtEl>
                                        <p:attrNameLst>
                                          <p:attrName>ppt_x</p:attrName>
                                        </p:attrNameLst>
                                      </p:cBhvr>
                                      <p:tavLst>
                                        <p:tav tm="0">
                                          <p:val>
                                            <p:strVal val="1+#ppt_w/2"/>
                                          </p:val>
                                        </p:tav>
                                        <p:tav tm="100000">
                                          <p:val>
                                            <p:strVal val="#ppt_x"/>
                                          </p:val>
                                        </p:tav>
                                      </p:tavLst>
                                    </p:anim>
                                    <p:anim calcmode="lin" valueType="num">
                                      <p:cBhvr additive="base">
                                        <p:cTn id="13" dur="500" fill="hold"/>
                                        <p:tgtEl>
                                          <p:spTgt spid="5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389571" y="1639510"/>
            <a:ext cx="1074451" cy="1241395"/>
            <a:chOff x="8362480" y="3523424"/>
            <a:chExt cx="3600797" cy="4158988"/>
          </a:xfrm>
        </p:grpSpPr>
        <p:sp>
          <p:nvSpPr>
            <p:cNvPr id="3" name="Freeform 1"/>
            <p:cNvSpPr>
              <a:spLocks noChangeArrowheads="1"/>
            </p:cNvSpPr>
            <p:nvPr/>
          </p:nvSpPr>
          <p:spPr bwMode="auto">
            <a:xfrm>
              <a:off x="8362480" y="3523424"/>
              <a:ext cx="3600797" cy="4158988"/>
            </a:xfrm>
            <a:custGeom>
              <a:avLst/>
              <a:gdLst>
                <a:gd name="T0" fmla="*/ 13311 w 13312"/>
                <a:gd name="T1" fmla="*/ 11531 h 15376"/>
                <a:gd name="T2" fmla="*/ 6656 w 13312"/>
                <a:gd name="T3" fmla="*/ 15375 h 15376"/>
                <a:gd name="T4" fmla="*/ 0 w 13312"/>
                <a:gd name="T5" fmla="*/ 11531 h 15376"/>
                <a:gd name="T6" fmla="*/ 0 w 13312"/>
                <a:gd name="T7" fmla="*/ 3844 h 15376"/>
                <a:gd name="T8" fmla="*/ 6656 w 13312"/>
                <a:gd name="T9" fmla="*/ 0 h 15376"/>
                <a:gd name="T10" fmla="*/ 13311 w 13312"/>
                <a:gd name="T11" fmla="*/ 3844 h 15376"/>
                <a:gd name="T12" fmla="*/ 13311 w 13312"/>
                <a:gd name="T13" fmla="*/ 11531 h 15376"/>
              </a:gdLst>
              <a:ahLst/>
              <a:cxnLst>
                <a:cxn ang="0">
                  <a:pos x="T0" y="T1"/>
                </a:cxn>
                <a:cxn ang="0">
                  <a:pos x="T2" y="T3"/>
                </a:cxn>
                <a:cxn ang="0">
                  <a:pos x="T4" y="T5"/>
                </a:cxn>
                <a:cxn ang="0">
                  <a:pos x="T6" y="T7"/>
                </a:cxn>
                <a:cxn ang="0">
                  <a:pos x="T8" y="T9"/>
                </a:cxn>
                <a:cxn ang="0">
                  <a:pos x="T10" y="T11"/>
                </a:cxn>
                <a:cxn ang="0">
                  <a:pos x="T12" y="T13"/>
                </a:cxn>
              </a:cxnLst>
              <a:rect l="0" t="0" r="r" b="b"/>
              <a:pathLst>
                <a:path w="13312" h="15376">
                  <a:moveTo>
                    <a:pt x="13311" y="11531"/>
                  </a:moveTo>
                  <a:lnTo>
                    <a:pt x="6656" y="15375"/>
                  </a:lnTo>
                  <a:lnTo>
                    <a:pt x="0" y="11531"/>
                  </a:lnTo>
                  <a:lnTo>
                    <a:pt x="0" y="3844"/>
                  </a:lnTo>
                  <a:lnTo>
                    <a:pt x="6656" y="0"/>
                  </a:lnTo>
                  <a:lnTo>
                    <a:pt x="13311" y="3844"/>
                  </a:lnTo>
                  <a:lnTo>
                    <a:pt x="13311" y="11531"/>
                  </a:lnTo>
                </a:path>
              </a:pathLst>
            </a:custGeom>
            <a:solidFill>
              <a:schemeClr val="accent4"/>
            </a:solidFill>
            <a:ln>
              <a:noFill/>
            </a:ln>
            <a:effectLst/>
          </p:spPr>
          <p:txBody>
            <a:bodyPr wrap="none" anchor="ctr"/>
            <a:lstStyle/>
            <a:p>
              <a:endParaRPr lang="en-US" sz="1200">
                <a:solidFill>
                  <a:schemeClr val="bg1"/>
                </a:solidFill>
                <a:latin typeface="微软雅黑" panose="020B0503020204020204" pitchFamily="34" charset="-122"/>
                <a:ea typeface="微软雅黑" panose="020B0503020204020204" pitchFamily="34" charset="-122"/>
              </a:endParaRPr>
            </a:p>
          </p:txBody>
        </p:sp>
        <p:sp>
          <p:nvSpPr>
            <p:cNvPr id="4" name="TextBox 73"/>
            <p:cNvSpPr txBox="1"/>
            <p:nvPr/>
          </p:nvSpPr>
          <p:spPr>
            <a:xfrm>
              <a:off x="9193330" y="4074843"/>
              <a:ext cx="1904312" cy="2783192"/>
            </a:xfrm>
            <a:prstGeom prst="rect">
              <a:avLst/>
            </a:prstGeom>
            <a:noFill/>
          </p:spPr>
          <p:txBody>
            <a:bodyPr wrap="square" rtlCol="0">
              <a:spAutoFit/>
            </a:bodyPr>
            <a:lstStyle/>
            <a:p>
              <a:pPr algn="ctr"/>
              <a:r>
                <a:rPr lang="en-US" sz="4800" b="1" dirty="0">
                  <a:solidFill>
                    <a:schemeClr val="bg1"/>
                  </a:solidFill>
                  <a:latin typeface="微软雅黑" panose="020B0503020204020204" pitchFamily="34" charset="-122"/>
                  <a:ea typeface="微软雅黑" panose="020B0503020204020204" pitchFamily="34" charset="-122"/>
                  <a:cs typeface="Lato Regular"/>
                </a:rPr>
                <a:t>S</a:t>
              </a:r>
            </a:p>
          </p:txBody>
        </p:sp>
      </p:grpSp>
      <p:grpSp>
        <p:nvGrpSpPr>
          <p:cNvPr id="5" name="组合 4"/>
          <p:cNvGrpSpPr/>
          <p:nvPr/>
        </p:nvGrpSpPr>
        <p:grpSpPr>
          <a:xfrm>
            <a:off x="4505350" y="1639510"/>
            <a:ext cx="1074451" cy="1241395"/>
            <a:chOff x="12110219" y="3523424"/>
            <a:chExt cx="3600797" cy="4158988"/>
          </a:xfrm>
        </p:grpSpPr>
        <p:sp>
          <p:nvSpPr>
            <p:cNvPr id="6" name="Freeform 1"/>
            <p:cNvSpPr>
              <a:spLocks noChangeArrowheads="1"/>
            </p:cNvSpPr>
            <p:nvPr/>
          </p:nvSpPr>
          <p:spPr bwMode="auto">
            <a:xfrm>
              <a:off x="12110219" y="3523424"/>
              <a:ext cx="3600797" cy="4158988"/>
            </a:xfrm>
            <a:custGeom>
              <a:avLst/>
              <a:gdLst>
                <a:gd name="T0" fmla="*/ 13311 w 13312"/>
                <a:gd name="T1" fmla="*/ 11531 h 15376"/>
                <a:gd name="T2" fmla="*/ 6656 w 13312"/>
                <a:gd name="T3" fmla="*/ 15375 h 15376"/>
                <a:gd name="T4" fmla="*/ 0 w 13312"/>
                <a:gd name="T5" fmla="*/ 11531 h 15376"/>
                <a:gd name="T6" fmla="*/ 0 w 13312"/>
                <a:gd name="T7" fmla="*/ 3844 h 15376"/>
                <a:gd name="T8" fmla="*/ 6656 w 13312"/>
                <a:gd name="T9" fmla="*/ 0 h 15376"/>
                <a:gd name="T10" fmla="*/ 13311 w 13312"/>
                <a:gd name="T11" fmla="*/ 3844 h 15376"/>
                <a:gd name="T12" fmla="*/ 13311 w 13312"/>
                <a:gd name="T13" fmla="*/ 11531 h 15376"/>
              </a:gdLst>
              <a:ahLst/>
              <a:cxnLst>
                <a:cxn ang="0">
                  <a:pos x="T0" y="T1"/>
                </a:cxn>
                <a:cxn ang="0">
                  <a:pos x="T2" y="T3"/>
                </a:cxn>
                <a:cxn ang="0">
                  <a:pos x="T4" y="T5"/>
                </a:cxn>
                <a:cxn ang="0">
                  <a:pos x="T6" y="T7"/>
                </a:cxn>
                <a:cxn ang="0">
                  <a:pos x="T8" y="T9"/>
                </a:cxn>
                <a:cxn ang="0">
                  <a:pos x="T10" y="T11"/>
                </a:cxn>
                <a:cxn ang="0">
                  <a:pos x="T12" y="T13"/>
                </a:cxn>
              </a:cxnLst>
              <a:rect l="0" t="0" r="r" b="b"/>
              <a:pathLst>
                <a:path w="13312" h="15376">
                  <a:moveTo>
                    <a:pt x="13311" y="11531"/>
                  </a:moveTo>
                  <a:lnTo>
                    <a:pt x="6656" y="15375"/>
                  </a:lnTo>
                  <a:lnTo>
                    <a:pt x="0" y="11531"/>
                  </a:lnTo>
                  <a:lnTo>
                    <a:pt x="0" y="3844"/>
                  </a:lnTo>
                  <a:lnTo>
                    <a:pt x="6656" y="0"/>
                  </a:lnTo>
                  <a:lnTo>
                    <a:pt x="13311" y="3844"/>
                  </a:lnTo>
                  <a:lnTo>
                    <a:pt x="13311" y="11531"/>
                  </a:lnTo>
                </a:path>
              </a:pathLst>
            </a:custGeom>
            <a:solidFill>
              <a:schemeClr val="accent3"/>
            </a:solidFill>
            <a:ln>
              <a:noFill/>
            </a:ln>
            <a:effectLst/>
          </p:spPr>
          <p:txBody>
            <a:bodyPr wrap="none" anchor="ctr"/>
            <a:lstStyle/>
            <a:p>
              <a:endParaRPr lang="en-US" sz="1200">
                <a:solidFill>
                  <a:schemeClr val="accent5">
                    <a:lumMod val="20000"/>
                    <a:lumOff val="80000"/>
                  </a:schemeClr>
                </a:solidFill>
                <a:latin typeface="微软雅黑" panose="020B0503020204020204" pitchFamily="34" charset="-122"/>
                <a:ea typeface="微软雅黑" panose="020B0503020204020204" pitchFamily="34" charset="-122"/>
              </a:endParaRPr>
            </a:p>
          </p:txBody>
        </p:sp>
        <p:sp>
          <p:nvSpPr>
            <p:cNvPr id="7" name="TextBox 74"/>
            <p:cNvSpPr txBox="1"/>
            <p:nvPr/>
          </p:nvSpPr>
          <p:spPr>
            <a:xfrm>
              <a:off x="12597882" y="4148111"/>
              <a:ext cx="2569743" cy="2783192"/>
            </a:xfrm>
            <a:prstGeom prst="rect">
              <a:avLst/>
            </a:prstGeom>
            <a:noFill/>
          </p:spPr>
          <p:txBody>
            <a:bodyPr wrap="square" rtlCol="0">
              <a:spAutoFit/>
            </a:bodyPr>
            <a:lstStyle/>
            <a:p>
              <a:pPr algn="ctr"/>
              <a:r>
                <a:rPr lang="en-US" sz="4800" b="1" dirty="0">
                  <a:solidFill>
                    <a:schemeClr val="bg1"/>
                  </a:solidFill>
                  <a:latin typeface="微软雅黑" panose="020B0503020204020204" pitchFamily="34" charset="-122"/>
                  <a:ea typeface="微软雅黑" panose="020B0503020204020204" pitchFamily="34" charset="-122"/>
                  <a:cs typeface="Lato Regular"/>
                </a:rPr>
                <a:t>W</a:t>
              </a:r>
            </a:p>
          </p:txBody>
        </p:sp>
      </p:grpSp>
      <p:grpSp>
        <p:nvGrpSpPr>
          <p:cNvPr id="8" name="组合 7"/>
          <p:cNvGrpSpPr/>
          <p:nvPr/>
        </p:nvGrpSpPr>
        <p:grpSpPr>
          <a:xfrm>
            <a:off x="3384235" y="2895686"/>
            <a:ext cx="1074451" cy="1241395"/>
            <a:chOff x="8362480" y="7682412"/>
            <a:chExt cx="3600797" cy="4158988"/>
          </a:xfrm>
        </p:grpSpPr>
        <p:sp>
          <p:nvSpPr>
            <p:cNvPr id="9" name="Freeform 1"/>
            <p:cNvSpPr>
              <a:spLocks noChangeArrowheads="1"/>
            </p:cNvSpPr>
            <p:nvPr/>
          </p:nvSpPr>
          <p:spPr bwMode="auto">
            <a:xfrm>
              <a:off x="8362480" y="7682412"/>
              <a:ext cx="3600797" cy="4158988"/>
            </a:xfrm>
            <a:custGeom>
              <a:avLst/>
              <a:gdLst>
                <a:gd name="T0" fmla="*/ 13311 w 13312"/>
                <a:gd name="T1" fmla="*/ 11531 h 15376"/>
                <a:gd name="T2" fmla="*/ 6656 w 13312"/>
                <a:gd name="T3" fmla="*/ 15375 h 15376"/>
                <a:gd name="T4" fmla="*/ 0 w 13312"/>
                <a:gd name="T5" fmla="*/ 11531 h 15376"/>
                <a:gd name="T6" fmla="*/ 0 w 13312"/>
                <a:gd name="T7" fmla="*/ 3844 h 15376"/>
                <a:gd name="T8" fmla="*/ 6656 w 13312"/>
                <a:gd name="T9" fmla="*/ 0 h 15376"/>
                <a:gd name="T10" fmla="*/ 13311 w 13312"/>
                <a:gd name="T11" fmla="*/ 3844 h 15376"/>
                <a:gd name="T12" fmla="*/ 13311 w 13312"/>
                <a:gd name="T13" fmla="*/ 11531 h 15376"/>
              </a:gdLst>
              <a:ahLst/>
              <a:cxnLst>
                <a:cxn ang="0">
                  <a:pos x="T0" y="T1"/>
                </a:cxn>
                <a:cxn ang="0">
                  <a:pos x="T2" y="T3"/>
                </a:cxn>
                <a:cxn ang="0">
                  <a:pos x="T4" y="T5"/>
                </a:cxn>
                <a:cxn ang="0">
                  <a:pos x="T6" y="T7"/>
                </a:cxn>
                <a:cxn ang="0">
                  <a:pos x="T8" y="T9"/>
                </a:cxn>
                <a:cxn ang="0">
                  <a:pos x="T10" y="T11"/>
                </a:cxn>
                <a:cxn ang="0">
                  <a:pos x="T12" y="T13"/>
                </a:cxn>
              </a:cxnLst>
              <a:rect l="0" t="0" r="r" b="b"/>
              <a:pathLst>
                <a:path w="13312" h="15376">
                  <a:moveTo>
                    <a:pt x="13311" y="11531"/>
                  </a:moveTo>
                  <a:lnTo>
                    <a:pt x="6656" y="15375"/>
                  </a:lnTo>
                  <a:lnTo>
                    <a:pt x="0" y="11531"/>
                  </a:lnTo>
                  <a:lnTo>
                    <a:pt x="0" y="3844"/>
                  </a:lnTo>
                  <a:lnTo>
                    <a:pt x="6656" y="0"/>
                  </a:lnTo>
                  <a:lnTo>
                    <a:pt x="13311" y="3844"/>
                  </a:lnTo>
                  <a:lnTo>
                    <a:pt x="13311" y="11531"/>
                  </a:lnTo>
                </a:path>
              </a:pathLst>
            </a:custGeom>
            <a:solidFill>
              <a:schemeClr val="accent2"/>
            </a:solidFill>
            <a:ln>
              <a:noFill/>
            </a:ln>
            <a:effectLst/>
          </p:spPr>
          <p:txBody>
            <a:bodyPr wrap="none" anchor="ctr"/>
            <a:lstStyle/>
            <a:p>
              <a:endParaRPr lang="en-US" sz="1200">
                <a:solidFill>
                  <a:schemeClr val="bg1"/>
                </a:solidFill>
                <a:latin typeface="微软雅黑" panose="020B0503020204020204" pitchFamily="34" charset="-122"/>
                <a:ea typeface="微软雅黑" panose="020B0503020204020204" pitchFamily="34" charset="-122"/>
              </a:endParaRPr>
            </a:p>
          </p:txBody>
        </p:sp>
        <p:sp>
          <p:nvSpPr>
            <p:cNvPr id="10" name="TextBox 75"/>
            <p:cNvSpPr txBox="1"/>
            <p:nvPr/>
          </p:nvSpPr>
          <p:spPr>
            <a:xfrm>
              <a:off x="9219881" y="8284143"/>
              <a:ext cx="1904312" cy="2783192"/>
            </a:xfrm>
            <a:prstGeom prst="rect">
              <a:avLst/>
            </a:prstGeom>
            <a:noFill/>
          </p:spPr>
          <p:txBody>
            <a:bodyPr wrap="square" rtlCol="0">
              <a:spAutoFit/>
            </a:bodyPr>
            <a:lstStyle/>
            <a:p>
              <a:pPr algn="ctr"/>
              <a:r>
                <a:rPr lang="en-US" sz="4800" b="1" dirty="0">
                  <a:solidFill>
                    <a:schemeClr val="bg1"/>
                  </a:solidFill>
                  <a:latin typeface="微软雅黑" panose="020B0503020204020204" pitchFamily="34" charset="-122"/>
                  <a:ea typeface="微软雅黑" panose="020B0503020204020204" pitchFamily="34" charset="-122"/>
                  <a:cs typeface="Lato Regular"/>
                </a:rPr>
                <a:t>O</a:t>
              </a:r>
            </a:p>
          </p:txBody>
        </p:sp>
      </p:grpSp>
      <p:grpSp>
        <p:nvGrpSpPr>
          <p:cNvPr id="11" name="组合 10"/>
          <p:cNvGrpSpPr/>
          <p:nvPr/>
        </p:nvGrpSpPr>
        <p:grpSpPr>
          <a:xfrm>
            <a:off x="4500015" y="2895686"/>
            <a:ext cx="1074451" cy="1241395"/>
            <a:chOff x="12110219" y="7682412"/>
            <a:chExt cx="3600797" cy="4158988"/>
          </a:xfrm>
        </p:grpSpPr>
        <p:sp>
          <p:nvSpPr>
            <p:cNvPr id="12" name="Freeform 1"/>
            <p:cNvSpPr>
              <a:spLocks noChangeArrowheads="1"/>
            </p:cNvSpPr>
            <p:nvPr/>
          </p:nvSpPr>
          <p:spPr bwMode="auto">
            <a:xfrm>
              <a:off x="12110219" y="7682412"/>
              <a:ext cx="3600797" cy="4158988"/>
            </a:xfrm>
            <a:custGeom>
              <a:avLst/>
              <a:gdLst>
                <a:gd name="T0" fmla="*/ 13311 w 13312"/>
                <a:gd name="T1" fmla="*/ 11531 h 15376"/>
                <a:gd name="T2" fmla="*/ 6656 w 13312"/>
                <a:gd name="T3" fmla="*/ 15375 h 15376"/>
                <a:gd name="T4" fmla="*/ 0 w 13312"/>
                <a:gd name="T5" fmla="*/ 11531 h 15376"/>
                <a:gd name="T6" fmla="*/ 0 w 13312"/>
                <a:gd name="T7" fmla="*/ 3844 h 15376"/>
                <a:gd name="T8" fmla="*/ 6656 w 13312"/>
                <a:gd name="T9" fmla="*/ 0 h 15376"/>
                <a:gd name="T10" fmla="*/ 13311 w 13312"/>
                <a:gd name="T11" fmla="*/ 3844 h 15376"/>
                <a:gd name="T12" fmla="*/ 13311 w 13312"/>
                <a:gd name="T13" fmla="*/ 11531 h 15376"/>
              </a:gdLst>
              <a:ahLst/>
              <a:cxnLst>
                <a:cxn ang="0">
                  <a:pos x="T0" y="T1"/>
                </a:cxn>
                <a:cxn ang="0">
                  <a:pos x="T2" y="T3"/>
                </a:cxn>
                <a:cxn ang="0">
                  <a:pos x="T4" y="T5"/>
                </a:cxn>
                <a:cxn ang="0">
                  <a:pos x="T6" y="T7"/>
                </a:cxn>
                <a:cxn ang="0">
                  <a:pos x="T8" y="T9"/>
                </a:cxn>
                <a:cxn ang="0">
                  <a:pos x="T10" y="T11"/>
                </a:cxn>
                <a:cxn ang="0">
                  <a:pos x="T12" y="T13"/>
                </a:cxn>
              </a:cxnLst>
              <a:rect l="0" t="0" r="r" b="b"/>
              <a:pathLst>
                <a:path w="13312" h="15376">
                  <a:moveTo>
                    <a:pt x="13311" y="11531"/>
                  </a:moveTo>
                  <a:lnTo>
                    <a:pt x="6656" y="15375"/>
                  </a:lnTo>
                  <a:lnTo>
                    <a:pt x="0" y="11531"/>
                  </a:lnTo>
                  <a:lnTo>
                    <a:pt x="0" y="3844"/>
                  </a:lnTo>
                  <a:lnTo>
                    <a:pt x="6656" y="0"/>
                  </a:lnTo>
                  <a:lnTo>
                    <a:pt x="13311" y="3844"/>
                  </a:lnTo>
                  <a:lnTo>
                    <a:pt x="13311" y="11531"/>
                  </a:lnTo>
                </a:path>
              </a:pathLst>
            </a:custGeom>
            <a:solidFill>
              <a:schemeClr val="accent1"/>
            </a:solidFill>
            <a:ln>
              <a:noFill/>
            </a:ln>
            <a:effectLst/>
          </p:spPr>
          <p:txBody>
            <a:bodyPr wrap="none" anchor="ctr"/>
            <a:lstStyle/>
            <a:p>
              <a:endParaRPr lang="en-US" sz="1200" dirty="0">
                <a:solidFill>
                  <a:schemeClr val="bg1"/>
                </a:solidFill>
                <a:latin typeface="微软雅黑" panose="020B0503020204020204" pitchFamily="34" charset="-122"/>
                <a:ea typeface="微软雅黑" panose="020B0503020204020204" pitchFamily="34" charset="-122"/>
              </a:endParaRPr>
            </a:p>
          </p:txBody>
        </p:sp>
        <p:sp>
          <p:nvSpPr>
            <p:cNvPr id="13" name="TextBox 76"/>
            <p:cNvSpPr txBox="1"/>
            <p:nvPr/>
          </p:nvSpPr>
          <p:spPr>
            <a:xfrm>
              <a:off x="12907670" y="8282003"/>
              <a:ext cx="1904312" cy="2783192"/>
            </a:xfrm>
            <a:prstGeom prst="rect">
              <a:avLst/>
            </a:prstGeom>
            <a:noFill/>
          </p:spPr>
          <p:txBody>
            <a:bodyPr wrap="square" rtlCol="0">
              <a:spAutoFit/>
            </a:bodyPr>
            <a:lstStyle/>
            <a:p>
              <a:pPr algn="ctr"/>
              <a:r>
                <a:rPr lang="en-US" sz="4800" b="1" dirty="0">
                  <a:solidFill>
                    <a:schemeClr val="bg1"/>
                  </a:solidFill>
                  <a:latin typeface="微软雅黑" panose="020B0503020204020204" pitchFamily="34" charset="-122"/>
                  <a:ea typeface="微软雅黑" panose="020B0503020204020204" pitchFamily="34" charset="-122"/>
                  <a:cs typeface="Lato Regular"/>
                </a:rPr>
                <a:t>T</a:t>
              </a:r>
            </a:p>
          </p:txBody>
        </p:sp>
      </p:grpSp>
      <p:grpSp>
        <p:nvGrpSpPr>
          <p:cNvPr id="14" name="组合 6"/>
          <p:cNvGrpSpPr/>
          <p:nvPr/>
        </p:nvGrpSpPr>
        <p:grpSpPr>
          <a:xfrm>
            <a:off x="885611" y="2931679"/>
            <a:ext cx="3038517" cy="1435798"/>
            <a:chOff x="2062553" y="8701599"/>
            <a:chExt cx="8105213" cy="3828794"/>
          </a:xfrm>
        </p:grpSpPr>
        <p:sp>
          <p:nvSpPr>
            <p:cNvPr id="15" name="Freeform 1"/>
            <p:cNvSpPr>
              <a:spLocks noChangeArrowheads="1"/>
            </p:cNvSpPr>
            <p:nvPr/>
          </p:nvSpPr>
          <p:spPr bwMode="auto">
            <a:xfrm>
              <a:off x="2062553" y="9127136"/>
              <a:ext cx="1388263" cy="1603470"/>
            </a:xfrm>
            <a:custGeom>
              <a:avLst/>
              <a:gdLst>
                <a:gd name="T0" fmla="*/ 13311 w 13312"/>
                <a:gd name="T1" fmla="*/ 11531 h 15376"/>
                <a:gd name="T2" fmla="*/ 6656 w 13312"/>
                <a:gd name="T3" fmla="*/ 15375 h 15376"/>
                <a:gd name="T4" fmla="*/ 0 w 13312"/>
                <a:gd name="T5" fmla="*/ 11531 h 15376"/>
                <a:gd name="T6" fmla="*/ 0 w 13312"/>
                <a:gd name="T7" fmla="*/ 3844 h 15376"/>
                <a:gd name="T8" fmla="*/ 6656 w 13312"/>
                <a:gd name="T9" fmla="*/ 0 h 15376"/>
                <a:gd name="T10" fmla="*/ 13311 w 13312"/>
                <a:gd name="T11" fmla="*/ 3844 h 15376"/>
                <a:gd name="T12" fmla="*/ 13311 w 13312"/>
                <a:gd name="T13" fmla="*/ 11531 h 15376"/>
              </a:gdLst>
              <a:ahLst/>
              <a:cxnLst>
                <a:cxn ang="0">
                  <a:pos x="T0" y="T1"/>
                </a:cxn>
                <a:cxn ang="0">
                  <a:pos x="T2" y="T3"/>
                </a:cxn>
                <a:cxn ang="0">
                  <a:pos x="T4" y="T5"/>
                </a:cxn>
                <a:cxn ang="0">
                  <a:pos x="T6" y="T7"/>
                </a:cxn>
                <a:cxn ang="0">
                  <a:pos x="T8" y="T9"/>
                </a:cxn>
                <a:cxn ang="0">
                  <a:pos x="T10" y="T11"/>
                </a:cxn>
                <a:cxn ang="0">
                  <a:pos x="T12" y="T13"/>
                </a:cxn>
              </a:cxnLst>
              <a:rect l="0" t="0" r="r" b="b"/>
              <a:pathLst>
                <a:path w="13312" h="15376">
                  <a:moveTo>
                    <a:pt x="13311" y="11531"/>
                  </a:moveTo>
                  <a:lnTo>
                    <a:pt x="6656" y="15375"/>
                  </a:lnTo>
                  <a:lnTo>
                    <a:pt x="0" y="11531"/>
                  </a:lnTo>
                  <a:lnTo>
                    <a:pt x="0" y="3844"/>
                  </a:lnTo>
                  <a:lnTo>
                    <a:pt x="6656" y="0"/>
                  </a:lnTo>
                  <a:lnTo>
                    <a:pt x="13311" y="3844"/>
                  </a:lnTo>
                  <a:lnTo>
                    <a:pt x="13311" y="11531"/>
                  </a:lnTo>
                </a:path>
              </a:pathLst>
            </a:custGeom>
            <a:solidFill>
              <a:schemeClr val="accent2"/>
            </a:solidFill>
            <a:ln>
              <a:noFill/>
            </a:ln>
            <a:effectLst/>
          </p:spPr>
          <p:txBody>
            <a:bodyPr wrap="none" anchor="ctr"/>
            <a:lstStyle/>
            <a:p>
              <a:endParaRPr lang="en-US" sz="1800">
                <a:solidFill>
                  <a:schemeClr val="accent5">
                    <a:lumMod val="20000"/>
                    <a:lumOff val="80000"/>
                  </a:schemeClr>
                </a:solidFill>
                <a:latin typeface="微软雅黑" panose="020B0503020204020204" pitchFamily="34" charset="-122"/>
                <a:ea typeface="微软雅黑" panose="020B0503020204020204" pitchFamily="34" charset="-122"/>
              </a:endParaRPr>
            </a:p>
          </p:txBody>
        </p:sp>
        <p:sp>
          <p:nvSpPr>
            <p:cNvPr id="16" name="TextBox 51"/>
            <p:cNvSpPr txBox="1"/>
            <p:nvPr/>
          </p:nvSpPr>
          <p:spPr>
            <a:xfrm>
              <a:off x="3543030" y="8701599"/>
              <a:ext cx="2544285" cy="738436"/>
            </a:xfrm>
            <a:prstGeom prst="rect">
              <a:avLst/>
            </a:prstGeom>
            <a:noFill/>
          </p:spPr>
          <p:txBody>
            <a:bodyPr wrap="none" rtlCol="0">
              <a:spAutoFit/>
            </a:bodyPr>
            <a:lstStyle/>
            <a:p>
              <a:pPr defTabSz="912495"/>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rPr>
                <a:t>标题关键字</a:t>
              </a:r>
            </a:p>
          </p:txBody>
        </p:sp>
        <p:sp>
          <p:nvSpPr>
            <p:cNvPr id="17" name="TextBox 52"/>
            <p:cNvSpPr txBox="1"/>
            <p:nvPr/>
          </p:nvSpPr>
          <p:spPr>
            <a:xfrm>
              <a:off x="3552649" y="9605104"/>
              <a:ext cx="3929648" cy="2092234"/>
            </a:xfrm>
            <a:prstGeom prst="rect">
              <a:avLst/>
            </a:prstGeom>
            <a:noFill/>
          </p:spPr>
          <p:txBody>
            <a:bodyPr wrap="square" rtlCol="0">
              <a:spAutoFit/>
            </a:bodyPr>
            <a:lstStyle/>
            <a:p>
              <a:r>
                <a:rPr lang="zh-CN" altLang="en-US" sz="900" dirty="0">
                  <a:solidFill>
                    <a:schemeClr val="bg1">
                      <a:lumMod val="65000"/>
                    </a:schemeClr>
                  </a:solidFill>
                  <a:latin typeface="微软雅黑" panose="020B0503020204020204" pitchFamily="34" charset="-122"/>
                  <a:ea typeface="微软雅黑" panose="020B0503020204020204" pitchFamily="34" charset="-122"/>
                  <a:cs typeface="Lato Light" panose="020F0502020204030203"/>
                </a:rPr>
                <a:t>输入您的内容输入您的内容输入您的内容输入您的内容输入您的内容输入您的内容输入您的内容输入您的内容</a:t>
              </a:r>
              <a:endParaRPr lang="en-US" sz="900" dirty="0">
                <a:solidFill>
                  <a:schemeClr val="bg1">
                    <a:lumMod val="65000"/>
                  </a:schemeClr>
                </a:solidFill>
                <a:latin typeface="微软雅黑" panose="020B0503020204020204" pitchFamily="34" charset="-122"/>
                <a:ea typeface="微软雅黑" panose="020B0503020204020204" pitchFamily="34" charset="-122"/>
                <a:cs typeface="Lato Light" panose="020F0502020204030203"/>
              </a:endParaRPr>
            </a:p>
          </p:txBody>
        </p:sp>
        <p:grpSp>
          <p:nvGrpSpPr>
            <p:cNvPr id="18" name="Group 45"/>
            <p:cNvGrpSpPr/>
            <p:nvPr/>
          </p:nvGrpSpPr>
          <p:grpSpPr>
            <a:xfrm flipV="1">
              <a:off x="2595320" y="10730503"/>
              <a:ext cx="7572446" cy="1799890"/>
              <a:chOff x="2751796" y="2924341"/>
              <a:chExt cx="7572446" cy="1550438"/>
            </a:xfrm>
          </p:grpSpPr>
          <p:cxnSp>
            <p:nvCxnSpPr>
              <p:cNvPr id="20" name="Straight Connector 46"/>
              <p:cNvCxnSpPr/>
              <p:nvPr/>
            </p:nvCxnSpPr>
            <p:spPr>
              <a:xfrm flipH="1">
                <a:off x="2918048" y="2924341"/>
                <a:ext cx="7406194" cy="0"/>
              </a:xfrm>
              <a:prstGeom prst="line">
                <a:avLst/>
              </a:prstGeom>
              <a:ln>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47"/>
              <p:cNvCxnSpPr>
                <a:stCxn id="15" idx="1"/>
              </p:cNvCxnSpPr>
              <p:nvPr/>
            </p:nvCxnSpPr>
            <p:spPr>
              <a:xfrm flipV="1">
                <a:off x="2751796" y="2924341"/>
                <a:ext cx="4888" cy="1550438"/>
              </a:xfrm>
              <a:prstGeom prst="line">
                <a:avLst/>
              </a:prstGeom>
              <a:ln>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cxnSp>
            <p:nvCxnSpPr>
              <p:cNvPr id="22" name="Straight Connector 48"/>
              <p:cNvCxnSpPr/>
              <p:nvPr/>
            </p:nvCxnSpPr>
            <p:spPr>
              <a:xfrm flipV="1">
                <a:off x="10324242" y="2924341"/>
                <a:ext cx="0" cy="599083"/>
              </a:xfrm>
              <a:prstGeom prst="line">
                <a:avLst/>
              </a:prstGeom>
              <a:ln>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grpSp>
        <p:sp>
          <p:nvSpPr>
            <p:cNvPr id="19" name="Freeform 204"/>
            <p:cNvSpPr>
              <a:spLocks noEditPoints="1"/>
            </p:cNvSpPr>
            <p:nvPr/>
          </p:nvSpPr>
          <p:spPr bwMode="auto">
            <a:xfrm>
              <a:off x="2293420" y="9572812"/>
              <a:ext cx="936302" cy="622785"/>
            </a:xfrm>
            <a:custGeom>
              <a:avLst/>
              <a:gdLst/>
              <a:ahLst/>
              <a:cxnLst>
                <a:cxn ang="0">
                  <a:pos x="86" y="15"/>
                </a:cxn>
                <a:cxn ang="0">
                  <a:pos x="44" y="29"/>
                </a:cxn>
                <a:cxn ang="0">
                  <a:pos x="43" y="29"/>
                </a:cxn>
                <a:cxn ang="0">
                  <a:pos x="43" y="29"/>
                </a:cxn>
                <a:cxn ang="0">
                  <a:pos x="18" y="21"/>
                </a:cxn>
                <a:cxn ang="0">
                  <a:pos x="14" y="32"/>
                </a:cxn>
                <a:cxn ang="0">
                  <a:pos x="17" y="36"/>
                </a:cxn>
                <a:cxn ang="0">
                  <a:pos x="15" y="40"/>
                </a:cxn>
                <a:cxn ang="0">
                  <a:pos x="17" y="56"/>
                </a:cxn>
                <a:cxn ang="0">
                  <a:pos x="16" y="57"/>
                </a:cxn>
                <a:cxn ang="0">
                  <a:pos x="16" y="58"/>
                </a:cxn>
                <a:cxn ang="0">
                  <a:pos x="8" y="58"/>
                </a:cxn>
                <a:cxn ang="0">
                  <a:pos x="7" y="57"/>
                </a:cxn>
                <a:cxn ang="0">
                  <a:pos x="7" y="56"/>
                </a:cxn>
                <a:cxn ang="0">
                  <a:pos x="9" y="40"/>
                </a:cxn>
                <a:cxn ang="0">
                  <a:pos x="7" y="36"/>
                </a:cxn>
                <a:cxn ang="0">
                  <a:pos x="10" y="32"/>
                </a:cxn>
                <a:cxn ang="0">
                  <a:pos x="13" y="19"/>
                </a:cxn>
                <a:cxn ang="0">
                  <a:pos x="1" y="15"/>
                </a:cxn>
                <a:cxn ang="0">
                  <a:pos x="0" y="14"/>
                </a:cxn>
                <a:cxn ang="0">
                  <a:pos x="1" y="13"/>
                </a:cxn>
                <a:cxn ang="0">
                  <a:pos x="43" y="0"/>
                </a:cxn>
                <a:cxn ang="0">
                  <a:pos x="43" y="0"/>
                </a:cxn>
                <a:cxn ang="0">
                  <a:pos x="44" y="0"/>
                </a:cxn>
                <a:cxn ang="0">
                  <a:pos x="86" y="13"/>
                </a:cxn>
                <a:cxn ang="0">
                  <a:pos x="87" y="14"/>
                </a:cxn>
                <a:cxn ang="0">
                  <a:pos x="86" y="15"/>
                </a:cxn>
                <a:cxn ang="0">
                  <a:pos x="68" y="38"/>
                </a:cxn>
                <a:cxn ang="0">
                  <a:pos x="43" y="48"/>
                </a:cxn>
                <a:cxn ang="0">
                  <a:pos x="19" y="38"/>
                </a:cxn>
                <a:cxn ang="0">
                  <a:pos x="20" y="26"/>
                </a:cxn>
                <a:cxn ang="0">
                  <a:pos x="42" y="33"/>
                </a:cxn>
                <a:cxn ang="0">
                  <a:pos x="43" y="34"/>
                </a:cxn>
                <a:cxn ang="0">
                  <a:pos x="45" y="33"/>
                </a:cxn>
                <a:cxn ang="0">
                  <a:pos x="67" y="26"/>
                </a:cxn>
                <a:cxn ang="0">
                  <a:pos x="68" y="38"/>
                </a:cxn>
              </a:cxnLst>
              <a:rect l="0" t="0" r="r" b="b"/>
              <a:pathLst>
                <a:path w="87" h="58">
                  <a:moveTo>
                    <a:pt x="86" y="15"/>
                  </a:moveTo>
                  <a:cubicBezTo>
                    <a:pt x="44" y="29"/>
                    <a:pt x="44" y="29"/>
                    <a:pt x="44" y="29"/>
                  </a:cubicBezTo>
                  <a:cubicBezTo>
                    <a:pt x="44" y="29"/>
                    <a:pt x="44" y="29"/>
                    <a:pt x="43" y="29"/>
                  </a:cubicBezTo>
                  <a:cubicBezTo>
                    <a:pt x="43" y="29"/>
                    <a:pt x="43" y="29"/>
                    <a:pt x="43" y="29"/>
                  </a:cubicBezTo>
                  <a:cubicBezTo>
                    <a:pt x="18" y="21"/>
                    <a:pt x="18" y="21"/>
                    <a:pt x="18" y="21"/>
                  </a:cubicBezTo>
                  <a:cubicBezTo>
                    <a:pt x="16" y="23"/>
                    <a:pt x="15" y="27"/>
                    <a:pt x="14" y="32"/>
                  </a:cubicBezTo>
                  <a:cubicBezTo>
                    <a:pt x="16" y="33"/>
                    <a:pt x="17" y="34"/>
                    <a:pt x="17" y="36"/>
                  </a:cubicBezTo>
                  <a:cubicBezTo>
                    <a:pt x="17" y="38"/>
                    <a:pt x="16" y="39"/>
                    <a:pt x="15" y="40"/>
                  </a:cubicBezTo>
                  <a:cubicBezTo>
                    <a:pt x="17" y="56"/>
                    <a:pt x="17" y="56"/>
                    <a:pt x="17" y="56"/>
                  </a:cubicBezTo>
                  <a:cubicBezTo>
                    <a:pt x="17" y="57"/>
                    <a:pt x="17" y="57"/>
                    <a:pt x="16" y="57"/>
                  </a:cubicBezTo>
                  <a:cubicBezTo>
                    <a:pt x="16" y="58"/>
                    <a:pt x="16" y="58"/>
                    <a:pt x="16" y="58"/>
                  </a:cubicBezTo>
                  <a:cubicBezTo>
                    <a:pt x="8" y="58"/>
                    <a:pt x="8" y="58"/>
                    <a:pt x="8" y="58"/>
                  </a:cubicBezTo>
                  <a:cubicBezTo>
                    <a:pt x="8" y="58"/>
                    <a:pt x="8" y="58"/>
                    <a:pt x="7" y="57"/>
                  </a:cubicBezTo>
                  <a:cubicBezTo>
                    <a:pt x="7" y="57"/>
                    <a:pt x="7" y="57"/>
                    <a:pt x="7" y="56"/>
                  </a:cubicBezTo>
                  <a:cubicBezTo>
                    <a:pt x="9" y="40"/>
                    <a:pt x="9" y="40"/>
                    <a:pt x="9" y="40"/>
                  </a:cubicBezTo>
                  <a:cubicBezTo>
                    <a:pt x="8" y="39"/>
                    <a:pt x="7" y="38"/>
                    <a:pt x="7" y="36"/>
                  </a:cubicBezTo>
                  <a:cubicBezTo>
                    <a:pt x="7" y="34"/>
                    <a:pt x="8" y="33"/>
                    <a:pt x="10" y="32"/>
                  </a:cubicBezTo>
                  <a:cubicBezTo>
                    <a:pt x="10" y="27"/>
                    <a:pt x="11" y="23"/>
                    <a:pt x="13" y="19"/>
                  </a:cubicBezTo>
                  <a:cubicBezTo>
                    <a:pt x="1" y="15"/>
                    <a:pt x="1" y="15"/>
                    <a:pt x="1" y="15"/>
                  </a:cubicBezTo>
                  <a:cubicBezTo>
                    <a:pt x="0" y="15"/>
                    <a:pt x="0" y="15"/>
                    <a:pt x="0" y="14"/>
                  </a:cubicBezTo>
                  <a:cubicBezTo>
                    <a:pt x="0" y="14"/>
                    <a:pt x="0" y="13"/>
                    <a:pt x="1" y="13"/>
                  </a:cubicBezTo>
                  <a:cubicBezTo>
                    <a:pt x="43" y="0"/>
                    <a:pt x="43" y="0"/>
                    <a:pt x="43" y="0"/>
                  </a:cubicBezTo>
                  <a:cubicBezTo>
                    <a:pt x="43" y="0"/>
                    <a:pt x="43" y="0"/>
                    <a:pt x="43" y="0"/>
                  </a:cubicBezTo>
                  <a:cubicBezTo>
                    <a:pt x="44" y="0"/>
                    <a:pt x="44" y="0"/>
                    <a:pt x="44" y="0"/>
                  </a:cubicBezTo>
                  <a:cubicBezTo>
                    <a:pt x="86" y="13"/>
                    <a:pt x="86" y="13"/>
                    <a:pt x="86" y="13"/>
                  </a:cubicBezTo>
                  <a:cubicBezTo>
                    <a:pt x="87" y="13"/>
                    <a:pt x="87" y="14"/>
                    <a:pt x="87" y="14"/>
                  </a:cubicBezTo>
                  <a:cubicBezTo>
                    <a:pt x="87" y="15"/>
                    <a:pt x="87" y="15"/>
                    <a:pt x="86" y="15"/>
                  </a:cubicBezTo>
                  <a:close/>
                  <a:moveTo>
                    <a:pt x="68" y="38"/>
                  </a:moveTo>
                  <a:cubicBezTo>
                    <a:pt x="68" y="44"/>
                    <a:pt x="57" y="48"/>
                    <a:pt x="43" y="48"/>
                  </a:cubicBezTo>
                  <a:cubicBezTo>
                    <a:pt x="30" y="48"/>
                    <a:pt x="19" y="44"/>
                    <a:pt x="19" y="38"/>
                  </a:cubicBezTo>
                  <a:cubicBezTo>
                    <a:pt x="20" y="26"/>
                    <a:pt x="20" y="26"/>
                    <a:pt x="20" y="26"/>
                  </a:cubicBezTo>
                  <a:cubicBezTo>
                    <a:pt x="42" y="33"/>
                    <a:pt x="42" y="33"/>
                    <a:pt x="42" y="33"/>
                  </a:cubicBezTo>
                  <a:cubicBezTo>
                    <a:pt x="42" y="33"/>
                    <a:pt x="43" y="34"/>
                    <a:pt x="43" y="34"/>
                  </a:cubicBezTo>
                  <a:cubicBezTo>
                    <a:pt x="44" y="34"/>
                    <a:pt x="45" y="33"/>
                    <a:pt x="45" y="33"/>
                  </a:cubicBezTo>
                  <a:cubicBezTo>
                    <a:pt x="67" y="26"/>
                    <a:pt x="67" y="26"/>
                    <a:pt x="67" y="26"/>
                  </a:cubicBezTo>
                  <a:lnTo>
                    <a:pt x="68" y="38"/>
                  </a:lnTo>
                  <a:close/>
                </a:path>
              </a:pathLst>
            </a:custGeom>
            <a:solidFill>
              <a:srgbClr val="FFFFFF"/>
            </a:solidFill>
            <a:ln w="9525">
              <a:noFill/>
              <a:round/>
            </a:ln>
          </p:spPr>
          <p:txBody>
            <a:bodyPr vert="horz" wrap="square" lIns="91412" tIns="45706" rIns="91412" bIns="45706" numCol="1" anchor="t" anchorCtr="0" compatLnSpc="1"/>
            <a:lstStyle/>
            <a:p>
              <a:endParaRPr lang="en-US" sz="1800">
                <a:solidFill>
                  <a:schemeClr val="accent5">
                    <a:lumMod val="20000"/>
                    <a:lumOff val="80000"/>
                  </a:schemeClr>
                </a:solidFill>
                <a:latin typeface="微软雅黑" panose="020B0503020204020204" pitchFamily="34" charset="-122"/>
                <a:ea typeface="微软雅黑" panose="020B0503020204020204" pitchFamily="34" charset="-122"/>
              </a:endParaRPr>
            </a:p>
          </p:txBody>
        </p:sp>
      </p:grpSp>
      <p:grpSp>
        <p:nvGrpSpPr>
          <p:cNvPr id="23" name="组合 22"/>
          <p:cNvGrpSpPr/>
          <p:nvPr/>
        </p:nvGrpSpPr>
        <p:grpSpPr>
          <a:xfrm>
            <a:off x="5039908" y="2967672"/>
            <a:ext cx="3141704" cy="1392935"/>
            <a:chOff x="13879972" y="8815899"/>
            <a:chExt cx="8380464" cy="3714494"/>
          </a:xfrm>
        </p:grpSpPr>
        <p:sp>
          <p:nvSpPr>
            <p:cNvPr id="24" name="Freeform 1"/>
            <p:cNvSpPr>
              <a:spLocks noChangeArrowheads="1"/>
            </p:cNvSpPr>
            <p:nvPr/>
          </p:nvSpPr>
          <p:spPr bwMode="auto">
            <a:xfrm>
              <a:off x="20872173" y="9127136"/>
              <a:ext cx="1388263" cy="1603470"/>
            </a:xfrm>
            <a:custGeom>
              <a:avLst/>
              <a:gdLst>
                <a:gd name="T0" fmla="*/ 13311 w 13312"/>
                <a:gd name="T1" fmla="*/ 11531 h 15376"/>
                <a:gd name="T2" fmla="*/ 6656 w 13312"/>
                <a:gd name="T3" fmla="*/ 15375 h 15376"/>
                <a:gd name="T4" fmla="*/ 0 w 13312"/>
                <a:gd name="T5" fmla="*/ 11531 h 15376"/>
                <a:gd name="T6" fmla="*/ 0 w 13312"/>
                <a:gd name="T7" fmla="*/ 3844 h 15376"/>
                <a:gd name="T8" fmla="*/ 6656 w 13312"/>
                <a:gd name="T9" fmla="*/ 0 h 15376"/>
                <a:gd name="T10" fmla="*/ 13311 w 13312"/>
                <a:gd name="T11" fmla="*/ 3844 h 15376"/>
                <a:gd name="T12" fmla="*/ 13311 w 13312"/>
                <a:gd name="T13" fmla="*/ 11531 h 15376"/>
              </a:gdLst>
              <a:ahLst/>
              <a:cxnLst>
                <a:cxn ang="0">
                  <a:pos x="T0" y="T1"/>
                </a:cxn>
                <a:cxn ang="0">
                  <a:pos x="T2" y="T3"/>
                </a:cxn>
                <a:cxn ang="0">
                  <a:pos x="T4" y="T5"/>
                </a:cxn>
                <a:cxn ang="0">
                  <a:pos x="T6" y="T7"/>
                </a:cxn>
                <a:cxn ang="0">
                  <a:pos x="T8" y="T9"/>
                </a:cxn>
                <a:cxn ang="0">
                  <a:pos x="T10" y="T11"/>
                </a:cxn>
                <a:cxn ang="0">
                  <a:pos x="T12" y="T13"/>
                </a:cxn>
              </a:cxnLst>
              <a:rect l="0" t="0" r="r" b="b"/>
              <a:pathLst>
                <a:path w="13312" h="15376">
                  <a:moveTo>
                    <a:pt x="13311" y="11531"/>
                  </a:moveTo>
                  <a:lnTo>
                    <a:pt x="6656" y="15375"/>
                  </a:lnTo>
                  <a:lnTo>
                    <a:pt x="0" y="11531"/>
                  </a:lnTo>
                  <a:lnTo>
                    <a:pt x="0" y="3844"/>
                  </a:lnTo>
                  <a:lnTo>
                    <a:pt x="6656" y="0"/>
                  </a:lnTo>
                  <a:lnTo>
                    <a:pt x="13311" y="3844"/>
                  </a:lnTo>
                  <a:lnTo>
                    <a:pt x="13311" y="11531"/>
                  </a:lnTo>
                </a:path>
              </a:pathLst>
            </a:custGeom>
            <a:solidFill>
              <a:schemeClr val="accent1"/>
            </a:solidFill>
            <a:ln>
              <a:noFill/>
            </a:ln>
            <a:effectLst/>
          </p:spPr>
          <p:txBody>
            <a:bodyPr wrap="none" anchor="ctr"/>
            <a:lstStyle/>
            <a:p>
              <a:endParaRPr lang="en-US" sz="1800">
                <a:solidFill>
                  <a:schemeClr val="accent5">
                    <a:lumMod val="20000"/>
                    <a:lumOff val="80000"/>
                  </a:schemeClr>
                </a:solidFill>
                <a:latin typeface="微软雅黑" panose="020B0503020204020204" pitchFamily="34" charset="-122"/>
                <a:ea typeface="微软雅黑" panose="020B0503020204020204" pitchFamily="34" charset="-122"/>
              </a:endParaRPr>
            </a:p>
          </p:txBody>
        </p:sp>
        <p:sp>
          <p:nvSpPr>
            <p:cNvPr id="25" name="TextBox 55"/>
            <p:cNvSpPr txBox="1"/>
            <p:nvPr/>
          </p:nvSpPr>
          <p:spPr>
            <a:xfrm>
              <a:off x="17432367" y="8815899"/>
              <a:ext cx="2544285" cy="738436"/>
            </a:xfrm>
            <a:prstGeom prst="rect">
              <a:avLst/>
            </a:prstGeom>
            <a:noFill/>
          </p:spPr>
          <p:txBody>
            <a:bodyPr wrap="none" rtlCol="0">
              <a:spAutoFit/>
            </a:bodyPr>
            <a:lstStyle/>
            <a:p>
              <a:pPr defTabSz="912495"/>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rPr>
                <a:t>标题关键字</a:t>
              </a:r>
            </a:p>
          </p:txBody>
        </p:sp>
        <p:sp>
          <p:nvSpPr>
            <p:cNvPr id="26" name="TextBox 56"/>
            <p:cNvSpPr txBox="1"/>
            <p:nvPr/>
          </p:nvSpPr>
          <p:spPr>
            <a:xfrm>
              <a:off x="16754380" y="9662257"/>
              <a:ext cx="3928693" cy="2092235"/>
            </a:xfrm>
            <a:prstGeom prst="rect">
              <a:avLst/>
            </a:prstGeom>
            <a:noFill/>
          </p:spPr>
          <p:txBody>
            <a:bodyPr wrap="square" rtlCol="0">
              <a:spAutoFit/>
            </a:bodyPr>
            <a:lstStyle/>
            <a:p>
              <a:pPr algn="r"/>
              <a:r>
                <a:rPr lang="zh-CN" altLang="en-US" sz="900" dirty="0">
                  <a:solidFill>
                    <a:schemeClr val="bg1">
                      <a:lumMod val="65000"/>
                    </a:schemeClr>
                  </a:solidFill>
                  <a:latin typeface="微软雅黑" panose="020B0503020204020204" pitchFamily="34" charset="-122"/>
                  <a:ea typeface="微软雅黑" panose="020B0503020204020204" pitchFamily="34" charset="-122"/>
                  <a:cs typeface="Lato Light" panose="020F0502020204030203"/>
                </a:rPr>
                <a:t>输入您的内容输入您的内容输入您的内容输入您的内容输入您的内容输入您的内容输入您的内容输入您的内容</a:t>
              </a:r>
              <a:endParaRPr lang="en-US" sz="900" dirty="0">
                <a:solidFill>
                  <a:schemeClr val="bg1">
                    <a:lumMod val="65000"/>
                  </a:schemeClr>
                </a:solidFill>
                <a:latin typeface="微软雅黑" panose="020B0503020204020204" pitchFamily="34" charset="-122"/>
                <a:ea typeface="微软雅黑" panose="020B0503020204020204" pitchFamily="34" charset="-122"/>
                <a:cs typeface="Lato Light" panose="020F0502020204030203"/>
              </a:endParaRPr>
            </a:p>
          </p:txBody>
        </p:sp>
        <p:grpSp>
          <p:nvGrpSpPr>
            <p:cNvPr id="27" name="Group 51"/>
            <p:cNvGrpSpPr/>
            <p:nvPr/>
          </p:nvGrpSpPr>
          <p:grpSpPr>
            <a:xfrm flipH="1" flipV="1">
              <a:off x="13879972" y="10730503"/>
              <a:ext cx="7715545" cy="1799890"/>
              <a:chOff x="2913160" y="2924341"/>
              <a:chExt cx="7411082" cy="1550438"/>
            </a:xfrm>
          </p:grpSpPr>
          <p:cxnSp>
            <p:nvCxnSpPr>
              <p:cNvPr id="29" name="Straight Connector 52"/>
              <p:cNvCxnSpPr/>
              <p:nvPr/>
            </p:nvCxnSpPr>
            <p:spPr>
              <a:xfrm flipH="1">
                <a:off x="2918048" y="2924341"/>
                <a:ext cx="7406194" cy="0"/>
              </a:xfrm>
              <a:prstGeom prst="line">
                <a:avLst/>
              </a:prstGeom>
              <a:ln>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cxnSp>
            <p:nvCxnSpPr>
              <p:cNvPr id="30" name="Straight Connector 54"/>
              <p:cNvCxnSpPr/>
              <p:nvPr/>
            </p:nvCxnSpPr>
            <p:spPr>
              <a:xfrm flipV="1">
                <a:off x="2913160" y="2924341"/>
                <a:ext cx="4888" cy="1550438"/>
              </a:xfrm>
              <a:prstGeom prst="line">
                <a:avLst/>
              </a:prstGeom>
              <a:ln>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cxnSp>
            <p:nvCxnSpPr>
              <p:cNvPr id="31" name="Straight Connector 57"/>
              <p:cNvCxnSpPr/>
              <p:nvPr/>
            </p:nvCxnSpPr>
            <p:spPr>
              <a:xfrm flipV="1">
                <a:off x="10324242" y="2924341"/>
                <a:ext cx="0" cy="599083"/>
              </a:xfrm>
              <a:prstGeom prst="line">
                <a:avLst/>
              </a:prstGeom>
              <a:ln>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grpSp>
        <p:sp>
          <p:nvSpPr>
            <p:cNvPr id="28" name="Freeform 154"/>
            <p:cNvSpPr>
              <a:spLocks noEditPoints="1"/>
            </p:cNvSpPr>
            <p:nvPr/>
          </p:nvSpPr>
          <p:spPr bwMode="auto">
            <a:xfrm>
              <a:off x="21183613" y="9507419"/>
              <a:ext cx="677322" cy="732395"/>
            </a:xfrm>
            <a:custGeom>
              <a:avLst/>
              <a:gdLst/>
              <a:ahLst/>
              <a:cxnLst>
                <a:cxn ang="0">
                  <a:pos x="58" y="58"/>
                </a:cxn>
                <a:cxn ang="0">
                  <a:pos x="41" y="58"/>
                </a:cxn>
                <a:cxn ang="0">
                  <a:pos x="31" y="68"/>
                </a:cxn>
                <a:cxn ang="0">
                  <a:pos x="22" y="58"/>
                </a:cxn>
                <a:cxn ang="0">
                  <a:pos x="5" y="58"/>
                </a:cxn>
                <a:cxn ang="0">
                  <a:pos x="0" y="53"/>
                </a:cxn>
                <a:cxn ang="0">
                  <a:pos x="12" y="22"/>
                </a:cxn>
                <a:cxn ang="0">
                  <a:pos x="28" y="5"/>
                </a:cxn>
                <a:cxn ang="0">
                  <a:pos x="28" y="3"/>
                </a:cxn>
                <a:cxn ang="0">
                  <a:pos x="31" y="0"/>
                </a:cxn>
                <a:cxn ang="0">
                  <a:pos x="35" y="3"/>
                </a:cxn>
                <a:cxn ang="0">
                  <a:pos x="35" y="5"/>
                </a:cxn>
                <a:cxn ang="0">
                  <a:pos x="51" y="22"/>
                </a:cxn>
                <a:cxn ang="0">
                  <a:pos x="63" y="53"/>
                </a:cxn>
                <a:cxn ang="0">
                  <a:pos x="58" y="58"/>
                </a:cxn>
                <a:cxn ang="0">
                  <a:pos x="31" y="63"/>
                </a:cxn>
                <a:cxn ang="0">
                  <a:pos x="26" y="58"/>
                </a:cxn>
                <a:cxn ang="0">
                  <a:pos x="25" y="57"/>
                </a:cxn>
                <a:cxn ang="0">
                  <a:pos x="25" y="58"/>
                </a:cxn>
                <a:cxn ang="0">
                  <a:pos x="31" y="65"/>
                </a:cxn>
                <a:cxn ang="0">
                  <a:pos x="32" y="64"/>
                </a:cxn>
                <a:cxn ang="0">
                  <a:pos x="31" y="63"/>
                </a:cxn>
              </a:cxnLst>
              <a:rect l="0" t="0" r="r" b="b"/>
              <a:pathLst>
                <a:path w="63" h="68">
                  <a:moveTo>
                    <a:pt x="58" y="58"/>
                  </a:moveTo>
                  <a:cubicBezTo>
                    <a:pt x="41" y="58"/>
                    <a:pt x="41" y="58"/>
                    <a:pt x="41" y="58"/>
                  </a:cubicBezTo>
                  <a:cubicBezTo>
                    <a:pt x="41" y="63"/>
                    <a:pt x="37" y="68"/>
                    <a:pt x="31" y="68"/>
                  </a:cubicBezTo>
                  <a:cubicBezTo>
                    <a:pt x="26" y="68"/>
                    <a:pt x="22" y="63"/>
                    <a:pt x="22" y="58"/>
                  </a:cubicBezTo>
                  <a:cubicBezTo>
                    <a:pt x="5" y="58"/>
                    <a:pt x="5" y="58"/>
                    <a:pt x="5" y="58"/>
                  </a:cubicBezTo>
                  <a:cubicBezTo>
                    <a:pt x="2" y="58"/>
                    <a:pt x="0" y="56"/>
                    <a:pt x="0" y="53"/>
                  </a:cubicBezTo>
                  <a:cubicBezTo>
                    <a:pt x="5" y="48"/>
                    <a:pt x="12" y="40"/>
                    <a:pt x="12" y="22"/>
                  </a:cubicBezTo>
                  <a:cubicBezTo>
                    <a:pt x="12" y="14"/>
                    <a:pt x="18" y="6"/>
                    <a:pt x="28" y="5"/>
                  </a:cubicBezTo>
                  <a:cubicBezTo>
                    <a:pt x="28" y="4"/>
                    <a:pt x="28" y="4"/>
                    <a:pt x="28" y="3"/>
                  </a:cubicBezTo>
                  <a:cubicBezTo>
                    <a:pt x="28" y="1"/>
                    <a:pt x="29" y="0"/>
                    <a:pt x="31" y="0"/>
                  </a:cubicBezTo>
                  <a:cubicBezTo>
                    <a:pt x="33" y="0"/>
                    <a:pt x="35" y="1"/>
                    <a:pt x="35" y="3"/>
                  </a:cubicBezTo>
                  <a:cubicBezTo>
                    <a:pt x="35" y="4"/>
                    <a:pt x="35" y="4"/>
                    <a:pt x="35" y="5"/>
                  </a:cubicBezTo>
                  <a:cubicBezTo>
                    <a:pt x="45" y="6"/>
                    <a:pt x="51" y="14"/>
                    <a:pt x="51" y="22"/>
                  </a:cubicBezTo>
                  <a:cubicBezTo>
                    <a:pt x="51" y="40"/>
                    <a:pt x="57" y="48"/>
                    <a:pt x="63" y="53"/>
                  </a:cubicBezTo>
                  <a:cubicBezTo>
                    <a:pt x="63" y="56"/>
                    <a:pt x="61" y="58"/>
                    <a:pt x="58" y="58"/>
                  </a:cubicBezTo>
                  <a:close/>
                  <a:moveTo>
                    <a:pt x="31" y="63"/>
                  </a:moveTo>
                  <a:cubicBezTo>
                    <a:pt x="28" y="63"/>
                    <a:pt x="26" y="61"/>
                    <a:pt x="26" y="58"/>
                  </a:cubicBezTo>
                  <a:cubicBezTo>
                    <a:pt x="26" y="58"/>
                    <a:pt x="26" y="57"/>
                    <a:pt x="25" y="57"/>
                  </a:cubicBezTo>
                  <a:cubicBezTo>
                    <a:pt x="25" y="57"/>
                    <a:pt x="25" y="58"/>
                    <a:pt x="25" y="58"/>
                  </a:cubicBezTo>
                  <a:cubicBezTo>
                    <a:pt x="25" y="62"/>
                    <a:pt x="28" y="65"/>
                    <a:pt x="31" y="65"/>
                  </a:cubicBezTo>
                  <a:cubicBezTo>
                    <a:pt x="32" y="65"/>
                    <a:pt x="32" y="64"/>
                    <a:pt x="32" y="64"/>
                  </a:cubicBezTo>
                  <a:cubicBezTo>
                    <a:pt x="32" y="64"/>
                    <a:pt x="32" y="63"/>
                    <a:pt x="31" y="63"/>
                  </a:cubicBezTo>
                  <a:close/>
                </a:path>
              </a:pathLst>
            </a:custGeom>
            <a:solidFill>
              <a:srgbClr val="FFFFFF"/>
            </a:solidFill>
            <a:ln w="9525">
              <a:noFill/>
              <a:round/>
            </a:ln>
          </p:spPr>
          <p:txBody>
            <a:bodyPr vert="horz" wrap="square" lIns="91412" tIns="45706" rIns="91412" bIns="45706" numCol="1" anchor="t" anchorCtr="0" compatLnSpc="1"/>
            <a:lstStyle/>
            <a:p>
              <a:endParaRPr lang="en-US" sz="1800">
                <a:solidFill>
                  <a:schemeClr val="accent5">
                    <a:lumMod val="20000"/>
                    <a:lumOff val="80000"/>
                  </a:schemeClr>
                </a:solidFill>
                <a:latin typeface="微软雅黑" panose="020B0503020204020204" pitchFamily="34" charset="-122"/>
                <a:ea typeface="微软雅黑" panose="020B0503020204020204" pitchFamily="34" charset="-122"/>
              </a:endParaRPr>
            </a:p>
          </p:txBody>
        </p:sp>
      </p:grpSp>
      <p:grpSp>
        <p:nvGrpSpPr>
          <p:cNvPr id="32" name="组合 8"/>
          <p:cNvGrpSpPr/>
          <p:nvPr/>
        </p:nvGrpSpPr>
        <p:grpSpPr>
          <a:xfrm>
            <a:off x="5039908" y="1383985"/>
            <a:ext cx="3141704" cy="1626326"/>
            <a:chOff x="13879972" y="2924342"/>
            <a:chExt cx="8380464" cy="4336869"/>
          </a:xfrm>
        </p:grpSpPr>
        <p:sp>
          <p:nvSpPr>
            <p:cNvPr id="33" name="Freeform 1"/>
            <p:cNvSpPr>
              <a:spLocks noChangeArrowheads="1"/>
            </p:cNvSpPr>
            <p:nvPr/>
          </p:nvSpPr>
          <p:spPr bwMode="auto">
            <a:xfrm>
              <a:off x="20872173" y="4681518"/>
              <a:ext cx="1388263" cy="1603470"/>
            </a:xfrm>
            <a:custGeom>
              <a:avLst/>
              <a:gdLst>
                <a:gd name="T0" fmla="*/ 13311 w 13312"/>
                <a:gd name="T1" fmla="*/ 11531 h 15376"/>
                <a:gd name="T2" fmla="*/ 6656 w 13312"/>
                <a:gd name="T3" fmla="*/ 15375 h 15376"/>
                <a:gd name="T4" fmla="*/ 0 w 13312"/>
                <a:gd name="T5" fmla="*/ 11531 h 15376"/>
                <a:gd name="T6" fmla="*/ 0 w 13312"/>
                <a:gd name="T7" fmla="*/ 3844 h 15376"/>
                <a:gd name="T8" fmla="*/ 6656 w 13312"/>
                <a:gd name="T9" fmla="*/ 0 h 15376"/>
                <a:gd name="T10" fmla="*/ 13311 w 13312"/>
                <a:gd name="T11" fmla="*/ 3844 h 15376"/>
                <a:gd name="T12" fmla="*/ 13311 w 13312"/>
                <a:gd name="T13" fmla="*/ 11531 h 15376"/>
              </a:gdLst>
              <a:ahLst/>
              <a:cxnLst>
                <a:cxn ang="0">
                  <a:pos x="T0" y="T1"/>
                </a:cxn>
                <a:cxn ang="0">
                  <a:pos x="T2" y="T3"/>
                </a:cxn>
                <a:cxn ang="0">
                  <a:pos x="T4" y="T5"/>
                </a:cxn>
                <a:cxn ang="0">
                  <a:pos x="T6" y="T7"/>
                </a:cxn>
                <a:cxn ang="0">
                  <a:pos x="T8" y="T9"/>
                </a:cxn>
                <a:cxn ang="0">
                  <a:pos x="T10" y="T11"/>
                </a:cxn>
                <a:cxn ang="0">
                  <a:pos x="T12" y="T13"/>
                </a:cxn>
              </a:cxnLst>
              <a:rect l="0" t="0" r="r" b="b"/>
              <a:pathLst>
                <a:path w="13312" h="15376">
                  <a:moveTo>
                    <a:pt x="13311" y="11531"/>
                  </a:moveTo>
                  <a:lnTo>
                    <a:pt x="6656" y="15375"/>
                  </a:lnTo>
                  <a:lnTo>
                    <a:pt x="0" y="11531"/>
                  </a:lnTo>
                  <a:lnTo>
                    <a:pt x="0" y="3844"/>
                  </a:lnTo>
                  <a:lnTo>
                    <a:pt x="6656" y="0"/>
                  </a:lnTo>
                  <a:lnTo>
                    <a:pt x="13311" y="3844"/>
                  </a:lnTo>
                  <a:lnTo>
                    <a:pt x="13311" y="11531"/>
                  </a:lnTo>
                </a:path>
              </a:pathLst>
            </a:custGeom>
            <a:solidFill>
              <a:schemeClr val="accent3"/>
            </a:solidFill>
            <a:ln>
              <a:noFill/>
            </a:ln>
            <a:effectLst/>
          </p:spPr>
          <p:txBody>
            <a:bodyPr wrap="none" anchor="ctr"/>
            <a:lstStyle/>
            <a:p>
              <a:endParaRPr lang="en-US" sz="1800">
                <a:solidFill>
                  <a:schemeClr val="accent5">
                    <a:lumMod val="20000"/>
                    <a:lumOff val="80000"/>
                  </a:schemeClr>
                </a:solidFill>
                <a:latin typeface="微软雅黑" panose="020B0503020204020204" pitchFamily="34" charset="-122"/>
                <a:ea typeface="微软雅黑" panose="020B0503020204020204" pitchFamily="34" charset="-122"/>
              </a:endParaRPr>
            </a:p>
          </p:txBody>
        </p:sp>
        <p:sp>
          <p:nvSpPr>
            <p:cNvPr id="34" name="TextBox 53"/>
            <p:cNvSpPr txBox="1"/>
            <p:nvPr/>
          </p:nvSpPr>
          <p:spPr>
            <a:xfrm>
              <a:off x="17249409" y="4265472"/>
              <a:ext cx="2544285" cy="738436"/>
            </a:xfrm>
            <a:prstGeom prst="rect">
              <a:avLst/>
            </a:prstGeom>
            <a:noFill/>
          </p:spPr>
          <p:txBody>
            <a:bodyPr wrap="none" rtlCol="0">
              <a:spAutoFit/>
            </a:bodyPr>
            <a:lstStyle/>
            <a:p>
              <a:pPr defTabSz="912495"/>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rPr>
                <a:t>标题关键字</a:t>
              </a:r>
            </a:p>
          </p:txBody>
        </p:sp>
        <p:sp>
          <p:nvSpPr>
            <p:cNvPr id="35" name="TextBox 54"/>
            <p:cNvSpPr txBox="1"/>
            <p:nvPr/>
          </p:nvSpPr>
          <p:spPr>
            <a:xfrm>
              <a:off x="16754380" y="5168977"/>
              <a:ext cx="3929648" cy="2092234"/>
            </a:xfrm>
            <a:prstGeom prst="rect">
              <a:avLst/>
            </a:prstGeom>
            <a:noFill/>
          </p:spPr>
          <p:txBody>
            <a:bodyPr wrap="square" rtlCol="0">
              <a:spAutoFit/>
            </a:bodyPr>
            <a:lstStyle/>
            <a:p>
              <a:pPr algn="r"/>
              <a:r>
                <a:rPr lang="zh-CN" altLang="en-US" sz="900" dirty="0">
                  <a:solidFill>
                    <a:schemeClr val="bg1">
                      <a:lumMod val="65000"/>
                    </a:schemeClr>
                  </a:solidFill>
                  <a:latin typeface="微软雅黑" panose="020B0503020204020204" pitchFamily="34" charset="-122"/>
                  <a:ea typeface="微软雅黑" panose="020B0503020204020204" pitchFamily="34" charset="-122"/>
                  <a:cs typeface="Lato Light" panose="020F0502020204030203"/>
                </a:rPr>
                <a:t>输入您的内容输入您的内容输入您的内容输入您的内容输入您的内容输入您的内容输入您的内容输入您的内容</a:t>
              </a:r>
              <a:endParaRPr lang="en-US" sz="900" dirty="0">
                <a:solidFill>
                  <a:schemeClr val="bg1">
                    <a:lumMod val="65000"/>
                  </a:schemeClr>
                </a:solidFill>
                <a:latin typeface="微软雅黑" panose="020B0503020204020204" pitchFamily="34" charset="-122"/>
                <a:ea typeface="微软雅黑" panose="020B0503020204020204" pitchFamily="34" charset="-122"/>
                <a:cs typeface="Lato Light" panose="020F0502020204030203"/>
              </a:endParaRPr>
            </a:p>
          </p:txBody>
        </p:sp>
        <p:grpSp>
          <p:nvGrpSpPr>
            <p:cNvPr id="36" name="Group 64"/>
            <p:cNvGrpSpPr/>
            <p:nvPr/>
          </p:nvGrpSpPr>
          <p:grpSpPr>
            <a:xfrm flipH="1">
              <a:off x="13879972" y="2924342"/>
              <a:ext cx="7715545" cy="1757177"/>
              <a:chOff x="2918048" y="2924341"/>
              <a:chExt cx="7406194" cy="1757177"/>
            </a:xfrm>
          </p:grpSpPr>
          <p:cxnSp>
            <p:nvCxnSpPr>
              <p:cNvPr id="38" name="Straight Connector 65"/>
              <p:cNvCxnSpPr/>
              <p:nvPr/>
            </p:nvCxnSpPr>
            <p:spPr>
              <a:xfrm flipH="1">
                <a:off x="2918048" y="2924341"/>
                <a:ext cx="7406194" cy="0"/>
              </a:xfrm>
              <a:prstGeom prst="line">
                <a:avLst/>
              </a:prstGeom>
              <a:ln>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cxnSp>
            <p:nvCxnSpPr>
              <p:cNvPr id="39" name="Straight Connector 66"/>
              <p:cNvCxnSpPr/>
              <p:nvPr/>
            </p:nvCxnSpPr>
            <p:spPr>
              <a:xfrm flipV="1">
                <a:off x="2918048" y="2924341"/>
                <a:ext cx="0" cy="1757177"/>
              </a:xfrm>
              <a:prstGeom prst="line">
                <a:avLst/>
              </a:prstGeom>
              <a:ln>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cxnSp>
            <p:nvCxnSpPr>
              <p:cNvPr id="40" name="Straight Connector 67"/>
              <p:cNvCxnSpPr/>
              <p:nvPr/>
            </p:nvCxnSpPr>
            <p:spPr>
              <a:xfrm flipV="1">
                <a:off x="10324242" y="2924341"/>
                <a:ext cx="0" cy="599083"/>
              </a:xfrm>
              <a:prstGeom prst="line">
                <a:avLst/>
              </a:prstGeom>
              <a:ln>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grpSp>
        <p:sp>
          <p:nvSpPr>
            <p:cNvPr id="37" name="Freeform 166"/>
            <p:cNvSpPr>
              <a:spLocks noEditPoints="1"/>
            </p:cNvSpPr>
            <p:nvPr/>
          </p:nvSpPr>
          <p:spPr bwMode="auto">
            <a:xfrm>
              <a:off x="21167196" y="5080751"/>
              <a:ext cx="730459" cy="736118"/>
            </a:xfrm>
            <a:custGeom>
              <a:avLst/>
              <a:gdLst/>
              <a:ahLst/>
              <a:cxnLst>
                <a:cxn ang="0">
                  <a:pos x="1" y="42"/>
                </a:cxn>
                <a:cxn ang="0">
                  <a:pos x="1" y="40"/>
                </a:cxn>
                <a:cxn ang="0">
                  <a:pos x="14" y="41"/>
                </a:cxn>
                <a:cxn ang="0">
                  <a:pos x="30" y="19"/>
                </a:cxn>
                <a:cxn ang="0">
                  <a:pos x="17" y="8"/>
                </a:cxn>
                <a:cxn ang="0">
                  <a:pos x="9" y="14"/>
                </a:cxn>
                <a:cxn ang="0">
                  <a:pos x="9" y="19"/>
                </a:cxn>
                <a:cxn ang="0">
                  <a:pos x="18" y="39"/>
                </a:cxn>
                <a:cxn ang="0">
                  <a:pos x="4" y="24"/>
                </a:cxn>
                <a:cxn ang="0">
                  <a:pos x="4" y="9"/>
                </a:cxn>
                <a:cxn ang="0">
                  <a:pos x="17" y="0"/>
                </a:cxn>
                <a:cxn ang="0">
                  <a:pos x="37" y="16"/>
                </a:cxn>
                <a:cxn ang="0">
                  <a:pos x="30" y="19"/>
                </a:cxn>
                <a:cxn ang="0">
                  <a:pos x="6" y="58"/>
                </a:cxn>
                <a:cxn ang="0">
                  <a:pos x="5" y="56"/>
                </a:cxn>
                <a:cxn ang="0">
                  <a:pos x="16" y="46"/>
                </a:cxn>
                <a:cxn ang="0">
                  <a:pos x="7" y="58"/>
                </a:cxn>
                <a:cxn ang="0">
                  <a:pos x="22" y="63"/>
                </a:cxn>
                <a:cxn ang="0">
                  <a:pos x="20" y="49"/>
                </a:cxn>
                <a:cxn ang="0">
                  <a:pos x="23" y="49"/>
                </a:cxn>
                <a:cxn ang="0">
                  <a:pos x="59" y="54"/>
                </a:cxn>
                <a:cxn ang="0">
                  <a:pos x="46" y="62"/>
                </a:cxn>
                <a:cxn ang="0">
                  <a:pos x="25" y="46"/>
                </a:cxn>
                <a:cxn ang="0">
                  <a:pos x="33" y="43"/>
                </a:cxn>
                <a:cxn ang="0">
                  <a:pos x="48" y="54"/>
                </a:cxn>
                <a:cxn ang="0">
                  <a:pos x="55" y="46"/>
                </a:cxn>
                <a:cxn ang="0">
                  <a:pos x="44" y="33"/>
                </a:cxn>
                <a:cxn ang="0">
                  <a:pos x="46" y="25"/>
                </a:cxn>
                <a:cxn ang="0">
                  <a:pos x="62" y="46"/>
                </a:cxn>
                <a:cxn ang="0">
                  <a:pos x="42" y="13"/>
                </a:cxn>
                <a:cxn ang="0">
                  <a:pos x="40" y="13"/>
                </a:cxn>
                <a:cxn ang="0">
                  <a:pos x="41" y="0"/>
                </a:cxn>
                <a:cxn ang="0">
                  <a:pos x="42" y="13"/>
                </a:cxn>
                <a:cxn ang="0">
                  <a:pos x="47" y="17"/>
                </a:cxn>
                <a:cxn ang="0">
                  <a:pos x="46" y="15"/>
                </a:cxn>
                <a:cxn ang="0">
                  <a:pos x="58" y="5"/>
                </a:cxn>
                <a:cxn ang="0">
                  <a:pos x="48" y="16"/>
                </a:cxn>
                <a:cxn ang="0">
                  <a:pos x="50" y="23"/>
                </a:cxn>
                <a:cxn ang="0">
                  <a:pos x="50" y="20"/>
                </a:cxn>
                <a:cxn ang="0">
                  <a:pos x="63" y="22"/>
                </a:cxn>
              </a:cxnLst>
              <a:rect l="0" t="0" r="r" b="b"/>
              <a:pathLst>
                <a:path w="63" h="63">
                  <a:moveTo>
                    <a:pt x="13" y="42"/>
                  </a:moveTo>
                  <a:cubicBezTo>
                    <a:pt x="1" y="42"/>
                    <a:pt x="1" y="42"/>
                    <a:pt x="1" y="42"/>
                  </a:cubicBezTo>
                  <a:cubicBezTo>
                    <a:pt x="0" y="42"/>
                    <a:pt x="0" y="42"/>
                    <a:pt x="0" y="41"/>
                  </a:cubicBezTo>
                  <a:cubicBezTo>
                    <a:pt x="0" y="40"/>
                    <a:pt x="0" y="40"/>
                    <a:pt x="1" y="40"/>
                  </a:cubicBezTo>
                  <a:cubicBezTo>
                    <a:pt x="13" y="40"/>
                    <a:pt x="13" y="40"/>
                    <a:pt x="13" y="40"/>
                  </a:cubicBezTo>
                  <a:cubicBezTo>
                    <a:pt x="14" y="40"/>
                    <a:pt x="14" y="40"/>
                    <a:pt x="14" y="41"/>
                  </a:cubicBezTo>
                  <a:cubicBezTo>
                    <a:pt x="14" y="42"/>
                    <a:pt x="14" y="42"/>
                    <a:pt x="13" y="42"/>
                  </a:cubicBezTo>
                  <a:close/>
                  <a:moveTo>
                    <a:pt x="30" y="19"/>
                  </a:moveTo>
                  <a:cubicBezTo>
                    <a:pt x="19" y="9"/>
                    <a:pt x="19" y="9"/>
                    <a:pt x="19" y="9"/>
                  </a:cubicBezTo>
                  <a:cubicBezTo>
                    <a:pt x="19" y="8"/>
                    <a:pt x="18" y="8"/>
                    <a:pt x="17" y="8"/>
                  </a:cubicBezTo>
                  <a:cubicBezTo>
                    <a:pt x="16" y="8"/>
                    <a:pt x="15" y="8"/>
                    <a:pt x="14" y="9"/>
                  </a:cubicBezTo>
                  <a:cubicBezTo>
                    <a:pt x="9" y="14"/>
                    <a:pt x="9" y="14"/>
                    <a:pt x="9" y="14"/>
                  </a:cubicBezTo>
                  <a:cubicBezTo>
                    <a:pt x="8" y="15"/>
                    <a:pt x="8" y="16"/>
                    <a:pt x="8" y="17"/>
                  </a:cubicBezTo>
                  <a:cubicBezTo>
                    <a:pt x="8" y="18"/>
                    <a:pt x="8" y="19"/>
                    <a:pt x="9" y="19"/>
                  </a:cubicBezTo>
                  <a:cubicBezTo>
                    <a:pt x="19" y="30"/>
                    <a:pt x="19" y="30"/>
                    <a:pt x="19" y="30"/>
                  </a:cubicBezTo>
                  <a:cubicBezTo>
                    <a:pt x="18" y="39"/>
                    <a:pt x="18" y="39"/>
                    <a:pt x="18" y="39"/>
                  </a:cubicBezTo>
                  <a:cubicBezTo>
                    <a:pt x="18" y="38"/>
                    <a:pt x="17" y="38"/>
                    <a:pt x="16" y="37"/>
                  </a:cubicBezTo>
                  <a:cubicBezTo>
                    <a:pt x="4" y="24"/>
                    <a:pt x="4" y="24"/>
                    <a:pt x="4" y="24"/>
                  </a:cubicBezTo>
                  <a:cubicBezTo>
                    <a:pt x="2" y="22"/>
                    <a:pt x="0" y="20"/>
                    <a:pt x="0" y="17"/>
                  </a:cubicBezTo>
                  <a:cubicBezTo>
                    <a:pt x="0" y="14"/>
                    <a:pt x="2" y="11"/>
                    <a:pt x="4" y="9"/>
                  </a:cubicBezTo>
                  <a:cubicBezTo>
                    <a:pt x="9" y="3"/>
                    <a:pt x="9" y="3"/>
                    <a:pt x="9" y="3"/>
                  </a:cubicBezTo>
                  <a:cubicBezTo>
                    <a:pt x="11" y="1"/>
                    <a:pt x="14" y="0"/>
                    <a:pt x="17" y="0"/>
                  </a:cubicBezTo>
                  <a:cubicBezTo>
                    <a:pt x="20" y="0"/>
                    <a:pt x="23" y="1"/>
                    <a:pt x="25" y="4"/>
                  </a:cubicBezTo>
                  <a:cubicBezTo>
                    <a:pt x="37" y="16"/>
                    <a:pt x="37" y="16"/>
                    <a:pt x="37" y="16"/>
                  </a:cubicBezTo>
                  <a:cubicBezTo>
                    <a:pt x="38" y="17"/>
                    <a:pt x="38" y="18"/>
                    <a:pt x="39" y="18"/>
                  </a:cubicBezTo>
                  <a:lnTo>
                    <a:pt x="30" y="19"/>
                  </a:lnTo>
                  <a:close/>
                  <a:moveTo>
                    <a:pt x="7" y="58"/>
                  </a:moveTo>
                  <a:cubicBezTo>
                    <a:pt x="6" y="58"/>
                    <a:pt x="6" y="58"/>
                    <a:pt x="6" y="58"/>
                  </a:cubicBezTo>
                  <a:cubicBezTo>
                    <a:pt x="6" y="58"/>
                    <a:pt x="5" y="58"/>
                    <a:pt x="5" y="58"/>
                  </a:cubicBezTo>
                  <a:cubicBezTo>
                    <a:pt x="5" y="57"/>
                    <a:pt x="5" y="56"/>
                    <a:pt x="5" y="56"/>
                  </a:cubicBezTo>
                  <a:cubicBezTo>
                    <a:pt x="15" y="46"/>
                    <a:pt x="15" y="46"/>
                    <a:pt x="15" y="46"/>
                  </a:cubicBezTo>
                  <a:cubicBezTo>
                    <a:pt x="15" y="46"/>
                    <a:pt x="16" y="46"/>
                    <a:pt x="16" y="46"/>
                  </a:cubicBezTo>
                  <a:cubicBezTo>
                    <a:pt x="17" y="47"/>
                    <a:pt x="17" y="47"/>
                    <a:pt x="16" y="48"/>
                  </a:cubicBezTo>
                  <a:lnTo>
                    <a:pt x="7" y="58"/>
                  </a:lnTo>
                  <a:close/>
                  <a:moveTo>
                    <a:pt x="23" y="62"/>
                  </a:moveTo>
                  <a:cubicBezTo>
                    <a:pt x="23" y="62"/>
                    <a:pt x="22" y="63"/>
                    <a:pt x="22" y="63"/>
                  </a:cubicBezTo>
                  <a:cubicBezTo>
                    <a:pt x="21" y="63"/>
                    <a:pt x="20" y="62"/>
                    <a:pt x="20" y="62"/>
                  </a:cubicBezTo>
                  <a:cubicBezTo>
                    <a:pt x="20" y="49"/>
                    <a:pt x="20" y="49"/>
                    <a:pt x="20" y="49"/>
                  </a:cubicBezTo>
                  <a:cubicBezTo>
                    <a:pt x="20" y="49"/>
                    <a:pt x="21" y="48"/>
                    <a:pt x="22" y="48"/>
                  </a:cubicBezTo>
                  <a:cubicBezTo>
                    <a:pt x="22" y="48"/>
                    <a:pt x="23" y="49"/>
                    <a:pt x="23" y="49"/>
                  </a:cubicBezTo>
                  <a:lnTo>
                    <a:pt x="23" y="62"/>
                  </a:lnTo>
                  <a:close/>
                  <a:moveTo>
                    <a:pt x="59" y="54"/>
                  </a:moveTo>
                  <a:cubicBezTo>
                    <a:pt x="54" y="59"/>
                    <a:pt x="54" y="59"/>
                    <a:pt x="54" y="59"/>
                  </a:cubicBezTo>
                  <a:cubicBezTo>
                    <a:pt x="51" y="61"/>
                    <a:pt x="49" y="62"/>
                    <a:pt x="46" y="62"/>
                  </a:cubicBezTo>
                  <a:cubicBezTo>
                    <a:pt x="43" y="62"/>
                    <a:pt x="40" y="61"/>
                    <a:pt x="38" y="59"/>
                  </a:cubicBezTo>
                  <a:cubicBezTo>
                    <a:pt x="25" y="46"/>
                    <a:pt x="25" y="46"/>
                    <a:pt x="25" y="46"/>
                  </a:cubicBezTo>
                  <a:cubicBezTo>
                    <a:pt x="25" y="46"/>
                    <a:pt x="24" y="45"/>
                    <a:pt x="24" y="44"/>
                  </a:cubicBezTo>
                  <a:cubicBezTo>
                    <a:pt x="33" y="43"/>
                    <a:pt x="33" y="43"/>
                    <a:pt x="33" y="43"/>
                  </a:cubicBezTo>
                  <a:cubicBezTo>
                    <a:pt x="43" y="54"/>
                    <a:pt x="43" y="54"/>
                    <a:pt x="43" y="54"/>
                  </a:cubicBezTo>
                  <a:cubicBezTo>
                    <a:pt x="45" y="55"/>
                    <a:pt x="47" y="55"/>
                    <a:pt x="48" y="54"/>
                  </a:cubicBezTo>
                  <a:cubicBezTo>
                    <a:pt x="54" y="48"/>
                    <a:pt x="54" y="48"/>
                    <a:pt x="54" y="48"/>
                  </a:cubicBezTo>
                  <a:cubicBezTo>
                    <a:pt x="55" y="48"/>
                    <a:pt x="55" y="47"/>
                    <a:pt x="55" y="46"/>
                  </a:cubicBezTo>
                  <a:cubicBezTo>
                    <a:pt x="55" y="45"/>
                    <a:pt x="55" y="44"/>
                    <a:pt x="54" y="43"/>
                  </a:cubicBezTo>
                  <a:cubicBezTo>
                    <a:pt x="44" y="33"/>
                    <a:pt x="44" y="33"/>
                    <a:pt x="44" y="33"/>
                  </a:cubicBezTo>
                  <a:cubicBezTo>
                    <a:pt x="44" y="24"/>
                    <a:pt x="44" y="24"/>
                    <a:pt x="44" y="24"/>
                  </a:cubicBezTo>
                  <a:cubicBezTo>
                    <a:pt x="45" y="24"/>
                    <a:pt x="46" y="25"/>
                    <a:pt x="46" y="25"/>
                  </a:cubicBezTo>
                  <a:cubicBezTo>
                    <a:pt x="59" y="38"/>
                    <a:pt x="59" y="38"/>
                    <a:pt x="59" y="38"/>
                  </a:cubicBezTo>
                  <a:cubicBezTo>
                    <a:pt x="61" y="40"/>
                    <a:pt x="62" y="43"/>
                    <a:pt x="62" y="46"/>
                  </a:cubicBezTo>
                  <a:cubicBezTo>
                    <a:pt x="62" y="49"/>
                    <a:pt x="61" y="52"/>
                    <a:pt x="59" y="54"/>
                  </a:cubicBezTo>
                  <a:close/>
                  <a:moveTo>
                    <a:pt x="42" y="13"/>
                  </a:moveTo>
                  <a:cubicBezTo>
                    <a:pt x="42" y="14"/>
                    <a:pt x="42" y="14"/>
                    <a:pt x="41" y="14"/>
                  </a:cubicBezTo>
                  <a:cubicBezTo>
                    <a:pt x="40" y="14"/>
                    <a:pt x="40" y="14"/>
                    <a:pt x="40" y="13"/>
                  </a:cubicBezTo>
                  <a:cubicBezTo>
                    <a:pt x="40" y="1"/>
                    <a:pt x="40" y="1"/>
                    <a:pt x="40" y="1"/>
                  </a:cubicBezTo>
                  <a:cubicBezTo>
                    <a:pt x="40" y="0"/>
                    <a:pt x="40" y="0"/>
                    <a:pt x="41" y="0"/>
                  </a:cubicBezTo>
                  <a:cubicBezTo>
                    <a:pt x="42" y="0"/>
                    <a:pt x="42" y="0"/>
                    <a:pt x="42" y="1"/>
                  </a:cubicBezTo>
                  <a:lnTo>
                    <a:pt x="42" y="13"/>
                  </a:lnTo>
                  <a:close/>
                  <a:moveTo>
                    <a:pt x="48" y="16"/>
                  </a:moveTo>
                  <a:cubicBezTo>
                    <a:pt x="48" y="17"/>
                    <a:pt x="47" y="17"/>
                    <a:pt x="47" y="17"/>
                  </a:cubicBezTo>
                  <a:cubicBezTo>
                    <a:pt x="47" y="17"/>
                    <a:pt x="47" y="17"/>
                    <a:pt x="46" y="16"/>
                  </a:cubicBezTo>
                  <a:cubicBezTo>
                    <a:pt x="46" y="16"/>
                    <a:pt x="46" y="15"/>
                    <a:pt x="46" y="15"/>
                  </a:cubicBezTo>
                  <a:cubicBezTo>
                    <a:pt x="56" y="5"/>
                    <a:pt x="56" y="5"/>
                    <a:pt x="56" y="5"/>
                  </a:cubicBezTo>
                  <a:cubicBezTo>
                    <a:pt x="56" y="4"/>
                    <a:pt x="57" y="4"/>
                    <a:pt x="58" y="5"/>
                  </a:cubicBezTo>
                  <a:cubicBezTo>
                    <a:pt x="58" y="5"/>
                    <a:pt x="58" y="6"/>
                    <a:pt x="58" y="7"/>
                  </a:cubicBezTo>
                  <a:lnTo>
                    <a:pt x="48" y="16"/>
                  </a:lnTo>
                  <a:close/>
                  <a:moveTo>
                    <a:pt x="62" y="23"/>
                  </a:moveTo>
                  <a:cubicBezTo>
                    <a:pt x="50" y="23"/>
                    <a:pt x="50" y="23"/>
                    <a:pt x="50" y="23"/>
                  </a:cubicBezTo>
                  <a:cubicBezTo>
                    <a:pt x="49" y="23"/>
                    <a:pt x="48" y="22"/>
                    <a:pt x="48" y="22"/>
                  </a:cubicBezTo>
                  <a:cubicBezTo>
                    <a:pt x="48" y="21"/>
                    <a:pt x="49" y="20"/>
                    <a:pt x="50" y="20"/>
                  </a:cubicBezTo>
                  <a:cubicBezTo>
                    <a:pt x="62" y="20"/>
                    <a:pt x="62" y="20"/>
                    <a:pt x="62" y="20"/>
                  </a:cubicBezTo>
                  <a:cubicBezTo>
                    <a:pt x="62" y="20"/>
                    <a:pt x="63" y="21"/>
                    <a:pt x="63" y="22"/>
                  </a:cubicBezTo>
                  <a:cubicBezTo>
                    <a:pt x="63" y="22"/>
                    <a:pt x="62" y="23"/>
                    <a:pt x="62" y="23"/>
                  </a:cubicBezTo>
                  <a:close/>
                </a:path>
              </a:pathLst>
            </a:custGeom>
            <a:solidFill>
              <a:srgbClr val="FFFFFF"/>
            </a:solidFill>
            <a:ln w="9525">
              <a:noFill/>
              <a:round/>
            </a:ln>
          </p:spPr>
          <p:txBody>
            <a:bodyPr vert="horz" wrap="square" lIns="91412" tIns="45706" rIns="91412" bIns="45706" numCol="1" anchor="t" anchorCtr="0" compatLnSpc="1"/>
            <a:lstStyle/>
            <a:p>
              <a:endParaRPr lang="en-US" sz="1800">
                <a:solidFill>
                  <a:schemeClr val="accent5">
                    <a:lumMod val="20000"/>
                    <a:lumOff val="80000"/>
                  </a:schemeClr>
                </a:solidFill>
                <a:latin typeface="微软雅黑" panose="020B0503020204020204" pitchFamily="34" charset="-122"/>
                <a:ea typeface="微软雅黑" panose="020B0503020204020204" pitchFamily="34" charset="-122"/>
              </a:endParaRPr>
            </a:p>
          </p:txBody>
        </p:sp>
      </p:grpSp>
      <p:grpSp>
        <p:nvGrpSpPr>
          <p:cNvPr id="41" name="组合 5"/>
          <p:cNvGrpSpPr/>
          <p:nvPr/>
        </p:nvGrpSpPr>
        <p:grpSpPr>
          <a:xfrm>
            <a:off x="774631" y="1341346"/>
            <a:ext cx="3152166" cy="1626326"/>
            <a:chOff x="2062553" y="2924342"/>
            <a:chExt cx="8408371" cy="4336869"/>
          </a:xfrm>
        </p:grpSpPr>
        <p:sp>
          <p:nvSpPr>
            <p:cNvPr id="42" name="Freeform 1"/>
            <p:cNvSpPr>
              <a:spLocks noChangeArrowheads="1"/>
            </p:cNvSpPr>
            <p:nvPr/>
          </p:nvSpPr>
          <p:spPr bwMode="auto">
            <a:xfrm>
              <a:off x="2062553" y="4681518"/>
              <a:ext cx="1388263" cy="1603470"/>
            </a:xfrm>
            <a:custGeom>
              <a:avLst/>
              <a:gdLst>
                <a:gd name="T0" fmla="*/ 13311 w 13312"/>
                <a:gd name="T1" fmla="*/ 11531 h 15376"/>
                <a:gd name="T2" fmla="*/ 6656 w 13312"/>
                <a:gd name="T3" fmla="*/ 15375 h 15376"/>
                <a:gd name="T4" fmla="*/ 0 w 13312"/>
                <a:gd name="T5" fmla="*/ 11531 h 15376"/>
                <a:gd name="T6" fmla="*/ 0 w 13312"/>
                <a:gd name="T7" fmla="*/ 3844 h 15376"/>
                <a:gd name="T8" fmla="*/ 6656 w 13312"/>
                <a:gd name="T9" fmla="*/ 0 h 15376"/>
                <a:gd name="T10" fmla="*/ 13311 w 13312"/>
                <a:gd name="T11" fmla="*/ 3844 h 15376"/>
                <a:gd name="T12" fmla="*/ 13311 w 13312"/>
                <a:gd name="T13" fmla="*/ 11531 h 15376"/>
              </a:gdLst>
              <a:ahLst/>
              <a:cxnLst>
                <a:cxn ang="0">
                  <a:pos x="T0" y="T1"/>
                </a:cxn>
                <a:cxn ang="0">
                  <a:pos x="T2" y="T3"/>
                </a:cxn>
                <a:cxn ang="0">
                  <a:pos x="T4" y="T5"/>
                </a:cxn>
                <a:cxn ang="0">
                  <a:pos x="T6" y="T7"/>
                </a:cxn>
                <a:cxn ang="0">
                  <a:pos x="T8" y="T9"/>
                </a:cxn>
                <a:cxn ang="0">
                  <a:pos x="T10" y="T11"/>
                </a:cxn>
                <a:cxn ang="0">
                  <a:pos x="T12" y="T13"/>
                </a:cxn>
              </a:cxnLst>
              <a:rect l="0" t="0" r="r" b="b"/>
              <a:pathLst>
                <a:path w="13312" h="15376">
                  <a:moveTo>
                    <a:pt x="13311" y="11531"/>
                  </a:moveTo>
                  <a:lnTo>
                    <a:pt x="6656" y="15375"/>
                  </a:lnTo>
                  <a:lnTo>
                    <a:pt x="0" y="11531"/>
                  </a:lnTo>
                  <a:lnTo>
                    <a:pt x="0" y="3844"/>
                  </a:lnTo>
                  <a:lnTo>
                    <a:pt x="6656" y="0"/>
                  </a:lnTo>
                  <a:lnTo>
                    <a:pt x="13311" y="3844"/>
                  </a:lnTo>
                  <a:lnTo>
                    <a:pt x="13311" y="11531"/>
                  </a:lnTo>
                </a:path>
              </a:pathLst>
            </a:custGeom>
            <a:solidFill>
              <a:schemeClr val="accent4"/>
            </a:solidFill>
            <a:ln>
              <a:noFill/>
            </a:ln>
            <a:effectLst/>
          </p:spPr>
          <p:txBody>
            <a:bodyPr wrap="none" anchor="ctr"/>
            <a:lstStyle/>
            <a:p>
              <a:endParaRPr lang="en-US" sz="1800">
                <a:solidFill>
                  <a:schemeClr val="accent5">
                    <a:lumMod val="20000"/>
                    <a:lumOff val="80000"/>
                  </a:schemeClr>
                </a:solidFill>
                <a:latin typeface="微软雅黑" panose="020B0503020204020204" pitchFamily="34" charset="-122"/>
                <a:ea typeface="微软雅黑" panose="020B0503020204020204" pitchFamily="34" charset="-122"/>
              </a:endParaRPr>
            </a:p>
          </p:txBody>
        </p:sp>
        <p:sp>
          <p:nvSpPr>
            <p:cNvPr id="43" name="TextBox 49"/>
            <p:cNvSpPr txBox="1"/>
            <p:nvPr/>
          </p:nvSpPr>
          <p:spPr>
            <a:xfrm>
              <a:off x="3503030" y="4294047"/>
              <a:ext cx="2544285" cy="738436"/>
            </a:xfrm>
            <a:prstGeom prst="rect">
              <a:avLst/>
            </a:prstGeom>
            <a:noFill/>
          </p:spPr>
          <p:txBody>
            <a:bodyPr wrap="none" rtlCol="0">
              <a:spAutoFit/>
            </a:bodyPr>
            <a:lstStyle/>
            <a:p>
              <a:pPr defTabSz="912495"/>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rPr>
                <a:t>标题关键字</a:t>
              </a:r>
            </a:p>
          </p:txBody>
        </p:sp>
        <p:sp>
          <p:nvSpPr>
            <p:cNvPr id="44" name="TextBox 50"/>
            <p:cNvSpPr txBox="1"/>
            <p:nvPr/>
          </p:nvSpPr>
          <p:spPr>
            <a:xfrm>
              <a:off x="3552649" y="5168977"/>
              <a:ext cx="3929648" cy="2092234"/>
            </a:xfrm>
            <a:prstGeom prst="rect">
              <a:avLst/>
            </a:prstGeom>
            <a:noFill/>
          </p:spPr>
          <p:txBody>
            <a:bodyPr wrap="square" rtlCol="0">
              <a:spAutoFit/>
            </a:bodyPr>
            <a:lstStyle/>
            <a:p>
              <a:r>
                <a:rPr lang="zh-CN" altLang="en-US" sz="900" dirty="0">
                  <a:solidFill>
                    <a:schemeClr val="bg1">
                      <a:lumMod val="65000"/>
                    </a:schemeClr>
                  </a:solidFill>
                  <a:latin typeface="微软雅黑" panose="020B0503020204020204" pitchFamily="34" charset="-122"/>
                  <a:ea typeface="微软雅黑" panose="020B0503020204020204" pitchFamily="34" charset="-122"/>
                  <a:cs typeface="Lato Light" panose="020F0502020204030203"/>
                </a:rPr>
                <a:t>输入您的内容输入您的内容输入您的内容输入您的内容输入您的内容输入您的内容输入您的内容输入您的内容</a:t>
              </a:r>
              <a:endParaRPr lang="en-US" sz="900" dirty="0">
                <a:solidFill>
                  <a:schemeClr val="bg1">
                    <a:lumMod val="65000"/>
                  </a:schemeClr>
                </a:solidFill>
                <a:latin typeface="微软雅黑" panose="020B0503020204020204" pitchFamily="34" charset="-122"/>
                <a:ea typeface="微软雅黑" panose="020B0503020204020204" pitchFamily="34" charset="-122"/>
                <a:cs typeface="Lato Light" panose="020F0502020204030203"/>
              </a:endParaRPr>
            </a:p>
          </p:txBody>
        </p:sp>
        <p:grpSp>
          <p:nvGrpSpPr>
            <p:cNvPr id="45" name="Group 55"/>
            <p:cNvGrpSpPr/>
            <p:nvPr/>
          </p:nvGrpSpPr>
          <p:grpSpPr>
            <a:xfrm>
              <a:off x="2570063" y="2924342"/>
              <a:ext cx="7900861" cy="1757177"/>
              <a:chOff x="2731427" y="2924341"/>
              <a:chExt cx="7900861" cy="1757177"/>
            </a:xfrm>
          </p:grpSpPr>
          <p:cxnSp>
            <p:nvCxnSpPr>
              <p:cNvPr id="47" name="Straight Connector 7"/>
              <p:cNvCxnSpPr/>
              <p:nvPr/>
            </p:nvCxnSpPr>
            <p:spPr>
              <a:xfrm flipH="1">
                <a:off x="2731427" y="2924341"/>
                <a:ext cx="7900861" cy="0"/>
              </a:xfrm>
              <a:prstGeom prst="line">
                <a:avLst/>
              </a:prstGeom>
              <a:ln>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cxnSp>
            <p:nvCxnSpPr>
              <p:cNvPr id="48" name="Straight Connector 44"/>
              <p:cNvCxnSpPr>
                <a:stCxn id="42" idx="4"/>
              </p:cNvCxnSpPr>
              <p:nvPr/>
            </p:nvCxnSpPr>
            <p:spPr>
              <a:xfrm flipV="1">
                <a:off x="2756684" y="2924341"/>
                <a:ext cx="0" cy="1757177"/>
              </a:xfrm>
              <a:prstGeom prst="line">
                <a:avLst/>
              </a:prstGeom>
              <a:ln>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cxnSp>
            <p:nvCxnSpPr>
              <p:cNvPr id="49" name="Straight Connector 56"/>
              <p:cNvCxnSpPr/>
              <p:nvPr/>
            </p:nvCxnSpPr>
            <p:spPr>
              <a:xfrm flipV="1">
                <a:off x="10632288" y="2932531"/>
                <a:ext cx="0" cy="681400"/>
              </a:xfrm>
              <a:prstGeom prst="line">
                <a:avLst/>
              </a:prstGeom>
              <a:ln>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grpSp>
        <p:sp>
          <p:nvSpPr>
            <p:cNvPr id="46" name="Freeform 81"/>
            <p:cNvSpPr>
              <a:spLocks noEditPoints="1"/>
            </p:cNvSpPr>
            <p:nvPr/>
          </p:nvSpPr>
          <p:spPr bwMode="auto">
            <a:xfrm>
              <a:off x="2381378" y="5053205"/>
              <a:ext cx="760387" cy="763664"/>
            </a:xfrm>
            <a:custGeom>
              <a:avLst/>
              <a:gdLst/>
              <a:ahLst/>
              <a:cxnLst>
                <a:cxn ang="0">
                  <a:pos x="231" y="86"/>
                </a:cxn>
                <a:cxn ang="0">
                  <a:pos x="198" y="119"/>
                </a:cxn>
                <a:cxn ang="0">
                  <a:pos x="152" y="131"/>
                </a:cxn>
                <a:cxn ang="0">
                  <a:pos x="180" y="103"/>
                </a:cxn>
                <a:cxn ang="0">
                  <a:pos x="181" y="102"/>
                </a:cxn>
                <a:cxn ang="0">
                  <a:pos x="214" y="69"/>
                </a:cxn>
                <a:cxn ang="0">
                  <a:pos x="214" y="35"/>
                </a:cxn>
                <a:cxn ang="0">
                  <a:pos x="181" y="35"/>
                </a:cxn>
                <a:cxn ang="0">
                  <a:pos x="147" y="69"/>
                </a:cxn>
                <a:cxn ang="0">
                  <a:pos x="147" y="69"/>
                </a:cxn>
                <a:cxn ang="0">
                  <a:pos x="147" y="69"/>
                </a:cxn>
                <a:cxn ang="0">
                  <a:pos x="119" y="98"/>
                </a:cxn>
                <a:cxn ang="0">
                  <a:pos x="131" y="52"/>
                </a:cxn>
                <a:cxn ang="0">
                  <a:pos x="164" y="19"/>
                </a:cxn>
                <a:cxn ang="0">
                  <a:pos x="231" y="19"/>
                </a:cxn>
                <a:cxn ang="0">
                  <a:pos x="231" y="86"/>
                </a:cxn>
                <a:cxn ang="0">
                  <a:pos x="94" y="173"/>
                </a:cxn>
                <a:cxn ang="0">
                  <a:pos x="94" y="173"/>
                </a:cxn>
                <a:cxn ang="0">
                  <a:pos x="85" y="177"/>
                </a:cxn>
                <a:cxn ang="0">
                  <a:pos x="73" y="165"/>
                </a:cxn>
                <a:cxn ang="0">
                  <a:pos x="77" y="156"/>
                </a:cxn>
                <a:cxn ang="0">
                  <a:pos x="156" y="77"/>
                </a:cxn>
                <a:cxn ang="0">
                  <a:pos x="165" y="73"/>
                </a:cxn>
                <a:cxn ang="0">
                  <a:pos x="177" y="85"/>
                </a:cxn>
                <a:cxn ang="0">
                  <a:pos x="174" y="93"/>
                </a:cxn>
                <a:cxn ang="0">
                  <a:pos x="174" y="93"/>
                </a:cxn>
                <a:cxn ang="0">
                  <a:pos x="94" y="173"/>
                </a:cxn>
                <a:cxn ang="0">
                  <a:pos x="69" y="147"/>
                </a:cxn>
                <a:cxn ang="0">
                  <a:pos x="35" y="181"/>
                </a:cxn>
                <a:cxn ang="0">
                  <a:pos x="35" y="214"/>
                </a:cxn>
                <a:cxn ang="0">
                  <a:pos x="69" y="214"/>
                </a:cxn>
                <a:cxn ang="0">
                  <a:pos x="102" y="181"/>
                </a:cxn>
                <a:cxn ang="0">
                  <a:pos x="103" y="180"/>
                </a:cxn>
                <a:cxn ang="0">
                  <a:pos x="131" y="152"/>
                </a:cxn>
                <a:cxn ang="0">
                  <a:pos x="119" y="198"/>
                </a:cxn>
                <a:cxn ang="0">
                  <a:pos x="86" y="231"/>
                </a:cxn>
                <a:cxn ang="0">
                  <a:pos x="19" y="231"/>
                </a:cxn>
                <a:cxn ang="0">
                  <a:pos x="19" y="164"/>
                </a:cxn>
                <a:cxn ang="0">
                  <a:pos x="52" y="131"/>
                </a:cxn>
                <a:cxn ang="0">
                  <a:pos x="98" y="118"/>
                </a:cxn>
                <a:cxn ang="0">
                  <a:pos x="69" y="147"/>
                </a:cxn>
                <a:cxn ang="0">
                  <a:pos x="69" y="147"/>
                </a:cxn>
              </a:cxnLst>
              <a:rect l="0" t="0" r="r" b="b"/>
              <a:pathLst>
                <a:path w="249" h="250">
                  <a:moveTo>
                    <a:pt x="231" y="86"/>
                  </a:moveTo>
                  <a:cubicBezTo>
                    <a:pt x="198" y="119"/>
                    <a:pt x="198" y="119"/>
                    <a:pt x="198" y="119"/>
                  </a:cubicBezTo>
                  <a:cubicBezTo>
                    <a:pt x="185" y="131"/>
                    <a:pt x="168" y="136"/>
                    <a:pt x="152" y="131"/>
                  </a:cubicBezTo>
                  <a:cubicBezTo>
                    <a:pt x="180" y="103"/>
                    <a:pt x="180" y="103"/>
                    <a:pt x="180" y="103"/>
                  </a:cubicBezTo>
                  <a:cubicBezTo>
                    <a:pt x="180" y="103"/>
                    <a:pt x="180" y="103"/>
                    <a:pt x="181" y="102"/>
                  </a:cubicBezTo>
                  <a:cubicBezTo>
                    <a:pt x="214" y="69"/>
                    <a:pt x="214" y="69"/>
                    <a:pt x="214" y="69"/>
                  </a:cubicBezTo>
                  <a:cubicBezTo>
                    <a:pt x="223" y="60"/>
                    <a:pt x="223" y="45"/>
                    <a:pt x="214" y="35"/>
                  </a:cubicBezTo>
                  <a:cubicBezTo>
                    <a:pt x="205" y="26"/>
                    <a:pt x="190" y="26"/>
                    <a:pt x="181" y="35"/>
                  </a:cubicBezTo>
                  <a:cubicBezTo>
                    <a:pt x="147" y="69"/>
                    <a:pt x="147" y="69"/>
                    <a:pt x="147" y="69"/>
                  </a:cubicBezTo>
                  <a:cubicBezTo>
                    <a:pt x="147" y="69"/>
                    <a:pt x="147" y="69"/>
                    <a:pt x="147" y="69"/>
                  </a:cubicBezTo>
                  <a:cubicBezTo>
                    <a:pt x="147" y="69"/>
                    <a:pt x="147" y="69"/>
                    <a:pt x="147" y="69"/>
                  </a:cubicBezTo>
                  <a:cubicBezTo>
                    <a:pt x="119" y="98"/>
                    <a:pt x="119" y="98"/>
                    <a:pt x="119" y="98"/>
                  </a:cubicBezTo>
                  <a:cubicBezTo>
                    <a:pt x="114" y="82"/>
                    <a:pt x="118" y="64"/>
                    <a:pt x="131" y="52"/>
                  </a:cubicBezTo>
                  <a:cubicBezTo>
                    <a:pt x="164" y="19"/>
                    <a:pt x="164" y="19"/>
                    <a:pt x="164" y="19"/>
                  </a:cubicBezTo>
                  <a:cubicBezTo>
                    <a:pt x="183" y="0"/>
                    <a:pt x="212" y="0"/>
                    <a:pt x="231" y="19"/>
                  </a:cubicBezTo>
                  <a:cubicBezTo>
                    <a:pt x="249" y="37"/>
                    <a:pt x="249" y="67"/>
                    <a:pt x="231" y="86"/>
                  </a:cubicBezTo>
                  <a:moveTo>
                    <a:pt x="94" y="173"/>
                  </a:moveTo>
                  <a:cubicBezTo>
                    <a:pt x="94" y="173"/>
                    <a:pt x="94" y="173"/>
                    <a:pt x="94" y="173"/>
                  </a:cubicBezTo>
                  <a:cubicBezTo>
                    <a:pt x="91" y="176"/>
                    <a:pt x="88" y="177"/>
                    <a:pt x="85" y="177"/>
                  </a:cubicBezTo>
                  <a:cubicBezTo>
                    <a:pt x="78" y="177"/>
                    <a:pt x="73" y="172"/>
                    <a:pt x="73" y="165"/>
                  </a:cubicBezTo>
                  <a:cubicBezTo>
                    <a:pt x="73" y="162"/>
                    <a:pt x="75" y="158"/>
                    <a:pt x="77" y="156"/>
                  </a:cubicBezTo>
                  <a:cubicBezTo>
                    <a:pt x="156" y="77"/>
                    <a:pt x="156" y="77"/>
                    <a:pt x="156" y="77"/>
                  </a:cubicBezTo>
                  <a:cubicBezTo>
                    <a:pt x="158" y="75"/>
                    <a:pt x="162" y="73"/>
                    <a:pt x="165" y="73"/>
                  </a:cubicBezTo>
                  <a:cubicBezTo>
                    <a:pt x="172" y="73"/>
                    <a:pt x="177" y="78"/>
                    <a:pt x="177" y="85"/>
                  </a:cubicBezTo>
                  <a:cubicBezTo>
                    <a:pt x="177" y="88"/>
                    <a:pt x="176" y="91"/>
                    <a:pt x="174" y="93"/>
                  </a:cubicBezTo>
                  <a:cubicBezTo>
                    <a:pt x="174" y="93"/>
                    <a:pt x="174" y="93"/>
                    <a:pt x="174" y="93"/>
                  </a:cubicBezTo>
                  <a:lnTo>
                    <a:pt x="94" y="173"/>
                  </a:lnTo>
                  <a:close/>
                  <a:moveTo>
                    <a:pt x="69" y="147"/>
                  </a:moveTo>
                  <a:cubicBezTo>
                    <a:pt x="35" y="181"/>
                    <a:pt x="35" y="181"/>
                    <a:pt x="35" y="181"/>
                  </a:cubicBezTo>
                  <a:cubicBezTo>
                    <a:pt x="26" y="190"/>
                    <a:pt x="26" y="205"/>
                    <a:pt x="35" y="214"/>
                  </a:cubicBezTo>
                  <a:cubicBezTo>
                    <a:pt x="45" y="224"/>
                    <a:pt x="60" y="224"/>
                    <a:pt x="69" y="214"/>
                  </a:cubicBezTo>
                  <a:cubicBezTo>
                    <a:pt x="102" y="181"/>
                    <a:pt x="102" y="181"/>
                    <a:pt x="102" y="181"/>
                  </a:cubicBezTo>
                  <a:cubicBezTo>
                    <a:pt x="102" y="181"/>
                    <a:pt x="103" y="180"/>
                    <a:pt x="103" y="180"/>
                  </a:cubicBezTo>
                  <a:cubicBezTo>
                    <a:pt x="131" y="152"/>
                    <a:pt x="131" y="152"/>
                    <a:pt x="131" y="152"/>
                  </a:cubicBezTo>
                  <a:cubicBezTo>
                    <a:pt x="135" y="168"/>
                    <a:pt x="131" y="185"/>
                    <a:pt x="119" y="198"/>
                  </a:cubicBezTo>
                  <a:cubicBezTo>
                    <a:pt x="86" y="231"/>
                    <a:pt x="86" y="231"/>
                    <a:pt x="86" y="231"/>
                  </a:cubicBezTo>
                  <a:cubicBezTo>
                    <a:pt x="67" y="250"/>
                    <a:pt x="37" y="250"/>
                    <a:pt x="19" y="231"/>
                  </a:cubicBezTo>
                  <a:cubicBezTo>
                    <a:pt x="0" y="213"/>
                    <a:pt x="0" y="183"/>
                    <a:pt x="19" y="164"/>
                  </a:cubicBezTo>
                  <a:cubicBezTo>
                    <a:pt x="52" y="131"/>
                    <a:pt x="52" y="131"/>
                    <a:pt x="52" y="131"/>
                  </a:cubicBezTo>
                  <a:cubicBezTo>
                    <a:pt x="65" y="118"/>
                    <a:pt x="82" y="114"/>
                    <a:pt x="98" y="118"/>
                  </a:cubicBezTo>
                  <a:cubicBezTo>
                    <a:pt x="69" y="147"/>
                    <a:pt x="69" y="147"/>
                    <a:pt x="69" y="147"/>
                  </a:cubicBezTo>
                  <a:cubicBezTo>
                    <a:pt x="69" y="147"/>
                    <a:pt x="69" y="147"/>
                    <a:pt x="69" y="147"/>
                  </a:cubicBezTo>
                </a:path>
              </a:pathLst>
            </a:custGeom>
            <a:solidFill>
              <a:srgbClr val="FFFFFF"/>
            </a:solidFill>
            <a:ln w="9525">
              <a:noFill/>
              <a:round/>
            </a:ln>
          </p:spPr>
          <p:txBody>
            <a:bodyPr vert="horz" wrap="square" lIns="91412" tIns="45706" rIns="91412" bIns="45706" numCol="1" anchor="t" anchorCtr="0" compatLnSpc="1"/>
            <a:lstStyle/>
            <a:p>
              <a:endParaRPr lang="en-US" sz="1800" dirty="0">
                <a:solidFill>
                  <a:schemeClr val="accent5">
                    <a:lumMod val="20000"/>
                    <a:lumOff val="80000"/>
                  </a:schemeClr>
                </a:solidFill>
                <a:latin typeface="微软雅黑" panose="020B0503020204020204" pitchFamily="34" charset="-122"/>
                <a:ea typeface="微软雅黑" panose="020B0503020204020204" pitchFamily="34" charset="-122"/>
              </a:endParaRPr>
            </a:p>
          </p:txBody>
        </p:sp>
      </p:grpSp>
      <p:sp>
        <p:nvSpPr>
          <p:cNvPr id="50" name="文本框 49"/>
          <p:cNvSpPr txBox="1"/>
          <p:nvPr/>
        </p:nvSpPr>
        <p:spPr>
          <a:xfrm>
            <a:off x="356595" y="279140"/>
            <a:ext cx="4468411" cy="369300"/>
          </a:xfrm>
          <a:prstGeom prst="rect">
            <a:avLst/>
          </a:prstGeom>
          <a:noFill/>
        </p:spPr>
        <p:txBody>
          <a:bodyPr wrap="square" lIns="121889" tIns="60944" rIns="121889" bIns="60944" rtlCol="0">
            <a:spAutoFit/>
          </a:bodyPr>
          <a:lstStyle>
            <a:defPPr>
              <a:defRPr lang="zh-CN"/>
            </a:defPPr>
            <a:lvl1pPr algn="ctr">
              <a:defRPr sz="8800" b="1">
                <a:gradFill>
                  <a:gsLst>
                    <a:gs pos="0">
                      <a:srgbClr val="00B0F0"/>
                    </a:gs>
                    <a:gs pos="100000">
                      <a:schemeClr val="tx2">
                        <a:lumMod val="50000"/>
                      </a:schemeClr>
                    </a:gs>
                  </a:gsLst>
                  <a:lin ang="2400000" scaled="0"/>
                </a:gradFill>
                <a:effectLst>
                  <a:outerShdw blurRad="317500" dist="165100" dir="2700000" algn="tl" rotWithShape="0">
                    <a:prstClr val="black">
                      <a:alpha val="60000"/>
                    </a:prstClr>
                  </a:outerShdw>
                </a:effectLst>
                <a:latin typeface="Yuanti SC" charset="-122"/>
                <a:ea typeface="Yuanti SC" charset="-122"/>
                <a:cs typeface="Yuanti SC" charset="-122"/>
              </a:defRPr>
            </a:lvl1pPr>
          </a:lstStyle>
          <a:p>
            <a:pPr algn="l"/>
            <a:r>
              <a:rPr lang="zh-CN" altLang="en-US" sz="1600" dirty="0" smtClean="0">
                <a:solidFill>
                  <a:schemeClr val="tx1">
                    <a:lumMod val="75000"/>
                    <a:lumOff val="25000"/>
                  </a:schemeClr>
                </a:solidFill>
                <a:effectLst/>
              </a:rPr>
              <a:t>点击</a:t>
            </a:r>
            <a:r>
              <a:rPr lang="zh-CN" altLang="en-US" sz="1600" dirty="0">
                <a:solidFill>
                  <a:schemeClr val="tx1">
                    <a:lumMod val="75000"/>
                    <a:lumOff val="25000"/>
                  </a:schemeClr>
                </a:solidFill>
                <a:effectLst/>
              </a:rPr>
              <a:t>此处添加副标题</a:t>
            </a:r>
          </a:p>
        </p:txBody>
      </p:sp>
    </p:spTree>
  </p:cSld>
  <p:clrMapOvr>
    <a:masterClrMapping/>
  </p:clrMapOvr>
  <mc:AlternateContent xmlns:mc="http://schemas.openxmlformats.org/markup-compatibility/2006" xmlns:p14="http://schemas.microsoft.com/office/powerpoint/2010/main">
    <mc:Choice Requires="p14">
      <p:transition spd="slow" p14:dur="1500" advClick="0" advTm="0">
        <p:split orient="vert"/>
      </p:transition>
    </mc:Choice>
    <mc:Fallback xmlns="">
      <p:transition spd="slow" advClick="0" advTm="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5"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2"/>
                                        </p:tgtEl>
                                        <p:attrNameLst>
                                          <p:attrName>ppt_y</p:attrName>
                                        </p:attrNameLst>
                                      </p:cBhvr>
                                      <p:tavLst>
                                        <p:tav tm="0" fmla="#ppt_y+(sin(-2*pi*(1-$))*-#ppt_x+cos(-2*pi*(1-$))*(1-#ppt_y))*(1-$)">
                                          <p:val>
                                            <p:fltVal val="0"/>
                                          </p:val>
                                        </p:tav>
                                        <p:tav tm="100000">
                                          <p:val>
                                            <p:fltVal val="1"/>
                                          </p:val>
                                        </p:tav>
                                      </p:tavLst>
                                    </p:anim>
                                  </p:childTnLst>
                                </p:cTn>
                              </p:par>
                              <p:par>
                                <p:cTn id="11" presetID="15" presetClass="entr" presetSubtype="0" fill="hold" nodeType="withEffect">
                                  <p:stCondLst>
                                    <p:cond delay="250"/>
                                  </p:stCondLst>
                                  <p:childTnLst>
                                    <p:set>
                                      <p:cBhvr>
                                        <p:cTn id="12" dur="1" fill="hold">
                                          <p:stCondLst>
                                            <p:cond delay="0"/>
                                          </p:stCondLst>
                                        </p:cTn>
                                        <p:tgtEl>
                                          <p:spTgt spid="5"/>
                                        </p:tgtEl>
                                        <p:attrNameLst>
                                          <p:attrName>style.visibility</p:attrName>
                                        </p:attrNameLst>
                                      </p:cBhvr>
                                      <p:to>
                                        <p:strVal val="visible"/>
                                      </p:to>
                                    </p:set>
                                    <p:anim calcmode="lin" valueType="num">
                                      <p:cBhvr>
                                        <p:cTn id="13" dur="1000" fill="hold"/>
                                        <p:tgtEl>
                                          <p:spTgt spid="5"/>
                                        </p:tgtEl>
                                        <p:attrNameLst>
                                          <p:attrName>ppt_w</p:attrName>
                                        </p:attrNameLst>
                                      </p:cBhvr>
                                      <p:tavLst>
                                        <p:tav tm="0">
                                          <p:val>
                                            <p:fltVal val="0"/>
                                          </p:val>
                                        </p:tav>
                                        <p:tav tm="100000">
                                          <p:val>
                                            <p:strVal val="#ppt_w"/>
                                          </p:val>
                                        </p:tav>
                                      </p:tavLst>
                                    </p:anim>
                                    <p:anim calcmode="lin" valueType="num">
                                      <p:cBhvr>
                                        <p:cTn id="14" dur="1000" fill="hold"/>
                                        <p:tgtEl>
                                          <p:spTgt spid="5"/>
                                        </p:tgtEl>
                                        <p:attrNameLst>
                                          <p:attrName>ppt_h</p:attrName>
                                        </p:attrNameLst>
                                      </p:cBhvr>
                                      <p:tavLst>
                                        <p:tav tm="0">
                                          <p:val>
                                            <p:fltVal val="0"/>
                                          </p:val>
                                        </p:tav>
                                        <p:tav tm="100000">
                                          <p:val>
                                            <p:strVal val="#ppt_h"/>
                                          </p:val>
                                        </p:tav>
                                      </p:tavLst>
                                    </p:anim>
                                    <p:anim calcmode="lin" valueType="num">
                                      <p:cBhvr>
                                        <p:cTn id="15" dur="1000" fill="hold"/>
                                        <p:tgtEl>
                                          <p:spTgt spid="5"/>
                                        </p:tgtEl>
                                        <p:attrNameLst>
                                          <p:attrName>ppt_x</p:attrName>
                                        </p:attrNameLst>
                                      </p:cBhvr>
                                      <p:tavLst>
                                        <p:tav tm="0" fmla="#ppt_x+(cos(-2*pi*(1-$))*-#ppt_x-sin(-2*pi*(1-$))*(1-#ppt_y))*(1-$)">
                                          <p:val>
                                            <p:fltVal val="0"/>
                                          </p:val>
                                        </p:tav>
                                        <p:tav tm="100000">
                                          <p:val>
                                            <p:fltVal val="1"/>
                                          </p:val>
                                        </p:tav>
                                      </p:tavLst>
                                    </p:anim>
                                    <p:anim calcmode="lin" valueType="num">
                                      <p:cBhvr>
                                        <p:cTn id="16" dur="1000" fill="hold"/>
                                        <p:tgtEl>
                                          <p:spTgt spid="5"/>
                                        </p:tgtEl>
                                        <p:attrNameLst>
                                          <p:attrName>ppt_y</p:attrName>
                                        </p:attrNameLst>
                                      </p:cBhvr>
                                      <p:tavLst>
                                        <p:tav tm="0" fmla="#ppt_y+(sin(-2*pi*(1-$))*-#ppt_x+cos(-2*pi*(1-$))*(1-#ppt_y))*(1-$)">
                                          <p:val>
                                            <p:fltVal val="0"/>
                                          </p:val>
                                        </p:tav>
                                        <p:tav tm="100000">
                                          <p:val>
                                            <p:fltVal val="1"/>
                                          </p:val>
                                        </p:tav>
                                      </p:tavLst>
                                    </p:anim>
                                  </p:childTnLst>
                                </p:cTn>
                              </p:par>
                              <p:par>
                                <p:cTn id="17" presetID="15" presetClass="entr" presetSubtype="0" fill="hold" nodeType="withEffect">
                                  <p:stCondLst>
                                    <p:cond delay="500"/>
                                  </p:stCondLst>
                                  <p:childTnLst>
                                    <p:set>
                                      <p:cBhvr>
                                        <p:cTn id="18" dur="1" fill="hold">
                                          <p:stCondLst>
                                            <p:cond delay="0"/>
                                          </p:stCondLst>
                                        </p:cTn>
                                        <p:tgtEl>
                                          <p:spTgt spid="8"/>
                                        </p:tgtEl>
                                        <p:attrNameLst>
                                          <p:attrName>style.visibility</p:attrName>
                                        </p:attrNameLst>
                                      </p:cBhvr>
                                      <p:to>
                                        <p:strVal val="visible"/>
                                      </p:to>
                                    </p:set>
                                    <p:anim calcmode="lin" valueType="num">
                                      <p:cBhvr>
                                        <p:cTn id="19" dur="1000" fill="hold"/>
                                        <p:tgtEl>
                                          <p:spTgt spid="8"/>
                                        </p:tgtEl>
                                        <p:attrNameLst>
                                          <p:attrName>ppt_w</p:attrName>
                                        </p:attrNameLst>
                                      </p:cBhvr>
                                      <p:tavLst>
                                        <p:tav tm="0">
                                          <p:val>
                                            <p:fltVal val="0"/>
                                          </p:val>
                                        </p:tav>
                                        <p:tav tm="100000">
                                          <p:val>
                                            <p:strVal val="#ppt_w"/>
                                          </p:val>
                                        </p:tav>
                                      </p:tavLst>
                                    </p:anim>
                                    <p:anim calcmode="lin" valueType="num">
                                      <p:cBhvr>
                                        <p:cTn id="20" dur="1000" fill="hold"/>
                                        <p:tgtEl>
                                          <p:spTgt spid="8"/>
                                        </p:tgtEl>
                                        <p:attrNameLst>
                                          <p:attrName>ppt_h</p:attrName>
                                        </p:attrNameLst>
                                      </p:cBhvr>
                                      <p:tavLst>
                                        <p:tav tm="0">
                                          <p:val>
                                            <p:fltVal val="0"/>
                                          </p:val>
                                        </p:tav>
                                        <p:tav tm="100000">
                                          <p:val>
                                            <p:strVal val="#ppt_h"/>
                                          </p:val>
                                        </p:tav>
                                      </p:tavLst>
                                    </p:anim>
                                    <p:anim calcmode="lin" valueType="num">
                                      <p:cBhvr>
                                        <p:cTn id="21" dur="1000" fill="hold"/>
                                        <p:tgtEl>
                                          <p:spTgt spid="8"/>
                                        </p:tgtEl>
                                        <p:attrNameLst>
                                          <p:attrName>ppt_x</p:attrName>
                                        </p:attrNameLst>
                                      </p:cBhvr>
                                      <p:tavLst>
                                        <p:tav tm="0" fmla="#ppt_x+(cos(-2*pi*(1-$))*-#ppt_x-sin(-2*pi*(1-$))*(1-#ppt_y))*(1-$)">
                                          <p:val>
                                            <p:fltVal val="0"/>
                                          </p:val>
                                        </p:tav>
                                        <p:tav tm="100000">
                                          <p:val>
                                            <p:fltVal val="1"/>
                                          </p:val>
                                        </p:tav>
                                      </p:tavLst>
                                    </p:anim>
                                    <p:anim calcmode="lin" valueType="num">
                                      <p:cBhvr>
                                        <p:cTn id="22" dur="1000" fill="hold"/>
                                        <p:tgtEl>
                                          <p:spTgt spid="8"/>
                                        </p:tgtEl>
                                        <p:attrNameLst>
                                          <p:attrName>ppt_y</p:attrName>
                                        </p:attrNameLst>
                                      </p:cBhvr>
                                      <p:tavLst>
                                        <p:tav tm="0" fmla="#ppt_y+(sin(-2*pi*(1-$))*-#ppt_x+cos(-2*pi*(1-$))*(1-#ppt_y))*(1-$)">
                                          <p:val>
                                            <p:fltVal val="0"/>
                                          </p:val>
                                        </p:tav>
                                        <p:tav tm="100000">
                                          <p:val>
                                            <p:fltVal val="1"/>
                                          </p:val>
                                        </p:tav>
                                      </p:tavLst>
                                    </p:anim>
                                  </p:childTnLst>
                                </p:cTn>
                              </p:par>
                              <p:par>
                                <p:cTn id="23" presetID="15" presetClass="entr" presetSubtype="0" fill="hold" nodeType="withEffect">
                                  <p:stCondLst>
                                    <p:cond delay="750"/>
                                  </p:stCondLst>
                                  <p:childTnLst>
                                    <p:set>
                                      <p:cBhvr>
                                        <p:cTn id="24" dur="1" fill="hold">
                                          <p:stCondLst>
                                            <p:cond delay="0"/>
                                          </p:stCondLst>
                                        </p:cTn>
                                        <p:tgtEl>
                                          <p:spTgt spid="11"/>
                                        </p:tgtEl>
                                        <p:attrNameLst>
                                          <p:attrName>style.visibility</p:attrName>
                                        </p:attrNameLst>
                                      </p:cBhvr>
                                      <p:to>
                                        <p:strVal val="visible"/>
                                      </p:to>
                                    </p:set>
                                    <p:anim calcmode="lin" valueType="num">
                                      <p:cBhvr>
                                        <p:cTn id="25" dur="1000" fill="hold"/>
                                        <p:tgtEl>
                                          <p:spTgt spid="11"/>
                                        </p:tgtEl>
                                        <p:attrNameLst>
                                          <p:attrName>ppt_w</p:attrName>
                                        </p:attrNameLst>
                                      </p:cBhvr>
                                      <p:tavLst>
                                        <p:tav tm="0">
                                          <p:val>
                                            <p:fltVal val="0"/>
                                          </p:val>
                                        </p:tav>
                                        <p:tav tm="100000">
                                          <p:val>
                                            <p:strVal val="#ppt_w"/>
                                          </p:val>
                                        </p:tav>
                                      </p:tavLst>
                                    </p:anim>
                                    <p:anim calcmode="lin" valueType="num">
                                      <p:cBhvr>
                                        <p:cTn id="26" dur="1000" fill="hold"/>
                                        <p:tgtEl>
                                          <p:spTgt spid="11"/>
                                        </p:tgtEl>
                                        <p:attrNameLst>
                                          <p:attrName>ppt_h</p:attrName>
                                        </p:attrNameLst>
                                      </p:cBhvr>
                                      <p:tavLst>
                                        <p:tav tm="0">
                                          <p:val>
                                            <p:fltVal val="0"/>
                                          </p:val>
                                        </p:tav>
                                        <p:tav tm="100000">
                                          <p:val>
                                            <p:strVal val="#ppt_h"/>
                                          </p:val>
                                        </p:tav>
                                      </p:tavLst>
                                    </p:anim>
                                    <p:anim calcmode="lin" valueType="num">
                                      <p:cBhvr>
                                        <p:cTn id="27" dur="1000" fill="hold"/>
                                        <p:tgtEl>
                                          <p:spTgt spid="11"/>
                                        </p:tgtEl>
                                        <p:attrNameLst>
                                          <p:attrName>ppt_x</p:attrName>
                                        </p:attrNameLst>
                                      </p:cBhvr>
                                      <p:tavLst>
                                        <p:tav tm="0" fmla="#ppt_x+(cos(-2*pi*(1-$))*-#ppt_x-sin(-2*pi*(1-$))*(1-#ppt_y))*(1-$)">
                                          <p:val>
                                            <p:fltVal val="0"/>
                                          </p:val>
                                        </p:tav>
                                        <p:tav tm="100000">
                                          <p:val>
                                            <p:fltVal val="1"/>
                                          </p:val>
                                        </p:tav>
                                      </p:tavLst>
                                    </p:anim>
                                    <p:anim calcmode="lin" valueType="num">
                                      <p:cBhvr>
                                        <p:cTn id="28" dur="1000" fill="hold"/>
                                        <p:tgtEl>
                                          <p:spTgt spid="11"/>
                                        </p:tgtEl>
                                        <p:attrNameLst>
                                          <p:attrName>ppt_y</p:attrName>
                                        </p:attrNameLst>
                                      </p:cBhvr>
                                      <p:tavLst>
                                        <p:tav tm="0" fmla="#ppt_y+(sin(-2*pi*(1-$))*-#ppt_x+cos(-2*pi*(1-$))*(1-#ppt_y))*(1-$)">
                                          <p:val>
                                            <p:fltVal val="0"/>
                                          </p:val>
                                        </p:tav>
                                        <p:tav tm="100000">
                                          <p:val>
                                            <p:fltVal val="1"/>
                                          </p:val>
                                        </p:tav>
                                      </p:tavLst>
                                    </p:anim>
                                  </p:childTnLst>
                                </p:cTn>
                              </p:par>
                              <p:par>
                                <p:cTn id="29" presetID="2" presetClass="entr" presetSubtype="4" fill="hold" nodeType="withEffect">
                                  <p:stCondLst>
                                    <p:cond delay="1250"/>
                                  </p:stCondLst>
                                  <p:childTnLst>
                                    <p:set>
                                      <p:cBhvr>
                                        <p:cTn id="30" dur="1" fill="hold">
                                          <p:stCondLst>
                                            <p:cond delay="0"/>
                                          </p:stCondLst>
                                        </p:cTn>
                                        <p:tgtEl>
                                          <p:spTgt spid="41"/>
                                        </p:tgtEl>
                                        <p:attrNameLst>
                                          <p:attrName>style.visibility</p:attrName>
                                        </p:attrNameLst>
                                      </p:cBhvr>
                                      <p:to>
                                        <p:strVal val="visible"/>
                                      </p:to>
                                    </p:set>
                                    <p:anim calcmode="lin" valueType="num">
                                      <p:cBhvr additive="base">
                                        <p:cTn id="31" dur="500" fill="hold"/>
                                        <p:tgtEl>
                                          <p:spTgt spid="41"/>
                                        </p:tgtEl>
                                        <p:attrNameLst>
                                          <p:attrName>ppt_x</p:attrName>
                                        </p:attrNameLst>
                                      </p:cBhvr>
                                      <p:tavLst>
                                        <p:tav tm="0">
                                          <p:val>
                                            <p:strVal val="#ppt_x"/>
                                          </p:val>
                                        </p:tav>
                                        <p:tav tm="100000">
                                          <p:val>
                                            <p:strVal val="#ppt_x"/>
                                          </p:val>
                                        </p:tav>
                                      </p:tavLst>
                                    </p:anim>
                                    <p:anim calcmode="lin" valueType="num">
                                      <p:cBhvr additive="base">
                                        <p:cTn id="32" dur="500" fill="hold"/>
                                        <p:tgtEl>
                                          <p:spTgt spid="41"/>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stCondLst>
                                    <p:cond delay="1500"/>
                                  </p:stCondLst>
                                  <p:childTnLst>
                                    <p:set>
                                      <p:cBhvr>
                                        <p:cTn id="34" dur="1" fill="hold">
                                          <p:stCondLst>
                                            <p:cond delay="0"/>
                                          </p:stCondLst>
                                        </p:cTn>
                                        <p:tgtEl>
                                          <p:spTgt spid="32"/>
                                        </p:tgtEl>
                                        <p:attrNameLst>
                                          <p:attrName>style.visibility</p:attrName>
                                        </p:attrNameLst>
                                      </p:cBhvr>
                                      <p:to>
                                        <p:strVal val="visible"/>
                                      </p:to>
                                    </p:set>
                                    <p:anim calcmode="lin" valueType="num">
                                      <p:cBhvr additive="base">
                                        <p:cTn id="35" dur="500" fill="hold"/>
                                        <p:tgtEl>
                                          <p:spTgt spid="32"/>
                                        </p:tgtEl>
                                        <p:attrNameLst>
                                          <p:attrName>ppt_x</p:attrName>
                                        </p:attrNameLst>
                                      </p:cBhvr>
                                      <p:tavLst>
                                        <p:tav tm="0">
                                          <p:val>
                                            <p:strVal val="#ppt_x"/>
                                          </p:val>
                                        </p:tav>
                                        <p:tav tm="100000">
                                          <p:val>
                                            <p:strVal val="#ppt_x"/>
                                          </p:val>
                                        </p:tav>
                                      </p:tavLst>
                                    </p:anim>
                                    <p:anim calcmode="lin" valueType="num">
                                      <p:cBhvr additive="base">
                                        <p:cTn id="36" dur="500" fill="hold"/>
                                        <p:tgtEl>
                                          <p:spTgt spid="32"/>
                                        </p:tgtEl>
                                        <p:attrNameLst>
                                          <p:attrName>ppt_y</p:attrName>
                                        </p:attrNameLst>
                                      </p:cBhvr>
                                      <p:tavLst>
                                        <p:tav tm="0">
                                          <p:val>
                                            <p:strVal val="1+#ppt_h/2"/>
                                          </p:val>
                                        </p:tav>
                                        <p:tav tm="100000">
                                          <p:val>
                                            <p:strVal val="#ppt_y"/>
                                          </p:val>
                                        </p:tav>
                                      </p:tavLst>
                                    </p:anim>
                                  </p:childTnLst>
                                </p:cTn>
                              </p:par>
                              <p:par>
                                <p:cTn id="37" presetID="2" presetClass="entr" presetSubtype="4" fill="hold" nodeType="withEffect">
                                  <p:stCondLst>
                                    <p:cond delay="1800"/>
                                  </p:stCondLst>
                                  <p:childTnLst>
                                    <p:set>
                                      <p:cBhvr>
                                        <p:cTn id="38" dur="1" fill="hold">
                                          <p:stCondLst>
                                            <p:cond delay="0"/>
                                          </p:stCondLst>
                                        </p:cTn>
                                        <p:tgtEl>
                                          <p:spTgt spid="14"/>
                                        </p:tgtEl>
                                        <p:attrNameLst>
                                          <p:attrName>style.visibility</p:attrName>
                                        </p:attrNameLst>
                                      </p:cBhvr>
                                      <p:to>
                                        <p:strVal val="visible"/>
                                      </p:to>
                                    </p:set>
                                    <p:anim calcmode="lin" valueType="num">
                                      <p:cBhvr additive="base">
                                        <p:cTn id="39" dur="500" fill="hold"/>
                                        <p:tgtEl>
                                          <p:spTgt spid="14"/>
                                        </p:tgtEl>
                                        <p:attrNameLst>
                                          <p:attrName>ppt_x</p:attrName>
                                        </p:attrNameLst>
                                      </p:cBhvr>
                                      <p:tavLst>
                                        <p:tav tm="0">
                                          <p:val>
                                            <p:strVal val="#ppt_x"/>
                                          </p:val>
                                        </p:tav>
                                        <p:tav tm="100000">
                                          <p:val>
                                            <p:strVal val="#ppt_x"/>
                                          </p:val>
                                        </p:tav>
                                      </p:tavLst>
                                    </p:anim>
                                    <p:anim calcmode="lin" valueType="num">
                                      <p:cBhvr additive="base">
                                        <p:cTn id="40" dur="500" fill="hold"/>
                                        <p:tgtEl>
                                          <p:spTgt spid="14"/>
                                        </p:tgtEl>
                                        <p:attrNameLst>
                                          <p:attrName>ppt_y</p:attrName>
                                        </p:attrNameLst>
                                      </p:cBhvr>
                                      <p:tavLst>
                                        <p:tav tm="0">
                                          <p:val>
                                            <p:strVal val="1+#ppt_h/2"/>
                                          </p:val>
                                        </p:tav>
                                        <p:tav tm="100000">
                                          <p:val>
                                            <p:strVal val="#ppt_y"/>
                                          </p:val>
                                        </p:tav>
                                      </p:tavLst>
                                    </p:anim>
                                  </p:childTnLst>
                                </p:cTn>
                              </p:par>
                              <p:par>
                                <p:cTn id="41" presetID="2" presetClass="entr" presetSubtype="4" fill="hold" nodeType="withEffect">
                                  <p:stCondLst>
                                    <p:cond delay="2200"/>
                                  </p:stCondLst>
                                  <p:childTnLst>
                                    <p:set>
                                      <p:cBhvr>
                                        <p:cTn id="42" dur="1" fill="hold">
                                          <p:stCondLst>
                                            <p:cond delay="0"/>
                                          </p:stCondLst>
                                        </p:cTn>
                                        <p:tgtEl>
                                          <p:spTgt spid="23"/>
                                        </p:tgtEl>
                                        <p:attrNameLst>
                                          <p:attrName>style.visibility</p:attrName>
                                        </p:attrNameLst>
                                      </p:cBhvr>
                                      <p:to>
                                        <p:strVal val="visible"/>
                                      </p:to>
                                    </p:set>
                                    <p:anim calcmode="lin" valueType="num">
                                      <p:cBhvr additive="base">
                                        <p:cTn id="43" dur="500" fill="hold"/>
                                        <p:tgtEl>
                                          <p:spTgt spid="23"/>
                                        </p:tgtEl>
                                        <p:attrNameLst>
                                          <p:attrName>ppt_x</p:attrName>
                                        </p:attrNameLst>
                                      </p:cBhvr>
                                      <p:tavLst>
                                        <p:tav tm="0">
                                          <p:val>
                                            <p:strVal val="#ppt_x"/>
                                          </p:val>
                                        </p:tav>
                                        <p:tav tm="100000">
                                          <p:val>
                                            <p:strVal val="#ppt_x"/>
                                          </p:val>
                                        </p:tav>
                                      </p:tavLst>
                                    </p:anim>
                                    <p:anim calcmode="lin" valueType="num">
                                      <p:cBhvr additive="base">
                                        <p:cTn id="44"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221243" y="1336740"/>
            <a:ext cx="4312872" cy="2461721"/>
            <a:chOff x="345504" y="1787852"/>
            <a:chExt cx="5750496" cy="3282295"/>
          </a:xfrm>
        </p:grpSpPr>
        <p:grpSp>
          <p:nvGrpSpPr>
            <p:cNvPr id="17" name="组合 16"/>
            <p:cNvGrpSpPr/>
            <p:nvPr/>
          </p:nvGrpSpPr>
          <p:grpSpPr bwMode="auto">
            <a:xfrm>
              <a:off x="345504" y="1787852"/>
              <a:ext cx="5750496" cy="3282295"/>
              <a:chOff x="8540751" y="4843463"/>
              <a:chExt cx="8012112" cy="4562475"/>
            </a:xfrm>
            <a:effectLst/>
          </p:grpSpPr>
          <p:sp>
            <p:nvSpPr>
              <p:cNvPr id="19" name="任意多边形: 形状 18"/>
              <p:cNvSpPr/>
              <p:nvPr/>
            </p:nvSpPr>
            <p:spPr bwMode="auto">
              <a:xfrm>
                <a:off x="9321800" y="4843463"/>
                <a:ext cx="6480176" cy="4421188"/>
              </a:xfrm>
              <a:custGeom>
                <a:avLst/>
                <a:gdLst>
                  <a:gd name="T0" fmla="*/ 17508 w 18000"/>
                  <a:gd name="T1" fmla="*/ 12280 h 12281"/>
                  <a:gd name="T2" fmla="*/ 491 w 18000"/>
                  <a:gd name="T3" fmla="*/ 12280 h 12281"/>
                  <a:gd name="T4" fmla="*/ 0 w 18000"/>
                  <a:gd name="T5" fmla="*/ 11792 h 12281"/>
                  <a:gd name="T6" fmla="*/ 0 w 18000"/>
                  <a:gd name="T7" fmla="*/ 488 h 12281"/>
                  <a:gd name="T8" fmla="*/ 491 w 18000"/>
                  <a:gd name="T9" fmla="*/ 0 h 12281"/>
                  <a:gd name="T10" fmla="*/ 17508 w 18000"/>
                  <a:gd name="T11" fmla="*/ 0 h 12281"/>
                  <a:gd name="T12" fmla="*/ 17999 w 18000"/>
                  <a:gd name="T13" fmla="*/ 488 h 12281"/>
                  <a:gd name="T14" fmla="*/ 17999 w 18000"/>
                  <a:gd name="T15" fmla="*/ 11792 h 12281"/>
                  <a:gd name="T16" fmla="*/ 17508 w 18000"/>
                  <a:gd name="T17" fmla="*/ 12280 h 1228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8000"/>
                  <a:gd name="T28" fmla="*/ 0 h 12281"/>
                  <a:gd name="T29" fmla="*/ 18000 w 18000"/>
                  <a:gd name="T30" fmla="*/ 12281 h 1228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8000" h="12281">
                    <a:moveTo>
                      <a:pt x="17508" y="12280"/>
                    </a:moveTo>
                    <a:lnTo>
                      <a:pt x="491" y="12280"/>
                    </a:lnTo>
                    <a:cubicBezTo>
                      <a:pt x="220" y="12280"/>
                      <a:pt x="0" y="12061"/>
                      <a:pt x="0" y="11792"/>
                    </a:cubicBezTo>
                    <a:lnTo>
                      <a:pt x="0" y="488"/>
                    </a:lnTo>
                    <a:cubicBezTo>
                      <a:pt x="0" y="219"/>
                      <a:pt x="220" y="0"/>
                      <a:pt x="491" y="0"/>
                    </a:cubicBezTo>
                    <a:lnTo>
                      <a:pt x="17508" y="0"/>
                    </a:lnTo>
                    <a:cubicBezTo>
                      <a:pt x="17779" y="0"/>
                      <a:pt x="17999" y="219"/>
                      <a:pt x="17999" y="488"/>
                    </a:cubicBezTo>
                    <a:lnTo>
                      <a:pt x="17999" y="11792"/>
                    </a:lnTo>
                    <a:cubicBezTo>
                      <a:pt x="17999" y="12061"/>
                      <a:pt x="17779" y="12280"/>
                      <a:pt x="17508" y="12280"/>
                    </a:cubicBezTo>
                  </a:path>
                </a:pathLst>
              </a:custGeom>
              <a:solidFill>
                <a:schemeClr val="tx2">
                  <a:lumMod val="50000"/>
                </a:schemeClr>
              </a:solidFill>
              <a:ln>
                <a:noFill/>
              </a:ln>
            </p:spPr>
            <p:txBody>
              <a:bodyPr anchor="ctr"/>
              <a:lstStyle/>
              <a:p>
                <a:pPr algn="ctr"/>
                <a:endParaRPr/>
              </a:p>
            </p:txBody>
          </p:sp>
          <p:sp>
            <p:nvSpPr>
              <p:cNvPr id="20" name="任意多边形: 形状 19"/>
              <p:cNvSpPr/>
              <p:nvPr/>
            </p:nvSpPr>
            <p:spPr bwMode="auto">
              <a:xfrm>
                <a:off x="8542336" y="9169402"/>
                <a:ext cx="8008936" cy="142874"/>
              </a:xfrm>
              <a:custGeom>
                <a:avLst/>
                <a:gdLst>
                  <a:gd name="T0" fmla="*/ 22247 w 22248"/>
                  <a:gd name="T1" fmla="*/ 398 h 657"/>
                  <a:gd name="T2" fmla="*/ 21410 w 22248"/>
                  <a:gd name="T3" fmla="*/ 656 h 657"/>
                  <a:gd name="T4" fmla="*/ 870 w 22248"/>
                  <a:gd name="T5" fmla="*/ 656 h 657"/>
                  <a:gd name="T6" fmla="*/ 0 w 22248"/>
                  <a:gd name="T7" fmla="*/ 398 h 657"/>
                  <a:gd name="T8" fmla="*/ 0 w 22248"/>
                  <a:gd name="T9" fmla="*/ 0 h 657"/>
                  <a:gd name="T10" fmla="*/ 22247 w 22248"/>
                  <a:gd name="T11" fmla="*/ 0 h 657"/>
                  <a:gd name="T12" fmla="*/ 22247 w 22248"/>
                  <a:gd name="T13" fmla="*/ 398 h 657"/>
                  <a:gd name="T14" fmla="*/ 0 60000 65536"/>
                  <a:gd name="T15" fmla="*/ 0 60000 65536"/>
                  <a:gd name="T16" fmla="*/ 0 60000 65536"/>
                  <a:gd name="T17" fmla="*/ 0 60000 65536"/>
                  <a:gd name="T18" fmla="*/ 0 60000 65536"/>
                  <a:gd name="T19" fmla="*/ 0 60000 65536"/>
                  <a:gd name="T20" fmla="*/ 0 60000 65536"/>
                  <a:gd name="T21" fmla="*/ 0 w 22248"/>
                  <a:gd name="T22" fmla="*/ 0 h 657"/>
                  <a:gd name="T23" fmla="*/ 22248 w 22248"/>
                  <a:gd name="T24" fmla="*/ 657 h 65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2248" h="657">
                    <a:moveTo>
                      <a:pt x="22247" y="398"/>
                    </a:moveTo>
                    <a:cubicBezTo>
                      <a:pt x="22247" y="398"/>
                      <a:pt x="21890" y="656"/>
                      <a:pt x="21410" y="656"/>
                    </a:cubicBezTo>
                    <a:lnTo>
                      <a:pt x="870" y="656"/>
                    </a:lnTo>
                    <a:cubicBezTo>
                      <a:pt x="462" y="656"/>
                      <a:pt x="0" y="398"/>
                      <a:pt x="0" y="398"/>
                    </a:cubicBezTo>
                    <a:lnTo>
                      <a:pt x="0" y="0"/>
                    </a:lnTo>
                    <a:lnTo>
                      <a:pt x="22247" y="0"/>
                    </a:lnTo>
                    <a:lnTo>
                      <a:pt x="22247" y="398"/>
                    </a:lnTo>
                  </a:path>
                </a:pathLst>
              </a:custGeom>
              <a:solidFill>
                <a:schemeClr val="bg1">
                  <a:lumMod val="95000"/>
                </a:schemeClr>
              </a:solidFill>
              <a:ln>
                <a:noFill/>
              </a:ln>
            </p:spPr>
            <p:txBody>
              <a:bodyPr anchor="ctr"/>
              <a:lstStyle/>
              <a:p>
                <a:pPr algn="ctr"/>
                <a:endParaRPr/>
              </a:p>
            </p:txBody>
          </p:sp>
          <p:sp>
            <p:nvSpPr>
              <p:cNvPr id="21" name="任意多边形: 形状 20"/>
              <p:cNvSpPr/>
              <p:nvPr/>
            </p:nvSpPr>
            <p:spPr bwMode="auto">
              <a:xfrm>
                <a:off x="8542339" y="9169399"/>
                <a:ext cx="8008939" cy="236539"/>
              </a:xfrm>
              <a:custGeom>
                <a:avLst/>
                <a:gdLst>
                  <a:gd name="T0" fmla="*/ 22247 w 22248"/>
                  <a:gd name="T1" fmla="*/ 398 h 657"/>
                  <a:gd name="T2" fmla="*/ 21410 w 22248"/>
                  <a:gd name="T3" fmla="*/ 656 h 657"/>
                  <a:gd name="T4" fmla="*/ 870 w 22248"/>
                  <a:gd name="T5" fmla="*/ 656 h 657"/>
                  <a:gd name="T6" fmla="*/ 0 w 22248"/>
                  <a:gd name="T7" fmla="*/ 398 h 657"/>
                  <a:gd name="T8" fmla="*/ 0 w 22248"/>
                  <a:gd name="T9" fmla="*/ 0 h 657"/>
                  <a:gd name="T10" fmla="*/ 22247 w 22248"/>
                  <a:gd name="T11" fmla="*/ 0 h 657"/>
                  <a:gd name="T12" fmla="*/ 22247 w 22248"/>
                  <a:gd name="T13" fmla="*/ 398 h 657"/>
                  <a:gd name="T14" fmla="*/ 0 60000 65536"/>
                  <a:gd name="T15" fmla="*/ 0 60000 65536"/>
                  <a:gd name="T16" fmla="*/ 0 60000 65536"/>
                  <a:gd name="T17" fmla="*/ 0 60000 65536"/>
                  <a:gd name="T18" fmla="*/ 0 60000 65536"/>
                  <a:gd name="T19" fmla="*/ 0 60000 65536"/>
                  <a:gd name="T20" fmla="*/ 0 60000 65536"/>
                  <a:gd name="T21" fmla="*/ 0 w 22248"/>
                  <a:gd name="T22" fmla="*/ 0 h 657"/>
                  <a:gd name="T23" fmla="*/ 22248 w 22248"/>
                  <a:gd name="T24" fmla="*/ 657 h 65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2248" h="657">
                    <a:moveTo>
                      <a:pt x="22247" y="398"/>
                    </a:moveTo>
                    <a:cubicBezTo>
                      <a:pt x="22247" y="398"/>
                      <a:pt x="21890" y="656"/>
                      <a:pt x="21410" y="656"/>
                    </a:cubicBezTo>
                    <a:lnTo>
                      <a:pt x="870" y="656"/>
                    </a:lnTo>
                    <a:cubicBezTo>
                      <a:pt x="462" y="656"/>
                      <a:pt x="0" y="398"/>
                      <a:pt x="0" y="398"/>
                    </a:cubicBezTo>
                    <a:lnTo>
                      <a:pt x="0" y="0"/>
                    </a:lnTo>
                    <a:lnTo>
                      <a:pt x="22247" y="0"/>
                    </a:lnTo>
                    <a:lnTo>
                      <a:pt x="22247" y="398"/>
                    </a:lnTo>
                  </a:path>
                </a:pathLst>
              </a:custGeom>
              <a:noFill/>
              <a:ln w="10080">
                <a:solidFill>
                  <a:schemeClr val="tx2"/>
                </a:solidFill>
                <a:miter lim="800000"/>
              </a:ln>
            </p:spPr>
            <p:txBody>
              <a:bodyPr anchor="ctr"/>
              <a:lstStyle/>
              <a:p>
                <a:pPr algn="ctr"/>
                <a:endParaRPr/>
              </a:p>
            </p:txBody>
          </p:sp>
          <p:sp>
            <p:nvSpPr>
              <p:cNvPr id="22" name="任意多边形: 形状 21"/>
              <p:cNvSpPr/>
              <p:nvPr/>
            </p:nvSpPr>
            <p:spPr bwMode="auto">
              <a:xfrm>
                <a:off x="8540751" y="9312275"/>
                <a:ext cx="8012112" cy="93663"/>
              </a:xfrm>
              <a:custGeom>
                <a:avLst/>
                <a:gdLst>
                  <a:gd name="T0" fmla="*/ 0 w 22256"/>
                  <a:gd name="T1" fmla="*/ 0 h 262"/>
                  <a:gd name="T2" fmla="*/ 870 w 22256"/>
                  <a:gd name="T3" fmla="*/ 261 h 262"/>
                  <a:gd name="T4" fmla="*/ 21418 w 22256"/>
                  <a:gd name="T5" fmla="*/ 261 h 262"/>
                  <a:gd name="T6" fmla="*/ 22255 w 22256"/>
                  <a:gd name="T7" fmla="*/ 0 h 262"/>
                  <a:gd name="T8" fmla="*/ 0 w 22256"/>
                  <a:gd name="T9" fmla="*/ 0 h 262"/>
                  <a:gd name="T10" fmla="*/ 0 60000 65536"/>
                  <a:gd name="T11" fmla="*/ 0 60000 65536"/>
                  <a:gd name="T12" fmla="*/ 0 60000 65536"/>
                  <a:gd name="T13" fmla="*/ 0 60000 65536"/>
                  <a:gd name="T14" fmla="*/ 0 60000 65536"/>
                  <a:gd name="T15" fmla="*/ 0 w 22256"/>
                  <a:gd name="T16" fmla="*/ 0 h 262"/>
                  <a:gd name="T17" fmla="*/ 22256 w 22256"/>
                  <a:gd name="T18" fmla="*/ 262 h 262"/>
                </a:gdLst>
                <a:ahLst/>
                <a:cxnLst>
                  <a:cxn ang="T10">
                    <a:pos x="T0" y="T1"/>
                  </a:cxn>
                  <a:cxn ang="T11">
                    <a:pos x="T2" y="T3"/>
                  </a:cxn>
                  <a:cxn ang="T12">
                    <a:pos x="T4" y="T5"/>
                  </a:cxn>
                  <a:cxn ang="T13">
                    <a:pos x="T6" y="T7"/>
                  </a:cxn>
                  <a:cxn ang="T14">
                    <a:pos x="T8" y="T9"/>
                  </a:cxn>
                </a:cxnLst>
                <a:rect l="T15" t="T16" r="T17" b="T18"/>
                <a:pathLst>
                  <a:path w="22256" h="262">
                    <a:moveTo>
                      <a:pt x="0" y="0"/>
                    </a:moveTo>
                    <a:cubicBezTo>
                      <a:pt x="0" y="0"/>
                      <a:pt x="462" y="261"/>
                      <a:pt x="870" y="261"/>
                    </a:cubicBezTo>
                    <a:lnTo>
                      <a:pt x="21418" y="261"/>
                    </a:lnTo>
                    <a:cubicBezTo>
                      <a:pt x="21898" y="261"/>
                      <a:pt x="22255" y="0"/>
                      <a:pt x="22255" y="0"/>
                    </a:cubicBezTo>
                    <a:lnTo>
                      <a:pt x="0" y="0"/>
                    </a:lnTo>
                  </a:path>
                </a:pathLst>
              </a:custGeom>
              <a:solidFill>
                <a:schemeClr val="tx2">
                  <a:lumMod val="50000"/>
                </a:schemeClr>
              </a:solidFill>
              <a:ln>
                <a:noFill/>
              </a:ln>
            </p:spPr>
            <p:txBody>
              <a:bodyPr anchor="ctr"/>
              <a:lstStyle/>
              <a:p>
                <a:pPr algn="ctr"/>
                <a:endParaRPr/>
              </a:p>
            </p:txBody>
          </p:sp>
          <p:sp>
            <p:nvSpPr>
              <p:cNvPr id="23" name="任意多边形: 形状 22"/>
              <p:cNvSpPr/>
              <p:nvPr/>
            </p:nvSpPr>
            <p:spPr bwMode="auto">
              <a:xfrm>
                <a:off x="11979275" y="9167813"/>
                <a:ext cx="1141413" cy="88900"/>
              </a:xfrm>
              <a:custGeom>
                <a:avLst/>
                <a:gdLst>
                  <a:gd name="T0" fmla="*/ 0 w 3171"/>
                  <a:gd name="T1" fmla="*/ 0 h 249"/>
                  <a:gd name="T2" fmla="*/ 349 w 3171"/>
                  <a:gd name="T3" fmla="*/ 248 h 249"/>
                  <a:gd name="T4" fmla="*/ 2821 w 3171"/>
                  <a:gd name="T5" fmla="*/ 248 h 249"/>
                  <a:gd name="T6" fmla="*/ 3170 w 3171"/>
                  <a:gd name="T7" fmla="*/ 0 h 249"/>
                  <a:gd name="T8" fmla="*/ 0 w 3171"/>
                  <a:gd name="T9" fmla="*/ 0 h 249"/>
                  <a:gd name="T10" fmla="*/ 0 60000 65536"/>
                  <a:gd name="T11" fmla="*/ 0 60000 65536"/>
                  <a:gd name="T12" fmla="*/ 0 60000 65536"/>
                  <a:gd name="T13" fmla="*/ 0 60000 65536"/>
                  <a:gd name="T14" fmla="*/ 0 60000 65536"/>
                  <a:gd name="T15" fmla="*/ 0 w 3171"/>
                  <a:gd name="T16" fmla="*/ 0 h 249"/>
                  <a:gd name="T17" fmla="*/ 3171 w 3171"/>
                  <a:gd name="T18" fmla="*/ 249 h 249"/>
                </a:gdLst>
                <a:ahLst/>
                <a:cxnLst>
                  <a:cxn ang="T10">
                    <a:pos x="T0" y="T1"/>
                  </a:cxn>
                  <a:cxn ang="T11">
                    <a:pos x="T2" y="T3"/>
                  </a:cxn>
                  <a:cxn ang="T12">
                    <a:pos x="T4" y="T5"/>
                  </a:cxn>
                  <a:cxn ang="T13">
                    <a:pos x="T6" y="T7"/>
                  </a:cxn>
                  <a:cxn ang="T14">
                    <a:pos x="T8" y="T9"/>
                  </a:cxn>
                </a:cxnLst>
                <a:rect l="T15" t="T16" r="T17" b="T18"/>
                <a:pathLst>
                  <a:path w="3171" h="249">
                    <a:moveTo>
                      <a:pt x="0" y="0"/>
                    </a:moveTo>
                    <a:cubicBezTo>
                      <a:pt x="49" y="144"/>
                      <a:pt x="187" y="248"/>
                      <a:pt x="349" y="248"/>
                    </a:cubicBezTo>
                    <a:lnTo>
                      <a:pt x="2821" y="248"/>
                    </a:lnTo>
                    <a:cubicBezTo>
                      <a:pt x="2983" y="248"/>
                      <a:pt x="3120" y="144"/>
                      <a:pt x="3170" y="0"/>
                    </a:cubicBezTo>
                    <a:lnTo>
                      <a:pt x="0" y="0"/>
                    </a:lnTo>
                  </a:path>
                </a:pathLst>
              </a:custGeom>
              <a:solidFill>
                <a:schemeClr val="tx2">
                  <a:lumMod val="50000"/>
                </a:schemeClr>
              </a:solidFill>
              <a:ln>
                <a:noFill/>
              </a:ln>
            </p:spPr>
            <p:txBody>
              <a:bodyPr anchor="ctr"/>
              <a:lstStyle/>
              <a:p>
                <a:pPr algn="ctr"/>
                <a:endParaRPr/>
              </a:p>
            </p:txBody>
          </p:sp>
          <p:sp>
            <p:nvSpPr>
              <p:cNvPr id="24" name="任意多边形: 形状 23"/>
              <p:cNvSpPr/>
              <p:nvPr/>
            </p:nvSpPr>
            <p:spPr bwMode="auto">
              <a:xfrm>
                <a:off x="12571413" y="4937125"/>
                <a:ext cx="38100" cy="36513"/>
              </a:xfrm>
              <a:custGeom>
                <a:avLst/>
                <a:gdLst>
                  <a:gd name="T0" fmla="*/ 51 w 104"/>
                  <a:gd name="T1" fmla="*/ 102 h 103"/>
                  <a:gd name="T2" fmla="*/ 0 w 104"/>
                  <a:gd name="T3" fmla="*/ 51 h 103"/>
                  <a:gd name="T4" fmla="*/ 51 w 104"/>
                  <a:gd name="T5" fmla="*/ 0 h 103"/>
                  <a:gd name="T6" fmla="*/ 103 w 104"/>
                  <a:gd name="T7" fmla="*/ 51 h 103"/>
                  <a:gd name="T8" fmla="*/ 51 w 104"/>
                  <a:gd name="T9" fmla="*/ 102 h 103"/>
                  <a:gd name="T10" fmla="*/ 0 60000 65536"/>
                  <a:gd name="T11" fmla="*/ 0 60000 65536"/>
                  <a:gd name="T12" fmla="*/ 0 60000 65536"/>
                  <a:gd name="T13" fmla="*/ 0 60000 65536"/>
                  <a:gd name="T14" fmla="*/ 0 60000 65536"/>
                  <a:gd name="T15" fmla="*/ 0 w 104"/>
                  <a:gd name="T16" fmla="*/ 0 h 103"/>
                  <a:gd name="T17" fmla="*/ 104 w 104"/>
                  <a:gd name="T18" fmla="*/ 103 h 103"/>
                </a:gdLst>
                <a:ahLst/>
                <a:cxnLst>
                  <a:cxn ang="T10">
                    <a:pos x="T0" y="T1"/>
                  </a:cxn>
                  <a:cxn ang="T11">
                    <a:pos x="T2" y="T3"/>
                  </a:cxn>
                  <a:cxn ang="T12">
                    <a:pos x="T4" y="T5"/>
                  </a:cxn>
                  <a:cxn ang="T13">
                    <a:pos x="T6" y="T7"/>
                  </a:cxn>
                  <a:cxn ang="T14">
                    <a:pos x="T8" y="T9"/>
                  </a:cxn>
                </a:cxnLst>
                <a:rect l="T15" t="T16" r="T17" b="T18"/>
                <a:pathLst>
                  <a:path w="104" h="103">
                    <a:moveTo>
                      <a:pt x="51" y="102"/>
                    </a:moveTo>
                    <a:cubicBezTo>
                      <a:pt x="23" y="102"/>
                      <a:pt x="0" y="79"/>
                      <a:pt x="0" y="51"/>
                    </a:cubicBezTo>
                    <a:cubicBezTo>
                      <a:pt x="0" y="22"/>
                      <a:pt x="23" y="0"/>
                      <a:pt x="51" y="0"/>
                    </a:cubicBezTo>
                    <a:cubicBezTo>
                      <a:pt x="80" y="0"/>
                      <a:pt x="103" y="22"/>
                      <a:pt x="103" y="51"/>
                    </a:cubicBezTo>
                    <a:cubicBezTo>
                      <a:pt x="103" y="79"/>
                      <a:pt x="80" y="102"/>
                      <a:pt x="51" y="102"/>
                    </a:cubicBezTo>
                  </a:path>
                </a:pathLst>
              </a:custGeom>
              <a:solidFill>
                <a:srgbClr val="FFFFFF"/>
              </a:solidFill>
              <a:ln>
                <a:noFill/>
              </a:ln>
            </p:spPr>
            <p:txBody>
              <a:bodyPr anchor="ctr"/>
              <a:lstStyle/>
              <a:p>
                <a:pPr algn="ctr"/>
                <a:endParaRPr/>
              </a:p>
            </p:txBody>
          </p:sp>
        </p:grpSp>
        <p:sp>
          <p:nvSpPr>
            <p:cNvPr id="18" name="矩形 17"/>
            <p:cNvSpPr/>
            <p:nvPr/>
          </p:nvSpPr>
          <p:spPr>
            <a:xfrm>
              <a:off x="1085227" y="2041661"/>
              <a:ext cx="4271050" cy="2700705"/>
            </a:xfrm>
            <a:prstGeom prst="rect">
              <a:avLst/>
            </a:prstGeom>
            <a:blipFill dpi="0" rotWithShape="1">
              <a:blip r:embed="rId3" cstate="print">
                <a:extLst>
                  <a:ext uri="{28A0092B-C50C-407E-A947-70E740481C1C}">
                    <a14:useLocalDpi xmlns:a14="http://schemas.microsoft.com/office/drawing/2010/main" val="0"/>
                  </a:ext>
                </a:extLst>
              </a:blip>
              <a:srcRect/>
              <a:stretch>
                <a:fillRect/>
              </a:stretch>
            </a:blipFill>
            <a:ln w="12700" cap="flat" cmpd="sng" algn="ctr">
              <a:noFill/>
              <a:prstDash val="solid"/>
              <a:miter lim="800000"/>
            </a:ln>
            <a:effectLst/>
            <a:extLst>
              <a:ext uri="{91240B29-F687-4F45-9708-019B960494DF}">
                <a14:hiddenLine xmlns:a14="http://schemas.microsoft.com/office/drawing/2010/main" w="9525">
                  <a:solidFill>
                    <a:srgbClr val="000000"/>
                  </a:solidFill>
                  <a:round/>
                </a14:hiddenLine>
              </a:ex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grpSp>
        <p:nvGrpSpPr>
          <p:cNvPr id="25" name="组合 24"/>
          <p:cNvGrpSpPr/>
          <p:nvPr/>
        </p:nvGrpSpPr>
        <p:grpSpPr>
          <a:xfrm>
            <a:off x="4584120" y="1336741"/>
            <a:ext cx="4338638" cy="1209429"/>
            <a:chOff x="4584120" y="1336741"/>
            <a:chExt cx="4338638" cy="1209429"/>
          </a:xfrm>
        </p:grpSpPr>
        <p:sp>
          <p:nvSpPr>
            <p:cNvPr id="5" name="矩形 4"/>
            <p:cNvSpPr/>
            <p:nvPr/>
          </p:nvSpPr>
          <p:spPr bwMode="auto">
            <a:xfrm>
              <a:off x="4584120" y="1336741"/>
              <a:ext cx="4338638" cy="1209429"/>
            </a:xfrm>
            <a:prstGeom prst="rect">
              <a:avLst/>
            </a:prstGeom>
            <a:solidFill>
              <a:schemeClr val="accent1">
                <a:lumMod val="100000"/>
              </a:schemeClr>
            </a:solidFill>
            <a:ln w="19050">
              <a:noFill/>
              <a:round/>
            </a:ln>
          </p:spPr>
          <p:txBody>
            <a:bodyPr anchor="ctr"/>
            <a:lstStyle/>
            <a:p>
              <a:pPr algn="ctr"/>
              <a:endParaRPr dirty="0"/>
            </a:p>
          </p:txBody>
        </p:sp>
        <p:sp>
          <p:nvSpPr>
            <p:cNvPr id="7" name="椭圆 6"/>
            <p:cNvSpPr/>
            <p:nvPr/>
          </p:nvSpPr>
          <p:spPr bwMode="auto">
            <a:xfrm>
              <a:off x="4750139" y="1603918"/>
              <a:ext cx="675075" cy="675075"/>
            </a:xfrm>
            <a:prstGeom prst="ellipse">
              <a:avLst/>
            </a:prstGeom>
            <a:solidFill>
              <a:schemeClr val="bg1"/>
            </a:solidFill>
            <a:ln w="19050">
              <a:noFill/>
              <a:round/>
            </a:ln>
          </p:spPr>
          <p:txBody>
            <a:bodyPr anchor="ctr"/>
            <a:lstStyle/>
            <a:p>
              <a:pPr algn="ctr"/>
              <a:endParaRPr/>
            </a:p>
          </p:txBody>
        </p:sp>
        <p:sp>
          <p:nvSpPr>
            <p:cNvPr id="9" name="任意多边形: 形状 8"/>
            <p:cNvSpPr/>
            <p:nvPr/>
          </p:nvSpPr>
          <p:spPr bwMode="auto">
            <a:xfrm>
              <a:off x="4886301" y="1745753"/>
              <a:ext cx="402750" cy="391405"/>
            </a:xfrm>
            <a:custGeom>
              <a:avLst/>
              <a:gdLst>
                <a:gd name="connsiteX0" fmla="*/ 279778 w 338138"/>
                <a:gd name="connsiteY0" fmla="*/ 231775 h 328613"/>
                <a:gd name="connsiteX1" fmla="*/ 289126 w 338138"/>
                <a:gd name="connsiteY1" fmla="*/ 271719 h 328613"/>
                <a:gd name="connsiteX2" fmla="*/ 283784 w 338138"/>
                <a:gd name="connsiteY2" fmla="*/ 279708 h 328613"/>
                <a:gd name="connsiteX3" fmla="*/ 282449 w 338138"/>
                <a:gd name="connsiteY3" fmla="*/ 279708 h 328613"/>
                <a:gd name="connsiteX4" fmla="*/ 275771 w 338138"/>
                <a:gd name="connsiteY4" fmla="*/ 274382 h 328613"/>
                <a:gd name="connsiteX5" fmla="*/ 265087 w 338138"/>
                <a:gd name="connsiteY5" fmla="*/ 234438 h 328613"/>
                <a:gd name="connsiteX6" fmla="*/ 239712 w 338138"/>
                <a:gd name="connsiteY6" fmla="*/ 273050 h 328613"/>
                <a:gd name="connsiteX7" fmla="*/ 282449 w 338138"/>
                <a:gd name="connsiteY7" fmla="*/ 314325 h 328613"/>
                <a:gd name="connsiteX8" fmla="*/ 323850 w 338138"/>
                <a:gd name="connsiteY8" fmla="*/ 273050 h 328613"/>
                <a:gd name="connsiteX9" fmla="*/ 282449 w 338138"/>
                <a:gd name="connsiteY9" fmla="*/ 231775 h 328613"/>
                <a:gd name="connsiteX10" fmla="*/ 279778 w 338138"/>
                <a:gd name="connsiteY10" fmla="*/ 231775 h 328613"/>
                <a:gd name="connsiteX11" fmla="*/ 55688 w 338138"/>
                <a:gd name="connsiteY11" fmla="*/ 231775 h 328613"/>
                <a:gd name="connsiteX12" fmla="*/ 14287 w 338138"/>
                <a:gd name="connsiteY12" fmla="*/ 273050 h 328613"/>
                <a:gd name="connsiteX13" fmla="*/ 55688 w 338138"/>
                <a:gd name="connsiteY13" fmla="*/ 314325 h 328613"/>
                <a:gd name="connsiteX14" fmla="*/ 98425 w 338138"/>
                <a:gd name="connsiteY14" fmla="*/ 273050 h 328613"/>
                <a:gd name="connsiteX15" fmla="*/ 97089 w 338138"/>
                <a:gd name="connsiteY15" fmla="*/ 265062 h 328613"/>
                <a:gd name="connsiteX16" fmla="*/ 58359 w 338138"/>
                <a:gd name="connsiteY16" fmla="*/ 279708 h 328613"/>
                <a:gd name="connsiteX17" fmla="*/ 55688 w 338138"/>
                <a:gd name="connsiteY17" fmla="*/ 279708 h 328613"/>
                <a:gd name="connsiteX18" fmla="*/ 49011 w 338138"/>
                <a:gd name="connsiteY18" fmla="*/ 275713 h 328613"/>
                <a:gd name="connsiteX19" fmla="*/ 53017 w 338138"/>
                <a:gd name="connsiteY19" fmla="*/ 266393 h 328613"/>
                <a:gd name="connsiteX20" fmla="*/ 91747 w 338138"/>
                <a:gd name="connsiteY20" fmla="*/ 251747 h 328613"/>
                <a:gd name="connsiteX21" fmla="*/ 55688 w 338138"/>
                <a:gd name="connsiteY21" fmla="*/ 231775 h 328613"/>
                <a:gd name="connsiteX22" fmla="*/ 39613 w 338138"/>
                <a:gd name="connsiteY22" fmla="*/ 195263 h 328613"/>
                <a:gd name="connsiteX23" fmla="*/ 92431 w 338138"/>
                <a:gd name="connsiteY23" fmla="*/ 195263 h 328613"/>
                <a:gd name="connsiteX24" fmla="*/ 97713 w 338138"/>
                <a:gd name="connsiteY24" fmla="*/ 196583 h 328613"/>
                <a:gd name="connsiteX25" fmla="*/ 138647 w 338138"/>
                <a:gd name="connsiteY25" fmla="*/ 237513 h 328613"/>
                <a:gd name="connsiteX26" fmla="*/ 139967 w 338138"/>
                <a:gd name="connsiteY26" fmla="*/ 244114 h 328613"/>
                <a:gd name="connsiteX27" fmla="*/ 136006 w 338138"/>
                <a:gd name="connsiteY27" fmla="*/ 249395 h 328613"/>
                <a:gd name="connsiteX28" fmla="*/ 109597 w 338138"/>
                <a:gd name="connsiteY28" fmla="*/ 259958 h 328613"/>
                <a:gd name="connsiteX29" fmla="*/ 110918 w 338138"/>
                <a:gd name="connsiteY29" fmla="*/ 273161 h 328613"/>
                <a:gd name="connsiteX30" fmla="*/ 55459 w 338138"/>
                <a:gd name="connsiteY30" fmla="*/ 328613 h 328613"/>
                <a:gd name="connsiteX31" fmla="*/ 0 w 338138"/>
                <a:gd name="connsiteY31" fmla="*/ 273161 h 328613"/>
                <a:gd name="connsiteX32" fmla="*/ 55459 w 338138"/>
                <a:gd name="connsiteY32" fmla="*/ 217708 h 328613"/>
                <a:gd name="connsiteX33" fmla="*/ 104315 w 338138"/>
                <a:gd name="connsiteY33" fmla="*/ 246755 h 328613"/>
                <a:gd name="connsiteX34" fmla="*/ 121481 w 338138"/>
                <a:gd name="connsiteY34" fmla="*/ 240153 h 328613"/>
                <a:gd name="connsiteX35" fmla="*/ 89790 w 338138"/>
                <a:gd name="connsiteY35" fmla="*/ 208466 h 328613"/>
                <a:gd name="connsiteX36" fmla="*/ 39613 w 338138"/>
                <a:gd name="connsiteY36" fmla="*/ 208466 h 328613"/>
                <a:gd name="connsiteX37" fmla="*/ 33011 w 338138"/>
                <a:gd name="connsiteY37" fmla="*/ 201864 h 328613"/>
                <a:gd name="connsiteX38" fmla="*/ 39613 w 338138"/>
                <a:gd name="connsiteY38" fmla="*/ 195263 h 328613"/>
                <a:gd name="connsiteX39" fmla="*/ 155575 w 338138"/>
                <a:gd name="connsiteY39" fmla="*/ 0 h 328613"/>
                <a:gd name="connsiteX40" fmla="*/ 191294 w 338138"/>
                <a:gd name="connsiteY40" fmla="*/ 35490 h 328613"/>
                <a:gd name="connsiteX41" fmla="*/ 156898 w 338138"/>
                <a:gd name="connsiteY41" fmla="*/ 70980 h 328613"/>
                <a:gd name="connsiteX42" fmla="*/ 167481 w 338138"/>
                <a:gd name="connsiteY42" fmla="*/ 80181 h 328613"/>
                <a:gd name="connsiteX43" fmla="*/ 168804 w 338138"/>
                <a:gd name="connsiteY43" fmla="*/ 81496 h 328613"/>
                <a:gd name="connsiteX44" fmla="*/ 196586 w 338138"/>
                <a:gd name="connsiteY44" fmla="*/ 126187 h 328613"/>
                <a:gd name="connsiteX45" fmla="*/ 225690 w 338138"/>
                <a:gd name="connsiteY45" fmla="*/ 130131 h 328613"/>
                <a:gd name="connsiteX46" fmla="*/ 234950 w 338138"/>
                <a:gd name="connsiteY46" fmla="*/ 138017 h 328613"/>
                <a:gd name="connsiteX47" fmla="*/ 257440 w 338138"/>
                <a:gd name="connsiteY47" fmla="*/ 149847 h 328613"/>
                <a:gd name="connsiteX48" fmla="*/ 260086 w 338138"/>
                <a:gd name="connsiteY48" fmla="*/ 155105 h 328613"/>
                <a:gd name="connsiteX49" fmla="*/ 270669 w 338138"/>
                <a:gd name="connsiteY49" fmla="*/ 197168 h 328613"/>
                <a:gd name="connsiteX50" fmla="*/ 278607 w 338138"/>
                <a:gd name="connsiteY50" fmla="*/ 197168 h 328613"/>
                <a:gd name="connsiteX51" fmla="*/ 315648 w 338138"/>
                <a:gd name="connsiteY51" fmla="*/ 205054 h 328613"/>
                <a:gd name="connsiteX52" fmla="*/ 319617 w 338138"/>
                <a:gd name="connsiteY52" fmla="*/ 214255 h 328613"/>
                <a:gd name="connsiteX53" fmla="*/ 310357 w 338138"/>
                <a:gd name="connsiteY53" fmla="*/ 216884 h 328613"/>
                <a:gd name="connsiteX54" fmla="*/ 278607 w 338138"/>
                <a:gd name="connsiteY54" fmla="*/ 210312 h 328613"/>
                <a:gd name="connsiteX55" fmla="*/ 274638 w 338138"/>
                <a:gd name="connsiteY55" fmla="*/ 211627 h 328613"/>
                <a:gd name="connsiteX56" fmla="*/ 275961 w 338138"/>
                <a:gd name="connsiteY56" fmla="*/ 218199 h 328613"/>
                <a:gd name="connsiteX57" fmla="*/ 282575 w 338138"/>
                <a:gd name="connsiteY57" fmla="*/ 218199 h 328613"/>
                <a:gd name="connsiteX58" fmla="*/ 338138 w 338138"/>
                <a:gd name="connsiteY58" fmla="*/ 273406 h 328613"/>
                <a:gd name="connsiteX59" fmla="*/ 282575 w 338138"/>
                <a:gd name="connsiteY59" fmla="*/ 328613 h 328613"/>
                <a:gd name="connsiteX60" fmla="*/ 229659 w 338138"/>
                <a:gd name="connsiteY60" fmla="*/ 289180 h 328613"/>
                <a:gd name="connsiteX61" fmla="*/ 183356 w 338138"/>
                <a:gd name="connsiteY61" fmla="*/ 289180 h 328613"/>
                <a:gd name="connsiteX62" fmla="*/ 175419 w 338138"/>
                <a:gd name="connsiteY62" fmla="*/ 282607 h 328613"/>
                <a:gd name="connsiteX63" fmla="*/ 183356 w 338138"/>
                <a:gd name="connsiteY63" fmla="*/ 276035 h 328613"/>
                <a:gd name="connsiteX64" fmla="*/ 227013 w 338138"/>
                <a:gd name="connsiteY64" fmla="*/ 276035 h 328613"/>
                <a:gd name="connsiteX65" fmla="*/ 227013 w 338138"/>
                <a:gd name="connsiteY65" fmla="*/ 273406 h 328613"/>
                <a:gd name="connsiteX66" fmla="*/ 262732 w 338138"/>
                <a:gd name="connsiteY66" fmla="*/ 222142 h 328613"/>
                <a:gd name="connsiteX67" fmla="*/ 261409 w 338138"/>
                <a:gd name="connsiteY67" fmla="*/ 214255 h 328613"/>
                <a:gd name="connsiteX68" fmla="*/ 230981 w 338138"/>
                <a:gd name="connsiteY68" fmla="*/ 239231 h 328613"/>
                <a:gd name="connsiteX69" fmla="*/ 224367 w 338138"/>
                <a:gd name="connsiteY69" fmla="*/ 243174 h 328613"/>
                <a:gd name="connsiteX70" fmla="*/ 221721 w 338138"/>
                <a:gd name="connsiteY70" fmla="*/ 241859 h 328613"/>
                <a:gd name="connsiteX71" fmla="*/ 219075 w 338138"/>
                <a:gd name="connsiteY71" fmla="*/ 232658 h 328613"/>
                <a:gd name="connsiteX72" fmla="*/ 257440 w 338138"/>
                <a:gd name="connsiteY72" fmla="*/ 201111 h 328613"/>
                <a:gd name="connsiteX73" fmla="*/ 248180 w 338138"/>
                <a:gd name="connsiteY73" fmla="*/ 160363 h 328613"/>
                <a:gd name="connsiteX74" fmla="*/ 228336 w 338138"/>
                <a:gd name="connsiteY74" fmla="*/ 151162 h 328613"/>
                <a:gd name="connsiteX75" fmla="*/ 227013 w 338138"/>
                <a:gd name="connsiteY75" fmla="*/ 149847 h 328613"/>
                <a:gd name="connsiteX76" fmla="*/ 224367 w 338138"/>
                <a:gd name="connsiteY76" fmla="*/ 149847 h 328613"/>
                <a:gd name="connsiteX77" fmla="*/ 188648 w 338138"/>
                <a:gd name="connsiteY77" fmla="*/ 149847 h 328613"/>
                <a:gd name="connsiteX78" fmla="*/ 179388 w 338138"/>
                <a:gd name="connsiteY78" fmla="*/ 145904 h 328613"/>
                <a:gd name="connsiteX79" fmla="*/ 178065 w 338138"/>
                <a:gd name="connsiteY79" fmla="*/ 144589 h 328613"/>
                <a:gd name="connsiteX80" fmla="*/ 170127 w 338138"/>
                <a:gd name="connsiteY80" fmla="*/ 134074 h 328613"/>
                <a:gd name="connsiteX81" fmla="*/ 168804 w 338138"/>
                <a:gd name="connsiteY81" fmla="*/ 140646 h 328613"/>
                <a:gd name="connsiteX82" fmla="*/ 167481 w 338138"/>
                <a:gd name="connsiteY82" fmla="*/ 148533 h 328613"/>
                <a:gd name="connsiteX83" fmla="*/ 166158 w 338138"/>
                <a:gd name="connsiteY83" fmla="*/ 152476 h 328613"/>
                <a:gd name="connsiteX84" fmla="*/ 166158 w 338138"/>
                <a:gd name="connsiteY84" fmla="*/ 156420 h 328613"/>
                <a:gd name="connsiteX85" fmla="*/ 163513 w 338138"/>
                <a:gd name="connsiteY85" fmla="*/ 164306 h 328613"/>
                <a:gd name="connsiteX86" fmla="*/ 162190 w 338138"/>
                <a:gd name="connsiteY86" fmla="*/ 170879 h 328613"/>
                <a:gd name="connsiteX87" fmla="*/ 160867 w 338138"/>
                <a:gd name="connsiteY87" fmla="*/ 173507 h 328613"/>
                <a:gd name="connsiteX88" fmla="*/ 200554 w 338138"/>
                <a:gd name="connsiteY88" fmla="*/ 182709 h 328613"/>
                <a:gd name="connsiteX89" fmla="*/ 201877 w 338138"/>
                <a:gd name="connsiteY89" fmla="*/ 182709 h 328613"/>
                <a:gd name="connsiteX90" fmla="*/ 215106 w 338138"/>
                <a:gd name="connsiteY90" fmla="*/ 205054 h 328613"/>
                <a:gd name="connsiteX91" fmla="*/ 212461 w 338138"/>
                <a:gd name="connsiteY91" fmla="*/ 210312 h 328613"/>
                <a:gd name="connsiteX92" fmla="*/ 163513 w 338138"/>
                <a:gd name="connsiteY92" fmla="*/ 289180 h 328613"/>
                <a:gd name="connsiteX93" fmla="*/ 144992 w 338138"/>
                <a:gd name="connsiteY93" fmla="*/ 293123 h 328613"/>
                <a:gd name="connsiteX94" fmla="*/ 139700 w 338138"/>
                <a:gd name="connsiteY94" fmla="*/ 276035 h 328613"/>
                <a:gd name="connsiteX95" fmla="*/ 168804 w 338138"/>
                <a:gd name="connsiteY95" fmla="*/ 214255 h 328613"/>
                <a:gd name="connsiteX96" fmla="*/ 125148 w 338138"/>
                <a:gd name="connsiteY96" fmla="*/ 206369 h 328613"/>
                <a:gd name="connsiteX97" fmla="*/ 103981 w 338138"/>
                <a:gd name="connsiteY97" fmla="*/ 195853 h 328613"/>
                <a:gd name="connsiteX98" fmla="*/ 97367 w 338138"/>
                <a:gd name="connsiteY98" fmla="*/ 164306 h 328613"/>
                <a:gd name="connsiteX99" fmla="*/ 121179 w 338138"/>
                <a:gd name="connsiteY99" fmla="*/ 95955 h 328613"/>
                <a:gd name="connsiteX100" fmla="*/ 121179 w 338138"/>
                <a:gd name="connsiteY100" fmla="*/ 90697 h 328613"/>
                <a:gd name="connsiteX101" fmla="*/ 143669 w 338138"/>
                <a:gd name="connsiteY101" fmla="*/ 68351 h 328613"/>
                <a:gd name="connsiteX102" fmla="*/ 119856 w 338138"/>
                <a:gd name="connsiteY102" fmla="*/ 35490 h 328613"/>
                <a:gd name="connsiteX103" fmla="*/ 155575 w 338138"/>
                <a:gd name="connsiteY103" fmla="*/ 0 h 3286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Lst>
              <a:rect l="l" t="t" r="r" b="b"/>
              <a:pathLst>
                <a:path w="338138" h="328613">
                  <a:moveTo>
                    <a:pt x="279778" y="231775"/>
                  </a:moveTo>
                  <a:cubicBezTo>
                    <a:pt x="279778" y="231775"/>
                    <a:pt x="279778" y="231775"/>
                    <a:pt x="289126" y="271719"/>
                  </a:cubicBezTo>
                  <a:cubicBezTo>
                    <a:pt x="290462" y="275713"/>
                    <a:pt x="287791" y="278376"/>
                    <a:pt x="283784" y="279708"/>
                  </a:cubicBezTo>
                  <a:cubicBezTo>
                    <a:pt x="283784" y="279708"/>
                    <a:pt x="282449" y="279708"/>
                    <a:pt x="282449" y="279708"/>
                  </a:cubicBezTo>
                  <a:cubicBezTo>
                    <a:pt x="279778" y="279708"/>
                    <a:pt x="275771" y="278376"/>
                    <a:pt x="275771" y="274382"/>
                  </a:cubicBezTo>
                  <a:cubicBezTo>
                    <a:pt x="275771" y="274382"/>
                    <a:pt x="275771" y="274382"/>
                    <a:pt x="265087" y="234438"/>
                  </a:cubicBezTo>
                  <a:cubicBezTo>
                    <a:pt x="250396" y="241095"/>
                    <a:pt x="239712" y="255741"/>
                    <a:pt x="239712" y="273050"/>
                  </a:cubicBezTo>
                  <a:cubicBezTo>
                    <a:pt x="239712" y="295685"/>
                    <a:pt x="259745" y="314325"/>
                    <a:pt x="282449" y="314325"/>
                  </a:cubicBezTo>
                  <a:cubicBezTo>
                    <a:pt x="305153" y="314325"/>
                    <a:pt x="323850" y="295685"/>
                    <a:pt x="323850" y="273050"/>
                  </a:cubicBezTo>
                  <a:cubicBezTo>
                    <a:pt x="323850" y="250416"/>
                    <a:pt x="305153" y="231775"/>
                    <a:pt x="282449" y="231775"/>
                  </a:cubicBezTo>
                  <a:cubicBezTo>
                    <a:pt x="281113" y="231775"/>
                    <a:pt x="279778" y="231775"/>
                    <a:pt x="279778" y="231775"/>
                  </a:cubicBezTo>
                  <a:close/>
                  <a:moveTo>
                    <a:pt x="55688" y="231775"/>
                  </a:moveTo>
                  <a:cubicBezTo>
                    <a:pt x="32984" y="231775"/>
                    <a:pt x="14287" y="250416"/>
                    <a:pt x="14287" y="273050"/>
                  </a:cubicBezTo>
                  <a:cubicBezTo>
                    <a:pt x="14287" y="295685"/>
                    <a:pt x="32984" y="314325"/>
                    <a:pt x="55688" y="314325"/>
                  </a:cubicBezTo>
                  <a:cubicBezTo>
                    <a:pt x="78392" y="314325"/>
                    <a:pt x="98425" y="295685"/>
                    <a:pt x="98425" y="273050"/>
                  </a:cubicBezTo>
                  <a:cubicBezTo>
                    <a:pt x="98425" y="270387"/>
                    <a:pt x="97089" y="267724"/>
                    <a:pt x="97089" y="265062"/>
                  </a:cubicBezTo>
                  <a:cubicBezTo>
                    <a:pt x="97089" y="265062"/>
                    <a:pt x="97089" y="265062"/>
                    <a:pt x="58359" y="279708"/>
                  </a:cubicBezTo>
                  <a:cubicBezTo>
                    <a:pt x="57024" y="279708"/>
                    <a:pt x="57024" y="279708"/>
                    <a:pt x="55688" y="279708"/>
                  </a:cubicBezTo>
                  <a:cubicBezTo>
                    <a:pt x="53017" y="279708"/>
                    <a:pt x="50346" y="278376"/>
                    <a:pt x="49011" y="275713"/>
                  </a:cubicBezTo>
                  <a:cubicBezTo>
                    <a:pt x="47675" y="271719"/>
                    <a:pt x="49011" y="267724"/>
                    <a:pt x="53017" y="266393"/>
                  </a:cubicBezTo>
                  <a:cubicBezTo>
                    <a:pt x="53017" y="266393"/>
                    <a:pt x="53017" y="266393"/>
                    <a:pt x="91747" y="251747"/>
                  </a:cubicBezTo>
                  <a:cubicBezTo>
                    <a:pt x="83734" y="239764"/>
                    <a:pt x="70379" y="231775"/>
                    <a:pt x="55688" y="231775"/>
                  </a:cubicBezTo>
                  <a:close/>
                  <a:moveTo>
                    <a:pt x="39613" y="195263"/>
                  </a:moveTo>
                  <a:cubicBezTo>
                    <a:pt x="39613" y="195263"/>
                    <a:pt x="39613" y="195263"/>
                    <a:pt x="92431" y="195263"/>
                  </a:cubicBezTo>
                  <a:cubicBezTo>
                    <a:pt x="95072" y="195263"/>
                    <a:pt x="96393" y="195263"/>
                    <a:pt x="97713" y="196583"/>
                  </a:cubicBezTo>
                  <a:cubicBezTo>
                    <a:pt x="97713" y="196583"/>
                    <a:pt x="97713" y="196583"/>
                    <a:pt x="138647" y="237513"/>
                  </a:cubicBezTo>
                  <a:cubicBezTo>
                    <a:pt x="139967" y="238833"/>
                    <a:pt x="141288" y="241474"/>
                    <a:pt x="139967" y="244114"/>
                  </a:cubicBezTo>
                  <a:cubicBezTo>
                    <a:pt x="139967" y="246755"/>
                    <a:pt x="138647" y="248075"/>
                    <a:pt x="136006" y="249395"/>
                  </a:cubicBezTo>
                  <a:cubicBezTo>
                    <a:pt x="136006" y="249395"/>
                    <a:pt x="136006" y="249395"/>
                    <a:pt x="109597" y="259958"/>
                  </a:cubicBezTo>
                  <a:cubicBezTo>
                    <a:pt x="110918" y="263919"/>
                    <a:pt x="110918" y="267880"/>
                    <a:pt x="110918" y="273161"/>
                  </a:cubicBezTo>
                  <a:cubicBezTo>
                    <a:pt x="110918" y="303528"/>
                    <a:pt x="85829" y="328613"/>
                    <a:pt x="55459" y="328613"/>
                  </a:cubicBezTo>
                  <a:cubicBezTo>
                    <a:pt x="25088" y="328613"/>
                    <a:pt x="0" y="303528"/>
                    <a:pt x="0" y="273161"/>
                  </a:cubicBezTo>
                  <a:cubicBezTo>
                    <a:pt x="0" y="242794"/>
                    <a:pt x="25088" y="217708"/>
                    <a:pt x="55459" y="217708"/>
                  </a:cubicBezTo>
                  <a:cubicBezTo>
                    <a:pt x="76586" y="217708"/>
                    <a:pt x="95072" y="229590"/>
                    <a:pt x="104315" y="246755"/>
                  </a:cubicBezTo>
                  <a:cubicBezTo>
                    <a:pt x="104315" y="246755"/>
                    <a:pt x="104315" y="246755"/>
                    <a:pt x="121481" y="240153"/>
                  </a:cubicBezTo>
                  <a:cubicBezTo>
                    <a:pt x="121481" y="240153"/>
                    <a:pt x="121481" y="240153"/>
                    <a:pt x="89790" y="208466"/>
                  </a:cubicBezTo>
                  <a:cubicBezTo>
                    <a:pt x="89790" y="208466"/>
                    <a:pt x="89790" y="208466"/>
                    <a:pt x="39613" y="208466"/>
                  </a:cubicBezTo>
                  <a:cubicBezTo>
                    <a:pt x="35652" y="208466"/>
                    <a:pt x="33011" y="205825"/>
                    <a:pt x="33011" y="201864"/>
                  </a:cubicBezTo>
                  <a:cubicBezTo>
                    <a:pt x="33011" y="197903"/>
                    <a:pt x="35652" y="195263"/>
                    <a:pt x="39613" y="195263"/>
                  </a:cubicBezTo>
                  <a:close/>
                  <a:moveTo>
                    <a:pt x="155575" y="0"/>
                  </a:moveTo>
                  <a:cubicBezTo>
                    <a:pt x="175419" y="0"/>
                    <a:pt x="191294" y="15773"/>
                    <a:pt x="191294" y="35490"/>
                  </a:cubicBezTo>
                  <a:cubicBezTo>
                    <a:pt x="191294" y="53892"/>
                    <a:pt x="175419" y="69666"/>
                    <a:pt x="156898" y="70980"/>
                  </a:cubicBezTo>
                  <a:cubicBezTo>
                    <a:pt x="160867" y="72295"/>
                    <a:pt x="164835" y="76238"/>
                    <a:pt x="167481" y="80181"/>
                  </a:cubicBezTo>
                  <a:cubicBezTo>
                    <a:pt x="168804" y="80181"/>
                    <a:pt x="168804" y="80181"/>
                    <a:pt x="168804" y="81496"/>
                  </a:cubicBezTo>
                  <a:cubicBezTo>
                    <a:pt x="168804" y="81496"/>
                    <a:pt x="168804" y="81496"/>
                    <a:pt x="196586" y="126187"/>
                  </a:cubicBezTo>
                  <a:cubicBezTo>
                    <a:pt x="196586" y="126187"/>
                    <a:pt x="196586" y="126187"/>
                    <a:pt x="225690" y="130131"/>
                  </a:cubicBezTo>
                  <a:cubicBezTo>
                    <a:pt x="230981" y="130131"/>
                    <a:pt x="234950" y="134074"/>
                    <a:pt x="234950" y="138017"/>
                  </a:cubicBezTo>
                  <a:cubicBezTo>
                    <a:pt x="234950" y="138017"/>
                    <a:pt x="234950" y="138017"/>
                    <a:pt x="257440" y="149847"/>
                  </a:cubicBezTo>
                  <a:cubicBezTo>
                    <a:pt x="258763" y="151162"/>
                    <a:pt x="260086" y="152476"/>
                    <a:pt x="260086" y="155105"/>
                  </a:cubicBezTo>
                  <a:cubicBezTo>
                    <a:pt x="260086" y="155105"/>
                    <a:pt x="260086" y="155105"/>
                    <a:pt x="270669" y="197168"/>
                  </a:cubicBezTo>
                  <a:cubicBezTo>
                    <a:pt x="273315" y="197168"/>
                    <a:pt x="275961" y="197168"/>
                    <a:pt x="278607" y="197168"/>
                  </a:cubicBezTo>
                  <a:cubicBezTo>
                    <a:pt x="291836" y="195853"/>
                    <a:pt x="303742" y="198482"/>
                    <a:pt x="315648" y="205054"/>
                  </a:cubicBezTo>
                  <a:cubicBezTo>
                    <a:pt x="319617" y="206369"/>
                    <a:pt x="320940" y="210312"/>
                    <a:pt x="319617" y="214255"/>
                  </a:cubicBezTo>
                  <a:cubicBezTo>
                    <a:pt x="316971" y="216884"/>
                    <a:pt x="313003" y="219513"/>
                    <a:pt x="310357" y="216884"/>
                  </a:cubicBezTo>
                  <a:cubicBezTo>
                    <a:pt x="299773" y="211627"/>
                    <a:pt x="289190" y="210312"/>
                    <a:pt x="278607" y="210312"/>
                  </a:cubicBezTo>
                  <a:cubicBezTo>
                    <a:pt x="277284" y="210312"/>
                    <a:pt x="275961" y="210312"/>
                    <a:pt x="274638" y="211627"/>
                  </a:cubicBezTo>
                  <a:cubicBezTo>
                    <a:pt x="274638" y="211627"/>
                    <a:pt x="274638" y="211627"/>
                    <a:pt x="275961" y="218199"/>
                  </a:cubicBezTo>
                  <a:cubicBezTo>
                    <a:pt x="278607" y="218199"/>
                    <a:pt x="279930" y="218199"/>
                    <a:pt x="282575" y="218199"/>
                  </a:cubicBezTo>
                  <a:cubicBezTo>
                    <a:pt x="313003" y="218199"/>
                    <a:pt x="338138" y="243174"/>
                    <a:pt x="338138" y="273406"/>
                  </a:cubicBezTo>
                  <a:cubicBezTo>
                    <a:pt x="338138" y="303639"/>
                    <a:pt x="313003" y="328613"/>
                    <a:pt x="282575" y="328613"/>
                  </a:cubicBezTo>
                  <a:cubicBezTo>
                    <a:pt x="257440" y="328613"/>
                    <a:pt x="236273" y="312840"/>
                    <a:pt x="229659" y="289180"/>
                  </a:cubicBezTo>
                  <a:cubicBezTo>
                    <a:pt x="229659" y="289180"/>
                    <a:pt x="229659" y="289180"/>
                    <a:pt x="183356" y="289180"/>
                  </a:cubicBezTo>
                  <a:cubicBezTo>
                    <a:pt x="179388" y="289180"/>
                    <a:pt x="175419" y="286551"/>
                    <a:pt x="175419" y="282607"/>
                  </a:cubicBezTo>
                  <a:cubicBezTo>
                    <a:pt x="175419" y="278664"/>
                    <a:pt x="179388" y="276035"/>
                    <a:pt x="183356" y="276035"/>
                  </a:cubicBezTo>
                  <a:cubicBezTo>
                    <a:pt x="183356" y="276035"/>
                    <a:pt x="183356" y="276035"/>
                    <a:pt x="227013" y="276035"/>
                  </a:cubicBezTo>
                  <a:cubicBezTo>
                    <a:pt x="227013" y="274721"/>
                    <a:pt x="227013" y="274721"/>
                    <a:pt x="227013" y="273406"/>
                  </a:cubicBezTo>
                  <a:cubicBezTo>
                    <a:pt x="227013" y="249746"/>
                    <a:pt x="241565" y="230029"/>
                    <a:pt x="262732" y="222142"/>
                  </a:cubicBezTo>
                  <a:cubicBezTo>
                    <a:pt x="262732" y="222142"/>
                    <a:pt x="262732" y="222142"/>
                    <a:pt x="261409" y="214255"/>
                  </a:cubicBezTo>
                  <a:cubicBezTo>
                    <a:pt x="248180" y="219513"/>
                    <a:pt x="237596" y="228714"/>
                    <a:pt x="230981" y="239231"/>
                  </a:cubicBezTo>
                  <a:cubicBezTo>
                    <a:pt x="229659" y="241859"/>
                    <a:pt x="227013" y="243174"/>
                    <a:pt x="224367" y="243174"/>
                  </a:cubicBezTo>
                  <a:cubicBezTo>
                    <a:pt x="224367" y="243174"/>
                    <a:pt x="223044" y="243174"/>
                    <a:pt x="221721" y="241859"/>
                  </a:cubicBezTo>
                  <a:cubicBezTo>
                    <a:pt x="217752" y="240545"/>
                    <a:pt x="216429" y="235287"/>
                    <a:pt x="219075" y="232658"/>
                  </a:cubicBezTo>
                  <a:cubicBezTo>
                    <a:pt x="228336" y="218199"/>
                    <a:pt x="241565" y="206369"/>
                    <a:pt x="257440" y="201111"/>
                  </a:cubicBezTo>
                  <a:cubicBezTo>
                    <a:pt x="257440" y="201111"/>
                    <a:pt x="257440" y="201111"/>
                    <a:pt x="248180" y="160363"/>
                  </a:cubicBezTo>
                  <a:cubicBezTo>
                    <a:pt x="248180" y="160363"/>
                    <a:pt x="248180" y="160363"/>
                    <a:pt x="228336" y="151162"/>
                  </a:cubicBezTo>
                  <a:cubicBezTo>
                    <a:pt x="228336" y="151162"/>
                    <a:pt x="228336" y="149847"/>
                    <a:pt x="227013" y="149847"/>
                  </a:cubicBezTo>
                  <a:cubicBezTo>
                    <a:pt x="227013" y="149847"/>
                    <a:pt x="225690" y="149847"/>
                    <a:pt x="224367" y="149847"/>
                  </a:cubicBezTo>
                  <a:cubicBezTo>
                    <a:pt x="224367" y="149847"/>
                    <a:pt x="224367" y="149847"/>
                    <a:pt x="188648" y="149847"/>
                  </a:cubicBezTo>
                  <a:cubicBezTo>
                    <a:pt x="184679" y="149847"/>
                    <a:pt x="180711" y="148533"/>
                    <a:pt x="179388" y="145904"/>
                  </a:cubicBezTo>
                  <a:cubicBezTo>
                    <a:pt x="179388" y="145904"/>
                    <a:pt x="179388" y="145904"/>
                    <a:pt x="178065" y="144589"/>
                  </a:cubicBezTo>
                  <a:cubicBezTo>
                    <a:pt x="178065" y="144589"/>
                    <a:pt x="178065" y="144589"/>
                    <a:pt x="170127" y="134074"/>
                  </a:cubicBezTo>
                  <a:cubicBezTo>
                    <a:pt x="170127" y="136703"/>
                    <a:pt x="170127" y="138017"/>
                    <a:pt x="168804" y="140646"/>
                  </a:cubicBezTo>
                  <a:cubicBezTo>
                    <a:pt x="168804" y="143275"/>
                    <a:pt x="167481" y="145904"/>
                    <a:pt x="167481" y="148533"/>
                  </a:cubicBezTo>
                  <a:cubicBezTo>
                    <a:pt x="167481" y="149847"/>
                    <a:pt x="167481" y="151162"/>
                    <a:pt x="166158" y="152476"/>
                  </a:cubicBezTo>
                  <a:cubicBezTo>
                    <a:pt x="166158" y="153791"/>
                    <a:pt x="166158" y="155105"/>
                    <a:pt x="166158" y="156420"/>
                  </a:cubicBezTo>
                  <a:cubicBezTo>
                    <a:pt x="164835" y="159048"/>
                    <a:pt x="164835" y="161677"/>
                    <a:pt x="163513" y="164306"/>
                  </a:cubicBezTo>
                  <a:cubicBezTo>
                    <a:pt x="163513" y="166935"/>
                    <a:pt x="162190" y="168250"/>
                    <a:pt x="162190" y="170879"/>
                  </a:cubicBezTo>
                  <a:cubicBezTo>
                    <a:pt x="160867" y="172193"/>
                    <a:pt x="160867" y="172193"/>
                    <a:pt x="160867" y="173507"/>
                  </a:cubicBezTo>
                  <a:cubicBezTo>
                    <a:pt x="160867" y="173507"/>
                    <a:pt x="160867" y="173507"/>
                    <a:pt x="200554" y="182709"/>
                  </a:cubicBezTo>
                  <a:cubicBezTo>
                    <a:pt x="200554" y="182709"/>
                    <a:pt x="200554" y="182709"/>
                    <a:pt x="201877" y="182709"/>
                  </a:cubicBezTo>
                  <a:cubicBezTo>
                    <a:pt x="211138" y="185337"/>
                    <a:pt x="217752" y="195853"/>
                    <a:pt x="215106" y="205054"/>
                  </a:cubicBezTo>
                  <a:cubicBezTo>
                    <a:pt x="215106" y="206369"/>
                    <a:pt x="213784" y="208998"/>
                    <a:pt x="212461" y="210312"/>
                  </a:cubicBezTo>
                  <a:cubicBezTo>
                    <a:pt x="212461" y="210312"/>
                    <a:pt x="212461" y="210312"/>
                    <a:pt x="163513" y="289180"/>
                  </a:cubicBezTo>
                  <a:cubicBezTo>
                    <a:pt x="159544" y="294437"/>
                    <a:pt x="151606" y="297066"/>
                    <a:pt x="144992" y="293123"/>
                  </a:cubicBezTo>
                  <a:cubicBezTo>
                    <a:pt x="138377" y="289180"/>
                    <a:pt x="137054" y="281293"/>
                    <a:pt x="139700" y="276035"/>
                  </a:cubicBezTo>
                  <a:cubicBezTo>
                    <a:pt x="139700" y="276035"/>
                    <a:pt x="139700" y="276035"/>
                    <a:pt x="168804" y="214255"/>
                  </a:cubicBezTo>
                  <a:cubicBezTo>
                    <a:pt x="168804" y="214255"/>
                    <a:pt x="168804" y="214255"/>
                    <a:pt x="125148" y="206369"/>
                  </a:cubicBezTo>
                  <a:cubicBezTo>
                    <a:pt x="115887" y="203740"/>
                    <a:pt x="107950" y="201111"/>
                    <a:pt x="103981" y="195853"/>
                  </a:cubicBezTo>
                  <a:cubicBezTo>
                    <a:pt x="96044" y="186652"/>
                    <a:pt x="92075" y="176136"/>
                    <a:pt x="97367" y="164306"/>
                  </a:cubicBezTo>
                  <a:cubicBezTo>
                    <a:pt x="115887" y="124873"/>
                    <a:pt x="121179" y="95955"/>
                    <a:pt x="121179" y="95955"/>
                  </a:cubicBezTo>
                  <a:cubicBezTo>
                    <a:pt x="121179" y="95955"/>
                    <a:pt x="121179" y="95955"/>
                    <a:pt x="121179" y="90697"/>
                  </a:cubicBezTo>
                  <a:cubicBezTo>
                    <a:pt x="122502" y="78867"/>
                    <a:pt x="131763" y="69666"/>
                    <a:pt x="143669" y="68351"/>
                  </a:cubicBezTo>
                  <a:cubicBezTo>
                    <a:pt x="130440" y="63093"/>
                    <a:pt x="119856" y="49949"/>
                    <a:pt x="119856" y="35490"/>
                  </a:cubicBezTo>
                  <a:cubicBezTo>
                    <a:pt x="119856" y="15773"/>
                    <a:pt x="135731" y="0"/>
                    <a:pt x="155575" y="0"/>
                  </a:cubicBezTo>
                  <a:close/>
                </a:path>
              </a:pathLst>
            </a:custGeom>
            <a:solidFill>
              <a:schemeClr val="accent1">
                <a:lumMod val="100000"/>
              </a:schemeClr>
            </a:solidFill>
            <a:ln w="19050">
              <a:noFill/>
              <a:round/>
            </a:ln>
          </p:spPr>
          <p:txBody>
            <a:bodyPr anchor="ctr"/>
            <a:lstStyle/>
            <a:p>
              <a:pPr algn="ctr"/>
              <a:endParaRPr/>
            </a:p>
          </p:txBody>
        </p:sp>
        <p:grpSp>
          <p:nvGrpSpPr>
            <p:cNvPr id="11" name="组合 10"/>
            <p:cNvGrpSpPr/>
            <p:nvPr/>
          </p:nvGrpSpPr>
          <p:grpSpPr>
            <a:xfrm>
              <a:off x="5591232" y="1569492"/>
              <a:ext cx="3155350" cy="743926"/>
              <a:chOff x="7505490" y="2041661"/>
              <a:chExt cx="4207134" cy="991902"/>
            </a:xfrm>
          </p:grpSpPr>
          <p:sp>
            <p:nvSpPr>
              <p:cNvPr id="15" name="文本框 20"/>
              <p:cNvSpPr txBox="1"/>
              <p:nvPr/>
            </p:nvSpPr>
            <p:spPr>
              <a:xfrm>
                <a:off x="7505490" y="2041661"/>
                <a:ext cx="4207134" cy="422405"/>
              </a:xfrm>
              <a:prstGeom prst="rect">
                <a:avLst/>
              </a:prstGeom>
              <a:noFill/>
            </p:spPr>
            <p:txBody>
              <a:bodyPr wrap="none" lIns="72000" tIns="72000" rIns="72000" bIns="72000" anchor="b" anchorCtr="0">
                <a:normAutofit fontScale="77500" lnSpcReduction="20000"/>
              </a:bodyPr>
              <a:lstStyle/>
              <a:p>
                <a:r>
                  <a:rPr lang="zh-CN" altLang="en-US" b="1">
                    <a:solidFill>
                      <a:schemeClr val="bg1"/>
                    </a:solidFill>
                  </a:rPr>
                  <a:t>标题文本预设</a:t>
                </a:r>
              </a:p>
            </p:txBody>
          </p:sp>
          <p:sp>
            <p:nvSpPr>
              <p:cNvPr id="16" name="文本框 21"/>
              <p:cNvSpPr txBox="1"/>
              <p:nvPr/>
            </p:nvSpPr>
            <p:spPr>
              <a:xfrm>
                <a:off x="7505490" y="2464066"/>
                <a:ext cx="4207134" cy="569497"/>
              </a:xfrm>
              <a:prstGeom prst="rect">
                <a:avLst/>
              </a:prstGeom>
              <a:noFill/>
            </p:spPr>
            <p:txBody>
              <a:bodyPr wrap="square" lIns="72000" tIns="72000" rIns="72000" bIns="72000" anchor="t" anchorCtr="0">
                <a:normAutofit fontScale="77500" lnSpcReduction="20000"/>
              </a:bodyPr>
              <a:lstStyle/>
              <a:p>
                <a:pPr>
                  <a:lnSpc>
                    <a:spcPct val="120000"/>
                  </a:lnSpc>
                </a:pPr>
                <a:r>
                  <a:rPr lang="zh-CN" altLang="en-US" sz="1200">
                    <a:solidFill>
                      <a:schemeClr val="bg1"/>
                    </a:solidFill>
                  </a:rPr>
                  <a:t>此部分内容作为文字排版占位显示（建议使用主题字体）</a:t>
                </a:r>
                <a:br>
                  <a:rPr lang="zh-CN" altLang="en-US" sz="1200">
                    <a:solidFill>
                      <a:schemeClr val="bg1"/>
                    </a:solidFill>
                  </a:rPr>
                </a:br>
                <a:r>
                  <a:rPr lang="zh-CN" altLang="en-US" sz="1200">
                    <a:solidFill>
                      <a:schemeClr val="bg1"/>
                    </a:solidFill>
                  </a:rPr>
                  <a:t>如需更改请在（设置形状格式）菜单下（文本选项）中调整</a:t>
                </a:r>
              </a:p>
            </p:txBody>
          </p:sp>
        </p:grpSp>
      </p:grpSp>
      <p:grpSp>
        <p:nvGrpSpPr>
          <p:cNvPr id="26" name="组合 25"/>
          <p:cNvGrpSpPr/>
          <p:nvPr/>
        </p:nvGrpSpPr>
        <p:grpSpPr>
          <a:xfrm>
            <a:off x="4584120" y="2597330"/>
            <a:ext cx="4338638" cy="1209429"/>
            <a:chOff x="4584120" y="2597330"/>
            <a:chExt cx="4338638" cy="1209429"/>
          </a:xfrm>
        </p:grpSpPr>
        <p:sp>
          <p:nvSpPr>
            <p:cNvPr id="6" name="矩形 5"/>
            <p:cNvSpPr/>
            <p:nvPr/>
          </p:nvSpPr>
          <p:spPr bwMode="auto">
            <a:xfrm>
              <a:off x="4584120" y="2597330"/>
              <a:ext cx="4338638" cy="1209429"/>
            </a:xfrm>
            <a:prstGeom prst="rect">
              <a:avLst/>
            </a:prstGeom>
            <a:solidFill>
              <a:schemeClr val="accent2"/>
            </a:solidFill>
            <a:ln w="19050">
              <a:noFill/>
              <a:round/>
            </a:ln>
          </p:spPr>
          <p:txBody>
            <a:bodyPr anchor="ctr"/>
            <a:lstStyle/>
            <a:p>
              <a:pPr algn="ctr"/>
              <a:endParaRPr/>
            </a:p>
          </p:txBody>
        </p:sp>
        <p:sp>
          <p:nvSpPr>
            <p:cNvPr id="8" name="椭圆 7"/>
            <p:cNvSpPr/>
            <p:nvPr/>
          </p:nvSpPr>
          <p:spPr bwMode="auto">
            <a:xfrm>
              <a:off x="4750139" y="2864507"/>
              <a:ext cx="675075" cy="675075"/>
            </a:xfrm>
            <a:prstGeom prst="ellipse">
              <a:avLst/>
            </a:prstGeom>
            <a:solidFill>
              <a:schemeClr val="bg1"/>
            </a:solidFill>
            <a:ln w="19050">
              <a:noFill/>
              <a:round/>
            </a:ln>
          </p:spPr>
          <p:txBody>
            <a:bodyPr anchor="ctr"/>
            <a:lstStyle/>
            <a:p>
              <a:pPr algn="ctr"/>
              <a:endParaRPr/>
            </a:p>
          </p:txBody>
        </p:sp>
        <p:sp>
          <p:nvSpPr>
            <p:cNvPr id="10" name="任意多边形: 形状 9"/>
            <p:cNvSpPr/>
            <p:nvPr/>
          </p:nvSpPr>
          <p:spPr bwMode="auto">
            <a:xfrm>
              <a:off x="4886301" y="3037798"/>
              <a:ext cx="402750" cy="328492"/>
            </a:xfrm>
            <a:custGeom>
              <a:avLst/>
              <a:gdLst>
                <a:gd name="connsiteX0" fmla="*/ 39952 w 338667"/>
                <a:gd name="connsiteY0" fmla="*/ 252412 h 276225"/>
                <a:gd name="connsiteX1" fmla="*/ 297127 w 338667"/>
                <a:gd name="connsiteY1" fmla="*/ 252412 h 276225"/>
                <a:gd name="connsiteX2" fmla="*/ 297127 w 338667"/>
                <a:gd name="connsiteY2" fmla="*/ 276225 h 276225"/>
                <a:gd name="connsiteX3" fmla="*/ 39952 w 338667"/>
                <a:gd name="connsiteY3" fmla="*/ 276225 h 276225"/>
                <a:gd name="connsiteX4" fmla="*/ 169334 w 338667"/>
                <a:gd name="connsiteY4" fmla="*/ 98425 h 276225"/>
                <a:gd name="connsiteX5" fmla="*/ 225690 w 338667"/>
                <a:gd name="connsiteY5" fmla="*/ 154918 h 276225"/>
                <a:gd name="connsiteX6" fmla="*/ 221758 w 338667"/>
                <a:gd name="connsiteY6" fmla="*/ 177253 h 276225"/>
                <a:gd name="connsiteX7" fmla="*/ 206031 w 338667"/>
                <a:gd name="connsiteY7" fmla="*/ 169370 h 276225"/>
                <a:gd name="connsiteX8" fmla="*/ 206031 w 338667"/>
                <a:gd name="connsiteY8" fmla="*/ 168056 h 276225"/>
                <a:gd name="connsiteX9" fmla="*/ 208652 w 338667"/>
                <a:gd name="connsiteY9" fmla="*/ 154918 h 276225"/>
                <a:gd name="connsiteX10" fmla="*/ 169334 w 338667"/>
                <a:gd name="connsiteY10" fmla="*/ 116818 h 276225"/>
                <a:gd name="connsiteX11" fmla="*/ 130015 w 338667"/>
                <a:gd name="connsiteY11" fmla="*/ 154918 h 276225"/>
                <a:gd name="connsiteX12" fmla="*/ 169334 w 338667"/>
                <a:gd name="connsiteY12" fmla="*/ 194332 h 276225"/>
                <a:gd name="connsiteX13" fmla="*/ 198167 w 338667"/>
                <a:gd name="connsiteY13" fmla="*/ 181194 h 276225"/>
                <a:gd name="connsiteX14" fmla="*/ 199478 w 338667"/>
                <a:gd name="connsiteY14" fmla="*/ 181194 h 276225"/>
                <a:gd name="connsiteX15" fmla="*/ 213895 w 338667"/>
                <a:gd name="connsiteY15" fmla="*/ 190391 h 276225"/>
                <a:gd name="connsiteX16" fmla="*/ 169334 w 338667"/>
                <a:gd name="connsiteY16" fmla="*/ 212725 h 276225"/>
                <a:gd name="connsiteX17" fmla="*/ 112977 w 338667"/>
                <a:gd name="connsiteY17" fmla="*/ 156232 h 276225"/>
                <a:gd name="connsiteX18" fmla="*/ 169334 w 338667"/>
                <a:gd name="connsiteY18" fmla="*/ 98425 h 276225"/>
                <a:gd name="connsiteX19" fmla="*/ 169740 w 338667"/>
                <a:gd name="connsiteY19" fmla="*/ 84137 h 276225"/>
                <a:gd name="connsiteX20" fmla="*/ 98689 w 338667"/>
                <a:gd name="connsiteY20" fmla="*/ 157031 h 276225"/>
                <a:gd name="connsiteX21" fmla="*/ 169740 w 338667"/>
                <a:gd name="connsiteY21" fmla="*/ 228600 h 276225"/>
                <a:gd name="connsiteX22" fmla="*/ 227634 w 338667"/>
                <a:gd name="connsiteY22" fmla="*/ 198117 h 276225"/>
                <a:gd name="connsiteX23" fmla="*/ 236845 w 338667"/>
                <a:gd name="connsiteY23" fmla="*/ 203418 h 276225"/>
                <a:gd name="connsiteX24" fmla="*/ 242108 w 338667"/>
                <a:gd name="connsiteY24" fmla="*/ 199442 h 276225"/>
                <a:gd name="connsiteX25" fmla="*/ 239476 w 338667"/>
                <a:gd name="connsiteY25" fmla="*/ 190165 h 276225"/>
                <a:gd name="connsiteX26" fmla="*/ 234213 w 338667"/>
                <a:gd name="connsiteY26" fmla="*/ 186189 h 276225"/>
                <a:gd name="connsiteX27" fmla="*/ 240792 w 338667"/>
                <a:gd name="connsiteY27" fmla="*/ 157031 h 276225"/>
                <a:gd name="connsiteX28" fmla="*/ 169740 w 338667"/>
                <a:gd name="connsiteY28" fmla="*/ 84137 h 276225"/>
                <a:gd name="connsiteX29" fmla="*/ 280981 w 338667"/>
                <a:gd name="connsiteY29" fmla="*/ 82550 h 276225"/>
                <a:gd name="connsiteX30" fmla="*/ 333639 w 338667"/>
                <a:gd name="connsiteY30" fmla="*/ 82550 h 276225"/>
                <a:gd name="connsiteX31" fmla="*/ 331006 w 338667"/>
                <a:gd name="connsiteY31" fmla="*/ 92075 h 276225"/>
                <a:gd name="connsiteX32" fmla="*/ 279664 w 338667"/>
                <a:gd name="connsiteY32" fmla="*/ 92075 h 276225"/>
                <a:gd name="connsiteX33" fmla="*/ 280981 w 338667"/>
                <a:gd name="connsiteY33" fmla="*/ 82550 h 276225"/>
                <a:gd name="connsiteX34" fmla="*/ 5027 w 338667"/>
                <a:gd name="connsiteY34" fmla="*/ 82550 h 276225"/>
                <a:gd name="connsiteX35" fmla="*/ 57685 w 338667"/>
                <a:gd name="connsiteY35" fmla="*/ 82550 h 276225"/>
                <a:gd name="connsiteX36" fmla="*/ 59002 w 338667"/>
                <a:gd name="connsiteY36" fmla="*/ 92075 h 276225"/>
                <a:gd name="connsiteX37" fmla="*/ 7660 w 338667"/>
                <a:gd name="connsiteY37" fmla="*/ 92075 h 276225"/>
                <a:gd name="connsiteX38" fmla="*/ 5027 w 338667"/>
                <a:gd name="connsiteY38" fmla="*/ 82550 h 276225"/>
                <a:gd name="connsiteX39" fmla="*/ 106627 w 338667"/>
                <a:gd name="connsiteY39" fmla="*/ 47625 h 276225"/>
                <a:gd name="connsiteX40" fmla="*/ 128852 w 338667"/>
                <a:gd name="connsiteY40" fmla="*/ 47625 h 276225"/>
                <a:gd name="connsiteX41" fmla="*/ 128852 w 338667"/>
                <a:gd name="connsiteY41" fmla="*/ 66675 h 276225"/>
                <a:gd name="connsiteX42" fmla="*/ 209815 w 338667"/>
                <a:gd name="connsiteY42" fmla="*/ 66675 h 276225"/>
                <a:gd name="connsiteX43" fmla="*/ 209815 w 338667"/>
                <a:gd name="connsiteY43" fmla="*/ 47625 h 276225"/>
                <a:gd name="connsiteX44" fmla="*/ 232040 w 338667"/>
                <a:gd name="connsiteY44" fmla="*/ 47625 h 276225"/>
                <a:gd name="connsiteX45" fmla="*/ 232040 w 338667"/>
                <a:gd name="connsiteY45" fmla="*/ 66675 h 276225"/>
                <a:gd name="connsiteX46" fmla="*/ 254265 w 338667"/>
                <a:gd name="connsiteY46" fmla="*/ 66675 h 276225"/>
                <a:gd name="connsiteX47" fmla="*/ 295540 w 338667"/>
                <a:gd name="connsiteY47" fmla="*/ 238125 h 276225"/>
                <a:gd name="connsiteX48" fmla="*/ 43127 w 338667"/>
                <a:gd name="connsiteY48" fmla="*/ 238125 h 276225"/>
                <a:gd name="connsiteX49" fmla="*/ 84402 w 338667"/>
                <a:gd name="connsiteY49" fmla="*/ 66675 h 276225"/>
                <a:gd name="connsiteX50" fmla="*/ 106627 w 338667"/>
                <a:gd name="connsiteY50" fmla="*/ 66675 h 276225"/>
                <a:gd name="connsiteX51" fmla="*/ 169334 w 338667"/>
                <a:gd name="connsiteY51" fmla="*/ 0 h 276225"/>
                <a:gd name="connsiteX52" fmla="*/ 333376 w 338667"/>
                <a:gd name="connsiteY52" fmla="*/ 30193 h 276225"/>
                <a:gd name="connsiteX53" fmla="*/ 337344 w 338667"/>
                <a:gd name="connsiteY53" fmla="*/ 68263 h 276225"/>
                <a:gd name="connsiteX54" fmla="*/ 281782 w 338667"/>
                <a:gd name="connsiteY54" fmla="*/ 68263 h 276225"/>
                <a:gd name="connsiteX55" fmla="*/ 275167 w 338667"/>
                <a:gd name="connsiteY55" fmla="*/ 45946 h 276225"/>
                <a:gd name="connsiteX56" fmla="*/ 169334 w 338667"/>
                <a:gd name="connsiteY56" fmla="*/ 19691 h 276225"/>
                <a:gd name="connsiteX57" fmla="*/ 63500 w 338667"/>
                <a:gd name="connsiteY57" fmla="*/ 45946 h 276225"/>
                <a:gd name="connsiteX58" fmla="*/ 56885 w 338667"/>
                <a:gd name="connsiteY58" fmla="*/ 68263 h 276225"/>
                <a:gd name="connsiteX59" fmla="*/ 1323 w 338667"/>
                <a:gd name="connsiteY59" fmla="*/ 68263 h 276225"/>
                <a:gd name="connsiteX60" fmla="*/ 5291 w 338667"/>
                <a:gd name="connsiteY60" fmla="*/ 30193 h 276225"/>
                <a:gd name="connsiteX61" fmla="*/ 169334 w 338667"/>
                <a:gd name="connsiteY61" fmla="*/ 0 h 2762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338667" h="276225">
                  <a:moveTo>
                    <a:pt x="39952" y="252412"/>
                  </a:moveTo>
                  <a:lnTo>
                    <a:pt x="297127" y="252412"/>
                  </a:lnTo>
                  <a:lnTo>
                    <a:pt x="297127" y="276225"/>
                  </a:lnTo>
                  <a:lnTo>
                    <a:pt x="39952" y="276225"/>
                  </a:lnTo>
                  <a:close/>
                  <a:moveTo>
                    <a:pt x="169334" y="98425"/>
                  </a:moveTo>
                  <a:cubicBezTo>
                    <a:pt x="200788" y="98425"/>
                    <a:pt x="225690" y="124701"/>
                    <a:pt x="225690" y="154918"/>
                  </a:cubicBezTo>
                  <a:cubicBezTo>
                    <a:pt x="225690" y="162801"/>
                    <a:pt x="224380" y="170684"/>
                    <a:pt x="221758" y="177253"/>
                  </a:cubicBezTo>
                  <a:cubicBezTo>
                    <a:pt x="221758" y="177253"/>
                    <a:pt x="221758" y="177253"/>
                    <a:pt x="206031" y="169370"/>
                  </a:cubicBezTo>
                  <a:cubicBezTo>
                    <a:pt x="206031" y="169370"/>
                    <a:pt x="206031" y="168056"/>
                    <a:pt x="206031" y="168056"/>
                  </a:cubicBezTo>
                  <a:cubicBezTo>
                    <a:pt x="207342" y="164115"/>
                    <a:pt x="208652" y="160173"/>
                    <a:pt x="208652" y="154918"/>
                  </a:cubicBezTo>
                  <a:cubicBezTo>
                    <a:pt x="208652" y="133897"/>
                    <a:pt x="190303" y="116818"/>
                    <a:pt x="169334" y="116818"/>
                  </a:cubicBezTo>
                  <a:cubicBezTo>
                    <a:pt x="148364" y="116818"/>
                    <a:pt x="130015" y="133897"/>
                    <a:pt x="130015" y="154918"/>
                  </a:cubicBezTo>
                  <a:cubicBezTo>
                    <a:pt x="130015" y="177253"/>
                    <a:pt x="148364" y="194332"/>
                    <a:pt x="169334" y="194332"/>
                  </a:cubicBezTo>
                  <a:cubicBezTo>
                    <a:pt x="181129" y="194332"/>
                    <a:pt x="191614" y="189077"/>
                    <a:pt x="198167" y="181194"/>
                  </a:cubicBezTo>
                  <a:cubicBezTo>
                    <a:pt x="199478" y="181194"/>
                    <a:pt x="199478" y="181194"/>
                    <a:pt x="199478" y="181194"/>
                  </a:cubicBezTo>
                  <a:cubicBezTo>
                    <a:pt x="199478" y="181194"/>
                    <a:pt x="199478" y="181194"/>
                    <a:pt x="213895" y="190391"/>
                  </a:cubicBezTo>
                  <a:cubicBezTo>
                    <a:pt x="203410" y="203528"/>
                    <a:pt x="187682" y="212725"/>
                    <a:pt x="169334" y="212725"/>
                  </a:cubicBezTo>
                  <a:cubicBezTo>
                    <a:pt x="137879" y="212725"/>
                    <a:pt x="112977" y="186449"/>
                    <a:pt x="112977" y="156232"/>
                  </a:cubicBezTo>
                  <a:cubicBezTo>
                    <a:pt x="112977" y="124701"/>
                    <a:pt x="137879" y="98425"/>
                    <a:pt x="169334" y="98425"/>
                  </a:cubicBezTo>
                  <a:close/>
                  <a:moveTo>
                    <a:pt x="169740" y="84137"/>
                  </a:moveTo>
                  <a:cubicBezTo>
                    <a:pt x="130268" y="84137"/>
                    <a:pt x="98689" y="117271"/>
                    <a:pt x="98689" y="157031"/>
                  </a:cubicBezTo>
                  <a:cubicBezTo>
                    <a:pt x="98689" y="195466"/>
                    <a:pt x="130268" y="228600"/>
                    <a:pt x="169740" y="228600"/>
                  </a:cubicBezTo>
                  <a:cubicBezTo>
                    <a:pt x="193424" y="228600"/>
                    <a:pt x="214477" y="216672"/>
                    <a:pt x="227634" y="198117"/>
                  </a:cubicBezTo>
                  <a:cubicBezTo>
                    <a:pt x="227634" y="198117"/>
                    <a:pt x="232897" y="203418"/>
                    <a:pt x="236845" y="203418"/>
                  </a:cubicBezTo>
                  <a:cubicBezTo>
                    <a:pt x="238160" y="203418"/>
                    <a:pt x="240792" y="200768"/>
                    <a:pt x="242108" y="199442"/>
                  </a:cubicBezTo>
                  <a:cubicBezTo>
                    <a:pt x="244739" y="195466"/>
                    <a:pt x="243423" y="191490"/>
                    <a:pt x="239476" y="190165"/>
                  </a:cubicBezTo>
                  <a:cubicBezTo>
                    <a:pt x="239476" y="190165"/>
                    <a:pt x="239476" y="190165"/>
                    <a:pt x="234213" y="186189"/>
                  </a:cubicBezTo>
                  <a:cubicBezTo>
                    <a:pt x="238160" y="176911"/>
                    <a:pt x="240792" y="167634"/>
                    <a:pt x="240792" y="157031"/>
                  </a:cubicBezTo>
                  <a:cubicBezTo>
                    <a:pt x="240792" y="117271"/>
                    <a:pt x="209213" y="84137"/>
                    <a:pt x="169740" y="84137"/>
                  </a:cubicBezTo>
                  <a:close/>
                  <a:moveTo>
                    <a:pt x="280981" y="82550"/>
                  </a:moveTo>
                  <a:cubicBezTo>
                    <a:pt x="333639" y="82550"/>
                    <a:pt x="333639" y="82550"/>
                    <a:pt x="333639" y="82550"/>
                  </a:cubicBezTo>
                  <a:cubicBezTo>
                    <a:pt x="332323" y="87313"/>
                    <a:pt x="332323" y="89694"/>
                    <a:pt x="331006" y="92075"/>
                  </a:cubicBezTo>
                  <a:cubicBezTo>
                    <a:pt x="279664" y="92075"/>
                    <a:pt x="279664" y="92075"/>
                    <a:pt x="279664" y="92075"/>
                  </a:cubicBezTo>
                  <a:cubicBezTo>
                    <a:pt x="279664" y="89694"/>
                    <a:pt x="279664" y="86122"/>
                    <a:pt x="280981" y="82550"/>
                  </a:cubicBezTo>
                  <a:close/>
                  <a:moveTo>
                    <a:pt x="5027" y="82550"/>
                  </a:moveTo>
                  <a:cubicBezTo>
                    <a:pt x="5027" y="82550"/>
                    <a:pt x="5027" y="82550"/>
                    <a:pt x="57685" y="82550"/>
                  </a:cubicBezTo>
                  <a:cubicBezTo>
                    <a:pt x="59002" y="86122"/>
                    <a:pt x="59002" y="89694"/>
                    <a:pt x="59002" y="92075"/>
                  </a:cubicBezTo>
                  <a:cubicBezTo>
                    <a:pt x="59002" y="92075"/>
                    <a:pt x="59002" y="92075"/>
                    <a:pt x="7660" y="92075"/>
                  </a:cubicBezTo>
                  <a:cubicBezTo>
                    <a:pt x="6343" y="89694"/>
                    <a:pt x="6343" y="87313"/>
                    <a:pt x="5027" y="82550"/>
                  </a:cubicBezTo>
                  <a:close/>
                  <a:moveTo>
                    <a:pt x="106627" y="47625"/>
                  </a:moveTo>
                  <a:lnTo>
                    <a:pt x="128852" y="47625"/>
                  </a:lnTo>
                  <a:lnTo>
                    <a:pt x="128852" y="66675"/>
                  </a:lnTo>
                  <a:lnTo>
                    <a:pt x="209815" y="66675"/>
                  </a:lnTo>
                  <a:lnTo>
                    <a:pt x="209815" y="47625"/>
                  </a:lnTo>
                  <a:lnTo>
                    <a:pt x="232040" y="47625"/>
                  </a:lnTo>
                  <a:lnTo>
                    <a:pt x="232040" y="66675"/>
                  </a:lnTo>
                  <a:lnTo>
                    <a:pt x="254265" y="66675"/>
                  </a:lnTo>
                  <a:lnTo>
                    <a:pt x="295540" y="238125"/>
                  </a:lnTo>
                  <a:lnTo>
                    <a:pt x="43127" y="238125"/>
                  </a:lnTo>
                  <a:lnTo>
                    <a:pt x="84402" y="66675"/>
                  </a:lnTo>
                  <a:lnTo>
                    <a:pt x="106627" y="66675"/>
                  </a:lnTo>
                  <a:close/>
                  <a:moveTo>
                    <a:pt x="169334" y="0"/>
                  </a:moveTo>
                  <a:cubicBezTo>
                    <a:pt x="244740" y="0"/>
                    <a:pt x="309563" y="11815"/>
                    <a:pt x="333376" y="30193"/>
                  </a:cubicBezTo>
                  <a:cubicBezTo>
                    <a:pt x="338667" y="34132"/>
                    <a:pt x="339990" y="48572"/>
                    <a:pt x="337344" y="68263"/>
                  </a:cubicBezTo>
                  <a:cubicBezTo>
                    <a:pt x="281782" y="68263"/>
                    <a:pt x="281782" y="68263"/>
                    <a:pt x="281782" y="68263"/>
                  </a:cubicBezTo>
                  <a:cubicBezTo>
                    <a:pt x="281782" y="57761"/>
                    <a:pt x="279136" y="49884"/>
                    <a:pt x="275167" y="45946"/>
                  </a:cubicBezTo>
                  <a:cubicBezTo>
                    <a:pt x="256646" y="26255"/>
                    <a:pt x="207698" y="19691"/>
                    <a:pt x="169334" y="19691"/>
                  </a:cubicBezTo>
                  <a:cubicBezTo>
                    <a:pt x="130969" y="19691"/>
                    <a:pt x="82021" y="26255"/>
                    <a:pt x="63500" y="45946"/>
                  </a:cubicBezTo>
                  <a:cubicBezTo>
                    <a:pt x="59531" y="49884"/>
                    <a:pt x="56885" y="57761"/>
                    <a:pt x="56885" y="68263"/>
                  </a:cubicBezTo>
                  <a:cubicBezTo>
                    <a:pt x="1323" y="68263"/>
                    <a:pt x="1323" y="68263"/>
                    <a:pt x="1323" y="68263"/>
                  </a:cubicBezTo>
                  <a:cubicBezTo>
                    <a:pt x="-1323" y="48572"/>
                    <a:pt x="0" y="35444"/>
                    <a:pt x="5291" y="30193"/>
                  </a:cubicBezTo>
                  <a:cubicBezTo>
                    <a:pt x="29104" y="11815"/>
                    <a:pt x="93927" y="0"/>
                    <a:pt x="169334" y="0"/>
                  </a:cubicBezTo>
                  <a:close/>
                </a:path>
              </a:pathLst>
            </a:custGeom>
            <a:solidFill>
              <a:schemeClr val="accent2"/>
            </a:solidFill>
            <a:ln w="19050">
              <a:noFill/>
              <a:round/>
            </a:ln>
          </p:spPr>
          <p:txBody>
            <a:bodyPr anchor="ctr"/>
            <a:lstStyle/>
            <a:p>
              <a:pPr algn="ctr"/>
              <a:endParaRPr/>
            </a:p>
          </p:txBody>
        </p:sp>
        <p:grpSp>
          <p:nvGrpSpPr>
            <p:cNvPr id="12" name="组合 11"/>
            <p:cNvGrpSpPr/>
            <p:nvPr/>
          </p:nvGrpSpPr>
          <p:grpSpPr>
            <a:xfrm>
              <a:off x="5591232" y="2832613"/>
              <a:ext cx="3155350" cy="743926"/>
              <a:chOff x="7505490" y="2041661"/>
              <a:chExt cx="4207134" cy="991902"/>
            </a:xfrm>
          </p:grpSpPr>
          <p:sp>
            <p:nvSpPr>
              <p:cNvPr id="13" name="文本框 25"/>
              <p:cNvSpPr txBox="1"/>
              <p:nvPr/>
            </p:nvSpPr>
            <p:spPr>
              <a:xfrm>
                <a:off x="7505490" y="2041661"/>
                <a:ext cx="4207134" cy="422405"/>
              </a:xfrm>
              <a:prstGeom prst="rect">
                <a:avLst/>
              </a:prstGeom>
              <a:noFill/>
            </p:spPr>
            <p:txBody>
              <a:bodyPr wrap="none" lIns="72000" tIns="72000" rIns="72000" bIns="72000" anchor="b" anchorCtr="0">
                <a:normAutofit fontScale="77500" lnSpcReduction="20000"/>
              </a:bodyPr>
              <a:lstStyle/>
              <a:p>
                <a:r>
                  <a:rPr lang="zh-CN" altLang="en-US" b="1">
                    <a:solidFill>
                      <a:schemeClr val="bg1"/>
                    </a:solidFill>
                  </a:rPr>
                  <a:t>标题文本预设</a:t>
                </a:r>
              </a:p>
            </p:txBody>
          </p:sp>
          <p:sp>
            <p:nvSpPr>
              <p:cNvPr id="14" name="文本框 26"/>
              <p:cNvSpPr txBox="1"/>
              <p:nvPr/>
            </p:nvSpPr>
            <p:spPr>
              <a:xfrm>
                <a:off x="7505490" y="2464066"/>
                <a:ext cx="4207134" cy="569497"/>
              </a:xfrm>
              <a:prstGeom prst="rect">
                <a:avLst/>
              </a:prstGeom>
              <a:noFill/>
            </p:spPr>
            <p:txBody>
              <a:bodyPr wrap="square" lIns="72000" tIns="72000" rIns="72000" bIns="72000" anchor="t" anchorCtr="0">
                <a:normAutofit fontScale="77500" lnSpcReduction="20000"/>
              </a:bodyPr>
              <a:lstStyle/>
              <a:p>
                <a:pPr>
                  <a:lnSpc>
                    <a:spcPct val="120000"/>
                  </a:lnSpc>
                </a:pPr>
                <a:r>
                  <a:rPr lang="zh-CN" altLang="en-US" sz="1200">
                    <a:solidFill>
                      <a:schemeClr val="bg1"/>
                    </a:solidFill>
                  </a:rPr>
                  <a:t>此部分内容作为文字排版占位显示（建议使用主题字体）</a:t>
                </a:r>
                <a:br>
                  <a:rPr lang="zh-CN" altLang="en-US" sz="1200">
                    <a:solidFill>
                      <a:schemeClr val="bg1"/>
                    </a:solidFill>
                  </a:rPr>
                </a:br>
                <a:r>
                  <a:rPr lang="zh-CN" altLang="en-US" sz="1200">
                    <a:solidFill>
                      <a:schemeClr val="bg1"/>
                    </a:solidFill>
                  </a:rPr>
                  <a:t>如需更改请在（设置形状格式）菜单下（文本选项）中调整</a:t>
                </a:r>
              </a:p>
            </p:txBody>
          </p:sp>
        </p:grpSp>
      </p:grpSp>
      <p:sp>
        <p:nvSpPr>
          <p:cNvPr id="27" name="文本框 26"/>
          <p:cNvSpPr txBox="1"/>
          <p:nvPr/>
        </p:nvSpPr>
        <p:spPr>
          <a:xfrm>
            <a:off x="356595" y="279140"/>
            <a:ext cx="4468411" cy="369300"/>
          </a:xfrm>
          <a:prstGeom prst="rect">
            <a:avLst/>
          </a:prstGeom>
          <a:noFill/>
        </p:spPr>
        <p:txBody>
          <a:bodyPr wrap="square" lIns="121889" tIns="60944" rIns="121889" bIns="60944" rtlCol="0">
            <a:spAutoFit/>
          </a:bodyPr>
          <a:lstStyle>
            <a:defPPr>
              <a:defRPr lang="zh-CN"/>
            </a:defPPr>
            <a:lvl1pPr algn="ctr">
              <a:defRPr sz="8800" b="1">
                <a:gradFill>
                  <a:gsLst>
                    <a:gs pos="0">
                      <a:srgbClr val="00B0F0"/>
                    </a:gs>
                    <a:gs pos="100000">
                      <a:schemeClr val="tx2">
                        <a:lumMod val="50000"/>
                      </a:schemeClr>
                    </a:gs>
                  </a:gsLst>
                  <a:lin ang="2400000" scaled="0"/>
                </a:gradFill>
                <a:effectLst>
                  <a:outerShdw blurRad="317500" dist="165100" dir="2700000" algn="tl" rotWithShape="0">
                    <a:prstClr val="black">
                      <a:alpha val="60000"/>
                    </a:prstClr>
                  </a:outerShdw>
                </a:effectLst>
                <a:latin typeface="Yuanti SC" charset="-122"/>
                <a:ea typeface="Yuanti SC" charset="-122"/>
                <a:cs typeface="Yuanti SC" charset="-122"/>
              </a:defRPr>
            </a:lvl1pPr>
          </a:lstStyle>
          <a:p>
            <a:pPr algn="l"/>
            <a:r>
              <a:rPr lang="zh-CN" altLang="en-US" sz="1600" dirty="0" smtClean="0">
                <a:solidFill>
                  <a:schemeClr val="tx1">
                    <a:lumMod val="75000"/>
                    <a:lumOff val="25000"/>
                  </a:schemeClr>
                </a:solidFill>
                <a:effectLst/>
              </a:rPr>
              <a:t>点击</a:t>
            </a:r>
            <a:r>
              <a:rPr lang="zh-CN" altLang="en-US" sz="1600" dirty="0">
                <a:solidFill>
                  <a:schemeClr val="tx1">
                    <a:lumMod val="75000"/>
                    <a:lumOff val="25000"/>
                  </a:schemeClr>
                </a:solidFill>
                <a:effectLst/>
              </a:rPr>
              <a:t>此处添加副标题</a:t>
            </a:r>
          </a:p>
        </p:txBody>
      </p:sp>
    </p:spTree>
  </p:cSld>
  <p:clrMapOvr>
    <a:masterClrMapping/>
  </p:clrMapOvr>
  <mc:AlternateContent xmlns:mc="http://schemas.openxmlformats.org/markup-compatibility/2006" xmlns:p14="http://schemas.microsoft.com/office/powerpoint/2010/main">
    <mc:Choice Requires="p14">
      <p:transition spd="slow" p14:dur="1500" advClick="0" advTm="0">
        <p:split orient="vert"/>
      </p:transition>
    </mc:Choice>
    <mc:Fallback xmlns="">
      <p:transition spd="slow" advClick="0" advTm="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par>
                          <p:cTn id="8" fill="hold">
                            <p:stCondLst>
                              <p:cond delay="500"/>
                            </p:stCondLst>
                            <p:childTnLst>
                              <p:par>
                                <p:cTn id="9" presetID="26" presetClass="entr" presetSubtype="0" fill="hold" nodeType="afterEffect">
                                  <p:stCondLst>
                                    <p:cond delay="0"/>
                                  </p:stCondLst>
                                  <p:childTnLst>
                                    <p:set>
                                      <p:cBhvr>
                                        <p:cTn id="10" dur="1" fill="hold">
                                          <p:stCondLst>
                                            <p:cond delay="0"/>
                                          </p:stCondLst>
                                        </p:cTn>
                                        <p:tgtEl>
                                          <p:spTgt spid="26"/>
                                        </p:tgtEl>
                                        <p:attrNameLst>
                                          <p:attrName>style.visibility</p:attrName>
                                        </p:attrNameLst>
                                      </p:cBhvr>
                                      <p:to>
                                        <p:strVal val="visible"/>
                                      </p:to>
                                    </p:set>
                                    <p:animEffect transition="in" filter="wipe(down)">
                                      <p:cBhvr>
                                        <p:cTn id="11" dur="580">
                                          <p:stCondLst>
                                            <p:cond delay="0"/>
                                          </p:stCondLst>
                                        </p:cTn>
                                        <p:tgtEl>
                                          <p:spTgt spid="26"/>
                                        </p:tgtEl>
                                      </p:cBhvr>
                                    </p:animEffect>
                                    <p:anim calcmode="lin" valueType="num">
                                      <p:cBhvr>
                                        <p:cTn id="12" dur="1822" tmFilter="0,0; 0.14,0.36; 0.43,0.73; 0.71,0.91; 1.0,1.0">
                                          <p:stCondLst>
                                            <p:cond delay="0"/>
                                          </p:stCondLst>
                                        </p:cTn>
                                        <p:tgtEl>
                                          <p:spTgt spid="26"/>
                                        </p:tgtEl>
                                        <p:attrNameLst>
                                          <p:attrName>ppt_x</p:attrName>
                                        </p:attrNameLst>
                                      </p:cBhvr>
                                      <p:tavLst>
                                        <p:tav tm="0">
                                          <p:val>
                                            <p:strVal val="#ppt_x-0.25"/>
                                          </p:val>
                                        </p:tav>
                                        <p:tav tm="100000">
                                          <p:val>
                                            <p:strVal val="#ppt_x"/>
                                          </p:val>
                                        </p:tav>
                                      </p:tavLst>
                                    </p:anim>
                                    <p:anim calcmode="lin" valueType="num">
                                      <p:cBhvr>
                                        <p:cTn id="13" dur="664" tmFilter="0.0,0.0; 0.25,0.07; 0.50,0.2; 0.75,0.467; 1.0,1.0">
                                          <p:stCondLst>
                                            <p:cond delay="0"/>
                                          </p:stCondLst>
                                        </p:cTn>
                                        <p:tgtEl>
                                          <p:spTgt spid="26"/>
                                        </p:tgtEl>
                                        <p:attrNameLst>
                                          <p:attrName>ppt_y</p:attrName>
                                        </p:attrNameLst>
                                      </p:cBhvr>
                                      <p:tavLst>
                                        <p:tav tm="0" fmla="#ppt_y-sin(pi*$)/3">
                                          <p:val>
                                            <p:fltVal val="0.5"/>
                                          </p:val>
                                        </p:tav>
                                        <p:tav tm="100000">
                                          <p:val>
                                            <p:fltVal val="1"/>
                                          </p:val>
                                        </p:tav>
                                      </p:tavLst>
                                    </p:anim>
                                    <p:anim calcmode="lin" valueType="num">
                                      <p:cBhvr>
                                        <p:cTn id="14" dur="664" tmFilter="0, 0; 0.125,0.2665; 0.25,0.4; 0.375,0.465; 0.5,0.5;  0.625,0.535; 0.75,0.6; 0.875,0.7335; 1,1">
                                          <p:stCondLst>
                                            <p:cond delay="664"/>
                                          </p:stCondLst>
                                        </p:cTn>
                                        <p:tgtEl>
                                          <p:spTgt spid="26"/>
                                        </p:tgtEl>
                                        <p:attrNameLst>
                                          <p:attrName>ppt_y</p:attrName>
                                        </p:attrNameLst>
                                      </p:cBhvr>
                                      <p:tavLst>
                                        <p:tav tm="0" fmla="#ppt_y-sin(pi*$)/9">
                                          <p:val>
                                            <p:fltVal val="0"/>
                                          </p:val>
                                        </p:tav>
                                        <p:tav tm="100000">
                                          <p:val>
                                            <p:fltVal val="1"/>
                                          </p:val>
                                        </p:tav>
                                      </p:tavLst>
                                    </p:anim>
                                    <p:anim calcmode="lin" valueType="num">
                                      <p:cBhvr>
                                        <p:cTn id="15" dur="332" tmFilter="0, 0; 0.125,0.2665; 0.25,0.4; 0.375,0.465; 0.5,0.5;  0.625,0.535; 0.75,0.6; 0.875,0.7335; 1,1">
                                          <p:stCondLst>
                                            <p:cond delay="1324"/>
                                          </p:stCondLst>
                                        </p:cTn>
                                        <p:tgtEl>
                                          <p:spTgt spid="26"/>
                                        </p:tgtEl>
                                        <p:attrNameLst>
                                          <p:attrName>ppt_y</p:attrName>
                                        </p:attrNameLst>
                                      </p:cBhvr>
                                      <p:tavLst>
                                        <p:tav tm="0" fmla="#ppt_y-sin(pi*$)/27">
                                          <p:val>
                                            <p:fltVal val="0"/>
                                          </p:val>
                                        </p:tav>
                                        <p:tav tm="100000">
                                          <p:val>
                                            <p:fltVal val="1"/>
                                          </p:val>
                                        </p:tav>
                                      </p:tavLst>
                                    </p:anim>
                                    <p:anim calcmode="lin" valueType="num">
                                      <p:cBhvr>
                                        <p:cTn id="16" dur="164" tmFilter="0, 0; 0.125,0.2665; 0.25,0.4; 0.375,0.465; 0.5,0.5;  0.625,0.535; 0.75,0.6; 0.875,0.7335; 1,1">
                                          <p:stCondLst>
                                            <p:cond delay="1656"/>
                                          </p:stCondLst>
                                        </p:cTn>
                                        <p:tgtEl>
                                          <p:spTgt spid="26"/>
                                        </p:tgtEl>
                                        <p:attrNameLst>
                                          <p:attrName>ppt_y</p:attrName>
                                        </p:attrNameLst>
                                      </p:cBhvr>
                                      <p:tavLst>
                                        <p:tav tm="0" fmla="#ppt_y-sin(pi*$)/81">
                                          <p:val>
                                            <p:fltVal val="0"/>
                                          </p:val>
                                        </p:tav>
                                        <p:tav tm="100000">
                                          <p:val>
                                            <p:fltVal val="1"/>
                                          </p:val>
                                        </p:tav>
                                      </p:tavLst>
                                    </p:anim>
                                    <p:animScale>
                                      <p:cBhvr>
                                        <p:cTn id="17" dur="26">
                                          <p:stCondLst>
                                            <p:cond delay="650"/>
                                          </p:stCondLst>
                                        </p:cTn>
                                        <p:tgtEl>
                                          <p:spTgt spid="26"/>
                                        </p:tgtEl>
                                      </p:cBhvr>
                                      <p:to x="100000" y="60000"/>
                                    </p:animScale>
                                    <p:animScale>
                                      <p:cBhvr>
                                        <p:cTn id="18" dur="166" decel="50000">
                                          <p:stCondLst>
                                            <p:cond delay="676"/>
                                          </p:stCondLst>
                                        </p:cTn>
                                        <p:tgtEl>
                                          <p:spTgt spid="26"/>
                                        </p:tgtEl>
                                      </p:cBhvr>
                                      <p:to x="100000" y="100000"/>
                                    </p:animScale>
                                    <p:animScale>
                                      <p:cBhvr>
                                        <p:cTn id="19" dur="26">
                                          <p:stCondLst>
                                            <p:cond delay="1312"/>
                                          </p:stCondLst>
                                        </p:cTn>
                                        <p:tgtEl>
                                          <p:spTgt spid="26"/>
                                        </p:tgtEl>
                                      </p:cBhvr>
                                      <p:to x="100000" y="80000"/>
                                    </p:animScale>
                                    <p:animScale>
                                      <p:cBhvr>
                                        <p:cTn id="20" dur="166" decel="50000">
                                          <p:stCondLst>
                                            <p:cond delay="1338"/>
                                          </p:stCondLst>
                                        </p:cTn>
                                        <p:tgtEl>
                                          <p:spTgt spid="26"/>
                                        </p:tgtEl>
                                      </p:cBhvr>
                                      <p:to x="100000" y="100000"/>
                                    </p:animScale>
                                    <p:animScale>
                                      <p:cBhvr>
                                        <p:cTn id="21" dur="26">
                                          <p:stCondLst>
                                            <p:cond delay="1642"/>
                                          </p:stCondLst>
                                        </p:cTn>
                                        <p:tgtEl>
                                          <p:spTgt spid="26"/>
                                        </p:tgtEl>
                                      </p:cBhvr>
                                      <p:to x="100000" y="90000"/>
                                    </p:animScale>
                                    <p:animScale>
                                      <p:cBhvr>
                                        <p:cTn id="22" dur="166" decel="50000">
                                          <p:stCondLst>
                                            <p:cond delay="1668"/>
                                          </p:stCondLst>
                                        </p:cTn>
                                        <p:tgtEl>
                                          <p:spTgt spid="26"/>
                                        </p:tgtEl>
                                      </p:cBhvr>
                                      <p:to x="100000" y="100000"/>
                                    </p:animScale>
                                    <p:animScale>
                                      <p:cBhvr>
                                        <p:cTn id="23" dur="26">
                                          <p:stCondLst>
                                            <p:cond delay="1808"/>
                                          </p:stCondLst>
                                        </p:cTn>
                                        <p:tgtEl>
                                          <p:spTgt spid="26"/>
                                        </p:tgtEl>
                                      </p:cBhvr>
                                      <p:to x="100000" y="95000"/>
                                    </p:animScale>
                                    <p:animScale>
                                      <p:cBhvr>
                                        <p:cTn id="24" dur="166" decel="50000">
                                          <p:stCondLst>
                                            <p:cond delay="1834"/>
                                          </p:stCondLst>
                                        </p:cTn>
                                        <p:tgtEl>
                                          <p:spTgt spid="26"/>
                                        </p:tgtEl>
                                      </p:cBhvr>
                                      <p:to x="100000" y="100000"/>
                                    </p:animScale>
                                  </p:childTnLst>
                                </p:cTn>
                              </p:par>
                            </p:childTnLst>
                          </p:cTn>
                        </p:par>
                        <p:par>
                          <p:cTn id="25" fill="hold">
                            <p:stCondLst>
                              <p:cond delay="2500"/>
                            </p:stCondLst>
                            <p:childTnLst>
                              <p:par>
                                <p:cTn id="26" presetID="26" presetClass="entr" presetSubtype="0" fill="hold" nodeType="afterEffect">
                                  <p:stCondLst>
                                    <p:cond delay="0"/>
                                  </p:stCondLst>
                                  <p:childTnLst>
                                    <p:set>
                                      <p:cBhvr>
                                        <p:cTn id="27" dur="1" fill="hold">
                                          <p:stCondLst>
                                            <p:cond delay="0"/>
                                          </p:stCondLst>
                                        </p:cTn>
                                        <p:tgtEl>
                                          <p:spTgt spid="25"/>
                                        </p:tgtEl>
                                        <p:attrNameLst>
                                          <p:attrName>style.visibility</p:attrName>
                                        </p:attrNameLst>
                                      </p:cBhvr>
                                      <p:to>
                                        <p:strVal val="visible"/>
                                      </p:to>
                                    </p:set>
                                    <p:animEffect transition="in" filter="wipe(down)">
                                      <p:cBhvr>
                                        <p:cTn id="28" dur="580">
                                          <p:stCondLst>
                                            <p:cond delay="0"/>
                                          </p:stCondLst>
                                        </p:cTn>
                                        <p:tgtEl>
                                          <p:spTgt spid="25"/>
                                        </p:tgtEl>
                                      </p:cBhvr>
                                    </p:animEffect>
                                    <p:anim calcmode="lin" valueType="num">
                                      <p:cBhvr>
                                        <p:cTn id="29" dur="1822" tmFilter="0,0; 0.14,0.36; 0.43,0.73; 0.71,0.91; 1.0,1.0">
                                          <p:stCondLst>
                                            <p:cond delay="0"/>
                                          </p:stCondLst>
                                        </p:cTn>
                                        <p:tgtEl>
                                          <p:spTgt spid="25"/>
                                        </p:tgtEl>
                                        <p:attrNameLst>
                                          <p:attrName>ppt_x</p:attrName>
                                        </p:attrNameLst>
                                      </p:cBhvr>
                                      <p:tavLst>
                                        <p:tav tm="0">
                                          <p:val>
                                            <p:strVal val="#ppt_x-0.25"/>
                                          </p:val>
                                        </p:tav>
                                        <p:tav tm="100000">
                                          <p:val>
                                            <p:strVal val="#ppt_x"/>
                                          </p:val>
                                        </p:tav>
                                      </p:tavLst>
                                    </p:anim>
                                    <p:anim calcmode="lin" valueType="num">
                                      <p:cBhvr>
                                        <p:cTn id="30" dur="664" tmFilter="0.0,0.0; 0.25,0.07; 0.50,0.2; 0.75,0.467; 1.0,1.0">
                                          <p:stCondLst>
                                            <p:cond delay="0"/>
                                          </p:stCondLst>
                                        </p:cTn>
                                        <p:tgtEl>
                                          <p:spTgt spid="25"/>
                                        </p:tgtEl>
                                        <p:attrNameLst>
                                          <p:attrName>ppt_y</p:attrName>
                                        </p:attrNameLst>
                                      </p:cBhvr>
                                      <p:tavLst>
                                        <p:tav tm="0" fmla="#ppt_y-sin(pi*$)/3">
                                          <p:val>
                                            <p:fltVal val="0.5"/>
                                          </p:val>
                                        </p:tav>
                                        <p:tav tm="100000">
                                          <p:val>
                                            <p:fltVal val="1"/>
                                          </p:val>
                                        </p:tav>
                                      </p:tavLst>
                                    </p:anim>
                                    <p:anim calcmode="lin" valueType="num">
                                      <p:cBhvr>
                                        <p:cTn id="31" dur="664" tmFilter="0, 0; 0.125,0.2665; 0.25,0.4; 0.375,0.465; 0.5,0.5;  0.625,0.535; 0.75,0.6; 0.875,0.7335; 1,1">
                                          <p:stCondLst>
                                            <p:cond delay="664"/>
                                          </p:stCondLst>
                                        </p:cTn>
                                        <p:tgtEl>
                                          <p:spTgt spid="25"/>
                                        </p:tgtEl>
                                        <p:attrNameLst>
                                          <p:attrName>ppt_y</p:attrName>
                                        </p:attrNameLst>
                                      </p:cBhvr>
                                      <p:tavLst>
                                        <p:tav tm="0" fmla="#ppt_y-sin(pi*$)/9">
                                          <p:val>
                                            <p:fltVal val="0"/>
                                          </p:val>
                                        </p:tav>
                                        <p:tav tm="100000">
                                          <p:val>
                                            <p:fltVal val="1"/>
                                          </p:val>
                                        </p:tav>
                                      </p:tavLst>
                                    </p:anim>
                                    <p:anim calcmode="lin" valueType="num">
                                      <p:cBhvr>
                                        <p:cTn id="32" dur="332" tmFilter="0, 0; 0.125,0.2665; 0.25,0.4; 0.375,0.465; 0.5,0.5;  0.625,0.535; 0.75,0.6; 0.875,0.7335; 1,1">
                                          <p:stCondLst>
                                            <p:cond delay="1324"/>
                                          </p:stCondLst>
                                        </p:cTn>
                                        <p:tgtEl>
                                          <p:spTgt spid="25"/>
                                        </p:tgtEl>
                                        <p:attrNameLst>
                                          <p:attrName>ppt_y</p:attrName>
                                        </p:attrNameLst>
                                      </p:cBhvr>
                                      <p:tavLst>
                                        <p:tav tm="0" fmla="#ppt_y-sin(pi*$)/27">
                                          <p:val>
                                            <p:fltVal val="0"/>
                                          </p:val>
                                        </p:tav>
                                        <p:tav tm="100000">
                                          <p:val>
                                            <p:fltVal val="1"/>
                                          </p:val>
                                        </p:tav>
                                      </p:tavLst>
                                    </p:anim>
                                    <p:anim calcmode="lin" valueType="num">
                                      <p:cBhvr>
                                        <p:cTn id="33" dur="164" tmFilter="0, 0; 0.125,0.2665; 0.25,0.4; 0.375,0.465; 0.5,0.5;  0.625,0.535; 0.75,0.6; 0.875,0.7335; 1,1">
                                          <p:stCondLst>
                                            <p:cond delay="1656"/>
                                          </p:stCondLst>
                                        </p:cTn>
                                        <p:tgtEl>
                                          <p:spTgt spid="25"/>
                                        </p:tgtEl>
                                        <p:attrNameLst>
                                          <p:attrName>ppt_y</p:attrName>
                                        </p:attrNameLst>
                                      </p:cBhvr>
                                      <p:tavLst>
                                        <p:tav tm="0" fmla="#ppt_y-sin(pi*$)/81">
                                          <p:val>
                                            <p:fltVal val="0"/>
                                          </p:val>
                                        </p:tav>
                                        <p:tav tm="100000">
                                          <p:val>
                                            <p:fltVal val="1"/>
                                          </p:val>
                                        </p:tav>
                                      </p:tavLst>
                                    </p:anim>
                                    <p:animScale>
                                      <p:cBhvr>
                                        <p:cTn id="34" dur="26">
                                          <p:stCondLst>
                                            <p:cond delay="650"/>
                                          </p:stCondLst>
                                        </p:cTn>
                                        <p:tgtEl>
                                          <p:spTgt spid="25"/>
                                        </p:tgtEl>
                                      </p:cBhvr>
                                      <p:to x="100000" y="60000"/>
                                    </p:animScale>
                                    <p:animScale>
                                      <p:cBhvr>
                                        <p:cTn id="35" dur="166" decel="50000">
                                          <p:stCondLst>
                                            <p:cond delay="676"/>
                                          </p:stCondLst>
                                        </p:cTn>
                                        <p:tgtEl>
                                          <p:spTgt spid="25"/>
                                        </p:tgtEl>
                                      </p:cBhvr>
                                      <p:to x="100000" y="100000"/>
                                    </p:animScale>
                                    <p:animScale>
                                      <p:cBhvr>
                                        <p:cTn id="36" dur="26">
                                          <p:stCondLst>
                                            <p:cond delay="1312"/>
                                          </p:stCondLst>
                                        </p:cTn>
                                        <p:tgtEl>
                                          <p:spTgt spid="25"/>
                                        </p:tgtEl>
                                      </p:cBhvr>
                                      <p:to x="100000" y="80000"/>
                                    </p:animScale>
                                    <p:animScale>
                                      <p:cBhvr>
                                        <p:cTn id="37" dur="166" decel="50000">
                                          <p:stCondLst>
                                            <p:cond delay="1338"/>
                                          </p:stCondLst>
                                        </p:cTn>
                                        <p:tgtEl>
                                          <p:spTgt spid="25"/>
                                        </p:tgtEl>
                                      </p:cBhvr>
                                      <p:to x="100000" y="100000"/>
                                    </p:animScale>
                                    <p:animScale>
                                      <p:cBhvr>
                                        <p:cTn id="38" dur="26">
                                          <p:stCondLst>
                                            <p:cond delay="1642"/>
                                          </p:stCondLst>
                                        </p:cTn>
                                        <p:tgtEl>
                                          <p:spTgt spid="25"/>
                                        </p:tgtEl>
                                      </p:cBhvr>
                                      <p:to x="100000" y="90000"/>
                                    </p:animScale>
                                    <p:animScale>
                                      <p:cBhvr>
                                        <p:cTn id="39" dur="166" decel="50000">
                                          <p:stCondLst>
                                            <p:cond delay="1668"/>
                                          </p:stCondLst>
                                        </p:cTn>
                                        <p:tgtEl>
                                          <p:spTgt spid="25"/>
                                        </p:tgtEl>
                                      </p:cBhvr>
                                      <p:to x="100000" y="100000"/>
                                    </p:animScale>
                                    <p:animScale>
                                      <p:cBhvr>
                                        <p:cTn id="40" dur="26">
                                          <p:stCondLst>
                                            <p:cond delay="1808"/>
                                          </p:stCondLst>
                                        </p:cTn>
                                        <p:tgtEl>
                                          <p:spTgt spid="25"/>
                                        </p:tgtEl>
                                      </p:cBhvr>
                                      <p:to x="100000" y="95000"/>
                                    </p:animScale>
                                    <p:animScale>
                                      <p:cBhvr>
                                        <p:cTn id="41" dur="166" decel="50000">
                                          <p:stCondLst>
                                            <p:cond delay="1834"/>
                                          </p:stCondLst>
                                        </p:cTn>
                                        <p:tgtEl>
                                          <p:spTgt spid="25"/>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文本框 17"/>
          <p:cNvSpPr txBox="1"/>
          <p:nvPr/>
        </p:nvSpPr>
        <p:spPr>
          <a:xfrm>
            <a:off x="5971273" y="1684736"/>
            <a:ext cx="1565863" cy="219472"/>
          </a:xfrm>
          <a:prstGeom prst="rect">
            <a:avLst/>
          </a:prstGeom>
          <a:noFill/>
        </p:spPr>
        <p:txBody>
          <a:bodyPr wrap="square" lIns="72000" tIns="0" rIns="72000" bIns="0" anchor="ctr" anchorCtr="0">
            <a:normAutofit fontScale="70000" lnSpcReduction="20000"/>
          </a:bodyPr>
          <a:lstStyle/>
          <a:p>
            <a:pPr defTabSz="913765">
              <a:lnSpc>
                <a:spcPct val="120000"/>
              </a:lnSpc>
              <a:defRPr/>
            </a:pPr>
            <a:r>
              <a:rPr lang="zh-CN" altLang="en-US" sz="1000">
                <a:solidFill>
                  <a:schemeClr val="bg1">
                    <a:lumMod val="50000"/>
                  </a:schemeClr>
                </a:solidFill>
                <a:latin typeface="微软雅黑" panose="020B0503020204020204" pitchFamily="34" charset="-122"/>
                <a:ea typeface="微软雅黑" panose="020B0503020204020204" pitchFamily="34" charset="-122"/>
              </a:rPr>
              <a:t>此部分内容作为文字排版占位显示</a:t>
            </a:r>
            <a:br>
              <a:rPr lang="zh-CN" altLang="en-US" sz="1000">
                <a:solidFill>
                  <a:schemeClr val="bg1">
                    <a:lumMod val="50000"/>
                  </a:schemeClr>
                </a:solidFill>
                <a:latin typeface="微软雅黑" panose="020B0503020204020204" pitchFamily="34" charset="-122"/>
                <a:ea typeface="微软雅黑" panose="020B0503020204020204" pitchFamily="34" charset="-122"/>
              </a:rPr>
            </a:br>
            <a:r>
              <a:rPr lang="zh-CN" altLang="en-US" sz="1000">
                <a:solidFill>
                  <a:schemeClr val="bg1">
                    <a:lumMod val="50000"/>
                  </a:schemeClr>
                </a:solidFill>
                <a:latin typeface="微软雅黑" panose="020B0503020204020204" pitchFamily="34" charset="-122"/>
                <a:ea typeface="微软雅黑" panose="020B0503020204020204" pitchFamily="34" charset="-122"/>
              </a:rPr>
              <a:t>（建议使用主题字体）</a:t>
            </a:r>
          </a:p>
        </p:txBody>
      </p:sp>
      <p:sp>
        <p:nvSpPr>
          <p:cNvPr id="16" name="矩形 15"/>
          <p:cNvSpPr/>
          <p:nvPr/>
        </p:nvSpPr>
        <p:spPr>
          <a:xfrm>
            <a:off x="5971273" y="1425159"/>
            <a:ext cx="1422491" cy="152098"/>
          </a:xfrm>
          <a:prstGeom prst="rect">
            <a:avLst/>
          </a:prstGeom>
        </p:spPr>
        <p:txBody>
          <a:bodyPr wrap="none" lIns="72000" tIns="0" rIns="72000" bIns="0">
            <a:normAutofit fontScale="77500" lnSpcReduction="20000"/>
          </a:bodyPr>
          <a:lstStyle/>
          <a:p>
            <a:pPr lvl="0" defTabSz="913765">
              <a:defRPr/>
            </a:pPr>
            <a:r>
              <a:rPr lang="zh-CN" altLang="en-US" sz="1600" b="1">
                <a:solidFill>
                  <a:schemeClr val="bg1">
                    <a:lumMod val="50000"/>
                  </a:schemeClr>
                </a:solidFill>
                <a:latin typeface="微软雅黑" panose="020B0503020204020204" pitchFamily="34" charset="-122"/>
                <a:ea typeface="微软雅黑" panose="020B0503020204020204" pitchFamily="34" charset="-122"/>
              </a:rPr>
              <a:t>标题文本预设</a:t>
            </a:r>
          </a:p>
        </p:txBody>
      </p:sp>
      <p:sp>
        <p:nvSpPr>
          <p:cNvPr id="17" name="文本框 25"/>
          <p:cNvSpPr txBox="1"/>
          <p:nvPr/>
        </p:nvSpPr>
        <p:spPr>
          <a:xfrm>
            <a:off x="5971273" y="3547405"/>
            <a:ext cx="1689470" cy="219472"/>
          </a:xfrm>
          <a:prstGeom prst="rect">
            <a:avLst/>
          </a:prstGeom>
          <a:noFill/>
        </p:spPr>
        <p:txBody>
          <a:bodyPr wrap="square" lIns="72000" tIns="0" rIns="72000" bIns="0" anchor="ctr" anchorCtr="0">
            <a:normAutofit fontScale="70000" lnSpcReduction="20000"/>
          </a:bodyPr>
          <a:lstStyle/>
          <a:p>
            <a:pPr defTabSz="913765">
              <a:lnSpc>
                <a:spcPct val="120000"/>
              </a:lnSpc>
              <a:defRPr/>
            </a:pPr>
            <a:r>
              <a:rPr lang="zh-CN" altLang="en-US" sz="1000">
                <a:solidFill>
                  <a:schemeClr val="bg1">
                    <a:lumMod val="50000"/>
                  </a:schemeClr>
                </a:solidFill>
                <a:latin typeface="微软雅黑" panose="020B0503020204020204" pitchFamily="34" charset="-122"/>
                <a:ea typeface="微软雅黑" panose="020B0503020204020204" pitchFamily="34" charset="-122"/>
              </a:rPr>
              <a:t>此部分内容作为文字排版占位显示</a:t>
            </a:r>
            <a:br>
              <a:rPr lang="zh-CN" altLang="en-US" sz="1000">
                <a:solidFill>
                  <a:schemeClr val="bg1">
                    <a:lumMod val="50000"/>
                  </a:schemeClr>
                </a:solidFill>
                <a:latin typeface="微软雅黑" panose="020B0503020204020204" pitchFamily="34" charset="-122"/>
                <a:ea typeface="微软雅黑" panose="020B0503020204020204" pitchFamily="34" charset="-122"/>
              </a:rPr>
            </a:br>
            <a:r>
              <a:rPr lang="zh-CN" altLang="en-US" sz="1000">
                <a:solidFill>
                  <a:schemeClr val="bg1">
                    <a:lumMod val="50000"/>
                  </a:schemeClr>
                </a:solidFill>
                <a:latin typeface="微软雅黑" panose="020B0503020204020204" pitchFamily="34" charset="-122"/>
                <a:ea typeface="微软雅黑" panose="020B0503020204020204" pitchFamily="34" charset="-122"/>
              </a:rPr>
              <a:t>（建议使用主题字体）</a:t>
            </a:r>
          </a:p>
        </p:txBody>
      </p:sp>
      <p:sp>
        <p:nvSpPr>
          <p:cNvPr id="18" name="矩形 17"/>
          <p:cNvSpPr/>
          <p:nvPr/>
        </p:nvSpPr>
        <p:spPr>
          <a:xfrm>
            <a:off x="5971273" y="3287828"/>
            <a:ext cx="1422491" cy="152098"/>
          </a:xfrm>
          <a:prstGeom prst="rect">
            <a:avLst/>
          </a:prstGeom>
        </p:spPr>
        <p:txBody>
          <a:bodyPr wrap="none" lIns="72000" tIns="0" rIns="72000" bIns="0">
            <a:normAutofit fontScale="77500" lnSpcReduction="20000"/>
          </a:bodyPr>
          <a:lstStyle/>
          <a:p>
            <a:pPr lvl="0" defTabSz="913765">
              <a:defRPr/>
            </a:pPr>
            <a:r>
              <a:rPr lang="zh-CN" altLang="en-US" sz="1600" b="1">
                <a:solidFill>
                  <a:schemeClr val="bg1">
                    <a:lumMod val="50000"/>
                  </a:schemeClr>
                </a:solidFill>
                <a:latin typeface="微软雅黑" panose="020B0503020204020204" pitchFamily="34" charset="-122"/>
                <a:ea typeface="微软雅黑" panose="020B0503020204020204" pitchFamily="34" charset="-122"/>
              </a:rPr>
              <a:t>标题文本预设</a:t>
            </a:r>
          </a:p>
        </p:txBody>
      </p:sp>
      <p:sp>
        <p:nvSpPr>
          <p:cNvPr id="19" name="文本框 27"/>
          <p:cNvSpPr txBox="1"/>
          <p:nvPr/>
        </p:nvSpPr>
        <p:spPr>
          <a:xfrm>
            <a:off x="1331640" y="3556818"/>
            <a:ext cx="1812681" cy="219472"/>
          </a:xfrm>
          <a:prstGeom prst="rect">
            <a:avLst/>
          </a:prstGeom>
          <a:noFill/>
        </p:spPr>
        <p:txBody>
          <a:bodyPr wrap="square" lIns="72000" tIns="0" rIns="72000" bIns="0" anchor="ctr" anchorCtr="0">
            <a:normAutofit fontScale="70000" lnSpcReduction="20000"/>
          </a:bodyPr>
          <a:lstStyle/>
          <a:p>
            <a:pPr algn="r" defTabSz="913765">
              <a:lnSpc>
                <a:spcPct val="120000"/>
              </a:lnSpc>
              <a:defRPr/>
            </a:pPr>
            <a:r>
              <a:rPr lang="zh-CN" altLang="en-US" sz="1000" dirty="0">
                <a:solidFill>
                  <a:schemeClr val="bg1">
                    <a:lumMod val="50000"/>
                  </a:schemeClr>
                </a:solidFill>
                <a:latin typeface="微软雅黑" panose="020B0503020204020204" pitchFamily="34" charset="-122"/>
                <a:ea typeface="微软雅黑" panose="020B0503020204020204" pitchFamily="34" charset="-122"/>
              </a:rPr>
              <a:t>此部分内容作为文字排版占位显示</a:t>
            </a:r>
            <a:br>
              <a:rPr lang="zh-CN" altLang="en-US" sz="1000" dirty="0">
                <a:solidFill>
                  <a:schemeClr val="bg1">
                    <a:lumMod val="50000"/>
                  </a:schemeClr>
                </a:solidFill>
                <a:latin typeface="微软雅黑" panose="020B0503020204020204" pitchFamily="34" charset="-122"/>
                <a:ea typeface="微软雅黑" panose="020B0503020204020204" pitchFamily="34" charset="-122"/>
              </a:rPr>
            </a:br>
            <a:r>
              <a:rPr lang="zh-CN" altLang="en-US" sz="1000" dirty="0">
                <a:solidFill>
                  <a:schemeClr val="bg1">
                    <a:lumMod val="50000"/>
                  </a:schemeClr>
                </a:solidFill>
                <a:latin typeface="微软雅黑" panose="020B0503020204020204" pitchFamily="34" charset="-122"/>
                <a:ea typeface="微软雅黑" panose="020B0503020204020204" pitchFamily="34" charset="-122"/>
              </a:rPr>
              <a:t>（建议使用主题字体）</a:t>
            </a:r>
          </a:p>
        </p:txBody>
      </p:sp>
      <p:sp>
        <p:nvSpPr>
          <p:cNvPr id="20" name="矩形 19"/>
          <p:cNvSpPr/>
          <p:nvPr/>
        </p:nvSpPr>
        <p:spPr>
          <a:xfrm>
            <a:off x="1721831" y="3297243"/>
            <a:ext cx="1422491" cy="152098"/>
          </a:xfrm>
          <a:prstGeom prst="rect">
            <a:avLst/>
          </a:prstGeom>
        </p:spPr>
        <p:txBody>
          <a:bodyPr wrap="none" lIns="72000" tIns="0" rIns="72000" bIns="0">
            <a:normAutofit fontScale="77500" lnSpcReduction="20000"/>
          </a:bodyPr>
          <a:lstStyle/>
          <a:p>
            <a:pPr lvl="0" algn="r" defTabSz="913765">
              <a:defRPr/>
            </a:pPr>
            <a:r>
              <a:rPr lang="zh-CN" altLang="en-US" sz="1600" b="1">
                <a:solidFill>
                  <a:schemeClr val="bg1">
                    <a:lumMod val="50000"/>
                  </a:schemeClr>
                </a:solidFill>
                <a:latin typeface="微软雅黑" panose="020B0503020204020204" pitchFamily="34" charset="-122"/>
                <a:ea typeface="微软雅黑" panose="020B0503020204020204" pitchFamily="34" charset="-122"/>
              </a:rPr>
              <a:t>标题文本预设</a:t>
            </a:r>
          </a:p>
        </p:txBody>
      </p:sp>
      <p:sp>
        <p:nvSpPr>
          <p:cNvPr id="21" name="文本框 29"/>
          <p:cNvSpPr txBox="1"/>
          <p:nvPr/>
        </p:nvSpPr>
        <p:spPr>
          <a:xfrm>
            <a:off x="1590953" y="1670198"/>
            <a:ext cx="1553367" cy="219472"/>
          </a:xfrm>
          <a:prstGeom prst="rect">
            <a:avLst/>
          </a:prstGeom>
          <a:noFill/>
        </p:spPr>
        <p:txBody>
          <a:bodyPr wrap="square" lIns="72000" tIns="0" rIns="72000" bIns="0" anchor="ctr" anchorCtr="0">
            <a:normAutofit fontScale="70000" lnSpcReduction="20000"/>
          </a:bodyPr>
          <a:lstStyle/>
          <a:p>
            <a:pPr algn="r" defTabSz="913765">
              <a:lnSpc>
                <a:spcPct val="120000"/>
              </a:lnSpc>
              <a:defRPr/>
            </a:pPr>
            <a:r>
              <a:rPr lang="zh-CN" altLang="en-US" sz="1000" dirty="0">
                <a:solidFill>
                  <a:schemeClr val="bg1">
                    <a:lumMod val="50000"/>
                  </a:schemeClr>
                </a:solidFill>
                <a:latin typeface="微软雅黑" panose="020B0503020204020204" pitchFamily="34" charset="-122"/>
                <a:ea typeface="微软雅黑" panose="020B0503020204020204" pitchFamily="34" charset="-122"/>
              </a:rPr>
              <a:t>此部分内容作为文字排版占位显示</a:t>
            </a:r>
            <a:br>
              <a:rPr lang="zh-CN" altLang="en-US" sz="1000" dirty="0">
                <a:solidFill>
                  <a:schemeClr val="bg1">
                    <a:lumMod val="50000"/>
                  </a:schemeClr>
                </a:solidFill>
                <a:latin typeface="微软雅黑" panose="020B0503020204020204" pitchFamily="34" charset="-122"/>
                <a:ea typeface="微软雅黑" panose="020B0503020204020204" pitchFamily="34" charset="-122"/>
              </a:rPr>
            </a:br>
            <a:r>
              <a:rPr lang="zh-CN" altLang="en-US" sz="1000" dirty="0">
                <a:solidFill>
                  <a:schemeClr val="bg1">
                    <a:lumMod val="50000"/>
                  </a:schemeClr>
                </a:solidFill>
                <a:latin typeface="微软雅黑" panose="020B0503020204020204" pitchFamily="34" charset="-122"/>
                <a:ea typeface="微软雅黑" panose="020B0503020204020204" pitchFamily="34" charset="-122"/>
              </a:rPr>
              <a:t>（建议使用主题字体）</a:t>
            </a:r>
          </a:p>
        </p:txBody>
      </p:sp>
      <p:sp>
        <p:nvSpPr>
          <p:cNvPr id="22" name="矩形 21"/>
          <p:cNvSpPr/>
          <p:nvPr/>
        </p:nvSpPr>
        <p:spPr>
          <a:xfrm>
            <a:off x="1721831" y="1410622"/>
            <a:ext cx="1422491" cy="152098"/>
          </a:xfrm>
          <a:prstGeom prst="rect">
            <a:avLst/>
          </a:prstGeom>
        </p:spPr>
        <p:txBody>
          <a:bodyPr wrap="none" lIns="72000" tIns="0" rIns="72000" bIns="0">
            <a:normAutofit fontScale="77500" lnSpcReduction="20000"/>
          </a:bodyPr>
          <a:lstStyle/>
          <a:p>
            <a:pPr lvl="0" algn="r" defTabSz="913765">
              <a:defRPr/>
            </a:pPr>
            <a:r>
              <a:rPr lang="zh-CN" altLang="en-US" sz="1600" b="1" dirty="0">
                <a:solidFill>
                  <a:schemeClr val="bg1">
                    <a:lumMod val="50000"/>
                  </a:schemeClr>
                </a:solidFill>
                <a:latin typeface="微软雅黑" panose="020B0503020204020204" pitchFamily="34" charset="-122"/>
                <a:ea typeface="微软雅黑" panose="020B0503020204020204" pitchFamily="34" charset="-122"/>
              </a:rPr>
              <a:t>标题文本预设</a:t>
            </a:r>
          </a:p>
        </p:txBody>
      </p:sp>
      <p:grpSp>
        <p:nvGrpSpPr>
          <p:cNvPr id="32" name="组合 31"/>
          <p:cNvGrpSpPr/>
          <p:nvPr/>
        </p:nvGrpSpPr>
        <p:grpSpPr>
          <a:xfrm>
            <a:off x="3180551" y="1618595"/>
            <a:ext cx="2761103" cy="2232635"/>
            <a:chOff x="3180551" y="1618595"/>
            <a:chExt cx="2761103" cy="2232635"/>
          </a:xfrm>
        </p:grpSpPr>
        <p:sp>
          <p:nvSpPr>
            <p:cNvPr id="8" name="椭圆 7"/>
            <p:cNvSpPr/>
            <p:nvPr/>
          </p:nvSpPr>
          <p:spPr>
            <a:xfrm>
              <a:off x="3940529" y="2105946"/>
              <a:ext cx="1257932" cy="1257932"/>
            </a:xfrm>
            <a:prstGeom prst="ellipse">
              <a:avLst/>
            </a:prstGeom>
            <a:solidFill>
              <a:schemeClr val="tx2">
                <a:lumMod val="20000"/>
                <a:lumOff val="80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nvGrpSpPr>
            <p:cNvPr id="9" name="组合 8"/>
            <p:cNvGrpSpPr/>
            <p:nvPr/>
          </p:nvGrpSpPr>
          <p:grpSpPr>
            <a:xfrm>
              <a:off x="5193927" y="1618595"/>
              <a:ext cx="600454" cy="827147"/>
              <a:chOff x="7106847" y="1621875"/>
              <a:chExt cx="972030" cy="1339009"/>
            </a:xfrm>
          </p:grpSpPr>
          <p:sp>
            <p:nvSpPr>
              <p:cNvPr id="30" name="梯形 29"/>
              <p:cNvSpPr/>
              <p:nvPr/>
            </p:nvSpPr>
            <p:spPr>
              <a:xfrm rot="13500000">
                <a:off x="7528982" y="1860283"/>
                <a:ext cx="788304" cy="311487"/>
              </a:xfrm>
              <a:prstGeom prst="trapezoid">
                <a:avLst>
                  <a:gd name="adj" fmla="val 39970"/>
                </a:avLst>
              </a:prstGeom>
              <a:solidFill>
                <a:schemeClr val="accent2">
                  <a:lumMod val="75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31" name="箭头: 右 30"/>
              <p:cNvSpPr/>
              <p:nvPr/>
            </p:nvSpPr>
            <p:spPr>
              <a:xfrm rot="8100000">
                <a:off x="7106847" y="1876426"/>
                <a:ext cx="827318" cy="1084458"/>
              </a:xfrm>
              <a:prstGeom prst="rightArrow">
                <a:avLst>
                  <a:gd name="adj1" fmla="val 50000"/>
                  <a:gd name="adj2" fmla="val 53750"/>
                </a:avLst>
              </a:prstGeom>
              <a:solidFill>
                <a:schemeClr val="accent2"/>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sp>
          <p:nvSpPr>
            <p:cNvPr id="10" name="梯形 9"/>
            <p:cNvSpPr/>
            <p:nvPr/>
          </p:nvSpPr>
          <p:spPr>
            <a:xfrm rot="8100000" flipH="1">
              <a:off x="3180551" y="1765868"/>
              <a:ext cx="486960" cy="192415"/>
            </a:xfrm>
            <a:prstGeom prst="trapezoid">
              <a:avLst>
                <a:gd name="adj" fmla="val 39970"/>
              </a:avLst>
            </a:prstGeom>
            <a:solidFill>
              <a:schemeClr val="accent1">
                <a:lumMod val="75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1" name="箭头: 右 10"/>
            <p:cNvSpPr/>
            <p:nvPr/>
          </p:nvSpPr>
          <p:spPr>
            <a:xfrm rot="13500000" flipH="1">
              <a:off x="3417217" y="1775840"/>
              <a:ext cx="511060" cy="669903"/>
            </a:xfrm>
            <a:prstGeom prst="rightArrow">
              <a:avLst>
                <a:gd name="adj1" fmla="val 50000"/>
                <a:gd name="adj2" fmla="val 53750"/>
              </a:avLst>
            </a:prstGeom>
            <a:solidFill>
              <a:schemeClr val="accent1"/>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nvGrpSpPr>
            <p:cNvPr id="12" name="组合 11"/>
            <p:cNvGrpSpPr/>
            <p:nvPr/>
          </p:nvGrpSpPr>
          <p:grpSpPr>
            <a:xfrm>
              <a:off x="5114506" y="3103504"/>
              <a:ext cx="827148" cy="600454"/>
              <a:chOff x="6978277" y="4025687"/>
              <a:chExt cx="1339009" cy="972032"/>
            </a:xfrm>
          </p:grpSpPr>
          <p:sp>
            <p:nvSpPr>
              <p:cNvPr id="28" name="梯形 27"/>
              <p:cNvSpPr/>
              <p:nvPr/>
            </p:nvSpPr>
            <p:spPr>
              <a:xfrm rot="8100000" flipV="1">
                <a:off x="7528982" y="4686232"/>
                <a:ext cx="788304" cy="311487"/>
              </a:xfrm>
              <a:prstGeom prst="trapezoid">
                <a:avLst>
                  <a:gd name="adj" fmla="val 39970"/>
                </a:avLst>
              </a:prstGeom>
              <a:solidFill>
                <a:schemeClr val="accent4">
                  <a:lumMod val="75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9" name="箭头: 右 28"/>
              <p:cNvSpPr/>
              <p:nvPr/>
            </p:nvSpPr>
            <p:spPr>
              <a:xfrm rot="13500000" flipV="1">
                <a:off x="7106847" y="3897117"/>
                <a:ext cx="827318" cy="1084458"/>
              </a:xfrm>
              <a:prstGeom prst="rightArrow">
                <a:avLst>
                  <a:gd name="adj1" fmla="val 50000"/>
                  <a:gd name="adj2" fmla="val 53750"/>
                </a:avLst>
              </a:prstGeom>
              <a:solidFill>
                <a:schemeClr val="accent4"/>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sp>
          <p:nvSpPr>
            <p:cNvPr id="13" name="梯形 12"/>
            <p:cNvSpPr/>
            <p:nvPr/>
          </p:nvSpPr>
          <p:spPr>
            <a:xfrm rot="13500000" flipH="1" flipV="1">
              <a:off x="3180551" y="3511542"/>
              <a:ext cx="486960" cy="192415"/>
            </a:xfrm>
            <a:prstGeom prst="trapezoid">
              <a:avLst>
                <a:gd name="adj" fmla="val 39970"/>
              </a:avLst>
            </a:prstGeom>
            <a:solidFill>
              <a:schemeClr val="accent6">
                <a:lumMod val="75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4" name="箭头: 右 13"/>
            <p:cNvSpPr/>
            <p:nvPr/>
          </p:nvSpPr>
          <p:spPr>
            <a:xfrm rot="8100000" flipH="1" flipV="1">
              <a:off x="3417217" y="3024081"/>
              <a:ext cx="511060" cy="669903"/>
            </a:xfrm>
            <a:prstGeom prst="rightArrow">
              <a:avLst>
                <a:gd name="adj1" fmla="val 50000"/>
                <a:gd name="adj2" fmla="val 53750"/>
              </a:avLst>
            </a:prstGeom>
            <a:solidFill>
              <a:schemeClr val="accent6"/>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3" name="矩形 22"/>
            <p:cNvSpPr/>
            <p:nvPr/>
          </p:nvSpPr>
          <p:spPr>
            <a:xfrm>
              <a:off x="3508105" y="1966636"/>
              <a:ext cx="245501" cy="300082"/>
            </a:xfrm>
            <a:prstGeom prst="rect">
              <a:avLst/>
            </a:prstGeom>
          </p:spPr>
          <p:txBody>
            <a:bodyPr wrap="none">
              <a:normAutofit fontScale="85000" lnSpcReduction="20000"/>
            </a:bodyPr>
            <a:lstStyle/>
            <a:p>
              <a:pPr algn="ctr"/>
              <a:r>
                <a:rPr lang="en-US" altLang="zh-CN" sz="2000" b="1">
                  <a:solidFill>
                    <a:schemeClr val="bg1"/>
                  </a:solidFill>
                </a:rPr>
                <a:t>1</a:t>
              </a:r>
            </a:p>
          </p:txBody>
        </p:sp>
        <p:sp>
          <p:nvSpPr>
            <p:cNvPr id="24" name="矩形 23"/>
            <p:cNvSpPr/>
            <p:nvPr/>
          </p:nvSpPr>
          <p:spPr>
            <a:xfrm>
              <a:off x="5306120" y="1966636"/>
              <a:ext cx="245501" cy="300082"/>
            </a:xfrm>
            <a:prstGeom prst="rect">
              <a:avLst/>
            </a:prstGeom>
          </p:spPr>
          <p:txBody>
            <a:bodyPr wrap="none">
              <a:normAutofit fontScale="85000" lnSpcReduction="20000"/>
            </a:bodyPr>
            <a:lstStyle/>
            <a:p>
              <a:pPr algn="ctr"/>
              <a:r>
                <a:rPr lang="en-US" altLang="zh-CN" sz="2000" b="1">
                  <a:solidFill>
                    <a:schemeClr val="bg1"/>
                  </a:solidFill>
                </a:rPr>
                <a:t>2</a:t>
              </a:r>
            </a:p>
          </p:txBody>
        </p:sp>
        <p:sp>
          <p:nvSpPr>
            <p:cNvPr id="25" name="矩形 24"/>
            <p:cNvSpPr/>
            <p:nvPr/>
          </p:nvSpPr>
          <p:spPr>
            <a:xfrm>
              <a:off x="3508105" y="3203172"/>
              <a:ext cx="245501" cy="300082"/>
            </a:xfrm>
            <a:prstGeom prst="rect">
              <a:avLst/>
            </a:prstGeom>
          </p:spPr>
          <p:txBody>
            <a:bodyPr wrap="none">
              <a:normAutofit fontScale="85000" lnSpcReduction="20000"/>
            </a:bodyPr>
            <a:lstStyle/>
            <a:p>
              <a:pPr algn="ctr"/>
              <a:r>
                <a:rPr lang="en-US" altLang="zh-CN" sz="2000" b="1">
                  <a:solidFill>
                    <a:schemeClr val="bg1"/>
                  </a:solidFill>
                </a:rPr>
                <a:t>4</a:t>
              </a:r>
            </a:p>
          </p:txBody>
        </p:sp>
        <p:sp>
          <p:nvSpPr>
            <p:cNvPr id="26" name="矩形 25"/>
            <p:cNvSpPr/>
            <p:nvPr/>
          </p:nvSpPr>
          <p:spPr>
            <a:xfrm>
              <a:off x="5306120" y="3203172"/>
              <a:ext cx="245501" cy="300082"/>
            </a:xfrm>
            <a:prstGeom prst="rect">
              <a:avLst/>
            </a:prstGeom>
          </p:spPr>
          <p:txBody>
            <a:bodyPr wrap="none">
              <a:normAutofit fontScale="85000" lnSpcReduction="20000"/>
            </a:bodyPr>
            <a:lstStyle/>
            <a:p>
              <a:pPr algn="ctr"/>
              <a:r>
                <a:rPr lang="en-US" altLang="zh-CN" sz="2000" b="1">
                  <a:solidFill>
                    <a:schemeClr val="bg1"/>
                  </a:solidFill>
                </a:rPr>
                <a:t>3</a:t>
              </a:r>
            </a:p>
          </p:txBody>
        </p:sp>
        <p:sp>
          <p:nvSpPr>
            <p:cNvPr id="27" name="任意多边形: 形状 26"/>
            <p:cNvSpPr/>
            <p:nvPr/>
          </p:nvSpPr>
          <p:spPr bwMode="auto">
            <a:xfrm>
              <a:off x="4257291" y="2429639"/>
              <a:ext cx="607624" cy="610546"/>
            </a:xfrm>
            <a:custGeom>
              <a:avLst/>
              <a:gdLst>
                <a:gd name="connsiteX0" fmla="*/ 88447 w 330200"/>
                <a:gd name="connsiteY0" fmla="*/ 273050 h 331788"/>
                <a:gd name="connsiteX1" fmla="*/ 80963 w 330200"/>
                <a:gd name="connsiteY1" fmla="*/ 278423 h 331788"/>
                <a:gd name="connsiteX2" fmla="*/ 98426 w 330200"/>
                <a:gd name="connsiteY2" fmla="*/ 290513 h 331788"/>
                <a:gd name="connsiteX3" fmla="*/ 88447 w 330200"/>
                <a:gd name="connsiteY3" fmla="*/ 273050 h 331788"/>
                <a:gd name="connsiteX4" fmla="*/ 130856 w 330200"/>
                <a:gd name="connsiteY4" fmla="*/ 257175 h 331788"/>
                <a:gd name="connsiteX5" fmla="*/ 104775 w 330200"/>
                <a:gd name="connsiteY5" fmla="*/ 264898 h 331788"/>
                <a:gd name="connsiteX6" fmla="*/ 141288 w 330200"/>
                <a:gd name="connsiteY6" fmla="*/ 304800 h 331788"/>
                <a:gd name="connsiteX7" fmla="*/ 130856 w 330200"/>
                <a:gd name="connsiteY7" fmla="*/ 257175 h 331788"/>
                <a:gd name="connsiteX8" fmla="*/ 239255 w 330200"/>
                <a:gd name="connsiteY8" fmla="*/ 180975 h 331788"/>
                <a:gd name="connsiteX9" fmla="*/ 239255 w 330200"/>
                <a:gd name="connsiteY9" fmla="*/ 196465 h 331788"/>
                <a:gd name="connsiteX10" fmla="*/ 210842 w 330200"/>
                <a:gd name="connsiteY10" fmla="*/ 227443 h 331788"/>
                <a:gd name="connsiteX11" fmla="*/ 241838 w 330200"/>
                <a:gd name="connsiteY11" fmla="*/ 258422 h 331788"/>
                <a:gd name="connsiteX12" fmla="*/ 259920 w 330200"/>
                <a:gd name="connsiteY12" fmla="*/ 272620 h 331788"/>
                <a:gd name="connsiteX13" fmla="*/ 243130 w 330200"/>
                <a:gd name="connsiteY13" fmla="*/ 282947 h 331788"/>
                <a:gd name="connsiteX14" fmla="*/ 214716 w 330200"/>
                <a:gd name="connsiteY14" fmla="*/ 275202 h 331788"/>
                <a:gd name="connsiteX15" fmla="*/ 209550 w 330200"/>
                <a:gd name="connsiteY15" fmla="*/ 295854 h 331788"/>
                <a:gd name="connsiteX16" fmla="*/ 239255 w 330200"/>
                <a:gd name="connsiteY16" fmla="*/ 302308 h 331788"/>
                <a:gd name="connsiteX17" fmla="*/ 239255 w 330200"/>
                <a:gd name="connsiteY17" fmla="*/ 319088 h 331788"/>
                <a:gd name="connsiteX18" fmla="*/ 254754 w 330200"/>
                <a:gd name="connsiteY18" fmla="*/ 319088 h 331788"/>
                <a:gd name="connsiteX19" fmla="*/ 254754 w 330200"/>
                <a:gd name="connsiteY19" fmla="*/ 301017 h 331788"/>
                <a:gd name="connsiteX20" fmla="*/ 285750 w 330200"/>
                <a:gd name="connsiteY20" fmla="*/ 270039 h 331788"/>
                <a:gd name="connsiteX21" fmla="*/ 257337 w 330200"/>
                <a:gd name="connsiteY21" fmla="*/ 239060 h 331788"/>
                <a:gd name="connsiteX22" fmla="*/ 236672 w 330200"/>
                <a:gd name="connsiteY22" fmla="*/ 224862 h 331788"/>
                <a:gd name="connsiteX23" fmla="*/ 250879 w 330200"/>
                <a:gd name="connsiteY23" fmla="*/ 214535 h 331788"/>
                <a:gd name="connsiteX24" fmla="*/ 275418 w 330200"/>
                <a:gd name="connsiteY24" fmla="*/ 220989 h 331788"/>
                <a:gd name="connsiteX25" fmla="*/ 280584 w 330200"/>
                <a:gd name="connsiteY25" fmla="*/ 201628 h 331788"/>
                <a:gd name="connsiteX26" fmla="*/ 256045 w 330200"/>
                <a:gd name="connsiteY26" fmla="*/ 196465 h 331788"/>
                <a:gd name="connsiteX27" fmla="*/ 256045 w 330200"/>
                <a:gd name="connsiteY27" fmla="*/ 180975 h 331788"/>
                <a:gd name="connsiteX28" fmla="*/ 239255 w 330200"/>
                <a:gd name="connsiteY28" fmla="*/ 180975 h 331788"/>
                <a:gd name="connsiteX29" fmla="*/ 82550 w 330200"/>
                <a:gd name="connsiteY29" fmla="*/ 177800 h 331788"/>
                <a:gd name="connsiteX30" fmla="*/ 97896 w 330200"/>
                <a:gd name="connsiteY30" fmla="*/ 249238 h 331788"/>
                <a:gd name="connsiteX31" fmla="*/ 128588 w 330200"/>
                <a:gd name="connsiteY31" fmla="*/ 237548 h 331788"/>
                <a:gd name="connsiteX32" fmla="*/ 124751 w 330200"/>
                <a:gd name="connsiteY32" fmla="*/ 177800 h 331788"/>
                <a:gd name="connsiteX33" fmla="*/ 82550 w 330200"/>
                <a:gd name="connsiteY33" fmla="*/ 177800 h 331788"/>
                <a:gd name="connsiteX34" fmla="*/ 23813 w 330200"/>
                <a:gd name="connsiteY34" fmla="*/ 177800 h 331788"/>
                <a:gd name="connsiteX35" fmla="*/ 66675 w 330200"/>
                <a:gd name="connsiteY35" fmla="*/ 266700 h 331788"/>
                <a:gd name="connsiteX36" fmla="*/ 80963 w 330200"/>
                <a:gd name="connsiteY36" fmla="*/ 256393 h 331788"/>
                <a:gd name="connsiteX37" fmla="*/ 64078 w 330200"/>
                <a:gd name="connsiteY37" fmla="*/ 177800 h 331788"/>
                <a:gd name="connsiteX38" fmla="*/ 23813 w 330200"/>
                <a:gd name="connsiteY38" fmla="*/ 177800 h 331788"/>
                <a:gd name="connsiteX39" fmla="*/ 247650 w 330200"/>
                <a:gd name="connsiteY39" fmla="*/ 166687 h 331788"/>
                <a:gd name="connsiteX40" fmla="*/ 330200 w 330200"/>
                <a:gd name="connsiteY40" fmla="*/ 249237 h 331788"/>
                <a:gd name="connsiteX41" fmla="*/ 247650 w 330200"/>
                <a:gd name="connsiteY41" fmla="*/ 331787 h 331788"/>
                <a:gd name="connsiteX42" fmla="*/ 165100 w 330200"/>
                <a:gd name="connsiteY42" fmla="*/ 249237 h 331788"/>
                <a:gd name="connsiteX43" fmla="*/ 247650 w 330200"/>
                <a:gd name="connsiteY43" fmla="*/ 166687 h 331788"/>
                <a:gd name="connsiteX44" fmla="*/ 146797 w 330200"/>
                <a:gd name="connsiteY44" fmla="*/ 96837 h 331788"/>
                <a:gd name="connsiteX45" fmla="*/ 142875 w 330200"/>
                <a:gd name="connsiteY45" fmla="*/ 152400 h 331788"/>
                <a:gd name="connsiteX46" fmla="*/ 187325 w 330200"/>
                <a:gd name="connsiteY46" fmla="*/ 152400 h 331788"/>
                <a:gd name="connsiteX47" fmla="*/ 183403 w 330200"/>
                <a:gd name="connsiteY47" fmla="*/ 96837 h 331788"/>
                <a:gd name="connsiteX48" fmla="*/ 165100 w 330200"/>
                <a:gd name="connsiteY48" fmla="*/ 98129 h 331788"/>
                <a:gd name="connsiteX49" fmla="*/ 146797 w 330200"/>
                <a:gd name="connsiteY49" fmla="*/ 96837 h 331788"/>
                <a:gd name="connsiteX50" fmla="*/ 97896 w 330200"/>
                <a:gd name="connsiteY50" fmla="*/ 82550 h 331788"/>
                <a:gd name="connsiteX51" fmla="*/ 82550 w 330200"/>
                <a:gd name="connsiteY51" fmla="*/ 152400 h 331788"/>
                <a:gd name="connsiteX52" fmla="*/ 124751 w 330200"/>
                <a:gd name="connsiteY52" fmla="*/ 152400 h 331788"/>
                <a:gd name="connsiteX53" fmla="*/ 128588 w 330200"/>
                <a:gd name="connsiteY53" fmla="*/ 94191 h 331788"/>
                <a:gd name="connsiteX54" fmla="*/ 97896 w 330200"/>
                <a:gd name="connsiteY54" fmla="*/ 82550 h 331788"/>
                <a:gd name="connsiteX55" fmla="*/ 66675 w 330200"/>
                <a:gd name="connsiteY55" fmla="*/ 65087 h 331788"/>
                <a:gd name="connsiteX56" fmla="*/ 23813 w 330200"/>
                <a:gd name="connsiteY56" fmla="*/ 152400 h 331788"/>
                <a:gd name="connsiteX57" fmla="*/ 64078 w 330200"/>
                <a:gd name="connsiteY57" fmla="*/ 152400 h 331788"/>
                <a:gd name="connsiteX58" fmla="*/ 80963 w 330200"/>
                <a:gd name="connsiteY58" fmla="*/ 74075 h 331788"/>
                <a:gd name="connsiteX59" fmla="*/ 66675 w 330200"/>
                <a:gd name="connsiteY59" fmla="*/ 65087 h 331788"/>
                <a:gd name="connsiteX60" fmla="*/ 231775 w 330200"/>
                <a:gd name="connsiteY60" fmla="*/ 41275 h 331788"/>
                <a:gd name="connsiteX61" fmla="*/ 241754 w 330200"/>
                <a:gd name="connsiteY61" fmla="*/ 58738 h 331788"/>
                <a:gd name="connsiteX62" fmla="*/ 249238 w 330200"/>
                <a:gd name="connsiteY62" fmla="*/ 53748 h 331788"/>
                <a:gd name="connsiteX63" fmla="*/ 231775 w 330200"/>
                <a:gd name="connsiteY63" fmla="*/ 41275 h 331788"/>
                <a:gd name="connsiteX64" fmla="*/ 98426 w 330200"/>
                <a:gd name="connsiteY64" fmla="*/ 41275 h 331788"/>
                <a:gd name="connsiteX65" fmla="*/ 80963 w 330200"/>
                <a:gd name="connsiteY65" fmla="*/ 53748 h 331788"/>
                <a:gd name="connsiteX66" fmla="*/ 88447 w 330200"/>
                <a:gd name="connsiteY66" fmla="*/ 58738 h 331788"/>
                <a:gd name="connsiteX67" fmla="*/ 98426 w 330200"/>
                <a:gd name="connsiteY67" fmla="*/ 41275 h 331788"/>
                <a:gd name="connsiteX68" fmla="*/ 188913 w 330200"/>
                <a:gd name="connsiteY68" fmla="*/ 26987 h 331788"/>
                <a:gd name="connsiteX69" fmla="*/ 198891 w 330200"/>
                <a:gd name="connsiteY69" fmla="*/ 76200 h 331788"/>
                <a:gd name="connsiteX70" fmla="*/ 223838 w 330200"/>
                <a:gd name="connsiteY70" fmla="*/ 66889 h 331788"/>
                <a:gd name="connsiteX71" fmla="*/ 188913 w 330200"/>
                <a:gd name="connsiteY71" fmla="*/ 26987 h 331788"/>
                <a:gd name="connsiteX72" fmla="*/ 141288 w 330200"/>
                <a:gd name="connsiteY72" fmla="*/ 26987 h 331788"/>
                <a:gd name="connsiteX73" fmla="*/ 104775 w 330200"/>
                <a:gd name="connsiteY73" fmla="*/ 68219 h 331788"/>
                <a:gd name="connsiteX74" fmla="*/ 130856 w 330200"/>
                <a:gd name="connsiteY74" fmla="*/ 76200 h 331788"/>
                <a:gd name="connsiteX75" fmla="*/ 141288 w 330200"/>
                <a:gd name="connsiteY75" fmla="*/ 26987 h 331788"/>
                <a:gd name="connsiteX76" fmla="*/ 163777 w 330200"/>
                <a:gd name="connsiteY76" fmla="*/ 25400 h 331788"/>
                <a:gd name="connsiteX77" fmla="*/ 149225 w 330200"/>
                <a:gd name="connsiteY77" fmla="*/ 79671 h 331788"/>
                <a:gd name="connsiteX78" fmla="*/ 165100 w 330200"/>
                <a:gd name="connsiteY78" fmla="*/ 80963 h 331788"/>
                <a:gd name="connsiteX79" fmla="*/ 180975 w 330200"/>
                <a:gd name="connsiteY79" fmla="*/ 79671 h 331788"/>
                <a:gd name="connsiteX80" fmla="*/ 166423 w 330200"/>
                <a:gd name="connsiteY80" fmla="*/ 25400 h 331788"/>
                <a:gd name="connsiteX81" fmla="*/ 165100 w 330200"/>
                <a:gd name="connsiteY81" fmla="*/ 25400 h 331788"/>
                <a:gd name="connsiteX82" fmla="*/ 163777 w 330200"/>
                <a:gd name="connsiteY82" fmla="*/ 25400 h 331788"/>
                <a:gd name="connsiteX83" fmla="*/ 165100 w 330200"/>
                <a:gd name="connsiteY83" fmla="*/ 0 h 331788"/>
                <a:gd name="connsiteX84" fmla="*/ 330200 w 330200"/>
                <a:gd name="connsiteY84" fmla="*/ 165894 h 331788"/>
                <a:gd name="connsiteX85" fmla="*/ 328910 w 330200"/>
                <a:gd name="connsiteY85" fmla="*/ 184039 h 331788"/>
                <a:gd name="connsiteX86" fmla="*/ 290215 w 330200"/>
                <a:gd name="connsiteY86" fmla="*/ 152933 h 331788"/>
                <a:gd name="connsiteX87" fmla="*/ 305693 w 330200"/>
                <a:gd name="connsiteY87" fmla="*/ 152933 h 331788"/>
                <a:gd name="connsiteX88" fmla="*/ 263128 w 330200"/>
                <a:gd name="connsiteY88" fmla="*/ 64802 h 331788"/>
                <a:gd name="connsiteX89" fmla="*/ 248940 w 330200"/>
                <a:gd name="connsiteY89" fmla="*/ 73874 h 331788"/>
                <a:gd name="connsiteX90" fmla="*/ 264418 w 330200"/>
                <a:gd name="connsiteY90" fmla="*/ 146453 h 331788"/>
                <a:gd name="connsiteX91" fmla="*/ 247650 w 330200"/>
                <a:gd name="connsiteY91" fmla="*/ 143861 h 331788"/>
                <a:gd name="connsiteX92" fmla="*/ 246360 w 330200"/>
                <a:gd name="connsiteY92" fmla="*/ 143861 h 331788"/>
                <a:gd name="connsiteX93" fmla="*/ 232172 w 330200"/>
                <a:gd name="connsiteY93" fmla="*/ 82947 h 331788"/>
                <a:gd name="connsiteX94" fmla="*/ 201215 w 330200"/>
                <a:gd name="connsiteY94" fmla="*/ 94611 h 331788"/>
                <a:gd name="connsiteX95" fmla="*/ 205085 w 330200"/>
                <a:gd name="connsiteY95" fmla="*/ 152933 h 331788"/>
                <a:gd name="connsiteX96" fmla="*/ 170259 w 330200"/>
                <a:gd name="connsiteY96" fmla="*/ 177558 h 331788"/>
                <a:gd name="connsiteX97" fmla="*/ 143173 w 330200"/>
                <a:gd name="connsiteY97" fmla="*/ 177558 h 331788"/>
                <a:gd name="connsiteX98" fmla="*/ 145752 w 330200"/>
                <a:gd name="connsiteY98" fmla="*/ 222920 h 331788"/>
                <a:gd name="connsiteX99" fmla="*/ 141883 w 330200"/>
                <a:gd name="connsiteY99" fmla="*/ 248841 h 331788"/>
                <a:gd name="connsiteX100" fmla="*/ 180578 w 330200"/>
                <a:gd name="connsiteY100" fmla="*/ 330492 h 331788"/>
                <a:gd name="connsiteX101" fmla="*/ 165100 w 330200"/>
                <a:gd name="connsiteY101" fmla="*/ 331788 h 331788"/>
                <a:gd name="connsiteX102" fmla="*/ 0 w 330200"/>
                <a:gd name="connsiteY102" fmla="*/ 165894 h 331788"/>
                <a:gd name="connsiteX103" fmla="*/ 165100 w 330200"/>
                <a:gd name="connsiteY103" fmla="*/ 0 h 331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Lst>
              <a:rect l="l" t="t" r="r" b="b"/>
              <a:pathLst>
                <a:path w="330200" h="331788">
                  <a:moveTo>
                    <a:pt x="88447" y="273050"/>
                  </a:moveTo>
                  <a:cubicBezTo>
                    <a:pt x="85952" y="275737"/>
                    <a:pt x="83458" y="277080"/>
                    <a:pt x="80963" y="278423"/>
                  </a:cubicBezTo>
                  <a:cubicBezTo>
                    <a:pt x="87200" y="283797"/>
                    <a:pt x="92189" y="287827"/>
                    <a:pt x="98426" y="290513"/>
                  </a:cubicBezTo>
                  <a:cubicBezTo>
                    <a:pt x="94684" y="285140"/>
                    <a:pt x="92189" y="279767"/>
                    <a:pt x="88447" y="273050"/>
                  </a:cubicBezTo>
                  <a:close/>
                  <a:moveTo>
                    <a:pt x="130856" y="257175"/>
                  </a:moveTo>
                  <a:cubicBezTo>
                    <a:pt x="121727" y="258462"/>
                    <a:pt x="112599" y="262324"/>
                    <a:pt x="104775" y="264898"/>
                  </a:cubicBezTo>
                  <a:cubicBezTo>
                    <a:pt x="115207" y="282918"/>
                    <a:pt x="126943" y="297077"/>
                    <a:pt x="141288" y="304800"/>
                  </a:cubicBezTo>
                  <a:cubicBezTo>
                    <a:pt x="136072" y="290641"/>
                    <a:pt x="133464" y="273908"/>
                    <a:pt x="130856" y="257175"/>
                  </a:cubicBezTo>
                  <a:close/>
                  <a:moveTo>
                    <a:pt x="239255" y="180975"/>
                  </a:moveTo>
                  <a:cubicBezTo>
                    <a:pt x="239255" y="180975"/>
                    <a:pt x="239255" y="180975"/>
                    <a:pt x="239255" y="196465"/>
                  </a:cubicBezTo>
                  <a:cubicBezTo>
                    <a:pt x="221174" y="200337"/>
                    <a:pt x="210842" y="211954"/>
                    <a:pt x="210842" y="227443"/>
                  </a:cubicBezTo>
                  <a:cubicBezTo>
                    <a:pt x="210842" y="242932"/>
                    <a:pt x="223757" y="251968"/>
                    <a:pt x="241838" y="258422"/>
                  </a:cubicBezTo>
                  <a:cubicBezTo>
                    <a:pt x="253462" y="262294"/>
                    <a:pt x="259920" y="266166"/>
                    <a:pt x="259920" y="272620"/>
                  </a:cubicBezTo>
                  <a:cubicBezTo>
                    <a:pt x="259920" y="279074"/>
                    <a:pt x="252170" y="282947"/>
                    <a:pt x="243130" y="282947"/>
                  </a:cubicBezTo>
                  <a:cubicBezTo>
                    <a:pt x="232798" y="282947"/>
                    <a:pt x="222465" y="279074"/>
                    <a:pt x="214716" y="275202"/>
                  </a:cubicBezTo>
                  <a:cubicBezTo>
                    <a:pt x="214716" y="275202"/>
                    <a:pt x="214716" y="275202"/>
                    <a:pt x="209550" y="295854"/>
                  </a:cubicBezTo>
                  <a:cubicBezTo>
                    <a:pt x="216008" y="299727"/>
                    <a:pt x="227631" y="302308"/>
                    <a:pt x="239255" y="302308"/>
                  </a:cubicBezTo>
                  <a:cubicBezTo>
                    <a:pt x="239255" y="302308"/>
                    <a:pt x="239255" y="302308"/>
                    <a:pt x="239255" y="319088"/>
                  </a:cubicBezTo>
                  <a:cubicBezTo>
                    <a:pt x="239255" y="319088"/>
                    <a:pt x="239255" y="319088"/>
                    <a:pt x="254754" y="319088"/>
                  </a:cubicBezTo>
                  <a:cubicBezTo>
                    <a:pt x="254754" y="319088"/>
                    <a:pt x="254754" y="319088"/>
                    <a:pt x="254754" y="301017"/>
                  </a:cubicBezTo>
                  <a:cubicBezTo>
                    <a:pt x="274126" y="298436"/>
                    <a:pt x="285750" y="285528"/>
                    <a:pt x="285750" y="270039"/>
                  </a:cubicBezTo>
                  <a:cubicBezTo>
                    <a:pt x="285750" y="254549"/>
                    <a:pt x="276709" y="245514"/>
                    <a:pt x="257337" y="239060"/>
                  </a:cubicBezTo>
                  <a:cubicBezTo>
                    <a:pt x="243130" y="233897"/>
                    <a:pt x="236672" y="230025"/>
                    <a:pt x="236672" y="224862"/>
                  </a:cubicBezTo>
                  <a:cubicBezTo>
                    <a:pt x="236672" y="219699"/>
                    <a:pt x="240547" y="214535"/>
                    <a:pt x="250879" y="214535"/>
                  </a:cubicBezTo>
                  <a:cubicBezTo>
                    <a:pt x="263794" y="214535"/>
                    <a:pt x="271543" y="218408"/>
                    <a:pt x="275418" y="220989"/>
                  </a:cubicBezTo>
                  <a:cubicBezTo>
                    <a:pt x="275418" y="220989"/>
                    <a:pt x="275418" y="220989"/>
                    <a:pt x="280584" y="201628"/>
                  </a:cubicBezTo>
                  <a:cubicBezTo>
                    <a:pt x="275418" y="199046"/>
                    <a:pt x="267669" y="196465"/>
                    <a:pt x="256045" y="196465"/>
                  </a:cubicBezTo>
                  <a:cubicBezTo>
                    <a:pt x="256045" y="196465"/>
                    <a:pt x="256045" y="196465"/>
                    <a:pt x="256045" y="180975"/>
                  </a:cubicBezTo>
                  <a:cubicBezTo>
                    <a:pt x="256045" y="180975"/>
                    <a:pt x="256045" y="180975"/>
                    <a:pt x="239255" y="180975"/>
                  </a:cubicBezTo>
                  <a:close/>
                  <a:moveTo>
                    <a:pt x="82550" y="177800"/>
                  </a:moveTo>
                  <a:cubicBezTo>
                    <a:pt x="83829" y="203778"/>
                    <a:pt x="88944" y="228456"/>
                    <a:pt x="97896" y="249238"/>
                  </a:cubicBezTo>
                  <a:cubicBezTo>
                    <a:pt x="108127" y="244043"/>
                    <a:pt x="118357" y="240146"/>
                    <a:pt x="128588" y="237548"/>
                  </a:cubicBezTo>
                  <a:cubicBezTo>
                    <a:pt x="126030" y="214169"/>
                    <a:pt x="126030" y="192088"/>
                    <a:pt x="124751" y="177800"/>
                  </a:cubicBezTo>
                  <a:cubicBezTo>
                    <a:pt x="124751" y="177800"/>
                    <a:pt x="124751" y="177800"/>
                    <a:pt x="82550" y="177800"/>
                  </a:cubicBezTo>
                  <a:close/>
                  <a:moveTo>
                    <a:pt x="23813" y="177800"/>
                  </a:moveTo>
                  <a:cubicBezTo>
                    <a:pt x="27709" y="212587"/>
                    <a:pt x="43296" y="243509"/>
                    <a:pt x="66675" y="266700"/>
                  </a:cubicBezTo>
                  <a:cubicBezTo>
                    <a:pt x="71871" y="262835"/>
                    <a:pt x="75767" y="260258"/>
                    <a:pt x="80963" y="256393"/>
                  </a:cubicBezTo>
                  <a:cubicBezTo>
                    <a:pt x="71871" y="234490"/>
                    <a:pt x="65377" y="207434"/>
                    <a:pt x="64078" y="177800"/>
                  </a:cubicBezTo>
                  <a:cubicBezTo>
                    <a:pt x="64078" y="177800"/>
                    <a:pt x="64078" y="177800"/>
                    <a:pt x="23813" y="177800"/>
                  </a:cubicBezTo>
                  <a:close/>
                  <a:moveTo>
                    <a:pt x="247650" y="166687"/>
                  </a:moveTo>
                  <a:cubicBezTo>
                    <a:pt x="293241" y="166687"/>
                    <a:pt x="330200" y="203646"/>
                    <a:pt x="330200" y="249237"/>
                  </a:cubicBezTo>
                  <a:cubicBezTo>
                    <a:pt x="330200" y="294828"/>
                    <a:pt x="293241" y="331787"/>
                    <a:pt x="247650" y="331787"/>
                  </a:cubicBezTo>
                  <a:cubicBezTo>
                    <a:pt x="202059" y="331787"/>
                    <a:pt x="165100" y="294828"/>
                    <a:pt x="165100" y="249237"/>
                  </a:cubicBezTo>
                  <a:cubicBezTo>
                    <a:pt x="165100" y="203646"/>
                    <a:pt x="202059" y="166687"/>
                    <a:pt x="247650" y="166687"/>
                  </a:cubicBezTo>
                  <a:close/>
                  <a:moveTo>
                    <a:pt x="146797" y="96837"/>
                  </a:moveTo>
                  <a:cubicBezTo>
                    <a:pt x="145490" y="113635"/>
                    <a:pt x="144182" y="131725"/>
                    <a:pt x="142875" y="152400"/>
                  </a:cubicBezTo>
                  <a:cubicBezTo>
                    <a:pt x="142875" y="152400"/>
                    <a:pt x="142875" y="152400"/>
                    <a:pt x="187325" y="152400"/>
                  </a:cubicBezTo>
                  <a:cubicBezTo>
                    <a:pt x="186018" y="131725"/>
                    <a:pt x="184710" y="113635"/>
                    <a:pt x="183403" y="96837"/>
                  </a:cubicBezTo>
                  <a:cubicBezTo>
                    <a:pt x="176866" y="96837"/>
                    <a:pt x="171637" y="98129"/>
                    <a:pt x="165100" y="98129"/>
                  </a:cubicBezTo>
                  <a:cubicBezTo>
                    <a:pt x="158563" y="98129"/>
                    <a:pt x="153334" y="96837"/>
                    <a:pt x="146797" y="96837"/>
                  </a:cubicBezTo>
                  <a:close/>
                  <a:moveTo>
                    <a:pt x="97896" y="82550"/>
                  </a:moveTo>
                  <a:cubicBezTo>
                    <a:pt x="88944" y="103246"/>
                    <a:pt x="83829" y="127823"/>
                    <a:pt x="82550" y="152400"/>
                  </a:cubicBezTo>
                  <a:cubicBezTo>
                    <a:pt x="82550" y="152400"/>
                    <a:pt x="82550" y="152400"/>
                    <a:pt x="124751" y="152400"/>
                  </a:cubicBezTo>
                  <a:cubicBezTo>
                    <a:pt x="126030" y="139465"/>
                    <a:pt x="126030" y="117475"/>
                    <a:pt x="128588" y="94191"/>
                  </a:cubicBezTo>
                  <a:cubicBezTo>
                    <a:pt x="118357" y="91604"/>
                    <a:pt x="108127" y="87724"/>
                    <a:pt x="97896" y="82550"/>
                  </a:cubicBezTo>
                  <a:close/>
                  <a:moveTo>
                    <a:pt x="66675" y="65087"/>
                  </a:moveTo>
                  <a:cubicBezTo>
                    <a:pt x="43296" y="88199"/>
                    <a:pt x="27709" y="119015"/>
                    <a:pt x="23813" y="152400"/>
                  </a:cubicBezTo>
                  <a:cubicBezTo>
                    <a:pt x="23813" y="152400"/>
                    <a:pt x="23813" y="152400"/>
                    <a:pt x="64078" y="152400"/>
                  </a:cubicBezTo>
                  <a:cubicBezTo>
                    <a:pt x="65377" y="124151"/>
                    <a:pt x="71871" y="97187"/>
                    <a:pt x="80963" y="74075"/>
                  </a:cubicBezTo>
                  <a:cubicBezTo>
                    <a:pt x="75767" y="71507"/>
                    <a:pt x="71871" y="68939"/>
                    <a:pt x="66675" y="65087"/>
                  </a:cubicBezTo>
                  <a:close/>
                  <a:moveTo>
                    <a:pt x="231775" y="41275"/>
                  </a:moveTo>
                  <a:cubicBezTo>
                    <a:pt x="235517" y="47512"/>
                    <a:pt x="238012" y="52501"/>
                    <a:pt x="241754" y="58738"/>
                  </a:cubicBezTo>
                  <a:cubicBezTo>
                    <a:pt x="244249" y="56243"/>
                    <a:pt x="246743" y="54996"/>
                    <a:pt x="249238" y="53748"/>
                  </a:cubicBezTo>
                  <a:cubicBezTo>
                    <a:pt x="243001" y="48759"/>
                    <a:pt x="238012" y="45017"/>
                    <a:pt x="231775" y="41275"/>
                  </a:cubicBezTo>
                  <a:close/>
                  <a:moveTo>
                    <a:pt x="98426" y="41275"/>
                  </a:moveTo>
                  <a:cubicBezTo>
                    <a:pt x="92189" y="45017"/>
                    <a:pt x="87200" y="48759"/>
                    <a:pt x="80963" y="53748"/>
                  </a:cubicBezTo>
                  <a:cubicBezTo>
                    <a:pt x="83458" y="54996"/>
                    <a:pt x="85952" y="56243"/>
                    <a:pt x="88447" y="58738"/>
                  </a:cubicBezTo>
                  <a:cubicBezTo>
                    <a:pt x="92189" y="52501"/>
                    <a:pt x="94684" y="47512"/>
                    <a:pt x="98426" y="41275"/>
                  </a:cubicBezTo>
                  <a:close/>
                  <a:moveTo>
                    <a:pt x="188913" y="26987"/>
                  </a:moveTo>
                  <a:cubicBezTo>
                    <a:pt x="193902" y="40288"/>
                    <a:pt x="196397" y="58909"/>
                    <a:pt x="198891" y="76200"/>
                  </a:cubicBezTo>
                  <a:cubicBezTo>
                    <a:pt x="207623" y="74870"/>
                    <a:pt x="216354" y="70879"/>
                    <a:pt x="223838" y="66889"/>
                  </a:cubicBezTo>
                  <a:cubicBezTo>
                    <a:pt x="215107" y="48268"/>
                    <a:pt x="202633" y="34967"/>
                    <a:pt x="188913" y="26987"/>
                  </a:cubicBezTo>
                  <a:close/>
                  <a:moveTo>
                    <a:pt x="141288" y="26987"/>
                  </a:moveTo>
                  <a:cubicBezTo>
                    <a:pt x="126943" y="34967"/>
                    <a:pt x="115207" y="49598"/>
                    <a:pt x="104775" y="68219"/>
                  </a:cubicBezTo>
                  <a:cubicBezTo>
                    <a:pt x="112599" y="70879"/>
                    <a:pt x="121727" y="74870"/>
                    <a:pt x="130856" y="76200"/>
                  </a:cubicBezTo>
                  <a:cubicBezTo>
                    <a:pt x="133464" y="58909"/>
                    <a:pt x="136072" y="40288"/>
                    <a:pt x="141288" y="26987"/>
                  </a:cubicBezTo>
                  <a:close/>
                  <a:moveTo>
                    <a:pt x="163777" y="25400"/>
                  </a:moveTo>
                  <a:cubicBezTo>
                    <a:pt x="158485" y="33153"/>
                    <a:pt x="153194" y="51243"/>
                    <a:pt x="149225" y="79671"/>
                  </a:cubicBezTo>
                  <a:cubicBezTo>
                    <a:pt x="154517" y="79671"/>
                    <a:pt x="159808" y="80963"/>
                    <a:pt x="165100" y="80963"/>
                  </a:cubicBezTo>
                  <a:cubicBezTo>
                    <a:pt x="170392" y="80963"/>
                    <a:pt x="175683" y="79671"/>
                    <a:pt x="180975" y="79671"/>
                  </a:cubicBezTo>
                  <a:cubicBezTo>
                    <a:pt x="177006" y="51243"/>
                    <a:pt x="171714" y="33153"/>
                    <a:pt x="166423" y="25400"/>
                  </a:cubicBezTo>
                  <a:cubicBezTo>
                    <a:pt x="166423" y="25400"/>
                    <a:pt x="165100" y="25400"/>
                    <a:pt x="165100" y="25400"/>
                  </a:cubicBezTo>
                  <a:cubicBezTo>
                    <a:pt x="165100" y="25400"/>
                    <a:pt x="163777" y="25400"/>
                    <a:pt x="163777" y="25400"/>
                  </a:cubicBezTo>
                  <a:close/>
                  <a:moveTo>
                    <a:pt x="165100" y="0"/>
                  </a:moveTo>
                  <a:cubicBezTo>
                    <a:pt x="256679" y="0"/>
                    <a:pt x="330200" y="73874"/>
                    <a:pt x="330200" y="165894"/>
                  </a:cubicBezTo>
                  <a:cubicBezTo>
                    <a:pt x="330200" y="172374"/>
                    <a:pt x="330200" y="177558"/>
                    <a:pt x="328910" y="184039"/>
                  </a:cubicBezTo>
                  <a:cubicBezTo>
                    <a:pt x="318592" y="171078"/>
                    <a:pt x="305693" y="160710"/>
                    <a:pt x="290215" y="152933"/>
                  </a:cubicBezTo>
                  <a:cubicBezTo>
                    <a:pt x="290215" y="152933"/>
                    <a:pt x="290215" y="152933"/>
                    <a:pt x="305693" y="152933"/>
                  </a:cubicBezTo>
                  <a:cubicBezTo>
                    <a:pt x="301824" y="119236"/>
                    <a:pt x="286345" y="88131"/>
                    <a:pt x="263128" y="64802"/>
                  </a:cubicBezTo>
                  <a:cubicBezTo>
                    <a:pt x="257969" y="68690"/>
                    <a:pt x="254099" y="71282"/>
                    <a:pt x="248940" y="73874"/>
                  </a:cubicBezTo>
                  <a:cubicBezTo>
                    <a:pt x="257969" y="94611"/>
                    <a:pt x="263128" y="119236"/>
                    <a:pt x="264418" y="146453"/>
                  </a:cubicBezTo>
                  <a:cubicBezTo>
                    <a:pt x="259259" y="145157"/>
                    <a:pt x="252810" y="143861"/>
                    <a:pt x="247650" y="143861"/>
                  </a:cubicBezTo>
                  <a:cubicBezTo>
                    <a:pt x="246360" y="143861"/>
                    <a:pt x="246360" y="143861"/>
                    <a:pt x="246360" y="143861"/>
                  </a:cubicBezTo>
                  <a:cubicBezTo>
                    <a:pt x="245070" y="121828"/>
                    <a:pt x="239911" y="101091"/>
                    <a:pt x="232172" y="82947"/>
                  </a:cubicBezTo>
                  <a:cubicBezTo>
                    <a:pt x="223143" y="88131"/>
                    <a:pt x="211535" y="92019"/>
                    <a:pt x="201215" y="94611"/>
                  </a:cubicBezTo>
                  <a:cubicBezTo>
                    <a:pt x="203795" y="116644"/>
                    <a:pt x="203795" y="139973"/>
                    <a:pt x="205085" y="152933"/>
                  </a:cubicBezTo>
                  <a:cubicBezTo>
                    <a:pt x="192187" y="159414"/>
                    <a:pt x="180578" y="167190"/>
                    <a:pt x="170259" y="177558"/>
                  </a:cubicBezTo>
                  <a:cubicBezTo>
                    <a:pt x="170259" y="177558"/>
                    <a:pt x="170259" y="177558"/>
                    <a:pt x="143173" y="177558"/>
                  </a:cubicBezTo>
                  <a:cubicBezTo>
                    <a:pt x="144462" y="194407"/>
                    <a:pt x="144462" y="209960"/>
                    <a:pt x="145752" y="222920"/>
                  </a:cubicBezTo>
                  <a:cubicBezTo>
                    <a:pt x="143173" y="231993"/>
                    <a:pt x="141883" y="239769"/>
                    <a:pt x="141883" y="248841"/>
                  </a:cubicBezTo>
                  <a:cubicBezTo>
                    <a:pt x="141883" y="282538"/>
                    <a:pt x="157361" y="311051"/>
                    <a:pt x="180578" y="330492"/>
                  </a:cubicBezTo>
                  <a:cubicBezTo>
                    <a:pt x="175419" y="331788"/>
                    <a:pt x="170259" y="331788"/>
                    <a:pt x="165100" y="331788"/>
                  </a:cubicBezTo>
                  <a:cubicBezTo>
                    <a:pt x="73521" y="331788"/>
                    <a:pt x="0" y="257914"/>
                    <a:pt x="0" y="165894"/>
                  </a:cubicBezTo>
                  <a:cubicBezTo>
                    <a:pt x="0" y="73874"/>
                    <a:pt x="73521" y="0"/>
                    <a:pt x="165100" y="0"/>
                  </a:cubicBezTo>
                  <a:close/>
                </a:path>
              </a:pathLst>
            </a:custGeom>
            <a:solidFill>
              <a:schemeClr val="bg1"/>
            </a:solidFill>
            <a:ln w="9525">
              <a:noFill/>
              <a:round/>
            </a:ln>
          </p:spPr>
          <p:txBody>
            <a:bodyPr anchor="ctr"/>
            <a:lstStyle/>
            <a:p>
              <a:pPr algn="ctr"/>
              <a:endParaRPr/>
            </a:p>
          </p:txBody>
        </p:sp>
      </p:grpSp>
      <p:sp>
        <p:nvSpPr>
          <p:cNvPr id="33" name="文本框 32"/>
          <p:cNvSpPr txBox="1"/>
          <p:nvPr/>
        </p:nvSpPr>
        <p:spPr>
          <a:xfrm>
            <a:off x="356595" y="279140"/>
            <a:ext cx="4468411" cy="369300"/>
          </a:xfrm>
          <a:prstGeom prst="rect">
            <a:avLst/>
          </a:prstGeom>
          <a:noFill/>
        </p:spPr>
        <p:txBody>
          <a:bodyPr wrap="square" lIns="121889" tIns="60944" rIns="121889" bIns="60944" rtlCol="0">
            <a:spAutoFit/>
          </a:bodyPr>
          <a:lstStyle>
            <a:defPPr>
              <a:defRPr lang="zh-CN"/>
            </a:defPPr>
            <a:lvl1pPr algn="ctr">
              <a:defRPr sz="8800" b="1">
                <a:gradFill>
                  <a:gsLst>
                    <a:gs pos="0">
                      <a:srgbClr val="00B0F0"/>
                    </a:gs>
                    <a:gs pos="100000">
                      <a:schemeClr val="tx2">
                        <a:lumMod val="50000"/>
                      </a:schemeClr>
                    </a:gs>
                  </a:gsLst>
                  <a:lin ang="2400000" scaled="0"/>
                </a:gradFill>
                <a:effectLst>
                  <a:outerShdw blurRad="317500" dist="165100" dir="2700000" algn="tl" rotWithShape="0">
                    <a:prstClr val="black">
                      <a:alpha val="60000"/>
                    </a:prstClr>
                  </a:outerShdw>
                </a:effectLst>
                <a:latin typeface="Yuanti SC" charset="-122"/>
                <a:ea typeface="Yuanti SC" charset="-122"/>
                <a:cs typeface="Yuanti SC" charset="-122"/>
              </a:defRPr>
            </a:lvl1pPr>
          </a:lstStyle>
          <a:p>
            <a:pPr algn="l"/>
            <a:r>
              <a:rPr lang="zh-CN" altLang="en-US" sz="1600" dirty="0" smtClean="0">
                <a:solidFill>
                  <a:schemeClr val="tx1">
                    <a:lumMod val="75000"/>
                    <a:lumOff val="25000"/>
                  </a:schemeClr>
                </a:solidFill>
                <a:effectLst/>
              </a:rPr>
              <a:t>点击</a:t>
            </a:r>
            <a:r>
              <a:rPr lang="zh-CN" altLang="en-US" sz="1600" dirty="0">
                <a:solidFill>
                  <a:schemeClr val="tx1">
                    <a:lumMod val="75000"/>
                    <a:lumOff val="25000"/>
                  </a:schemeClr>
                </a:solidFill>
                <a:effectLst/>
              </a:rPr>
              <a:t>此处添加副标题</a:t>
            </a:r>
          </a:p>
        </p:txBody>
      </p:sp>
    </p:spTree>
  </p:cSld>
  <p:clrMapOvr>
    <a:masterClrMapping/>
  </p:clrMapOvr>
  <mc:AlternateContent xmlns:mc="http://schemas.openxmlformats.org/markup-compatibility/2006" xmlns:p14="http://schemas.microsoft.com/office/powerpoint/2010/main">
    <mc:Choice Requires="p14">
      <p:transition spd="slow" p14:dur="1500" advClick="0" advTm="0">
        <p:split orient="vert"/>
      </p:transition>
    </mc:Choice>
    <mc:Fallback xmlns="">
      <p:transition spd="slow" advClick="0" advTm="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p:cTn id="7" dur="1000" fill="hold"/>
                                        <p:tgtEl>
                                          <p:spTgt spid="32"/>
                                        </p:tgtEl>
                                        <p:attrNameLst>
                                          <p:attrName>ppt_w</p:attrName>
                                        </p:attrNameLst>
                                      </p:cBhvr>
                                      <p:tavLst>
                                        <p:tav tm="0">
                                          <p:val>
                                            <p:fltVal val="0"/>
                                          </p:val>
                                        </p:tav>
                                        <p:tav tm="100000">
                                          <p:val>
                                            <p:strVal val="#ppt_w"/>
                                          </p:val>
                                        </p:tav>
                                      </p:tavLst>
                                    </p:anim>
                                    <p:anim calcmode="lin" valueType="num">
                                      <p:cBhvr>
                                        <p:cTn id="8" dur="1000" fill="hold"/>
                                        <p:tgtEl>
                                          <p:spTgt spid="32"/>
                                        </p:tgtEl>
                                        <p:attrNameLst>
                                          <p:attrName>ppt_h</p:attrName>
                                        </p:attrNameLst>
                                      </p:cBhvr>
                                      <p:tavLst>
                                        <p:tav tm="0">
                                          <p:val>
                                            <p:fltVal val="0"/>
                                          </p:val>
                                        </p:tav>
                                        <p:tav tm="100000">
                                          <p:val>
                                            <p:strVal val="#ppt_h"/>
                                          </p:val>
                                        </p:tav>
                                      </p:tavLst>
                                    </p:anim>
                                    <p:anim calcmode="lin" valueType="num">
                                      <p:cBhvr>
                                        <p:cTn id="9" dur="1000" fill="hold"/>
                                        <p:tgtEl>
                                          <p:spTgt spid="32"/>
                                        </p:tgtEl>
                                        <p:attrNameLst>
                                          <p:attrName>style.rotation</p:attrName>
                                        </p:attrNameLst>
                                      </p:cBhvr>
                                      <p:tavLst>
                                        <p:tav tm="0">
                                          <p:val>
                                            <p:fltVal val="90"/>
                                          </p:val>
                                        </p:tav>
                                        <p:tav tm="100000">
                                          <p:val>
                                            <p:fltVal val="0"/>
                                          </p:val>
                                        </p:tav>
                                      </p:tavLst>
                                    </p:anim>
                                    <p:animEffect transition="in" filter="fade">
                                      <p:cBhvr>
                                        <p:cTn id="10" dur="1000"/>
                                        <p:tgtEl>
                                          <p:spTgt spid="32"/>
                                        </p:tgtEl>
                                      </p:cBhvr>
                                    </p:animEffect>
                                  </p:childTnLst>
                                </p:cTn>
                              </p:par>
                            </p:childTnLst>
                          </p:cTn>
                        </p:par>
                        <p:par>
                          <p:cTn id="11" fill="hold">
                            <p:stCondLst>
                              <p:cond delay="1000"/>
                            </p:stCondLst>
                            <p:childTnLst>
                              <p:par>
                                <p:cTn id="12" presetID="2" presetClass="entr" presetSubtype="4" fill="hold" grpId="0" nodeType="afterEffect">
                                  <p:stCondLst>
                                    <p:cond delay="0"/>
                                  </p:stCondLst>
                                  <p:childTnLst>
                                    <p:set>
                                      <p:cBhvr>
                                        <p:cTn id="13" dur="1" fill="hold">
                                          <p:stCondLst>
                                            <p:cond delay="0"/>
                                          </p:stCondLst>
                                        </p:cTn>
                                        <p:tgtEl>
                                          <p:spTgt spid="15"/>
                                        </p:tgtEl>
                                        <p:attrNameLst>
                                          <p:attrName>style.visibility</p:attrName>
                                        </p:attrNameLst>
                                      </p:cBhvr>
                                      <p:to>
                                        <p:strVal val="visible"/>
                                      </p:to>
                                    </p:set>
                                    <p:anim calcmode="lin" valueType="num">
                                      <p:cBhvr additive="base">
                                        <p:cTn id="14" dur="500" fill="hold"/>
                                        <p:tgtEl>
                                          <p:spTgt spid="15"/>
                                        </p:tgtEl>
                                        <p:attrNameLst>
                                          <p:attrName>ppt_x</p:attrName>
                                        </p:attrNameLst>
                                      </p:cBhvr>
                                      <p:tavLst>
                                        <p:tav tm="0">
                                          <p:val>
                                            <p:strVal val="#ppt_x"/>
                                          </p:val>
                                        </p:tav>
                                        <p:tav tm="100000">
                                          <p:val>
                                            <p:strVal val="#ppt_x"/>
                                          </p:val>
                                        </p:tav>
                                      </p:tavLst>
                                    </p:anim>
                                    <p:anim calcmode="lin" valueType="num">
                                      <p:cBhvr additive="base">
                                        <p:cTn id="15" dur="500" fill="hold"/>
                                        <p:tgtEl>
                                          <p:spTgt spid="15"/>
                                        </p:tgtEl>
                                        <p:attrNameLst>
                                          <p:attrName>ppt_y</p:attrName>
                                        </p:attrNameLst>
                                      </p:cBhvr>
                                      <p:tavLst>
                                        <p:tav tm="0">
                                          <p:val>
                                            <p:strVal val="1+#ppt_h/2"/>
                                          </p:val>
                                        </p:tav>
                                        <p:tav tm="100000">
                                          <p:val>
                                            <p:strVal val="#ppt_y"/>
                                          </p:val>
                                        </p:tav>
                                      </p:tavLst>
                                    </p:anim>
                                  </p:childTnLst>
                                </p:cTn>
                              </p:par>
                              <p:par>
                                <p:cTn id="16" presetID="2" presetClass="entr" presetSubtype="4" fill="hold" grpId="0" nodeType="withEffect">
                                  <p:stCondLst>
                                    <p:cond delay="0"/>
                                  </p:stCondLst>
                                  <p:childTnLst>
                                    <p:set>
                                      <p:cBhvr>
                                        <p:cTn id="17" dur="1" fill="hold">
                                          <p:stCondLst>
                                            <p:cond delay="0"/>
                                          </p:stCondLst>
                                        </p:cTn>
                                        <p:tgtEl>
                                          <p:spTgt spid="16"/>
                                        </p:tgtEl>
                                        <p:attrNameLst>
                                          <p:attrName>style.visibility</p:attrName>
                                        </p:attrNameLst>
                                      </p:cBhvr>
                                      <p:to>
                                        <p:strVal val="visible"/>
                                      </p:to>
                                    </p:set>
                                    <p:anim calcmode="lin" valueType="num">
                                      <p:cBhvr additive="base">
                                        <p:cTn id="18" dur="500" fill="hold"/>
                                        <p:tgtEl>
                                          <p:spTgt spid="16"/>
                                        </p:tgtEl>
                                        <p:attrNameLst>
                                          <p:attrName>ppt_x</p:attrName>
                                        </p:attrNameLst>
                                      </p:cBhvr>
                                      <p:tavLst>
                                        <p:tav tm="0">
                                          <p:val>
                                            <p:strVal val="#ppt_x"/>
                                          </p:val>
                                        </p:tav>
                                        <p:tav tm="100000">
                                          <p:val>
                                            <p:strVal val="#ppt_x"/>
                                          </p:val>
                                        </p:tav>
                                      </p:tavLst>
                                    </p:anim>
                                    <p:anim calcmode="lin" valueType="num">
                                      <p:cBhvr additive="base">
                                        <p:cTn id="19" dur="500" fill="hold"/>
                                        <p:tgtEl>
                                          <p:spTgt spid="16"/>
                                        </p:tgtEl>
                                        <p:attrNameLst>
                                          <p:attrName>ppt_y</p:attrName>
                                        </p:attrNameLst>
                                      </p:cBhvr>
                                      <p:tavLst>
                                        <p:tav tm="0">
                                          <p:val>
                                            <p:strVal val="1+#ppt_h/2"/>
                                          </p:val>
                                        </p:tav>
                                        <p:tav tm="100000">
                                          <p:val>
                                            <p:strVal val="#ppt_y"/>
                                          </p:val>
                                        </p:tav>
                                      </p:tavLst>
                                    </p:anim>
                                  </p:childTnLst>
                                </p:cTn>
                              </p:par>
                              <p:par>
                                <p:cTn id="20" presetID="2" presetClass="entr" presetSubtype="4" fill="hold" grpId="0" nodeType="withEffect">
                                  <p:stCondLst>
                                    <p:cond delay="0"/>
                                  </p:stCondLst>
                                  <p:childTnLst>
                                    <p:set>
                                      <p:cBhvr>
                                        <p:cTn id="21" dur="1" fill="hold">
                                          <p:stCondLst>
                                            <p:cond delay="0"/>
                                          </p:stCondLst>
                                        </p:cTn>
                                        <p:tgtEl>
                                          <p:spTgt spid="21"/>
                                        </p:tgtEl>
                                        <p:attrNameLst>
                                          <p:attrName>style.visibility</p:attrName>
                                        </p:attrNameLst>
                                      </p:cBhvr>
                                      <p:to>
                                        <p:strVal val="visible"/>
                                      </p:to>
                                    </p:set>
                                    <p:anim calcmode="lin" valueType="num">
                                      <p:cBhvr additive="base">
                                        <p:cTn id="22" dur="500" fill="hold"/>
                                        <p:tgtEl>
                                          <p:spTgt spid="21"/>
                                        </p:tgtEl>
                                        <p:attrNameLst>
                                          <p:attrName>ppt_x</p:attrName>
                                        </p:attrNameLst>
                                      </p:cBhvr>
                                      <p:tavLst>
                                        <p:tav tm="0">
                                          <p:val>
                                            <p:strVal val="#ppt_x"/>
                                          </p:val>
                                        </p:tav>
                                        <p:tav tm="100000">
                                          <p:val>
                                            <p:strVal val="#ppt_x"/>
                                          </p:val>
                                        </p:tav>
                                      </p:tavLst>
                                    </p:anim>
                                    <p:anim calcmode="lin" valueType="num">
                                      <p:cBhvr additive="base">
                                        <p:cTn id="23" dur="500" fill="hold"/>
                                        <p:tgtEl>
                                          <p:spTgt spid="21"/>
                                        </p:tgtEl>
                                        <p:attrNameLst>
                                          <p:attrName>ppt_y</p:attrName>
                                        </p:attrNameLst>
                                      </p:cBhvr>
                                      <p:tavLst>
                                        <p:tav tm="0">
                                          <p:val>
                                            <p:strVal val="1+#ppt_h/2"/>
                                          </p:val>
                                        </p:tav>
                                        <p:tav tm="100000">
                                          <p:val>
                                            <p:strVal val="#ppt_y"/>
                                          </p:val>
                                        </p:tav>
                                      </p:tavLst>
                                    </p:anim>
                                  </p:childTnLst>
                                </p:cTn>
                              </p:par>
                              <p:par>
                                <p:cTn id="24" presetID="2" presetClass="entr" presetSubtype="4" fill="hold" grpId="0" nodeType="withEffect">
                                  <p:stCondLst>
                                    <p:cond delay="0"/>
                                  </p:stCondLst>
                                  <p:childTnLst>
                                    <p:set>
                                      <p:cBhvr>
                                        <p:cTn id="25" dur="1" fill="hold">
                                          <p:stCondLst>
                                            <p:cond delay="0"/>
                                          </p:stCondLst>
                                        </p:cTn>
                                        <p:tgtEl>
                                          <p:spTgt spid="22"/>
                                        </p:tgtEl>
                                        <p:attrNameLst>
                                          <p:attrName>style.visibility</p:attrName>
                                        </p:attrNameLst>
                                      </p:cBhvr>
                                      <p:to>
                                        <p:strVal val="visible"/>
                                      </p:to>
                                    </p:set>
                                    <p:anim calcmode="lin" valueType="num">
                                      <p:cBhvr additive="base">
                                        <p:cTn id="26" dur="500" fill="hold"/>
                                        <p:tgtEl>
                                          <p:spTgt spid="22"/>
                                        </p:tgtEl>
                                        <p:attrNameLst>
                                          <p:attrName>ppt_x</p:attrName>
                                        </p:attrNameLst>
                                      </p:cBhvr>
                                      <p:tavLst>
                                        <p:tav tm="0">
                                          <p:val>
                                            <p:strVal val="#ppt_x"/>
                                          </p:val>
                                        </p:tav>
                                        <p:tav tm="100000">
                                          <p:val>
                                            <p:strVal val="#ppt_x"/>
                                          </p:val>
                                        </p:tav>
                                      </p:tavLst>
                                    </p:anim>
                                    <p:anim calcmode="lin" valueType="num">
                                      <p:cBhvr additive="base">
                                        <p:cTn id="27" dur="500" fill="hold"/>
                                        <p:tgtEl>
                                          <p:spTgt spid="22"/>
                                        </p:tgtEl>
                                        <p:attrNameLst>
                                          <p:attrName>ppt_y</p:attrName>
                                        </p:attrNameLst>
                                      </p:cBhvr>
                                      <p:tavLst>
                                        <p:tav tm="0">
                                          <p:val>
                                            <p:strVal val="1+#ppt_h/2"/>
                                          </p:val>
                                        </p:tav>
                                        <p:tav tm="100000">
                                          <p:val>
                                            <p:strVal val="#ppt_y"/>
                                          </p:val>
                                        </p:tav>
                                      </p:tavLst>
                                    </p:anim>
                                  </p:childTnLst>
                                </p:cTn>
                              </p:par>
                              <p:par>
                                <p:cTn id="28" presetID="2" presetClass="entr" presetSubtype="4" fill="hold" grpId="0" nodeType="withEffect">
                                  <p:stCondLst>
                                    <p:cond delay="0"/>
                                  </p:stCondLst>
                                  <p:childTnLst>
                                    <p:set>
                                      <p:cBhvr>
                                        <p:cTn id="29" dur="1" fill="hold">
                                          <p:stCondLst>
                                            <p:cond delay="0"/>
                                          </p:stCondLst>
                                        </p:cTn>
                                        <p:tgtEl>
                                          <p:spTgt spid="17"/>
                                        </p:tgtEl>
                                        <p:attrNameLst>
                                          <p:attrName>style.visibility</p:attrName>
                                        </p:attrNameLst>
                                      </p:cBhvr>
                                      <p:to>
                                        <p:strVal val="visible"/>
                                      </p:to>
                                    </p:set>
                                    <p:anim calcmode="lin" valueType="num">
                                      <p:cBhvr additive="base">
                                        <p:cTn id="30" dur="500" fill="hold"/>
                                        <p:tgtEl>
                                          <p:spTgt spid="17"/>
                                        </p:tgtEl>
                                        <p:attrNameLst>
                                          <p:attrName>ppt_x</p:attrName>
                                        </p:attrNameLst>
                                      </p:cBhvr>
                                      <p:tavLst>
                                        <p:tav tm="0">
                                          <p:val>
                                            <p:strVal val="#ppt_x"/>
                                          </p:val>
                                        </p:tav>
                                        <p:tav tm="100000">
                                          <p:val>
                                            <p:strVal val="#ppt_x"/>
                                          </p:val>
                                        </p:tav>
                                      </p:tavLst>
                                    </p:anim>
                                    <p:anim calcmode="lin" valueType="num">
                                      <p:cBhvr additive="base">
                                        <p:cTn id="31" dur="500" fill="hold"/>
                                        <p:tgtEl>
                                          <p:spTgt spid="17"/>
                                        </p:tgtEl>
                                        <p:attrNameLst>
                                          <p:attrName>ppt_y</p:attrName>
                                        </p:attrNameLst>
                                      </p:cBhvr>
                                      <p:tavLst>
                                        <p:tav tm="0">
                                          <p:val>
                                            <p:strVal val="1+#ppt_h/2"/>
                                          </p:val>
                                        </p:tav>
                                        <p:tav tm="100000">
                                          <p:val>
                                            <p:strVal val="#ppt_y"/>
                                          </p:val>
                                        </p:tav>
                                      </p:tavLst>
                                    </p:anim>
                                  </p:childTnLst>
                                </p:cTn>
                              </p:par>
                              <p:par>
                                <p:cTn id="32" presetID="2" presetClass="entr" presetSubtype="4" fill="hold" grpId="0" nodeType="withEffect">
                                  <p:stCondLst>
                                    <p:cond delay="0"/>
                                  </p:stCondLst>
                                  <p:childTnLst>
                                    <p:set>
                                      <p:cBhvr>
                                        <p:cTn id="33" dur="1" fill="hold">
                                          <p:stCondLst>
                                            <p:cond delay="0"/>
                                          </p:stCondLst>
                                        </p:cTn>
                                        <p:tgtEl>
                                          <p:spTgt spid="18"/>
                                        </p:tgtEl>
                                        <p:attrNameLst>
                                          <p:attrName>style.visibility</p:attrName>
                                        </p:attrNameLst>
                                      </p:cBhvr>
                                      <p:to>
                                        <p:strVal val="visible"/>
                                      </p:to>
                                    </p:set>
                                    <p:anim calcmode="lin" valueType="num">
                                      <p:cBhvr additive="base">
                                        <p:cTn id="34" dur="500" fill="hold"/>
                                        <p:tgtEl>
                                          <p:spTgt spid="18"/>
                                        </p:tgtEl>
                                        <p:attrNameLst>
                                          <p:attrName>ppt_x</p:attrName>
                                        </p:attrNameLst>
                                      </p:cBhvr>
                                      <p:tavLst>
                                        <p:tav tm="0">
                                          <p:val>
                                            <p:strVal val="#ppt_x"/>
                                          </p:val>
                                        </p:tav>
                                        <p:tav tm="100000">
                                          <p:val>
                                            <p:strVal val="#ppt_x"/>
                                          </p:val>
                                        </p:tav>
                                      </p:tavLst>
                                    </p:anim>
                                    <p:anim calcmode="lin" valueType="num">
                                      <p:cBhvr additive="base">
                                        <p:cTn id="35" dur="500" fill="hold"/>
                                        <p:tgtEl>
                                          <p:spTgt spid="18"/>
                                        </p:tgtEl>
                                        <p:attrNameLst>
                                          <p:attrName>ppt_y</p:attrName>
                                        </p:attrNameLst>
                                      </p:cBhvr>
                                      <p:tavLst>
                                        <p:tav tm="0">
                                          <p:val>
                                            <p:strVal val="1+#ppt_h/2"/>
                                          </p:val>
                                        </p:tav>
                                        <p:tav tm="100000">
                                          <p:val>
                                            <p:strVal val="#ppt_y"/>
                                          </p:val>
                                        </p:tav>
                                      </p:tavLst>
                                    </p:anim>
                                  </p:childTnLst>
                                </p:cTn>
                              </p:par>
                              <p:par>
                                <p:cTn id="36" presetID="2" presetClass="entr" presetSubtype="4" fill="hold" grpId="0" nodeType="withEffect">
                                  <p:stCondLst>
                                    <p:cond delay="0"/>
                                  </p:stCondLst>
                                  <p:childTnLst>
                                    <p:set>
                                      <p:cBhvr>
                                        <p:cTn id="37" dur="1" fill="hold">
                                          <p:stCondLst>
                                            <p:cond delay="0"/>
                                          </p:stCondLst>
                                        </p:cTn>
                                        <p:tgtEl>
                                          <p:spTgt spid="19"/>
                                        </p:tgtEl>
                                        <p:attrNameLst>
                                          <p:attrName>style.visibility</p:attrName>
                                        </p:attrNameLst>
                                      </p:cBhvr>
                                      <p:to>
                                        <p:strVal val="visible"/>
                                      </p:to>
                                    </p:set>
                                    <p:anim calcmode="lin" valueType="num">
                                      <p:cBhvr additive="base">
                                        <p:cTn id="38" dur="500" fill="hold"/>
                                        <p:tgtEl>
                                          <p:spTgt spid="19"/>
                                        </p:tgtEl>
                                        <p:attrNameLst>
                                          <p:attrName>ppt_x</p:attrName>
                                        </p:attrNameLst>
                                      </p:cBhvr>
                                      <p:tavLst>
                                        <p:tav tm="0">
                                          <p:val>
                                            <p:strVal val="#ppt_x"/>
                                          </p:val>
                                        </p:tav>
                                        <p:tav tm="100000">
                                          <p:val>
                                            <p:strVal val="#ppt_x"/>
                                          </p:val>
                                        </p:tav>
                                      </p:tavLst>
                                    </p:anim>
                                    <p:anim calcmode="lin" valueType="num">
                                      <p:cBhvr additive="base">
                                        <p:cTn id="39" dur="500" fill="hold"/>
                                        <p:tgtEl>
                                          <p:spTgt spid="19"/>
                                        </p:tgtEl>
                                        <p:attrNameLst>
                                          <p:attrName>ppt_y</p:attrName>
                                        </p:attrNameLst>
                                      </p:cBhvr>
                                      <p:tavLst>
                                        <p:tav tm="0">
                                          <p:val>
                                            <p:strVal val="1+#ppt_h/2"/>
                                          </p:val>
                                        </p:tav>
                                        <p:tav tm="100000">
                                          <p:val>
                                            <p:strVal val="#ppt_y"/>
                                          </p:val>
                                        </p:tav>
                                      </p:tavLst>
                                    </p:anim>
                                  </p:childTnLst>
                                </p:cTn>
                              </p:par>
                              <p:par>
                                <p:cTn id="40" presetID="2" presetClass="entr" presetSubtype="4" fill="hold" grpId="0" nodeType="withEffect">
                                  <p:stCondLst>
                                    <p:cond delay="0"/>
                                  </p:stCondLst>
                                  <p:childTnLst>
                                    <p:set>
                                      <p:cBhvr>
                                        <p:cTn id="41" dur="1" fill="hold">
                                          <p:stCondLst>
                                            <p:cond delay="0"/>
                                          </p:stCondLst>
                                        </p:cTn>
                                        <p:tgtEl>
                                          <p:spTgt spid="20"/>
                                        </p:tgtEl>
                                        <p:attrNameLst>
                                          <p:attrName>style.visibility</p:attrName>
                                        </p:attrNameLst>
                                      </p:cBhvr>
                                      <p:to>
                                        <p:strVal val="visible"/>
                                      </p:to>
                                    </p:set>
                                    <p:anim calcmode="lin" valueType="num">
                                      <p:cBhvr additive="base">
                                        <p:cTn id="42" dur="500" fill="hold"/>
                                        <p:tgtEl>
                                          <p:spTgt spid="20"/>
                                        </p:tgtEl>
                                        <p:attrNameLst>
                                          <p:attrName>ppt_x</p:attrName>
                                        </p:attrNameLst>
                                      </p:cBhvr>
                                      <p:tavLst>
                                        <p:tav tm="0">
                                          <p:val>
                                            <p:strVal val="#ppt_x"/>
                                          </p:val>
                                        </p:tav>
                                        <p:tav tm="100000">
                                          <p:val>
                                            <p:strVal val="#ppt_x"/>
                                          </p:val>
                                        </p:tav>
                                      </p:tavLst>
                                    </p:anim>
                                    <p:anim calcmode="lin" valueType="num">
                                      <p:cBhvr additive="base">
                                        <p:cTn id="43"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7" grpId="0"/>
      <p:bldP spid="18" grpId="0"/>
      <p:bldP spid="19" grpId="0"/>
      <p:bldP spid="20" grpId="0"/>
      <p:bldP spid="21" grpId="0"/>
      <p:bldP spid="2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rotWithShape="1">
          <a:blip r:embed="rId3" cstate="print">
            <a:extLst>
              <a:ext uri="{28A0092B-C50C-407E-A947-70E740481C1C}">
                <a14:useLocalDpi xmlns:a14="http://schemas.microsoft.com/office/drawing/2010/main" val="0"/>
              </a:ext>
            </a:extLst>
          </a:blip>
          <a:srcRect b="6244"/>
          <a:stretch>
            <a:fillRect/>
          </a:stretch>
        </p:blipFill>
        <p:spPr>
          <a:xfrm>
            <a:off x="-1" y="0"/>
            <a:ext cx="9144002" cy="5143500"/>
          </a:xfrm>
          <a:prstGeom prst="rect">
            <a:avLst/>
          </a:prstGeom>
        </p:spPr>
      </p:pic>
      <p:sp>
        <p:nvSpPr>
          <p:cNvPr id="4" name="文本框 3"/>
          <p:cNvSpPr txBox="1"/>
          <p:nvPr/>
        </p:nvSpPr>
        <p:spPr>
          <a:xfrm>
            <a:off x="3329269" y="1611952"/>
            <a:ext cx="2310248" cy="516936"/>
          </a:xfrm>
          <a:prstGeom prst="rect">
            <a:avLst/>
          </a:prstGeom>
          <a:noFill/>
        </p:spPr>
        <p:txBody>
          <a:bodyPr wrap="none" rtlCol="0">
            <a:spAutoFit/>
          </a:bodyPr>
          <a:lstStyle/>
          <a:p>
            <a:r>
              <a:rPr lang="zh-CN" altLang="en-US" sz="2760" dirty="0">
                <a:solidFill>
                  <a:schemeClr val="bg2">
                    <a:lumMod val="10000"/>
                  </a:schemeClr>
                </a:solidFill>
                <a:latin typeface="微软雅黑" panose="020B0503020204020204" pitchFamily="34" charset="-122"/>
                <a:ea typeface="微软雅黑" panose="020B0503020204020204" pitchFamily="34" charset="-122"/>
              </a:rPr>
              <a:t>单击输入标题</a:t>
            </a:r>
          </a:p>
        </p:txBody>
      </p:sp>
      <p:grpSp>
        <p:nvGrpSpPr>
          <p:cNvPr id="5" name="组合 4"/>
          <p:cNvGrpSpPr/>
          <p:nvPr/>
        </p:nvGrpSpPr>
        <p:grpSpPr>
          <a:xfrm>
            <a:off x="2812759" y="2396840"/>
            <a:ext cx="3327318" cy="606958"/>
            <a:chOff x="5686879" y="3312209"/>
            <a:chExt cx="3376612" cy="615950"/>
          </a:xfrm>
        </p:grpSpPr>
        <p:sp>
          <p:nvSpPr>
            <p:cNvPr id="6" name="TextBox 23"/>
            <p:cNvSpPr txBox="1">
              <a:spLocks noChangeArrowheads="1"/>
            </p:cNvSpPr>
            <p:nvPr/>
          </p:nvSpPr>
          <p:spPr bwMode="auto">
            <a:xfrm>
              <a:off x="5686879" y="3312209"/>
              <a:ext cx="1504950" cy="25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7579" tIns="33789" rIns="67579" bIns="33789">
              <a:spAutoFit/>
            </a:bodyPr>
            <a:lstStyle>
              <a:lvl1pPr marL="285750" indent="-285750">
                <a:defRPr>
                  <a:solidFill>
                    <a:schemeClr val="tx1"/>
                  </a:solidFill>
                  <a:latin typeface="Lao UI" panose="020B0502040204020203" pitchFamily="34" charset="0"/>
                  <a:ea typeface="微软雅黑" panose="020B0503020204020204" pitchFamily="34" charset="-122"/>
                </a:defRPr>
              </a:lvl1pPr>
              <a:lvl2pPr marL="742950" indent="-285750">
                <a:defRPr>
                  <a:solidFill>
                    <a:schemeClr val="tx1"/>
                  </a:solidFill>
                  <a:latin typeface="Lao UI" panose="020B0502040204020203" pitchFamily="34" charset="0"/>
                  <a:ea typeface="微软雅黑" panose="020B0503020204020204" pitchFamily="34" charset="-122"/>
                </a:defRPr>
              </a:lvl2pPr>
              <a:lvl3pPr marL="1143000" indent="-228600">
                <a:defRPr>
                  <a:solidFill>
                    <a:schemeClr val="tx1"/>
                  </a:solidFill>
                  <a:latin typeface="Lao UI" panose="020B0502040204020203" pitchFamily="34" charset="0"/>
                  <a:ea typeface="微软雅黑" panose="020B0503020204020204" pitchFamily="34" charset="-122"/>
                </a:defRPr>
              </a:lvl3pPr>
              <a:lvl4pPr marL="1600200" indent="-228600">
                <a:defRPr>
                  <a:solidFill>
                    <a:schemeClr val="tx1"/>
                  </a:solidFill>
                  <a:latin typeface="Lao UI" panose="020B0502040204020203" pitchFamily="34" charset="0"/>
                  <a:ea typeface="微软雅黑" panose="020B0503020204020204" pitchFamily="34" charset="-122"/>
                </a:defRPr>
              </a:lvl4pPr>
              <a:lvl5pPr marL="2057400" indent="-228600">
                <a:defRPr>
                  <a:solidFill>
                    <a:schemeClr val="tx1"/>
                  </a:solidFill>
                  <a:latin typeface="Lao UI" panose="020B0502040204020203"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9pPr>
            </a:lstStyle>
            <a:p>
              <a:pPr>
                <a:buFont typeface="Wingdings" panose="05000000000000000000" pitchFamily="2" charset="2"/>
                <a:buChar char="ü"/>
              </a:pPr>
              <a:r>
                <a:rPr lang="zh-CN" altLang="en-US" sz="1180">
                  <a:solidFill>
                    <a:schemeClr val="tx1">
                      <a:lumMod val="65000"/>
                      <a:lumOff val="35000"/>
                    </a:schemeClr>
                  </a:solidFill>
                  <a:latin typeface="+mn-lt"/>
                  <a:ea typeface="+mn-ea"/>
                  <a:cs typeface="+mn-ea"/>
                  <a:sym typeface="+mn-lt"/>
                </a:rPr>
                <a:t>添加文字标题一</a:t>
              </a:r>
            </a:p>
          </p:txBody>
        </p:sp>
        <p:sp>
          <p:nvSpPr>
            <p:cNvPr id="7" name="TextBox 24"/>
            <p:cNvSpPr txBox="1">
              <a:spLocks noChangeArrowheads="1"/>
            </p:cNvSpPr>
            <p:nvPr/>
          </p:nvSpPr>
          <p:spPr bwMode="auto">
            <a:xfrm>
              <a:off x="5686879" y="3640821"/>
              <a:ext cx="1504950" cy="25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7579" tIns="33789" rIns="67579" bIns="33789">
              <a:spAutoFit/>
            </a:bodyPr>
            <a:lstStyle>
              <a:lvl1pPr marL="285750" indent="-285750">
                <a:defRPr>
                  <a:solidFill>
                    <a:schemeClr val="tx1"/>
                  </a:solidFill>
                  <a:latin typeface="Lao UI" panose="020B0502040204020203" pitchFamily="34" charset="0"/>
                  <a:ea typeface="微软雅黑" panose="020B0503020204020204" pitchFamily="34" charset="-122"/>
                </a:defRPr>
              </a:lvl1pPr>
              <a:lvl2pPr marL="742950" indent="-285750">
                <a:defRPr>
                  <a:solidFill>
                    <a:schemeClr val="tx1"/>
                  </a:solidFill>
                  <a:latin typeface="Lao UI" panose="020B0502040204020203" pitchFamily="34" charset="0"/>
                  <a:ea typeface="微软雅黑" panose="020B0503020204020204" pitchFamily="34" charset="-122"/>
                </a:defRPr>
              </a:lvl2pPr>
              <a:lvl3pPr marL="1143000" indent="-228600">
                <a:defRPr>
                  <a:solidFill>
                    <a:schemeClr val="tx1"/>
                  </a:solidFill>
                  <a:latin typeface="Lao UI" panose="020B0502040204020203" pitchFamily="34" charset="0"/>
                  <a:ea typeface="微软雅黑" panose="020B0503020204020204" pitchFamily="34" charset="-122"/>
                </a:defRPr>
              </a:lvl3pPr>
              <a:lvl4pPr marL="1600200" indent="-228600">
                <a:defRPr>
                  <a:solidFill>
                    <a:schemeClr val="tx1"/>
                  </a:solidFill>
                  <a:latin typeface="Lao UI" panose="020B0502040204020203" pitchFamily="34" charset="0"/>
                  <a:ea typeface="微软雅黑" panose="020B0503020204020204" pitchFamily="34" charset="-122"/>
                </a:defRPr>
              </a:lvl4pPr>
              <a:lvl5pPr marL="2057400" indent="-228600">
                <a:defRPr>
                  <a:solidFill>
                    <a:schemeClr val="tx1"/>
                  </a:solidFill>
                  <a:latin typeface="Lao UI" panose="020B0502040204020203"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9pPr>
            </a:lstStyle>
            <a:p>
              <a:pPr>
                <a:buFont typeface="Wingdings" panose="05000000000000000000" pitchFamily="2" charset="2"/>
                <a:buChar char="ü"/>
              </a:pPr>
              <a:r>
                <a:rPr lang="zh-CN" altLang="en-US" sz="1180">
                  <a:solidFill>
                    <a:schemeClr val="tx1">
                      <a:lumMod val="65000"/>
                      <a:lumOff val="35000"/>
                    </a:schemeClr>
                  </a:solidFill>
                  <a:latin typeface="+mn-lt"/>
                  <a:ea typeface="+mn-ea"/>
                  <a:cs typeface="+mn-ea"/>
                  <a:sym typeface="+mn-lt"/>
                </a:rPr>
                <a:t>添加文字标题二</a:t>
              </a:r>
            </a:p>
          </p:txBody>
        </p:sp>
        <p:sp>
          <p:nvSpPr>
            <p:cNvPr id="8" name="TextBox 23"/>
            <p:cNvSpPr txBox="1">
              <a:spLocks noChangeArrowheads="1"/>
            </p:cNvSpPr>
            <p:nvPr/>
          </p:nvSpPr>
          <p:spPr bwMode="auto">
            <a:xfrm>
              <a:off x="7560129" y="3347134"/>
              <a:ext cx="1503362" cy="25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7579" tIns="33789" rIns="67579" bIns="33789">
              <a:spAutoFit/>
            </a:bodyPr>
            <a:lstStyle>
              <a:lvl1pPr marL="285750" indent="-285750">
                <a:defRPr>
                  <a:solidFill>
                    <a:schemeClr val="tx1"/>
                  </a:solidFill>
                  <a:latin typeface="Lao UI" panose="020B0502040204020203" pitchFamily="34" charset="0"/>
                  <a:ea typeface="微软雅黑" panose="020B0503020204020204" pitchFamily="34" charset="-122"/>
                </a:defRPr>
              </a:lvl1pPr>
              <a:lvl2pPr marL="742950" indent="-285750">
                <a:defRPr>
                  <a:solidFill>
                    <a:schemeClr val="tx1"/>
                  </a:solidFill>
                  <a:latin typeface="Lao UI" panose="020B0502040204020203" pitchFamily="34" charset="0"/>
                  <a:ea typeface="微软雅黑" panose="020B0503020204020204" pitchFamily="34" charset="-122"/>
                </a:defRPr>
              </a:lvl2pPr>
              <a:lvl3pPr marL="1143000" indent="-228600">
                <a:defRPr>
                  <a:solidFill>
                    <a:schemeClr val="tx1"/>
                  </a:solidFill>
                  <a:latin typeface="Lao UI" panose="020B0502040204020203" pitchFamily="34" charset="0"/>
                  <a:ea typeface="微软雅黑" panose="020B0503020204020204" pitchFamily="34" charset="-122"/>
                </a:defRPr>
              </a:lvl3pPr>
              <a:lvl4pPr marL="1600200" indent="-228600">
                <a:defRPr>
                  <a:solidFill>
                    <a:schemeClr val="tx1"/>
                  </a:solidFill>
                  <a:latin typeface="Lao UI" panose="020B0502040204020203" pitchFamily="34" charset="0"/>
                  <a:ea typeface="微软雅黑" panose="020B0503020204020204" pitchFamily="34" charset="-122"/>
                </a:defRPr>
              </a:lvl4pPr>
              <a:lvl5pPr marL="2057400" indent="-228600">
                <a:defRPr>
                  <a:solidFill>
                    <a:schemeClr val="tx1"/>
                  </a:solidFill>
                  <a:latin typeface="Lao UI" panose="020B0502040204020203"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9pPr>
            </a:lstStyle>
            <a:p>
              <a:pPr>
                <a:buFont typeface="Wingdings" panose="05000000000000000000" pitchFamily="2" charset="2"/>
                <a:buChar char="ü"/>
              </a:pPr>
              <a:r>
                <a:rPr lang="zh-CN" altLang="en-US" sz="1180">
                  <a:solidFill>
                    <a:schemeClr val="tx1">
                      <a:lumMod val="65000"/>
                      <a:lumOff val="35000"/>
                    </a:schemeClr>
                  </a:solidFill>
                  <a:latin typeface="+mn-lt"/>
                  <a:ea typeface="+mn-ea"/>
                  <a:cs typeface="+mn-ea"/>
                  <a:sym typeface="+mn-lt"/>
                </a:rPr>
                <a:t>添加文字标题四</a:t>
              </a:r>
            </a:p>
          </p:txBody>
        </p:sp>
        <p:sp>
          <p:nvSpPr>
            <p:cNvPr id="9" name="TextBox 24"/>
            <p:cNvSpPr txBox="1">
              <a:spLocks noChangeArrowheads="1"/>
            </p:cNvSpPr>
            <p:nvPr/>
          </p:nvSpPr>
          <p:spPr bwMode="auto">
            <a:xfrm>
              <a:off x="7560129" y="3674159"/>
              <a:ext cx="1503362" cy="25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7579" tIns="33789" rIns="67579" bIns="33789">
              <a:spAutoFit/>
            </a:bodyPr>
            <a:lstStyle>
              <a:lvl1pPr marL="285750" indent="-285750">
                <a:defRPr>
                  <a:solidFill>
                    <a:schemeClr val="tx1"/>
                  </a:solidFill>
                  <a:latin typeface="Lao UI" panose="020B0502040204020203" pitchFamily="34" charset="0"/>
                  <a:ea typeface="微软雅黑" panose="020B0503020204020204" pitchFamily="34" charset="-122"/>
                </a:defRPr>
              </a:lvl1pPr>
              <a:lvl2pPr marL="742950" indent="-285750">
                <a:defRPr>
                  <a:solidFill>
                    <a:schemeClr val="tx1"/>
                  </a:solidFill>
                  <a:latin typeface="Lao UI" panose="020B0502040204020203" pitchFamily="34" charset="0"/>
                  <a:ea typeface="微软雅黑" panose="020B0503020204020204" pitchFamily="34" charset="-122"/>
                </a:defRPr>
              </a:lvl2pPr>
              <a:lvl3pPr marL="1143000" indent="-228600">
                <a:defRPr>
                  <a:solidFill>
                    <a:schemeClr val="tx1"/>
                  </a:solidFill>
                  <a:latin typeface="Lao UI" panose="020B0502040204020203" pitchFamily="34" charset="0"/>
                  <a:ea typeface="微软雅黑" panose="020B0503020204020204" pitchFamily="34" charset="-122"/>
                </a:defRPr>
              </a:lvl3pPr>
              <a:lvl4pPr marL="1600200" indent="-228600">
                <a:defRPr>
                  <a:solidFill>
                    <a:schemeClr val="tx1"/>
                  </a:solidFill>
                  <a:latin typeface="Lao UI" panose="020B0502040204020203" pitchFamily="34" charset="0"/>
                  <a:ea typeface="微软雅黑" panose="020B0503020204020204" pitchFamily="34" charset="-122"/>
                </a:defRPr>
              </a:lvl4pPr>
              <a:lvl5pPr marL="2057400" indent="-228600">
                <a:defRPr>
                  <a:solidFill>
                    <a:schemeClr val="tx1"/>
                  </a:solidFill>
                  <a:latin typeface="Lao UI" panose="020B0502040204020203"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9pPr>
            </a:lstStyle>
            <a:p>
              <a:pPr>
                <a:buFont typeface="Wingdings" panose="05000000000000000000" pitchFamily="2" charset="2"/>
                <a:buChar char="ü"/>
              </a:pPr>
              <a:r>
                <a:rPr lang="zh-CN" altLang="en-US" sz="1180">
                  <a:solidFill>
                    <a:schemeClr val="tx1">
                      <a:lumMod val="65000"/>
                      <a:lumOff val="35000"/>
                    </a:schemeClr>
                  </a:solidFill>
                  <a:latin typeface="+mn-lt"/>
                  <a:ea typeface="+mn-ea"/>
                  <a:cs typeface="+mn-ea"/>
                  <a:sym typeface="+mn-lt"/>
                </a:rPr>
                <a:t>添加文字标题五</a:t>
              </a:r>
            </a:p>
          </p:txBody>
        </p:sp>
      </p:grpSp>
    </p:spTree>
  </p:cSld>
  <p:clrMapOvr>
    <a:masterClrMapping/>
  </p:clrMapOvr>
  <mc:AlternateContent xmlns:mc="http://schemas.openxmlformats.org/markup-compatibility/2006" xmlns:p14="http://schemas.microsoft.com/office/powerpoint/2010/main">
    <mc:Choice Requires="p14">
      <p:transition spd="slow" p14:dur="1500" advClick="0" advTm="0">
        <p:wipe/>
      </p:transition>
    </mc:Choice>
    <mc:Fallback xmlns="">
      <p:transition spd="slow" advClick="0" advTm="0">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down)">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rotWithShape="1">
          <a:blip r:embed="rId13" cstate="print">
            <a:extLst>
              <a:ext uri="{28A0092B-C50C-407E-A947-70E740481C1C}">
                <a14:useLocalDpi xmlns:a14="http://schemas.microsoft.com/office/drawing/2010/main" val="0"/>
              </a:ext>
            </a:extLst>
          </a:blip>
          <a:srcRect b="6244"/>
          <a:stretch>
            <a:fillRect/>
          </a:stretch>
        </p:blipFill>
        <p:spPr>
          <a:xfrm>
            <a:off x="-1" y="0"/>
            <a:ext cx="9144002" cy="5143500"/>
          </a:xfrm>
          <a:prstGeom prst="rect">
            <a:avLst/>
          </a:prstGeom>
        </p:spPr>
      </p:pic>
      <p:sp>
        <p:nvSpPr>
          <p:cNvPr id="7" name="MH_Number_1"/>
          <p:cNvSpPr/>
          <p:nvPr>
            <p:custDataLst>
              <p:tags r:id="rId1"/>
            </p:custDataLst>
          </p:nvPr>
        </p:nvSpPr>
        <p:spPr>
          <a:xfrm>
            <a:off x="4453586" y="1318609"/>
            <a:ext cx="269985" cy="269985"/>
          </a:xfrm>
          <a:prstGeom prst="ellipse">
            <a:avLst/>
          </a:prstGeom>
          <a:solidFill>
            <a:schemeClr val="accent1"/>
          </a:solidFill>
          <a:ln w="28575">
            <a:solidFill>
              <a:schemeClr val="bg1"/>
            </a:solidFill>
          </a:ln>
          <a:effectLst>
            <a:outerShdw blurRad="203200" dist="1143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Autofit/>
          </a:bodyPr>
          <a:lstStyle/>
          <a:p>
            <a:pPr algn="ctr"/>
            <a:r>
              <a:rPr lang="en-US" altLang="zh-CN" sz="1500" b="1" dirty="0">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1</a:t>
            </a:r>
            <a:endParaRPr lang="zh-CN" altLang="en-US" sz="1500" b="1" dirty="0">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endParaRPr>
          </a:p>
        </p:txBody>
      </p:sp>
      <p:sp>
        <p:nvSpPr>
          <p:cNvPr id="8" name="MH_Entry_1"/>
          <p:cNvSpPr/>
          <p:nvPr>
            <p:custDataLst>
              <p:tags r:id="rId2"/>
            </p:custDataLst>
          </p:nvPr>
        </p:nvSpPr>
        <p:spPr>
          <a:xfrm>
            <a:off x="4892707" y="1275606"/>
            <a:ext cx="1600840" cy="408253"/>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spAutoFit/>
          </a:bodyPr>
          <a:lstStyle/>
          <a:p>
            <a:r>
              <a:rPr lang="zh-CN" altLang="en-US"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en-US" altLang="zh-CN"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a:p>
            <a:r>
              <a:rPr lang="en-US" altLang="zh-CN" sz="855"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ANNUAL WORK SUMMARY</a:t>
            </a:r>
            <a:endParaRPr lang="zh-CN" altLang="en-US" sz="855"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9" name="MH_Number_2"/>
          <p:cNvSpPr/>
          <p:nvPr>
            <p:custDataLst>
              <p:tags r:id="rId3"/>
            </p:custDataLst>
          </p:nvPr>
        </p:nvSpPr>
        <p:spPr>
          <a:xfrm>
            <a:off x="4453586" y="1953907"/>
            <a:ext cx="269985" cy="269985"/>
          </a:xfrm>
          <a:prstGeom prst="ellipse">
            <a:avLst/>
          </a:prstGeom>
          <a:solidFill>
            <a:schemeClr val="accent2"/>
          </a:solidFill>
          <a:ln w="28575">
            <a:solidFill>
              <a:schemeClr val="bg1"/>
            </a:solidFill>
          </a:ln>
          <a:effectLst>
            <a:outerShdw blurRad="203200" dist="1143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Autofit/>
          </a:bodyPr>
          <a:lstStyle/>
          <a:p>
            <a:pPr algn="ctr"/>
            <a:r>
              <a:rPr lang="en-US" altLang="zh-CN" sz="1500" b="1" dirty="0">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2</a:t>
            </a:r>
            <a:endParaRPr lang="zh-CN" altLang="en-US" sz="1500" b="1" dirty="0">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endParaRPr>
          </a:p>
        </p:txBody>
      </p:sp>
      <p:sp>
        <p:nvSpPr>
          <p:cNvPr id="10" name="MH_Entry_2"/>
          <p:cNvSpPr/>
          <p:nvPr>
            <p:custDataLst>
              <p:tags r:id="rId4"/>
            </p:custDataLst>
          </p:nvPr>
        </p:nvSpPr>
        <p:spPr>
          <a:xfrm>
            <a:off x="4892707" y="1910905"/>
            <a:ext cx="1600840" cy="408253"/>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spAutoFit/>
          </a:bodyPr>
          <a:lstStyle/>
          <a:p>
            <a:pPr lvl="0"/>
            <a:r>
              <a:rPr lang="zh-CN" altLang="en-US"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工作完成情况</a:t>
            </a:r>
            <a:endParaRPr lang="en-US" altLang="zh-CN"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a:p>
            <a:pPr lvl="0"/>
            <a:r>
              <a:rPr lang="en-US" altLang="zh-CN" sz="855"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COMPLETION OF WORK</a:t>
            </a:r>
            <a:endParaRPr lang="zh-CN" altLang="en-US" sz="855"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3" name="MH_Number_3"/>
          <p:cNvSpPr/>
          <p:nvPr>
            <p:custDataLst>
              <p:tags r:id="rId5"/>
            </p:custDataLst>
          </p:nvPr>
        </p:nvSpPr>
        <p:spPr>
          <a:xfrm>
            <a:off x="4453586" y="2589206"/>
            <a:ext cx="269985" cy="269985"/>
          </a:xfrm>
          <a:prstGeom prst="ellipse">
            <a:avLst/>
          </a:prstGeom>
          <a:solidFill>
            <a:schemeClr val="accent3"/>
          </a:solidFill>
          <a:ln w="28575">
            <a:solidFill>
              <a:schemeClr val="bg1"/>
            </a:solidFill>
          </a:ln>
          <a:effectLst>
            <a:outerShdw blurRad="203200" dist="1143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Autofit/>
          </a:bodyPr>
          <a:lstStyle/>
          <a:p>
            <a:pPr algn="ctr"/>
            <a:r>
              <a:rPr lang="en-US" altLang="zh-CN" sz="1500" b="1">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3</a:t>
            </a:r>
            <a:endParaRPr lang="zh-CN" altLang="en-US" sz="1500" b="1" dirty="0">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endParaRPr>
          </a:p>
        </p:txBody>
      </p:sp>
      <p:sp>
        <p:nvSpPr>
          <p:cNvPr id="15" name="MH_Entry_3"/>
          <p:cNvSpPr/>
          <p:nvPr>
            <p:custDataLst>
              <p:tags r:id="rId6"/>
            </p:custDataLst>
          </p:nvPr>
        </p:nvSpPr>
        <p:spPr>
          <a:xfrm>
            <a:off x="4892707" y="2546204"/>
            <a:ext cx="1600840" cy="408253"/>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spAutoFit/>
          </a:bodyPr>
          <a:lstStyle/>
          <a:p>
            <a:pPr lvl="0"/>
            <a:r>
              <a:rPr lang="zh-CN" altLang="en-US"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成功项目展示</a:t>
            </a:r>
            <a:endParaRPr lang="en-US" altLang="zh-CN"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a:p>
            <a:pPr lvl="0"/>
            <a:r>
              <a:rPr lang="en-US" altLang="zh-CN" sz="855"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SUCCESSFUL PROJECT</a:t>
            </a:r>
            <a:endParaRPr lang="zh-CN" altLang="en-US" sz="855"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7" name="MH_Number_4"/>
          <p:cNvSpPr/>
          <p:nvPr>
            <p:custDataLst>
              <p:tags r:id="rId7"/>
            </p:custDataLst>
          </p:nvPr>
        </p:nvSpPr>
        <p:spPr>
          <a:xfrm>
            <a:off x="4453586" y="3224504"/>
            <a:ext cx="269985" cy="269985"/>
          </a:xfrm>
          <a:prstGeom prst="ellipse">
            <a:avLst/>
          </a:prstGeom>
          <a:solidFill>
            <a:schemeClr val="accent4"/>
          </a:solidFill>
          <a:ln w="28575">
            <a:solidFill>
              <a:schemeClr val="bg1"/>
            </a:solidFill>
          </a:ln>
          <a:effectLst>
            <a:outerShdw blurRad="203200" dist="1143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Autofit/>
          </a:bodyPr>
          <a:lstStyle/>
          <a:p>
            <a:pPr algn="ctr"/>
            <a:r>
              <a:rPr lang="en-US" altLang="zh-CN" sz="1500" b="1" dirty="0">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4</a:t>
            </a:r>
            <a:endParaRPr lang="zh-CN" altLang="en-US" sz="1500" b="1" dirty="0">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endParaRPr>
          </a:p>
        </p:txBody>
      </p:sp>
      <p:sp>
        <p:nvSpPr>
          <p:cNvPr id="18" name="MH_Entry_4"/>
          <p:cNvSpPr/>
          <p:nvPr>
            <p:custDataLst>
              <p:tags r:id="rId8"/>
            </p:custDataLst>
          </p:nvPr>
        </p:nvSpPr>
        <p:spPr>
          <a:xfrm>
            <a:off x="4892707" y="3181502"/>
            <a:ext cx="1600840" cy="408253"/>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spAutoFit/>
          </a:bodyPr>
          <a:lstStyle/>
          <a:p>
            <a:pPr lvl="0"/>
            <a:r>
              <a:rPr lang="zh-CN" altLang="en-US"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明年工作计划</a:t>
            </a:r>
            <a:endParaRPr lang="en-US" altLang="zh-CN"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a:p>
            <a:pPr lvl="0"/>
            <a:r>
              <a:rPr lang="en-US" altLang="zh-CN" sz="855"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NEXT YEAR WORK PLAN</a:t>
            </a:r>
            <a:endParaRPr lang="zh-CN" altLang="en-US" sz="855"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9" name="MH_Others_1"/>
          <p:cNvSpPr txBox="1"/>
          <p:nvPr>
            <p:custDataLst>
              <p:tags r:id="rId9"/>
            </p:custDataLst>
          </p:nvPr>
        </p:nvSpPr>
        <p:spPr>
          <a:xfrm>
            <a:off x="2255232" y="1819454"/>
            <a:ext cx="1867843" cy="787908"/>
          </a:xfrm>
          <a:prstGeom prst="rect">
            <a:avLst/>
          </a:prstGeom>
          <a:noFill/>
        </p:spPr>
        <p:txBody>
          <a:bodyPr vert="horz" wrap="square" lIns="0" tIns="0" rIns="0" bIns="0" rtlCol="0" anchor="ctr" anchorCtr="0">
            <a:spAutoFit/>
          </a:bodyPr>
          <a:lstStyle/>
          <a:p>
            <a:pPr algn="ctr"/>
            <a:r>
              <a:rPr lang="zh-CN" altLang="en-US" sz="5120" b="1" dirty="0">
                <a:solidFill>
                  <a:schemeClr val="bg1">
                    <a:lumMod val="50000"/>
                  </a:schemeClr>
                </a:solidFill>
                <a:latin typeface="造字工房悦黑演示版常规体" pitchFamily="50" charset="-122"/>
                <a:ea typeface="造字工房悦黑演示版常规体" pitchFamily="50" charset="-122"/>
                <a:sym typeface="Arial" panose="020B0604020202020204" pitchFamily="34" charset="0"/>
              </a:rPr>
              <a:t>目 录</a:t>
            </a:r>
          </a:p>
        </p:txBody>
      </p:sp>
      <p:sp>
        <p:nvSpPr>
          <p:cNvPr id="20" name="MH_Others_2"/>
          <p:cNvSpPr txBox="1"/>
          <p:nvPr>
            <p:custDataLst>
              <p:tags r:id="rId10"/>
            </p:custDataLst>
          </p:nvPr>
        </p:nvSpPr>
        <p:spPr>
          <a:xfrm>
            <a:off x="2360703" y="2656961"/>
            <a:ext cx="1656901" cy="350224"/>
          </a:xfrm>
          <a:prstGeom prst="rect">
            <a:avLst/>
          </a:prstGeom>
          <a:noFill/>
        </p:spPr>
        <p:txBody>
          <a:bodyPr vert="horz" wrap="square" lIns="0" tIns="0" rIns="0" bIns="0">
            <a:spAutoFit/>
          </a:bodyPr>
          <a:lstStyle/>
          <a:p>
            <a:pPr algn="ctr">
              <a:defRPr/>
            </a:pPr>
            <a:r>
              <a:rPr lang="en-US" altLang="zh-CN" sz="2275" b="1" dirty="0">
                <a:solidFill>
                  <a:schemeClr val="bg1">
                    <a:lumMod val="50000"/>
                  </a:schemeClr>
                </a:solidFill>
                <a:latin typeface="造字工房悦黑演示版常规体" pitchFamily="50" charset="-122"/>
                <a:ea typeface="造字工房悦黑演示版常规体" pitchFamily="50" charset="-122"/>
                <a:sym typeface="Arial" panose="020B0604020202020204" pitchFamily="34" charset="0"/>
              </a:rPr>
              <a:t>CONTENTS</a:t>
            </a:r>
            <a:endParaRPr lang="zh-CN" altLang="en-US" sz="2275" b="1" dirty="0">
              <a:solidFill>
                <a:schemeClr val="bg1">
                  <a:lumMod val="50000"/>
                </a:schemeClr>
              </a:solidFill>
              <a:latin typeface="造字工房悦黑演示版常规体" pitchFamily="50" charset="-122"/>
              <a:ea typeface="造字工房悦黑演示版常规体" pitchFamily="50" charset="-122"/>
              <a:sym typeface="Arial" panose="020B0604020202020204" pitchFamily="34" charset="0"/>
            </a:endParaRPr>
          </a:p>
        </p:txBody>
      </p:sp>
    </p:spTree>
  </p:cSld>
  <p:clrMapOvr>
    <a:masterClrMapping/>
  </p:clrMapOvr>
  <mc:AlternateContent xmlns:mc="http://schemas.openxmlformats.org/markup-compatibility/2006" xmlns:p14="http://schemas.microsoft.com/office/powerpoint/2010/main">
    <mc:Choice Requires="p14">
      <p:transition spd="slow" p14:dur="1500" advClick="0" advTm="0">
        <p:cover/>
      </p:transition>
    </mc:Choice>
    <mc:Fallback xmlns="">
      <p:transition spd="slow" advClick="0" advTm="0">
        <p:cover/>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56" presetClass="entr" presetSubtype="0" fill="hold" grpId="0" nodeType="clickEffect">
                                  <p:stCondLst>
                                    <p:cond delay="0"/>
                                  </p:stCondLst>
                                  <p:iterate type="lt">
                                    <p:tmPct val="10000"/>
                                  </p:iterate>
                                  <p:childTnLst>
                                    <p:set>
                                      <p:cBhvr>
                                        <p:cTn id="11" dur="1" fill="hold">
                                          <p:stCondLst>
                                            <p:cond delay="0"/>
                                          </p:stCondLst>
                                        </p:cTn>
                                        <p:tgtEl>
                                          <p:spTgt spid="19"/>
                                        </p:tgtEl>
                                        <p:attrNameLst>
                                          <p:attrName>style.visibility</p:attrName>
                                        </p:attrNameLst>
                                      </p:cBhvr>
                                      <p:to>
                                        <p:strVal val="visible"/>
                                      </p:to>
                                    </p:set>
                                    <p:anim by="(-#ppt_w*2)" calcmode="lin" valueType="num">
                                      <p:cBhvr rctx="PPT">
                                        <p:cTn id="12" dur="500" autoRev="1" fill="hold">
                                          <p:stCondLst>
                                            <p:cond delay="0"/>
                                          </p:stCondLst>
                                        </p:cTn>
                                        <p:tgtEl>
                                          <p:spTgt spid="19"/>
                                        </p:tgtEl>
                                        <p:attrNameLst>
                                          <p:attrName>ppt_w</p:attrName>
                                        </p:attrNameLst>
                                      </p:cBhvr>
                                    </p:anim>
                                    <p:anim by="(#ppt_w*0.50)" calcmode="lin" valueType="num">
                                      <p:cBhvr>
                                        <p:cTn id="13" dur="500" decel="50000" autoRev="1" fill="hold">
                                          <p:stCondLst>
                                            <p:cond delay="0"/>
                                          </p:stCondLst>
                                        </p:cTn>
                                        <p:tgtEl>
                                          <p:spTgt spid="19"/>
                                        </p:tgtEl>
                                        <p:attrNameLst>
                                          <p:attrName>ppt_x</p:attrName>
                                        </p:attrNameLst>
                                      </p:cBhvr>
                                    </p:anim>
                                    <p:anim from="(-#ppt_h/2)" to="(#ppt_y)" calcmode="lin" valueType="num">
                                      <p:cBhvr>
                                        <p:cTn id="14" dur="1000" fill="hold">
                                          <p:stCondLst>
                                            <p:cond delay="0"/>
                                          </p:stCondLst>
                                        </p:cTn>
                                        <p:tgtEl>
                                          <p:spTgt spid="19"/>
                                        </p:tgtEl>
                                        <p:attrNameLst>
                                          <p:attrName>ppt_y</p:attrName>
                                        </p:attrNameLst>
                                      </p:cBhvr>
                                    </p:anim>
                                    <p:animRot by="21600000">
                                      <p:cBhvr>
                                        <p:cTn id="15" dur="1000" fill="hold">
                                          <p:stCondLst>
                                            <p:cond delay="0"/>
                                          </p:stCondLst>
                                        </p:cTn>
                                        <p:tgtEl>
                                          <p:spTgt spid="19"/>
                                        </p:tgtEl>
                                        <p:attrNameLst>
                                          <p:attrName>r</p:attrName>
                                        </p:attrNameLst>
                                      </p:cBhvr>
                                    </p:animRot>
                                  </p:childTnLst>
                                </p:cTn>
                              </p:par>
                              <p:par>
                                <p:cTn id="16" presetID="56" presetClass="entr" presetSubtype="0" fill="hold" grpId="0" nodeType="withEffect">
                                  <p:stCondLst>
                                    <p:cond delay="0"/>
                                  </p:stCondLst>
                                  <p:iterate type="lt">
                                    <p:tmPct val="10000"/>
                                  </p:iterate>
                                  <p:childTnLst>
                                    <p:set>
                                      <p:cBhvr>
                                        <p:cTn id="17" dur="1" fill="hold">
                                          <p:stCondLst>
                                            <p:cond delay="0"/>
                                          </p:stCondLst>
                                        </p:cTn>
                                        <p:tgtEl>
                                          <p:spTgt spid="20"/>
                                        </p:tgtEl>
                                        <p:attrNameLst>
                                          <p:attrName>style.visibility</p:attrName>
                                        </p:attrNameLst>
                                      </p:cBhvr>
                                      <p:to>
                                        <p:strVal val="visible"/>
                                      </p:to>
                                    </p:set>
                                    <p:anim by="(-#ppt_w*2)" calcmode="lin" valueType="num">
                                      <p:cBhvr rctx="PPT">
                                        <p:cTn id="18" dur="500" autoRev="1" fill="hold">
                                          <p:stCondLst>
                                            <p:cond delay="0"/>
                                          </p:stCondLst>
                                        </p:cTn>
                                        <p:tgtEl>
                                          <p:spTgt spid="20"/>
                                        </p:tgtEl>
                                        <p:attrNameLst>
                                          <p:attrName>ppt_w</p:attrName>
                                        </p:attrNameLst>
                                      </p:cBhvr>
                                    </p:anim>
                                    <p:anim by="(#ppt_w*0.50)" calcmode="lin" valueType="num">
                                      <p:cBhvr>
                                        <p:cTn id="19" dur="500" decel="50000" autoRev="1" fill="hold">
                                          <p:stCondLst>
                                            <p:cond delay="0"/>
                                          </p:stCondLst>
                                        </p:cTn>
                                        <p:tgtEl>
                                          <p:spTgt spid="20"/>
                                        </p:tgtEl>
                                        <p:attrNameLst>
                                          <p:attrName>ppt_x</p:attrName>
                                        </p:attrNameLst>
                                      </p:cBhvr>
                                    </p:anim>
                                    <p:anim from="(-#ppt_h/2)" to="(#ppt_y)" calcmode="lin" valueType="num">
                                      <p:cBhvr>
                                        <p:cTn id="20" dur="1000" fill="hold">
                                          <p:stCondLst>
                                            <p:cond delay="0"/>
                                          </p:stCondLst>
                                        </p:cTn>
                                        <p:tgtEl>
                                          <p:spTgt spid="20"/>
                                        </p:tgtEl>
                                        <p:attrNameLst>
                                          <p:attrName>ppt_y</p:attrName>
                                        </p:attrNameLst>
                                      </p:cBhvr>
                                    </p:anim>
                                    <p:animRot by="21600000">
                                      <p:cBhvr>
                                        <p:cTn id="21" dur="1000" fill="hold">
                                          <p:stCondLst>
                                            <p:cond delay="0"/>
                                          </p:stCondLst>
                                        </p:cTn>
                                        <p:tgtEl>
                                          <p:spTgt spid="20"/>
                                        </p:tgtEl>
                                        <p:attrNameLst>
                                          <p:attrName>r</p:attrName>
                                        </p:attrNameLst>
                                      </p:cBhvr>
                                    </p:animRot>
                                  </p:childTnLst>
                                </p:cTn>
                              </p:par>
                            </p:childTnLst>
                          </p:cTn>
                        </p:par>
                      </p:childTnLst>
                    </p:cTn>
                  </p:par>
                  <p:par>
                    <p:cTn id="22" fill="hold">
                      <p:stCondLst>
                        <p:cond delay="indefinite"/>
                      </p:stCondLst>
                      <p:childTnLst>
                        <p:par>
                          <p:cTn id="23" fill="hold">
                            <p:stCondLst>
                              <p:cond delay="0"/>
                            </p:stCondLst>
                            <p:childTnLst>
                              <p:par>
                                <p:cTn id="24" presetID="53" presetClass="entr" presetSubtype="16" fill="hold" grpId="0" nodeType="clickEffect">
                                  <p:stCondLst>
                                    <p:cond delay="0"/>
                                  </p:stCondLst>
                                  <p:childTnLst>
                                    <p:set>
                                      <p:cBhvr>
                                        <p:cTn id="25" dur="1" fill="hold">
                                          <p:stCondLst>
                                            <p:cond delay="0"/>
                                          </p:stCondLst>
                                        </p:cTn>
                                        <p:tgtEl>
                                          <p:spTgt spid="7"/>
                                        </p:tgtEl>
                                        <p:attrNameLst>
                                          <p:attrName>style.visibility</p:attrName>
                                        </p:attrNameLst>
                                      </p:cBhvr>
                                      <p:to>
                                        <p:strVal val="visible"/>
                                      </p:to>
                                    </p:set>
                                    <p:anim calcmode="lin" valueType="num">
                                      <p:cBhvr>
                                        <p:cTn id="26" dur="500" fill="hold"/>
                                        <p:tgtEl>
                                          <p:spTgt spid="7"/>
                                        </p:tgtEl>
                                        <p:attrNameLst>
                                          <p:attrName>ppt_w</p:attrName>
                                        </p:attrNameLst>
                                      </p:cBhvr>
                                      <p:tavLst>
                                        <p:tav tm="0">
                                          <p:val>
                                            <p:fltVal val="0"/>
                                          </p:val>
                                        </p:tav>
                                        <p:tav tm="100000">
                                          <p:val>
                                            <p:strVal val="#ppt_w"/>
                                          </p:val>
                                        </p:tav>
                                      </p:tavLst>
                                    </p:anim>
                                    <p:anim calcmode="lin" valueType="num">
                                      <p:cBhvr>
                                        <p:cTn id="27" dur="500" fill="hold"/>
                                        <p:tgtEl>
                                          <p:spTgt spid="7"/>
                                        </p:tgtEl>
                                        <p:attrNameLst>
                                          <p:attrName>ppt_h</p:attrName>
                                        </p:attrNameLst>
                                      </p:cBhvr>
                                      <p:tavLst>
                                        <p:tav tm="0">
                                          <p:val>
                                            <p:fltVal val="0"/>
                                          </p:val>
                                        </p:tav>
                                        <p:tav tm="100000">
                                          <p:val>
                                            <p:strVal val="#ppt_h"/>
                                          </p:val>
                                        </p:tav>
                                      </p:tavLst>
                                    </p:anim>
                                    <p:animEffect transition="in" filter="fade">
                                      <p:cBhvr>
                                        <p:cTn id="28" dur="500"/>
                                        <p:tgtEl>
                                          <p:spTgt spid="7"/>
                                        </p:tgtEl>
                                      </p:cBhvr>
                                    </p:animEffect>
                                  </p:childTnLst>
                                </p:cTn>
                              </p:par>
                              <p:par>
                                <p:cTn id="29" presetID="53" presetClass="entr" presetSubtype="16" fill="hold" grpId="0" nodeType="withEffect">
                                  <p:stCondLst>
                                    <p:cond delay="0"/>
                                  </p:stCondLst>
                                  <p:childTnLst>
                                    <p:set>
                                      <p:cBhvr>
                                        <p:cTn id="30" dur="1" fill="hold">
                                          <p:stCondLst>
                                            <p:cond delay="0"/>
                                          </p:stCondLst>
                                        </p:cTn>
                                        <p:tgtEl>
                                          <p:spTgt spid="9"/>
                                        </p:tgtEl>
                                        <p:attrNameLst>
                                          <p:attrName>style.visibility</p:attrName>
                                        </p:attrNameLst>
                                      </p:cBhvr>
                                      <p:to>
                                        <p:strVal val="visible"/>
                                      </p:to>
                                    </p:set>
                                    <p:anim calcmode="lin" valueType="num">
                                      <p:cBhvr>
                                        <p:cTn id="31" dur="500" fill="hold"/>
                                        <p:tgtEl>
                                          <p:spTgt spid="9"/>
                                        </p:tgtEl>
                                        <p:attrNameLst>
                                          <p:attrName>ppt_w</p:attrName>
                                        </p:attrNameLst>
                                      </p:cBhvr>
                                      <p:tavLst>
                                        <p:tav tm="0">
                                          <p:val>
                                            <p:fltVal val="0"/>
                                          </p:val>
                                        </p:tav>
                                        <p:tav tm="100000">
                                          <p:val>
                                            <p:strVal val="#ppt_w"/>
                                          </p:val>
                                        </p:tav>
                                      </p:tavLst>
                                    </p:anim>
                                    <p:anim calcmode="lin" valueType="num">
                                      <p:cBhvr>
                                        <p:cTn id="32" dur="500" fill="hold"/>
                                        <p:tgtEl>
                                          <p:spTgt spid="9"/>
                                        </p:tgtEl>
                                        <p:attrNameLst>
                                          <p:attrName>ppt_h</p:attrName>
                                        </p:attrNameLst>
                                      </p:cBhvr>
                                      <p:tavLst>
                                        <p:tav tm="0">
                                          <p:val>
                                            <p:fltVal val="0"/>
                                          </p:val>
                                        </p:tav>
                                        <p:tav tm="100000">
                                          <p:val>
                                            <p:strVal val="#ppt_h"/>
                                          </p:val>
                                        </p:tav>
                                      </p:tavLst>
                                    </p:anim>
                                    <p:animEffect transition="in" filter="fade">
                                      <p:cBhvr>
                                        <p:cTn id="33" dur="500"/>
                                        <p:tgtEl>
                                          <p:spTgt spid="9"/>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13"/>
                                        </p:tgtEl>
                                        <p:attrNameLst>
                                          <p:attrName>style.visibility</p:attrName>
                                        </p:attrNameLst>
                                      </p:cBhvr>
                                      <p:to>
                                        <p:strVal val="visible"/>
                                      </p:to>
                                    </p:set>
                                    <p:anim calcmode="lin" valueType="num">
                                      <p:cBhvr>
                                        <p:cTn id="36" dur="500" fill="hold"/>
                                        <p:tgtEl>
                                          <p:spTgt spid="13"/>
                                        </p:tgtEl>
                                        <p:attrNameLst>
                                          <p:attrName>ppt_w</p:attrName>
                                        </p:attrNameLst>
                                      </p:cBhvr>
                                      <p:tavLst>
                                        <p:tav tm="0">
                                          <p:val>
                                            <p:fltVal val="0"/>
                                          </p:val>
                                        </p:tav>
                                        <p:tav tm="100000">
                                          <p:val>
                                            <p:strVal val="#ppt_w"/>
                                          </p:val>
                                        </p:tav>
                                      </p:tavLst>
                                    </p:anim>
                                    <p:anim calcmode="lin" valueType="num">
                                      <p:cBhvr>
                                        <p:cTn id="37" dur="500" fill="hold"/>
                                        <p:tgtEl>
                                          <p:spTgt spid="13"/>
                                        </p:tgtEl>
                                        <p:attrNameLst>
                                          <p:attrName>ppt_h</p:attrName>
                                        </p:attrNameLst>
                                      </p:cBhvr>
                                      <p:tavLst>
                                        <p:tav tm="0">
                                          <p:val>
                                            <p:fltVal val="0"/>
                                          </p:val>
                                        </p:tav>
                                        <p:tav tm="100000">
                                          <p:val>
                                            <p:strVal val="#ppt_h"/>
                                          </p:val>
                                        </p:tav>
                                      </p:tavLst>
                                    </p:anim>
                                    <p:animEffect transition="in" filter="fade">
                                      <p:cBhvr>
                                        <p:cTn id="38" dur="500"/>
                                        <p:tgtEl>
                                          <p:spTgt spid="13"/>
                                        </p:tgtEl>
                                      </p:cBhvr>
                                    </p:animEffect>
                                  </p:childTnLst>
                                </p:cTn>
                              </p:par>
                              <p:par>
                                <p:cTn id="39" presetID="53" presetClass="entr" presetSubtype="16" fill="hold" grpId="0" nodeType="withEffect">
                                  <p:stCondLst>
                                    <p:cond delay="0"/>
                                  </p:stCondLst>
                                  <p:childTnLst>
                                    <p:set>
                                      <p:cBhvr>
                                        <p:cTn id="40" dur="1" fill="hold">
                                          <p:stCondLst>
                                            <p:cond delay="0"/>
                                          </p:stCondLst>
                                        </p:cTn>
                                        <p:tgtEl>
                                          <p:spTgt spid="17"/>
                                        </p:tgtEl>
                                        <p:attrNameLst>
                                          <p:attrName>style.visibility</p:attrName>
                                        </p:attrNameLst>
                                      </p:cBhvr>
                                      <p:to>
                                        <p:strVal val="visible"/>
                                      </p:to>
                                    </p:set>
                                    <p:anim calcmode="lin" valueType="num">
                                      <p:cBhvr>
                                        <p:cTn id="41" dur="500" fill="hold"/>
                                        <p:tgtEl>
                                          <p:spTgt spid="17"/>
                                        </p:tgtEl>
                                        <p:attrNameLst>
                                          <p:attrName>ppt_w</p:attrName>
                                        </p:attrNameLst>
                                      </p:cBhvr>
                                      <p:tavLst>
                                        <p:tav tm="0">
                                          <p:val>
                                            <p:fltVal val="0"/>
                                          </p:val>
                                        </p:tav>
                                        <p:tav tm="100000">
                                          <p:val>
                                            <p:strVal val="#ppt_w"/>
                                          </p:val>
                                        </p:tav>
                                      </p:tavLst>
                                    </p:anim>
                                    <p:anim calcmode="lin" valueType="num">
                                      <p:cBhvr>
                                        <p:cTn id="42" dur="500" fill="hold"/>
                                        <p:tgtEl>
                                          <p:spTgt spid="17"/>
                                        </p:tgtEl>
                                        <p:attrNameLst>
                                          <p:attrName>ppt_h</p:attrName>
                                        </p:attrNameLst>
                                      </p:cBhvr>
                                      <p:tavLst>
                                        <p:tav tm="0">
                                          <p:val>
                                            <p:fltVal val="0"/>
                                          </p:val>
                                        </p:tav>
                                        <p:tav tm="100000">
                                          <p:val>
                                            <p:strVal val="#ppt_h"/>
                                          </p:val>
                                        </p:tav>
                                      </p:tavLst>
                                    </p:anim>
                                    <p:animEffect transition="in" filter="fade">
                                      <p:cBhvr>
                                        <p:cTn id="43" dur="500"/>
                                        <p:tgtEl>
                                          <p:spTgt spid="17"/>
                                        </p:tgtEl>
                                      </p:cBhvr>
                                    </p:animEffect>
                                  </p:childTnLst>
                                </p:cTn>
                              </p:par>
                            </p:childTnLst>
                          </p:cTn>
                        </p:par>
                      </p:childTnLst>
                    </p:cTn>
                  </p:par>
                  <p:par>
                    <p:cTn id="44" fill="hold">
                      <p:stCondLst>
                        <p:cond delay="indefinite"/>
                      </p:stCondLst>
                      <p:childTnLst>
                        <p:par>
                          <p:cTn id="45" fill="hold">
                            <p:stCondLst>
                              <p:cond delay="0"/>
                            </p:stCondLst>
                            <p:childTnLst>
                              <p:par>
                                <p:cTn id="46" presetID="22" presetClass="entr" presetSubtype="4" fill="hold" grpId="0" nodeType="clickEffect">
                                  <p:stCondLst>
                                    <p:cond delay="0"/>
                                  </p:stCondLst>
                                  <p:childTnLst>
                                    <p:set>
                                      <p:cBhvr>
                                        <p:cTn id="47" dur="1" fill="hold">
                                          <p:stCondLst>
                                            <p:cond delay="0"/>
                                          </p:stCondLst>
                                        </p:cTn>
                                        <p:tgtEl>
                                          <p:spTgt spid="8"/>
                                        </p:tgtEl>
                                        <p:attrNameLst>
                                          <p:attrName>style.visibility</p:attrName>
                                        </p:attrNameLst>
                                      </p:cBhvr>
                                      <p:to>
                                        <p:strVal val="visible"/>
                                      </p:to>
                                    </p:set>
                                    <p:animEffect transition="in" filter="wipe(down)">
                                      <p:cBhvr>
                                        <p:cTn id="48" dur="500"/>
                                        <p:tgtEl>
                                          <p:spTgt spid="8"/>
                                        </p:tgtEl>
                                      </p:cBhvr>
                                    </p:animEffect>
                                  </p:childTnLst>
                                </p:cTn>
                              </p:par>
                              <p:par>
                                <p:cTn id="49" presetID="22" presetClass="entr" presetSubtype="4" fill="hold" grpId="0" nodeType="withEffect">
                                  <p:stCondLst>
                                    <p:cond delay="0"/>
                                  </p:stCondLst>
                                  <p:childTnLst>
                                    <p:set>
                                      <p:cBhvr>
                                        <p:cTn id="50" dur="1" fill="hold">
                                          <p:stCondLst>
                                            <p:cond delay="0"/>
                                          </p:stCondLst>
                                        </p:cTn>
                                        <p:tgtEl>
                                          <p:spTgt spid="10"/>
                                        </p:tgtEl>
                                        <p:attrNameLst>
                                          <p:attrName>style.visibility</p:attrName>
                                        </p:attrNameLst>
                                      </p:cBhvr>
                                      <p:to>
                                        <p:strVal val="visible"/>
                                      </p:to>
                                    </p:set>
                                    <p:animEffect transition="in" filter="wipe(down)">
                                      <p:cBhvr>
                                        <p:cTn id="51" dur="500"/>
                                        <p:tgtEl>
                                          <p:spTgt spid="10"/>
                                        </p:tgtEl>
                                      </p:cBhvr>
                                    </p:animEffect>
                                  </p:childTnLst>
                                </p:cTn>
                              </p:par>
                              <p:par>
                                <p:cTn id="52" presetID="22" presetClass="entr" presetSubtype="4" fill="hold" grpId="0" nodeType="withEffect">
                                  <p:stCondLst>
                                    <p:cond delay="0"/>
                                  </p:stCondLst>
                                  <p:childTnLst>
                                    <p:set>
                                      <p:cBhvr>
                                        <p:cTn id="53" dur="1" fill="hold">
                                          <p:stCondLst>
                                            <p:cond delay="0"/>
                                          </p:stCondLst>
                                        </p:cTn>
                                        <p:tgtEl>
                                          <p:spTgt spid="15"/>
                                        </p:tgtEl>
                                        <p:attrNameLst>
                                          <p:attrName>style.visibility</p:attrName>
                                        </p:attrNameLst>
                                      </p:cBhvr>
                                      <p:to>
                                        <p:strVal val="visible"/>
                                      </p:to>
                                    </p:set>
                                    <p:animEffect transition="in" filter="wipe(down)">
                                      <p:cBhvr>
                                        <p:cTn id="54" dur="500"/>
                                        <p:tgtEl>
                                          <p:spTgt spid="15"/>
                                        </p:tgtEl>
                                      </p:cBhvr>
                                    </p:animEffect>
                                  </p:childTnLst>
                                </p:cTn>
                              </p:par>
                              <p:par>
                                <p:cTn id="55" presetID="22" presetClass="entr" presetSubtype="4" fill="hold" grpId="0" nodeType="withEffect">
                                  <p:stCondLst>
                                    <p:cond delay="0"/>
                                  </p:stCondLst>
                                  <p:childTnLst>
                                    <p:set>
                                      <p:cBhvr>
                                        <p:cTn id="56" dur="1" fill="hold">
                                          <p:stCondLst>
                                            <p:cond delay="0"/>
                                          </p:stCondLst>
                                        </p:cTn>
                                        <p:tgtEl>
                                          <p:spTgt spid="18"/>
                                        </p:tgtEl>
                                        <p:attrNameLst>
                                          <p:attrName>style.visibility</p:attrName>
                                        </p:attrNameLst>
                                      </p:cBhvr>
                                      <p:to>
                                        <p:strVal val="visible"/>
                                      </p:to>
                                    </p:set>
                                    <p:animEffect transition="in" filter="wipe(down)">
                                      <p:cBhvr>
                                        <p:cTn id="57"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p:bldP spid="9" grpId="0" animBg="1"/>
      <p:bldP spid="10" grpId="0"/>
      <p:bldP spid="13" grpId="0" animBg="1"/>
      <p:bldP spid="15" grpId="0"/>
      <p:bldP spid="17" grpId="0" animBg="1"/>
      <p:bldP spid="18" grpId="0"/>
      <p:bldP spid="19" grpId="0"/>
      <p:bldP spid="20"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1070586" y="1294572"/>
            <a:ext cx="2845988" cy="2995421"/>
            <a:chOff x="997527" y="1726095"/>
            <a:chExt cx="3795821" cy="3993895"/>
          </a:xfrm>
        </p:grpSpPr>
        <p:grpSp>
          <p:nvGrpSpPr>
            <p:cNvPr id="5" name="组合 4"/>
            <p:cNvGrpSpPr/>
            <p:nvPr/>
          </p:nvGrpSpPr>
          <p:grpSpPr>
            <a:xfrm>
              <a:off x="997527" y="1726095"/>
              <a:ext cx="3795821" cy="3993895"/>
              <a:chOff x="1724025" y="1868488"/>
              <a:chExt cx="3163888" cy="3328987"/>
            </a:xfrm>
          </p:grpSpPr>
          <p:sp>
            <p:nvSpPr>
              <p:cNvPr id="8" name="Line 16"/>
              <p:cNvSpPr>
                <a:spLocks noChangeShapeType="1"/>
              </p:cNvSpPr>
              <p:nvPr/>
            </p:nvSpPr>
            <p:spPr bwMode="auto">
              <a:xfrm>
                <a:off x="1724025" y="3534242"/>
                <a:ext cx="3163888" cy="1"/>
              </a:xfrm>
              <a:prstGeom prst="line">
                <a:avLst/>
              </a:prstGeom>
              <a:noFill/>
              <a:ln w="28575">
                <a:solidFill>
                  <a:schemeClr val="accent1">
                    <a:alpha val="50195"/>
                  </a:schemeClr>
                </a:solidFill>
                <a:bevel/>
              </a:ln>
              <a:extLst>
                <a:ext uri="{909E8E84-426E-40DD-AFC4-6F175D3DCCD1}">
                  <a14:hiddenFill xmlns:a14="http://schemas.microsoft.com/office/drawing/2010/main">
                    <a:noFill/>
                  </a14:hiddenFill>
                </a:ext>
              </a:extLst>
            </p:spPr>
            <p:txBody>
              <a:bodyPr/>
              <a:lstStyle/>
              <a:p>
                <a:endParaRPr lang="zh-CN" altLang="en-US" sz="1800"/>
              </a:p>
            </p:txBody>
          </p:sp>
          <p:sp>
            <p:nvSpPr>
              <p:cNvPr id="9" name="Line 17"/>
              <p:cNvSpPr>
                <a:spLocks noChangeShapeType="1"/>
              </p:cNvSpPr>
              <p:nvPr/>
            </p:nvSpPr>
            <p:spPr bwMode="auto">
              <a:xfrm>
                <a:off x="3306599" y="1868488"/>
                <a:ext cx="1" cy="3328987"/>
              </a:xfrm>
              <a:prstGeom prst="line">
                <a:avLst/>
              </a:prstGeom>
              <a:noFill/>
              <a:ln w="28575">
                <a:solidFill>
                  <a:schemeClr val="accent1">
                    <a:alpha val="50195"/>
                  </a:schemeClr>
                </a:solidFill>
                <a:bevel/>
              </a:ln>
              <a:extLst>
                <a:ext uri="{909E8E84-426E-40DD-AFC4-6F175D3DCCD1}">
                  <a14:hiddenFill xmlns:a14="http://schemas.microsoft.com/office/drawing/2010/main">
                    <a:noFill/>
                  </a14:hiddenFill>
                </a:ext>
              </a:extLst>
            </p:spPr>
            <p:txBody>
              <a:bodyPr/>
              <a:lstStyle/>
              <a:p>
                <a:endParaRPr lang="zh-CN" altLang="en-US" sz="1800"/>
              </a:p>
            </p:txBody>
          </p:sp>
        </p:grpSp>
        <p:sp>
          <p:nvSpPr>
            <p:cNvPr id="6" name="Oval 10"/>
            <p:cNvSpPr>
              <a:spLocks noChangeArrowheads="1"/>
            </p:cNvSpPr>
            <p:nvPr/>
          </p:nvSpPr>
          <p:spPr bwMode="auto">
            <a:xfrm>
              <a:off x="1375446" y="2190940"/>
              <a:ext cx="3039983" cy="3064204"/>
            </a:xfrm>
            <a:prstGeom prst="ellipse">
              <a:avLst/>
            </a:prstGeom>
            <a:noFill/>
            <a:ln w="12700">
              <a:solidFill>
                <a:schemeClr val="accent1">
                  <a:alpha val="50000"/>
                </a:schemeClr>
              </a:solidFill>
              <a:bevel/>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zh-CN" altLang="zh-CN" sz="1100" dirty="0">
                <a:solidFill>
                  <a:srgbClr val="000000"/>
                </a:solidFill>
                <a:ea typeface="微软雅黑" panose="020B0503020204020204" pitchFamily="34" charset="-122"/>
                <a:sym typeface="Arial" panose="020B0604020202020204" pitchFamily="34" charset="0"/>
              </a:endParaRPr>
            </a:p>
          </p:txBody>
        </p:sp>
        <p:sp>
          <p:nvSpPr>
            <p:cNvPr id="7" name="Oval 15"/>
            <p:cNvSpPr>
              <a:spLocks noChangeArrowheads="1"/>
            </p:cNvSpPr>
            <p:nvPr/>
          </p:nvSpPr>
          <p:spPr bwMode="auto">
            <a:xfrm>
              <a:off x="1177416" y="1987618"/>
              <a:ext cx="3436042" cy="3470849"/>
            </a:xfrm>
            <a:prstGeom prst="ellipse">
              <a:avLst/>
            </a:prstGeom>
            <a:noFill/>
            <a:ln w="12700">
              <a:solidFill>
                <a:schemeClr val="accent1">
                  <a:alpha val="50000"/>
                </a:schemeClr>
              </a:solidFill>
              <a:bevel/>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zh-CN" altLang="zh-CN" sz="1100" dirty="0">
                <a:solidFill>
                  <a:srgbClr val="000000"/>
                </a:solidFill>
                <a:ea typeface="微软雅黑" panose="020B0503020204020204" pitchFamily="34" charset="-122"/>
                <a:sym typeface="Arial" panose="020B0604020202020204" pitchFamily="34" charset="0"/>
              </a:endParaRPr>
            </a:p>
          </p:txBody>
        </p:sp>
      </p:grpSp>
      <p:sp>
        <p:nvSpPr>
          <p:cNvPr id="10" name="Oval 12"/>
          <p:cNvSpPr>
            <a:spLocks noChangeArrowheads="1"/>
          </p:cNvSpPr>
          <p:nvPr/>
        </p:nvSpPr>
        <p:spPr bwMode="auto">
          <a:xfrm>
            <a:off x="1541108" y="1820236"/>
            <a:ext cx="1904940" cy="194409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59" tIns="34280" rIns="68559" bIns="34280" anchor="ctr"/>
          <a:lstStyle/>
          <a:p>
            <a:pPr algn="ctr"/>
            <a:endParaRPr lang="zh-CN" altLang="zh-CN" sz="1800">
              <a:sym typeface="Arial" panose="020B0604020202020204" pitchFamily="34" charset="0"/>
            </a:endParaRPr>
          </a:p>
        </p:txBody>
      </p:sp>
      <p:sp>
        <p:nvSpPr>
          <p:cNvPr id="11" name="Oval 14"/>
          <p:cNvSpPr>
            <a:spLocks noChangeArrowheads="1"/>
          </p:cNvSpPr>
          <p:nvPr/>
        </p:nvSpPr>
        <p:spPr bwMode="auto">
          <a:xfrm>
            <a:off x="1934581" y="2221080"/>
            <a:ext cx="1117995" cy="1142407"/>
          </a:xfrm>
          <a:prstGeom prst="ellipse">
            <a:avLst/>
          </a:prstGeom>
          <a:solidFill>
            <a:schemeClr val="accent1"/>
          </a:solidFill>
          <a:ln>
            <a:noFill/>
          </a:ln>
        </p:spPr>
        <p:txBody>
          <a:bodyPr wrap="none" lIns="68559" tIns="34280" rIns="68559" bIns="34280"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sz="1500" b="1" dirty="0">
              <a:solidFill>
                <a:srgbClr val="FFFFFF"/>
              </a:solidFill>
              <a:ea typeface="微软雅黑" panose="020B0503020204020204" pitchFamily="34" charset="-122"/>
              <a:sym typeface="Arial" panose="020B0604020202020204" pitchFamily="34" charset="0"/>
            </a:endParaRPr>
          </a:p>
        </p:txBody>
      </p:sp>
      <p:sp>
        <p:nvSpPr>
          <p:cNvPr id="12" name="文本5"/>
          <p:cNvSpPr>
            <a:spLocks noChangeArrowheads="1"/>
          </p:cNvSpPr>
          <p:nvPr/>
        </p:nvSpPr>
        <p:spPr bwMode="auto">
          <a:xfrm>
            <a:off x="3271657" y="3858463"/>
            <a:ext cx="1667894" cy="2088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lIns="54416" tIns="27208" rIns="54416" bIns="27208" anchor="ctr">
            <a:spAutoFit/>
          </a:bodyPr>
          <a:lstStyle/>
          <a:p>
            <a:pPr>
              <a:buFont typeface="Arial" panose="020B0604020202020204" pitchFamily="34" charset="0"/>
              <a:buNone/>
            </a:pP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sym typeface="Arial" panose="020B0604020202020204" pitchFamily="34" charset="0"/>
              </a:rPr>
              <a:t>此处添加文本</a:t>
            </a:r>
            <a:r>
              <a:rPr lang="en-US" altLang="zh-CN" sz="1000" dirty="0">
                <a:solidFill>
                  <a:schemeClr val="tx1">
                    <a:lumMod val="50000"/>
                    <a:lumOff val="50000"/>
                  </a:schemeClr>
                </a:solidFill>
                <a:latin typeface="微软雅黑" panose="020B0503020204020204" pitchFamily="34" charset="-122"/>
                <a:ea typeface="微软雅黑" panose="020B0503020204020204" pitchFamily="34" charset="-122"/>
                <a:sym typeface="Arial" panose="020B0604020202020204" pitchFamily="34" charset="0"/>
              </a:rPr>
              <a:t>5</a:t>
            </a:r>
            <a:endPar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3" name="文本4"/>
          <p:cNvSpPr>
            <a:spLocks noChangeArrowheads="1"/>
          </p:cNvSpPr>
          <p:nvPr/>
        </p:nvSpPr>
        <p:spPr bwMode="auto">
          <a:xfrm>
            <a:off x="3781450" y="3347085"/>
            <a:ext cx="1669322" cy="2088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lIns="54416" tIns="27208" rIns="54416" bIns="27208" anchor="ctr">
            <a:spAutoFit/>
          </a:bodyPr>
          <a:lstStyle/>
          <a:p>
            <a:pPr>
              <a:buFont typeface="Arial" panose="020B0604020202020204" pitchFamily="34" charset="0"/>
              <a:buNone/>
            </a:pP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sym typeface="Arial" panose="020B0604020202020204" pitchFamily="34" charset="0"/>
              </a:rPr>
              <a:t>此处添加文本</a:t>
            </a:r>
            <a:r>
              <a:rPr lang="en-US" altLang="zh-CN" sz="1000" dirty="0">
                <a:solidFill>
                  <a:schemeClr val="tx1">
                    <a:lumMod val="50000"/>
                    <a:lumOff val="50000"/>
                  </a:schemeClr>
                </a:solidFill>
                <a:latin typeface="微软雅黑" panose="020B0503020204020204" pitchFamily="34" charset="-122"/>
                <a:ea typeface="微软雅黑" panose="020B0503020204020204" pitchFamily="34" charset="-122"/>
                <a:sym typeface="Arial" panose="020B0604020202020204" pitchFamily="34" charset="0"/>
              </a:rPr>
              <a:t>4</a:t>
            </a:r>
            <a:endPar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4" name="文本3"/>
          <p:cNvSpPr>
            <a:spLocks noChangeArrowheads="1"/>
          </p:cNvSpPr>
          <p:nvPr/>
        </p:nvSpPr>
        <p:spPr bwMode="auto">
          <a:xfrm>
            <a:off x="3975655" y="2701433"/>
            <a:ext cx="1666466" cy="2088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lIns="54416" tIns="27208" rIns="54416" bIns="27208" anchor="ctr">
            <a:spAutoFit/>
          </a:bodyPr>
          <a:lstStyle/>
          <a:p>
            <a:pPr>
              <a:buFont typeface="Arial" panose="020B0604020202020204" pitchFamily="34" charset="0"/>
              <a:buNone/>
            </a:pP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sym typeface="Arial" panose="020B0604020202020204" pitchFamily="34" charset="0"/>
              </a:rPr>
              <a:t>此处添加文本</a:t>
            </a:r>
            <a:r>
              <a:rPr lang="en-US" altLang="zh-CN" sz="1000" dirty="0">
                <a:solidFill>
                  <a:schemeClr val="tx1">
                    <a:lumMod val="50000"/>
                    <a:lumOff val="50000"/>
                  </a:schemeClr>
                </a:solidFill>
                <a:latin typeface="微软雅黑" panose="020B0503020204020204" pitchFamily="34" charset="-122"/>
                <a:ea typeface="微软雅黑" panose="020B0503020204020204" pitchFamily="34" charset="-122"/>
                <a:sym typeface="Arial" panose="020B0604020202020204" pitchFamily="34" charset="0"/>
              </a:rPr>
              <a:t>3</a:t>
            </a:r>
            <a:endPar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5" name="文本2"/>
          <p:cNvSpPr>
            <a:spLocks noChangeArrowheads="1"/>
          </p:cNvSpPr>
          <p:nvPr/>
        </p:nvSpPr>
        <p:spPr bwMode="auto">
          <a:xfrm>
            <a:off x="3785733" y="2074352"/>
            <a:ext cx="1666467" cy="2088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lIns="54416" tIns="27208" rIns="54416" bIns="27208" anchor="ctr">
            <a:spAutoFit/>
          </a:bodyPr>
          <a:lstStyle/>
          <a:p>
            <a:pPr>
              <a:buFont typeface="Arial" panose="020B0604020202020204" pitchFamily="34" charset="0"/>
              <a:buNone/>
            </a:pP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sym typeface="Arial" panose="020B0604020202020204" pitchFamily="34" charset="0"/>
              </a:rPr>
              <a:t>此处添加文本</a:t>
            </a:r>
            <a:r>
              <a:rPr lang="en-US" altLang="zh-CN" sz="1000" dirty="0">
                <a:solidFill>
                  <a:schemeClr val="tx1">
                    <a:lumMod val="50000"/>
                    <a:lumOff val="50000"/>
                  </a:schemeClr>
                </a:solidFill>
                <a:latin typeface="微软雅黑" panose="020B0503020204020204" pitchFamily="34" charset="-122"/>
                <a:ea typeface="微软雅黑" panose="020B0503020204020204" pitchFamily="34" charset="-122"/>
                <a:sym typeface="Arial" panose="020B0604020202020204" pitchFamily="34" charset="0"/>
              </a:rPr>
              <a:t>2</a:t>
            </a:r>
            <a:endPar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6" name="文本1"/>
          <p:cNvSpPr>
            <a:spLocks noChangeArrowheads="1"/>
          </p:cNvSpPr>
          <p:nvPr/>
        </p:nvSpPr>
        <p:spPr bwMode="auto">
          <a:xfrm>
            <a:off x="3234529" y="1511550"/>
            <a:ext cx="1667894" cy="2088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lIns="54416" tIns="27208" rIns="54416" bIns="27208" anchor="ct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单击添加您的文字</a:t>
            </a:r>
          </a:p>
        </p:txBody>
      </p:sp>
      <p:grpSp>
        <p:nvGrpSpPr>
          <p:cNvPr id="17" name="圆圈1"/>
          <p:cNvGrpSpPr/>
          <p:nvPr/>
        </p:nvGrpSpPr>
        <p:grpSpPr bwMode="auto">
          <a:xfrm>
            <a:off x="2937505" y="1473124"/>
            <a:ext cx="271319" cy="271403"/>
            <a:chOff x="0" y="0"/>
            <a:chExt cx="262" cy="262"/>
          </a:xfrm>
        </p:grpSpPr>
        <p:sp>
          <p:nvSpPr>
            <p:cNvPr id="18" name="Oval 19"/>
            <p:cNvSpPr>
              <a:spLocks noChangeArrowheads="1"/>
            </p:cNvSpPr>
            <p:nvPr/>
          </p:nvSpPr>
          <p:spPr bwMode="auto">
            <a:xfrm>
              <a:off x="0" y="0"/>
              <a:ext cx="262" cy="26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zh-CN" sz="1800">
                <a:sym typeface="Arial" panose="020B0604020202020204" pitchFamily="34" charset="0"/>
              </a:endParaRPr>
            </a:p>
          </p:txBody>
        </p:sp>
        <p:sp>
          <p:nvSpPr>
            <p:cNvPr id="19" name="Oval 20"/>
            <p:cNvSpPr>
              <a:spLocks noChangeArrowheads="1"/>
            </p:cNvSpPr>
            <p:nvPr/>
          </p:nvSpPr>
          <p:spPr bwMode="auto">
            <a:xfrm>
              <a:off x="25" y="22"/>
              <a:ext cx="218" cy="21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zh-CN" sz="1800">
                <a:sym typeface="Arial" panose="020B0604020202020204" pitchFamily="34" charset="0"/>
              </a:endParaRPr>
            </a:p>
          </p:txBody>
        </p:sp>
      </p:grpSp>
      <p:grpSp>
        <p:nvGrpSpPr>
          <p:cNvPr id="20" name="圆圈2"/>
          <p:cNvGrpSpPr/>
          <p:nvPr/>
        </p:nvGrpSpPr>
        <p:grpSpPr bwMode="auto">
          <a:xfrm>
            <a:off x="3507275" y="2037357"/>
            <a:ext cx="272746" cy="272830"/>
            <a:chOff x="0" y="0"/>
            <a:chExt cx="262" cy="262"/>
          </a:xfrm>
        </p:grpSpPr>
        <p:sp>
          <p:nvSpPr>
            <p:cNvPr id="21" name="Oval 28"/>
            <p:cNvSpPr>
              <a:spLocks noChangeArrowheads="1"/>
            </p:cNvSpPr>
            <p:nvPr/>
          </p:nvSpPr>
          <p:spPr bwMode="auto">
            <a:xfrm>
              <a:off x="0" y="0"/>
              <a:ext cx="262" cy="262"/>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zh-CN" sz="1800">
                <a:sym typeface="Arial" panose="020B0604020202020204" pitchFamily="34" charset="0"/>
              </a:endParaRPr>
            </a:p>
          </p:txBody>
        </p:sp>
        <p:sp>
          <p:nvSpPr>
            <p:cNvPr id="22" name="Oval 29"/>
            <p:cNvSpPr>
              <a:spLocks noChangeArrowheads="1"/>
            </p:cNvSpPr>
            <p:nvPr/>
          </p:nvSpPr>
          <p:spPr bwMode="auto">
            <a:xfrm>
              <a:off x="22" y="22"/>
              <a:ext cx="218" cy="21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zh-CN" sz="1800">
                <a:sym typeface="Arial" panose="020B0604020202020204" pitchFamily="34" charset="0"/>
              </a:endParaRPr>
            </a:p>
          </p:txBody>
        </p:sp>
      </p:grpSp>
      <p:grpSp>
        <p:nvGrpSpPr>
          <p:cNvPr id="23" name="圆圈3"/>
          <p:cNvGrpSpPr/>
          <p:nvPr/>
        </p:nvGrpSpPr>
        <p:grpSpPr bwMode="auto">
          <a:xfrm>
            <a:off x="3692913" y="2653010"/>
            <a:ext cx="272746" cy="272831"/>
            <a:chOff x="0" y="0"/>
            <a:chExt cx="262" cy="262"/>
          </a:xfrm>
        </p:grpSpPr>
        <p:sp>
          <p:nvSpPr>
            <p:cNvPr id="24" name="Oval 31"/>
            <p:cNvSpPr>
              <a:spLocks noChangeArrowheads="1"/>
            </p:cNvSpPr>
            <p:nvPr/>
          </p:nvSpPr>
          <p:spPr bwMode="auto">
            <a:xfrm>
              <a:off x="0" y="0"/>
              <a:ext cx="262" cy="262"/>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zh-CN" sz="1800">
                <a:sym typeface="Arial" panose="020B0604020202020204" pitchFamily="34" charset="0"/>
              </a:endParaRPr>
            </a:p>
          </p:txBody>
        </p:sp>
        <p:sp>
          <p:nvSpPr>
            <p:cNvPr id="25" name="Oval 32"/>
            <p:cNvSpPr>
              <a:spLocks noChangeArrowheads="1"/>
            </p:cNvSpPr>
            <p:nvPr/>
          </p:nvSpPr>
          <p:spPr bwMode="auto">
            <a:xfrm>
              <a:off x="22" y="22"/>
              <a:ext cx="218" cy="21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zh-CN" sz="1800">
                <a:sym typeface="Arial" panose="020B0604020202020204" pitchFamily="34" charset="0"/>
              </a:endParaRPr>
            </a:p>
          </p:txBody>
        </p:sp>
      </p:grpSp>
      <p:grpSp>
        <p:nvGrpSpPr>
          <p:cNvPr id="26" name="圆圈4"/>
          <p:cNvGrpSpPr/>
          <p:nvPr/>
        </p:nvGrpSpPr>
        <p:grpSpPr bwMode="auto">
          <a:xfrm>
            <a:off x="3500134" y="3307231"/>
            <a:ext cx="271319" cy="271403"/>
            <a:chOff x="0" y="0"/>
            <a:chExt cx="262" cy="262"/>
          </a:xfrm>
        </p:grpSpPr>
        <p:sp>
          <p:nvSpPr>
            <p:cNvPr id="27" name="Oval 34"/>
            <p:cNvSpPr>
              <a:spLocks noChangeArrowheads="1"/>
            </p:cNvSpPr>
            <p:nvPr/>
          </p:nvSpPr>
          <p:spPr bwMode="auto">
            <a:xfrm>
              <a:off x="0" y="0"/>
              <a:ext cx="262" cy="262"/>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zh-CN" sz="1800">
                <a:sym typeface="Arial" panose="020B0604020202020204" pitchFamily="34" charset="0"/>
              </a:endParaRPr>
            </a:p>
          </p:txBody>
        </p:sp>
        <p:sp>
          <p:nvSpPr>
            <p:cNvPr id="28" name="Oval 35"/>
            <p:cNvSpPr>
              <a:spLocks noChangeArrowheads="1"/>
            </p:cNvSpPr>
            <p:nvPr/>
          </p:nvSpPr>
          <p:spPr bwMode="auto">
            <a:xfrm>
              <a:off x="23" y="22"/>
              <a:ext cx="218" cy="21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zh-CN" sz="1800">
                <a:sym typeface="Arial" panose="020B0604020202020204" pitchFamily="34" charset="0"/>
              </a:endParaRPr>
            </a:p>
          </p:txBody>
        </p:sp>
      </p:grpSp>
      <p:grpSp>
        <p:nvGrpSpPr>
          <p:cNvPr id="29" name="圆圈5"/>
          <p:cNvGrpSpPr/>
          <p:nvPr/>
        </p:nvGrpSpPr>
        <p:grpSpPr bwMode="auto">
          <a:xfrm>
            <a:off x="2998909" y="3805755"/>
            <a:ext cx="271319" cy="272830"/>
            <a:chOff x="0" y="0"/>
            <a:chExt cx="262" cy="262"/>
          </a:xfrm>
          <a:solidFill>
            <a:schemeClr val="accent1"/>
          </a:solidFill>
        </p:grpSpPr>
        <p:sp>
          <p:nvSpPr>
            <p:cNvPr id="30" name="Oval 37"/>
            <p:cNvSpPr>
              <a:spLocks noChangeArrowheads="1"/>
            </p:cNvSpPr>
            <p:nvPr/>
          </p:nvSpPr>
          <p:spPr bwMode="auto">
            <a:xfrm>
              <a:off x="0" y="0"/>
              <a:ext cx="262" cy="26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zh-CN" sz="1800">
                <a:sym typeface="Arial" panose="020B0604020202020204" pitchFamily="34" charset="0"/>
              </a:endParaRPr>
            </a:p>
          </p:txBody>
        </p:sp>
        <p:sp>
          <p:nvSpPr>
            <p:cNvPr id="31" name="Oval 38"/>
            <p:cNvSpPr>
              <a:spLocks noChangeArrowheads="1"/>
            </p:cNvSpPr>
            <p:nvPr/>
          </p:nvSpPr>
          <p:spPr bwMode="auto">
            <a:xfrm>
              <a:off x="21" y="22"/>
              <a:ext cx="218" cy="21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zh-CN" sz="1800">
                <a:sym typeface="Arial" panose="020B0604020202020204" pitchFamily="34" charset="0"/>
              </a:endParaRPr>
            </a:p>
          </p:txBody>
        </p:sp>
      </p:grpSp>
      <p:sp>
        <p:nvSpPr>
          <p:cNvPr id="32" name="矩形 31"/>
          <p:cNvSpPr/>
          <p:nvPr/>
        </p:nvSpPr>
        <p:spPr>
          <a:xfrm>
            <a:off x="5673994" y="1809215"/>
            <a:ext cx="2399422" cy="623227"/>
          </a:xfrm>
          <a:prstGeom prst="rect">
            <a:avLst/>
          </a:prstGeom>
        </p:spPr>
        <p:txBody>
          <a:bodyPr wrap="square" lIns="68559" tIns="34280" rIns="68559" bIns="34280">
            <a:spAutoFit/>
          </a:bodyPr>
          <a:lstStyle/>
          <a:p>
            <a:pPr algn="just"/>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在这里输入您的文字内容，或者将您的文字内容复制在这里。在这里输入您的文字内容，或者将您的文字复制在这里，在这里输入您的文字内容，或者将您的文字复制在这里</a:t>
            </a:r>
          </a:p>
        </p:txBody>
      </p:sp>
      <p:sp>
        <p:nvSpPr>
          <p:cNvPr id="33" name="矩形 32"/>
          <p:cNvSpPr/>
          <p:nvPr/>
        </p:nvSpPr>
        <p:spPr>
          <a:xfrm>
            <a:off x="2044263" y="2529225"/>
            <a:ext cx="898633" cy="438305"/>
          </a:xfrm>
          <a:prstGeom prst="rect">
            <a:avLst/>
          </a:prstGeom>
        </p:spPr>
        <p:txBody>
          <a:bodyPr wrap="square" lIns="68559" tIns="34280" rIns="68559" bIns="34280">
            <a:spAutoFit/>
          </a:bodyPr>
          <a:lstStyle/>
          <a:p>
            <a:pPr algn="ctr"/>
            <a:r>
              <a:rPr lang="zh-CN" altLang="en-US" sz="1200" dirty="0">
                <a:solidFill>
                  <a:schemeClr val="bg1"/>
                </a:solidFill>
                <a:latin typeface="微软雅黑" panose="020B0503020204020204" pitchFamily="34" charset="-122"/>
                <a:ea typeface="微软雅黑" panose="020B0503020204020204" pitchFamily="34" charset="-122"/>
              </a:rPr>
              <a:t>添加您</a:t>
            </a:r>
            <a:endParaRPr lang="en-US" altLang="zh-CN" sz="1200" dirty="0">
              <a:solidFill>
                <a:schemeClr val="bg1"/>
              </a:solidFill>
              <a:latin typeface="微软雅黑" panose="020B0503020204020204" pitchFamily="34" charset="-122"/>
              <a:ea typeface="微软雅黑" panose="020B0503020204020204" pitchFamily="34" charset="-122"/>
            </a:endParaRPr>
          </a:p>
          <a:p>
            <a:pPr algn="ctr"/>
            <a:r>
              <a:rPr lang="zh-CN" altLang="en-US" sz="1200" dirty="0">
                <a:solidFill>
                  <a:schemeClr val="bg1"/>
                </a:solidFill>
                <a:latin typeface="微软雅黑" panose="020B0503020204020204" pitchFamily="34" charset="-122"/>
                <a:ea typeface="微软雅黑" panose="020B0503020204020204" pitchFamily="34" charset="-122"/>
              </a:rPr>
              <a:t>的标题</a:t>
            </a:r>
          </a:p>
        </p:txBody>
      </p:sp>
      <p:sp>
        <p:nvSpPr>
          <p:cNvPr id="34" name="矩形 33"/>
          <p:cNvSpPr/>
          <p:nvPr/>
        </p:nvSpPr>
        <p:spPr>
          <a:xfrm>
            <a:off x="5673994" y="1429915"/>
            <a:ext cx="2399422" cy="253767"/>
          </a:xfrm>
          <a:prstGeom prst="rect">
            <a:avLst/>
          </a:prstGeom>
        </p:spPr>
        <p:txBody>
          <a:bodyPr wrap="square" lIns="68559" tIns="34280" rIns="68559" bIns="34280">
            <a:spAutoFit/>
          </a:bodyPr>
          <a:lstStyle/>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添加您的标题</a:t>
            </a:r>
          </a:p>
        </p:txBody>
      </p:sp>
      <p:sp>
        <p:nvSpPr>
          <p:cNvPr id="35" name="矩形 34"/>
          <p:cNvSpPr/>
          <p:nvPr/>
        </p:nvSpPr>
        <p:spPr>
          <a:xfrm>
            <a:off x="5673994" y="3292288"/>
            <a:ext cx="2399422" cy="623227"/>
          </a:xfrm>
          <a:prstGeom prst="rect">
            <a:avLst/>
          </a:prstGeom>
        </p:spPr>
        <p:txBody>
          <a:bodyPr wrap="square" lIns="68559" tIns="34280" rIns="68559" bIns="34280">
            <a:spAutoFit/>
          </a:bodyPr>
          <a:lstStyle/>
          <a:p>
            <a:pPr algn="just"/>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在这里输入您的文字内容，或者将您的文字内容复制在这里。在这里输入您的文字内容，或者将您的文字复制在这里，在这里输入您的文字内容，或者将您的文字复制在这里</a:t>
            </a:r>
          </a:p>
        </p:txBody>
      </p:sp>
      <p:sp>
        <p:nvSpPr>
          <p:cNvPr id="36" name="矩形 35"/>
          <p:cNvSpPr/>
          <p:nvPr/>
        </p:nvSpPr>
        <p:spPr>
          <a:xfrm>
            <a:off x="5673994" y="2912988"/>
            <a:ext cx="2399422" cy="253767"/>
          </a:xfrm>
          <a:prstGeom prst="rect">
            <a:avLst/>
          </a:prstGeom>
        </p:spPr>
        <p:txBody>
          <a:bodyPr wrap="square" lIns="68559" tIns="34280" rIns="68559" bIns="34280">
            <a:spAutoFit/>
          </a:bodyPr>
          <a:lstStyle/>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添加您的标题</a:t>
            </a:r>
          </a:p>
        </p:txBody>
      </p:sp>
      <p:sp>
        <p:nvSpPr>
          <p:cNvPr id="37" name="文本框 36"/>
          <p:cNvSpPr txBox="1"/>
          <p:nvPr/>
        </p:nvSpPr>
        <p:spPr>
          <a:xfrm>
            <a:off x="356595" y="279140"/>
            <a:ext cx="4468411" cy="369300"/>
          </a:xfrm>
          <a:prstGeom prst="rect">
            <a:avLst/>
          </a:prstGeom>
          <a:noFill/>
        </p:spPr>
        <p:txBody>
          <a:bodyPr wrap="square" lIns="121889" tIns="60944" rIns="121889" bIns="60944" rtlCol="0">
            <a:spAutoFit/>
          </a:bodyPr>
          <a:lstStyle>
            <a:defPPr>
              <a:defRPr lang="zh-CN"/>
            </a:defPPr>
            <a:lvl1pPr algn="ctr">
              <a:defRPr sz="8800" b="1">
                <a:gradFill>
                  <a:gsLst>
                    <a:gs pos="0">
                      <a:srgbClr val="00B0F0"/>
                    </a:gs>
                    <a:gs pos="100000">
                      <a:schemeClr val="tx2">
                        <a:lumMod val="50000"/>
                      </a:schemeClr>
                    </a:gs>
                  </a:gsLst>
                  <a:lin ang="2400000" scaled="0"/>
                </a:gradFill>
                <a:effectLst>
                  <a:outerShdw blurRad="317500" dist="165100" dir="2700000" algn="tl" rotWithShape="0">
                    <a:prstClr val="black">
                      <a:alpha val="60000"/>
                    </a:prstClr>
                  </a:outerShdw>
                </a:effectLst>
                <a:latin typeface="Yuanti SC" charset="-122"/>
                <a:ea typeface="Yuanti SC" charset="-122"/>
                <a:cs typeface="Yuanti SC" charset="-122"/>
              </a:defRPr>
            </a:lvl1pPr>
          </a:lstStyle>
          <a:p>
            <a:pPr algn="l"/>
            <a:r>
              <a:rPr lang="zh-CN" altLang="en-US" sz="1600" dirty="0" smtClean="0">
                <a:solidFill>
                  <a:schemeClr val="tx1">
                    <a:lumMod val="75000"/>
                    <a:lumOff val="25000"/>
                  </a:schemeClr>
                </a:solidFill>
                <a:effectLst/>
              </a:rPr>
              <a:t>点击</a:t>
            </a:r>
            <a:r>
              <a:rPr lang="zh-CN" altLang="en-US" sz="1600" dirty="0">
                <a:solidFill>
                  <a:schemeClr val="tx1">
                    <a:lumMod val="75000"/>
                    <a:lumOff val="25000"/>
                  </a:schemeClr>
                </a:solidFill>
                <a:effectLst/>
              </a:rPr>
              <a:t>此处添加副标题</a:t>
            </a:r>
          </a:p>
        </p:txBody>
      </p:sp>
    </p:spTree>
  </p:cSld>
  <p:clrMapOvr>
    <a:masterClrMapping/>
  </p:clrMapOvr>
  <mc:AlternateContent xmlns:mc="http://schemas.openxmlformats.org/markup-compatibility/2006" xmlns:p14="http://schemas.microsoft.com/office/powerpoint/2010/main">
    <mc:Choice Requires="p14">
      <p:transition spd="slow" p14:dur="1500" advClick="0" advTm="0">
        <p:wipe/>
      </p:transition>
    </mc:Choice>
    <mc:Fallback xmlns="">
      <p:transition spd="slow" advClick="0" advTm="0">
        <p:wip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250" fill="hold"/>
                                        <p:tgtEl>
                                          <p:spTgt spid="4"/>
                                        </p:tgtEl>
                                        <p:attrNameLst>
                                          <p:attrName>ppt_w</p:attrName>
                                        </p:attrNameLst>
                                      </p:cBhvr>
                                      <p:tavLst>
                                        <p:tav tm="0">
                                          <p:val>
                                            <p:fltVal val="0"/>
                                          </p:val>
                                        </p:tav>
                                        <p:tav tm="100000">
                                          <p:val>
                                            <p:strVal val="#ppt_w"/>
                                          </p:val>
                                        </p:tav>
                                      </p:tavLst>
                                    </p:anim>
                                    <p:anim calcmode="lin" valueType="num">
                                      <p:cBhvr>
                                        <p:cTn id="8" dur="250" fill="hold"/>
                                        <p:tgtEl>
                                          <p:spTgt spid="4"/>
                                        </p:tgtEl>
                                        <p:attrNameLst>
                                          <p:attrName>ppt_h</p:attrName>
                                        </p:attrNameLst>
                                      </p:cBhvr>
                                      <p:tavLst>
                                        <p:tav tm="0">
                                          <p:val>
                                            <p:fltVal val="0"/>
                                          </p:val>
                                        </p:tav>
                                        <p:tav tm="100000">
                                          <p:val>
                                            <p:strVal val="#ppt_h"/>
                                          </p:val>
                                        </p:tav>
                                      </p:tavLst>
                                    </p:anim>
                                    <p:animEffect transition="in" filter="fade">
                                      <p:cBhvr>
                                        <p:cTn id="9" dur="250"/>
                                        <p:tgtEl>
                                          <p:spTgt spid="4"/>
                                        </p:tgtEl>
                                      </p:cBhvr>
                                    </p:animEffect>
                                  </p:childTnLst>
                                </p:cTn>
                              </p:par>
                              <p:par>
                                <p:cTn id="10" presetID="6" presetClass="emph" presetSubtype="0" decel="100000" fill="hold" nodeType="withEffect">
                                  <p:stCondLst>
                                    <p:cond delay="200"/>
                                  </p:stCondLst>
                                  <p:childTnLst>
                                    <p:animScale>
                                      <p:cBhvr>
                                        <p:cTn id="11" dur="250" fill="hold"/>
                                        <p:tgtEl>
                                          <p:spTgt spid="4"/>
                                        </p:tgtEl>
                                      </p:cBhvr>
                                      <p:by x="120000" y="120000"/>
                                    </p:animScale>
                                  </p:childTnLst>
                                </p:cTn>
                              </p:par>
                              <p:par>
                                <p:cTn id="12" presetID="6" presetClass="emph" presetSubtype="0" decel="100000" fill="hold" nodeType="withEffect">
                                  <p:stCondLst>
                                    <p:cond delay="400"/>
                                  </p:stCondLst>
                                  <p:childTnLst>
                                    <p:animScale>
                                      <p:cBhvr>
                                        <p:cTn id="13" dur="250" fill="hold"/>
                                        <p:tgtEl>
                                          <p:spTgt spid="4"/>
                                        </p:tgtEl>
                                      </p:cBhvr>
                                      <p:by x="83000" y="83000"/>
                                    </p:animScale>
                                  </p:childTnLst>
                                </p:cTn>
                              </p:par>
                              <p:par>
                                <p:cTn id="14" presetID="53" presetClass="entr" presetSubtype="16" fill="hold" grpId="0" nodeType="withEffect">
                                  <p:stCondLst>
                                    <p:cond delay="400"/>
                                  </p:stCondLst>
                                  <p:childTnLst>
                                    <p:set>
                                      <p:cBhvr>
                                        <p:cTn id="15" dur="1" fill="hold">
                                          <p:stCondLst>
                                            <p:cond delay="0"/>
                                          </p:stCondLst>
                                        </p:cTn>
                                        <p:tgtEl>
                                          <p:spTgt spid="10"/>
                                        </p:tgtEl>
                                        <p:attrNameLst>
                                          <p:attrName>style.visibility</p:attrName>
                                        </p:attrNameLst>
                                      </p:cBhvr>
                                      <p:to>
                                        <p:strVal val="visible"/>
                                      </p:to>
                                    </p:set>
                                    <p:anim calcmode="lin" valueType="num">
                                      <p:cBhvr>
                                        <p:cTn id="16" dur="250" fill="hold"/>
                                        <p:tgtEl>
                                          <p:spTgt spid="10"/>
                                        </p:tgtEl>
                                        <p:attrNameLst>
                                          <p:attrName>ppt_w</p:attrName>
                                        </p:attrNameLst>
                                      </p:cBhvr>
                                      <p:tavLst>
                                        <p:tav tm="0">
                                          <p:val>
                                            <p:fltVal val="0"/>
                                          </p:val>
                                        </p:tav>
                                        <p:tav tm="100000">
                                          <p:val>
                                            <p:strVal val="#ppt_w"/>
                                          </p:val>
                                        </p:tav>
                                      </p:tavLst>
                                    </p:anim>
                                    <p:anim calcmode="lin" valueType="num">
                                      <p:cBhvr>
                                        <p:cTn id="17" dur="250" fill="hold"/>
                                        <p:tgtEl>
                                          <p:spTgt spid="10"/>
                                        </p:tgtEl>
                                        <p:attrNameLst>
                                          <p:attrName>ppt_h</p:attrName>
                                        </p:attrNameLst>
                                      </p:cBhvr>
                                      <p:tavLst>
                                        <p:tav tm="0">
                                          <p:val>
                                            <p:fltVal val="0"/>
                                          </p:val>
                                        </p:tav>
                                        <p:tav tm="100000">
                                          <p:val>
                                            <p:strVal val="#ppt_h"/>
                                          </p:val>
                                        </p:tav>
                                      </p:tavLst>
                                    </p:anim>
                                    <p:animEffect transition="in" filter="fade">
                                      <p:cBhvr>
                                        <p:cTn id="18" dur="250"/>
                                        <p:tgtEl>
                                          <p:spTgt spid="10"/>
                                        </p:tgtEl>
                                      </p:cBhvr>
                                    </p:animEffect>
                                  </p:childTnLst>
                                </p:cTn>
                              </p:par>
                              <p:par>
                                <p:cTn id="19" presetID="6" presetClass="emph" presetSubtype="0" decel="100000" fill="hold" grpId="1" nodeType="withEffect">
                                  <p:stCondLst>
                                    <p:cond delay="600"/>
                                  </p:stCondLst>
                                  <p:childTnLst>
                                    <p:animScale>
                                      <p:cBhvr>
                                        <p:cTn id="20" dur="250" fill="hold"/>
                                        <p:tgtEl>
                                          <p:spTgt spid="10"/>
                                        </p:tgtEl>
                                      </p:cBhvr>
                                      <p:by x="120000" y="120000"/>
                                    </p:animScale>
                                  </p:childTnLst>
                                </p:cTn>
                              </p:par>
                              <p:par>
                                <p:cTn id="21" presetID="6" presetClass="emph" presetSubtype="0" decel="100000" fill="hold" grpId="2" nodeType="withEffect">
                                  <p:stCondLst>
                                    <p:cond delay="800"/>
                                  </p:stCondLst>
                                  <p:childTnLst>
                                    <p:animScale>
                                      <p:cBhvr>
                                        <p:cTn id="22" dur="250" fill="hold"/>
                                        <p:tgtEl>
                                          <p:spTgt spid="10"/>
                                        </p:tgtEl>
                                      </p:cBhvr>
                                      <p:by x="83000" y="83000"/>
                                    </p:animScale>
                                  </p:childTnLst>
                                </p:cTn>
                              </p:par>
                              <p:par>
                                <p:cTn id="23" presetID="53" presetClass="entr" presetSubtype="16" fill="hold" grpId="0" nodeType="withEffect">
                                  <p:stCondLst>
                                    <p:cond delay="600"/>
                                  </p:stCondLst>
                                  <p:childTnLst>
                                    <p:set>
                                      <p:cBhvr>
                                        <p:cTn id="24" dur="1" fill="hold">
                                          <p:stCondLst>
                                            <p:cond delay="0"/>
                                          </p:stCondLst>
                                        </p:cTn>
                                        <p:tgtEl>
                                          <p:spTgt spid="11"/>
                                        </p:tgtEl>
                                        <p:attrNameLst>
                                          <p:attrName>style.visibility</p:attrName>
                                        </p:attrNameLst>
                                      </p:cBhvr>
                                      <p:to>
                                        <p:strVal val="visible"/>
                                      </p:to>
                                    </p:set>
                                    <p:anim calcmode="lin" valueType="num">
                                      <p:cBhvr>
                                        <p:cTn id="25" dur="250" fill="hold"/>
                                        <p:tgtEl>
                                          <p:spTgt spid="11"/>
                                        </p:tgtEl>
                                        <p:attrNameLst>
                                          <p:attrName>ppt_w</p:attrName>
                                        </p:attrNameLst>
                                      </p:cBhvr>
                                      <p:tavLst>
                                        <p:tav tm="0">
                                          <p:val>
                                            <p:fltVal val="0"/>
                                          </p:val>
                                        </p:tav>
                                        <p:tav tm="100000">
                                          <p:val>
                                            <p:strVal val="#ppt_w"/>
                                          </p:val>
                                        </p:tav>
                                      </p:tavLst>
                                    </p:anim>
                                    <p:anim calcmode="lin" valueType="num">
                                      <p:cBhvr>
                                        <p:cTn id="26" dur="250" fill="hold"/>
                                        <p:tgtEl>
                                          <p:spTgt spid="11"/>
                                        </p:tgtEl>
                                        <p:attrNameLst>
                                          <p:attrName>ppt_h</p:attrName>
                                        </p:attrNameLst>
                                      </p:cBhvr>
                                      <p:tavLst>
                                        <p:tav tm="0">
                                          <p:val>
                                            <p:fltVal val="0"/>
                                          </p:val>
                                        </p:tav>
                                        <p:tav tm="100000">
                                          <p:val>
                                            <p:strVal val="#ppt_h"/>
                                          </p:val>
                                        </p:tav>
                                      </p:tavLst>
                                    </p:anim>
                                    <p:animEffect transition="in" filter="fade">
                                      <p:cBhvr>
                                        <p:cTn id="27" dur="250"/>
                                        <p:tgtEl>
                                          <p:spTgt spid="11"/>
                                        </p:tgtEl>
                                      </p:cBhvr>
                                    </p:animEffect>
                                  </p:childTnLst>
                                </p:cTn>
                              </p:par>
                              <p:par>
                                <p:cTn id="28" presetID="6" presetClass="emph" presetSubtype="0" decel="100000" fill="hold" grpId="1" nodeType="withEffect">
                                  <p:stCondLst>
                                    <p:cond delay="800"/>
                                  </p:stCondLst>
                                  <p:childTnLst>
                                    <p:animScale>
                                      <p:cBhvr>
                                        <p:cTn id="29" dur="250" fill="hold"/>
                                        <p:tgtEl>
                                          <p:spTgt spid="11"/>
                                        </p:tgtEl>
                                      </p:cBhvr>
                                      <p:by x="120000" y="120000"/>
                                    </p:animScale>
                                  </p:childTnLst>
                                </p:cTn>
                              </p:par>
                              <p:par>
                                <p:cTn id="30" presetID="6" presetClass="emph" presetSubtype="0" decel="100000" fill="hold" grpId="2" nodeType="withEffect">
                                  <p:stCondLst>
                                    <p:cond delay="1000"/>
                                  </p:stCondLst>
                                  <p:childTnLst>
                                    <p:animScale>
                                      <p:cBhvr>
                                        <p:cTn id="31" dur="250" fill="hold"/>
                                        <p:tgtEl>
                                          <p:spTgt spid="11"/>
                                        </p:tgtEl>
                                      </p:cBhvr>
                                      <p:by x="83000" y="83000"/>
                                    </p:animScale>
                                  </p:childTnLst>
                                </p:cTn>
                              </p:par>
                              <p:par>
                                <p:cTn id="32" presetID="53" presetClass="entr" presetSubtype="16" fill="hold" grpId="0" nodeType="withEffect">
                                  <p:stCondLst>
                                    <p:cond delay="800"/>
                                  </p:stCondLst>
                                  <p:childTnLst>
                                    <p:set>
                                      <p:cBhvr>
                                        <p:cTn id="33" dur="1" fill="hold">
                                          <p:stCondLst>
                                            <p:cond delay="0"/>
                                          </p:stCondLst>
                                        </p:cTn>
                                        <p:tgtEl>
                                          <p:spTgt spid="33"/>
                                        </p:tgtEl>
                                        <p:attrNameLst>
                                          <p:attrName>style.visibility</p:attrName>
                                        </p:attrNameLst>
                                      </p:cBhvr>
                                      <p:to>
                                        <p:strVal val="visible"/>
                                      </p:to>
                                    </p:set>
                                    <p:anim calcmode="lin" valueType="num">
                                      <p:cBhvr>
                                        <p:cTn id="34" dur="250" fill="hold"/>
                                        <p:tgtEl>
                                          <p:spTgt spid="33"/>
                                        </p:tgtEl>
                                        <p:attrNameLst>
                                          <p:attrName>ppt_w</p:attrName>
                                        </p:attrNameLst>
                                      </p:cBhvr>
                                      <p:tavLst>
                                        <p:tav tm="0">
                                          <p:val>
                                            <p:fltVal val="0"/>
                                          </p:val>
                                        </p:tav>
                                        <p:tav tm="100000">
                                          <p:val>
                                            <p:strVal val="#ppt_w"/>
                                          </p:val>
                                        </p:tav>
                                      </p:tavLst>
                                    </p:anim>
                                    <p:anim calcmode="lin" valueType="num">
                                      <p:cBhvr>
                                        <p:cTn id="35" dur="250" fill="hold"/>
                                        <p:tgtEl>
                                          <p:spTgt spid="33"/>
                                        </p:tgtEl>
                                        <p:attrNameLst>
                                          <p:attrName>ppt_h</p:attrName>
                                        </p:attrNameLst>
                                      </p:cBhvr>
                                      <p:tavLst>
                                        <p:tav tm="0">
                                          <p:val>
                                            <p:fltVal val="0"/>
                                          </p:val>
                                        </p:tav>
                                        <p:tav tm="100000">
                                          <p:val>
                                            <p:strVal val="#ppt_h"/>
                                          </p:val>
                                        </p:tav>
                                      </p:tavLst>
                                    </p:anim>
                                    <p:animEffect transition="in" filter="fade">
                                      <p:cBhvr>
                                        <p:cTn id="36" dur="250"/>
                                        <p:tgtEl>
                                          <p:spTgt spid="33"/>
                                        </p:tgtEl>
                                      </p:cBhvr>
                                    </p:animEffect>
                                  </p:childTnLst>
                                </p:cTn>
                              </p:par>
                              <p:par>
                                <p:cTn id="37" presetID="6" presetClass="emph" presetSubtype="0" decel="100000" fill="hold" grpId="1" nodeType="withEffect">
                                  <p:stCondLst>
                                    <p:cond delay="1000"/>
                                  </p:stCondLst>
                                  <p:childTnLst>
                                    <p:animScale>
                                      <p:cBhvr>
                                        <p:cTn id="38" dur="250" fill="hold"/>
                                        <p:tgtEl>
                                          <p:spTgt spid="33"/>
                                        </p:tgtEl>
                                      </p:cBhvr>
                                      <p:by x="120000" y="120000"/>
                                    </p:animScale>
                                  </p:childTnLst>
                                </p:cTn>
                              </p:par>
                              <p:par>
                                <p:cTn id="39" presetID="6" presetClass="emph" presetSubtype="0" decel="100000" fill="hold" grpId="2" nodeType="withEffect">
                                  <p:stCondLst>
                                    <p:cond delay="1200"/>
                                  </p:stCondLst>
                                  <p:childTnLst>
                                    <p:animScale>
                                      <p:cBhvr>
                                        <p:cTn id="40" dur="250" fill="hold"/>
                                        <p:tgtEl>
                                          <p:spTgt spid="33"/>
                                        </p:tgtEl>
                                      </p:cBhvr>
                                      <p:by x="83000" y="83000"/>
                                    </p:animScale>
                                  </p:childTnLst>
                                </p:cTn>
                              </p:par>
                            </p:childTnLst>
                          </p:cTn>
                        </p:par>
                        <p:par>
                          <p:cTn id="41" fill="hold">
                            <p:stCondLst>
                              <p:cond delay="500"/>
                            </p:stCondLst>
                            <p:childTnLst>
                              <p:par>
                                <p:cTn id="42" presetID="53" presetClass="entr" presetSubtype="16" fill="hold" nodeType="afterEffect">
                                  <p:stCondLst>
                                    <p:cond delay="0"/>
                                  </p:stCondLst>
                                  <p:childTnLst>
                                    <p:set>
                                      <p:cBhvr>
                                        <p:cTn id="43" dur="1" fill="hold">
                                          <p:stCondLst>
                                            <p:cond delay="0"/>
                                          </p:stCondLst>
                                        </p:cTn>
                                        <p:tgtEl>
                                          <p:spTgt spid="17"/>
                                        </p:tgtEl>
                                        <p:attrNameLst>
                                          <p:attrName>style.visibility</p:attrName>
                                        </p:attrNameLst>
                                      </p:cBhvr>
                                      <p:to>
                                        <p:strVal val="visible"/>
                                      </p:to>
                                    </p:set>
                                    <p:anim calcmode="lin" valueType="num">
                                      <p:cBhvr>
                                        <p:cTn id="44" dur="500" fill="hold"/>
                                        <p:tgtEl>
                                          <p:spTgt spid="17"/>
                                        </p:tgtEl>
                                        <p:attrNameLst>
                                          <p:attrName>ppt_w</p:attrName>
                                        </p:attrNameLst>
                                      </p:cBhvr>
                                      <p:tavLst>
                                        <p:tav tm="0">
                                          <p:val>
                                            <p:fltVal val="0"/>
                                          </p:val>
                                        </p:tav>
                                        <p:tav tm="100000">
                                          <p:val>
                                            <p:strVal val="#ppt_w"/>
                                          </p:val>
                                        </p:tav>
                                      </p:tavLst>
                                    </p:anim>
                                    <p:anim calcmode="lin" valueType="num">
                                      <p:cBhvr>
                                        <p:cTn id="45" dur="500" fill="hold"/>
                                        <p:tgtEl>
                                          <p:spTgt spid="17"/>
                                        </p:tgtEl>
                                        <p:attrNameLst>
                                          <p:attrName>ppt_h</p:attrName>
                                        </p:attrNameLst>
                                      </p:cBhvr>
                                      <p:tavLst>
                                        <p:tav tm="0">
                                          <p:val>
                                            <p:fltVal val="0"/>
                                          </p:val>
                                        </p:tav>
                                        <p:tav tm="100000">
                                          <p:val>
                                            <p:strVal val="#ppt_h"/>
                                          </p:val>
                                        </p:tav>
                                      </p:tavLst>
                                    </p:anim>
                                    <p:animEffect transition="in" filter="fade">
                                      <p:cBhvr>
                                        <p:cTn id="46" dur="500"/>
                                        <p:tgtEl>
                                          <p:spTgt spid="17"/>
                                        </p:tgtEl>
                                      </p:cBhvr>
                                    </p:animEffect>
                                  </p:childTnLst>
                                </p:cTn>
                              </p:par>
                              <p:par>
                                <p:cTn id="47" presetID="53" presetClass="entr" presetSubtype="16" fill="hold" nodeType="withEffect">
                                  <p:stCondLst>
                                    <p:cond delay="150"/>
                                  </p:stCondLst>
                                  <p:childTnLst>
                                    <p:set>
                                      <p:cBhvr>
                                        <p:cTn id="48" dur="1" fill="hold">
                                          <p:stCondLst>
                                            <p:cond delay="0"/>
                                          </p:stCondLst>
                                        </p:cTn>
                                        <p:tgtEl>
                                          <p:spTgt spid="20"/>
                                        </p:tgtEl>
                                        <p:attrNameLst>
                                          <p:attrName>style.visibility</p:attrName>
                                        </p:attrNameLst>
                                      </p:cBhvr>
                                      <p:to>
                                        <p:strVal val="visible"/>
                                      </p:to>
                                    </p:set>
                                    <p:anim calcmode="lin" valueType="num">
                                      <p:cBhvr>
                                        <p:cTn id="49" dur="500" fill="hold"/>
                                        <p:tgtEl>
                                          <p:spTgt spid="20"/>
                                        </p:tgtEl>
                                        <p:attrNameLst>
                                          <p:attrName>ppt_w</p:attrName>
                                        </p:attrNameLst>
                                      </p:cBhvr>
                                      <p:tavLst>
                                        <p:tav tm="0">
                                          <p:val>
                                            <p:fltVal val="0"/>
                                          </p:val>
                                        </p:tav>
                                        <p:tav tm="100000">
                                          <p:val>
                                            <p:strVal val="#ppt_w"/>
                                          </p:val>
                                        </p:tav>
                                      </p:tavLst>
                                    </p:anim>
                                    <p:anim calcmode="lin" valueType="num">
                                      <p:cBhvr>
                                        <p:cTn id="50" dur="500" fill="hold"/>
                                        <p:tgtEl>
                                          <p:spTgt spid="20"/>
                                        </p:tgtEl>
                                        <p:attrNameLst>
                                          <p:attrName>ppt_h</p:attrName>
                                        </p:attrNameLst>
                                      </p:cBhvr>
                                      <p:tavLst>
                                        <p:tav tm="0">
                                          <p:val>
                                            <p:fltVal val="0"/>
                                          </p:val>
                                        </p:tav>
                                        <p:tav tm="100000">
                                          <p:val>
                                            <p:strVal val="#ppt_h"/>
                                          </p:val>
                                        </p:tav>
                                      </p:tavLst>
                                    </p:anim>
                                    <p:animEffect transition="in" filter="fade">
                                      <p:cBhvr>
                                        <p:cTn id="51" dur="500"/>
                                        <p:tgtEl>
                                          <p:spTgt spid="20"/>
                                        </p:tgtEl>
                                      </p:cBhvr>
                                    </p:animEffect>
                                  </p:childTnLst>
                                </p:cTn>
                              </p:par>
                              <p:par>
                                <p:cTn id="52" presetID="53" presetClass="entr" presetSubtype="16" fill="hold" nodeType="withEffect">
                                  <p:stCondLst>
                                    <p:cond delay="300"/>
                                  </p:stCondLst>
                                  <p:childTnLst>
                                    <p:set>
                                      <p:cBhvr>
                                        <p:cTn id="53" dur="1" fill="hold">
                                          <p:stCondLst>
                                            <p:cond delay="0"/>
                                          </p:stCondLst>
                                        </p:cTn>
                                        <p:tgtEl>
                                          <p:spTgt spid="23"/>
                                        </p:tgtEl>
                                        <p:attrNameLst>
                                          <p:attrName>style.visibility</p:attrName>
                                        </p:attrNameLst>
                                      </p:cBhvr>
                                      <p:to>
                                        <p:strVal val="visible"/>
                                      </p:to>
                                    </p:set>
                                    <p:anim calcmode="lin" valueType="num">
                                      <p:cBhvr>
                                        <p:cTn id="54" dur="500" fill="hold"/>
                                        <p:tgtEl>
                                          <p:spTgt spid="23"/>
                                        </p:tgtEl>
                                        <p:attrNameLst>
                                          <p:attrName>ppt_w</p:attrName>
                                        </p:attrNameLst>
                                      </p:cBhvr>
                                      <p:tavLst>
                                        <p:tav tm="0">
                                          <p:val>
                                            <p:fltVal val="0"/>
                                          </p:val>
                                        </p:tav>
                                        <p:tav tm="100000">
                                          <p:val>
                                            <p:strVal val="#ppt_w"/>
                                          </p:val>
                                        </p:tav>
                                      </p:tavLst>
                                    </p:anim>
                                    <p:anim calcmode="lin" valueType="num">
                                      <p:cBhvr>
                                        <p:cTn id="55" dur="500" fill="hold"/>
                                        <p:tgtEl>
                                          <p:spTgt spid="23"/>
                                        </p:tgtEl>
                                        <p:attrNameLst>
                                          <p:attrName>ppt_h</p:attrName>
                                        </p:attrNameLst>
                                      </p:cBhvr>
                                      <p:tavLst>
                                        <p:tav tm="0">
                                          <p:val>
                                            <p:fltVal val="0"/>
                                          </p:val>
                                        </p:tav>
                                        <p:tav tm="100000">
                                          <p:val>
                                            <p:strVal val="#ppt_h"/>
                                          </p:val>
                                        </p:tav>
                                      </p:tavLst>
                                    </p:anim>
                                    <p:animEffect transition="in" filter="fade">
                                      <p:cBhvr>
                                        <p:cTn id="56" dur="500"/>
                                        <p:tgtEl>
                                          <p:spTgt spid="23"/>
                                        </p:tgtEl>
                                      </p:cBhvr>
                                    </p:animEffect>
                                  </p:childTnLst>
                                </p:cTn>
                              </p:par>
                              <p:par>
                                <p:cTn id="57" presetID="53" presetClass="entr" presetSubtype="16" fill="hold" nodeType="withEffect">
                                  <p:stCondLst>
                                    <p:cond delay="450"/>
                                  </p:stCondLst>
                                  <p:childTnLst>
                                    <p:set>
                                      <p:cBhvr>
                                        <p:cTn id="58" dur="1" fill="hold">
                                          <p:stCondLst>
                                            <p:cond delay="0"/>
                                          </p:stCondLst>
                                        </p:cTn>
                                        <p:tgtEl>
                                          <p:spTgt spid="26"/>
                                        </p:tgtEl>
                                        <p:attrNameLst>
                                          <p:attrName>style.visibility</p:attrName>
                                        </p:attrNameLst>
                                      </p:cBhvr>
                                      <p:to>
                                        <p:strVal val="visible"/>
                                      </p:to>
                                    </p:set>
                                    <p:anim calcmode="lin" valueType="num">
                                      <p:cBhvr>
                                        <p:cTn id="59" dur="500" fill="hold"/>
                                        <p:tgtEl>
                                          <p:spTgt spid="26"/>
                                        </p:tgtEl>
                                        <p:attrNameLst>
                                          <p:attrName>ppt_w</p:attrName>
                                        </p:attrNameLst>
                                      </p:cBhvr>
                                      <p:tavLst>
                                        <p:tav tm="0">
                                          <p:val>
                                            <p:fltVal val="0"/>
                                          </p:val>
                                        </p:tav>
                                        <p:tav tm="100000">
                                          <p:val>
                                            <p:strVal val="#ppt_w"/>
                                          </p:val>
                                        </p:tav>
                                      </p:tavLst>
                                    </p:anim>
                                    <p:anim calcmode="lin" valueType="num">
                                      <p:cBhvr>
                                        <p:cTn id="60" dur="500" fill="hold"/>
                                        <p:tgtEl>
                                          <p:spTgt spid="26"/>
                                        </p:tgtEl>
                                        <p:attrNameLst>
                                          <p:attrName>ppt_h</p:attrName>
                                        </p:attrNameLst>
                                      </p:cBhvr>
                                      <p:tavLst>
                                        <p:tav tm="0">
                                          <p:val>
                                            <p:fltVal val="0"/>
                                          </p:val>
                                        </p:tav>
                                        <p:tav tm="100000">
                                          <p:val>
                                            <p:strVal val="#ppt_h"/>
                                          </p:val>
                                        </p:tav>
                                      </p:tavLst>
                                    </p:anim>
                                    <p:animEffect transition="in" filter="fade">
                                      <p:cBhvr>
                                        <p:cTn id="61" dur="500"/>
                                        <p:tgtEl>
                                          <p:spTgt spid="26"/>
                                        </p:tgtEl>
                                      </p:cBhvr>
                                    </p:animEffect>
                                  </p:childTnLst>
                                </p:cTn>
                              </p:par>
                              <p:par>
                                <p:cTn id="62" presetID="53" presetClass="entr" presetSubtype="16" fill="hold" nodeType="withEffect">
                                  <p:stCondLst>
                                    <p:cond delay="600"/>
                                  </p:stCondLst>
                                  <p:childTnLst>
                                    <p:set>
                                      <p:cBhvr>
                                        <p:cTn id="63" dur="1" fill="hold">
                                          <p:stCondLst>
                                            <p:cond delay="0"/>
                                          </p:stCondLst>
                                        </p:cTn>
                                        <p:tgtEl>
                                          <p:spTgt spid="29"/>
                                        </p:tgtEl>
                                        <p:attrNameLst>
                                          <p:attrName>style.visibility</p:attrName>
                                        </p:attrNameLst>
                                      </p:cBhvr>
                                      <p:to>
                                        <p:strVal val="visible"/>
                                      </p:to>
                                    </p:set>
                                    <p:anim calcmode="lin" valueType="num">
                                      <p:cBhvr>
                                        <p:cTn id="64" dur="500" fill="hold"/>
                                        <p:tgtEl>
                                          <p:spTgt spid="29"/>
                                        </p:tgtEl>
                                        <p:attrNameLst>
                                          <p:attrName>ppt_w</p:attrName>
                                        </p:attrNameLst>
                                      </p:cBhvr>
                                      <p:tavLst>
                                        <p:tav tm="0">
                                          <p:val>
                                            <p:fltVal val="0"/>
                                          </p:val>
                                        </p:tav>
                                        <p:tav tm="100000">
                                          <p:val>
                                            <p:strVal val="#ppt_w"/>
                                          </p:val>
                                        </p:tav>
                                      </p:tavLst>
                                    </p:anim>
                                    <p:anim calcmode="lin" valueType="num">
                                      <p:cBhvr>
                                        <p:cTn id="65" dur="500" fill="hold"/>
                                        <p:tgtEl>
                                          <p:spTgt spid="29"/>
                                        </p:tgtEl>
                                        <p:attrNameLst>
                                          <p:attrName>ppt_h</p:attrName>
                                        </p:attrNameLst>
                                      </p:cBhvr>
                                      <p:tavLst>
                                        <p:tav tm="0">
                                          <p:val>
                                            <p:fltVal val="0"/>
                                          </p:val>
                                        </p:tav>
                                        <p:tav tm="100000">
                                          <p:val>
                                            <p:strVal val="#ppt_h"/>
                                          </p:val>
                                        </p:tav>
                                      </p:tavLst>
                                    </p:anim>
                                    <p:animEffect transition="in" filter="fade">
                                      <p:cBhvr>
                                        <p:cTn id="66" dur="500"/>
                                        <p:tgtEl>
                                          <p:spTgt spid="29"/>
                                        </p:tgtEl>
                                      </p:cBhvr>
                                    </p:animEffect>
                                  </p:childTnLst>
                                </p:cTn>
                              </p:par>
                            </p:childTnLst>
                          </p:cTn>
                        </p:par>
                        <p:par>
                          <p:cTn id="67" fill="hold">
                            <p:stCondLst>
                              <p:cond delay="1000"/>
                            </p:stCondLst>
                            <p:childTnLst>
                              <p:par>
                                <p:cTn id="68" presetID="2" presetClass="entr" presetSubtype="2" fill="hold" grpId="0" nodeType="afterEffect">
                                  <p:stCondLst>
                                    <p:cond delay="0"/>
                                  </p:stCondLst>
                                  <p:childTnLst>
                                    <p:set>
                                      <p:cBhvr>
                                        <p:cTn id="69" dur="1" fill="hold">
                                          <p:stCondLst>
                                            <p:cond delay="0"/>
                                          </p:stCondLst>
                                        </p:cTn>
                                        <p:tgtEl>
                                          <p:spTgt spid="16"/>
                                        </p:tgtEl>
                                        <p:attrNameLst>
                                          <p:attrName>style.visibility</p:attrName>
                                        </p:attrNameLst>
                                      </p:cBhvr>
                                      <p:to>
                                        <p:strVal val="visible"/>
                                      </p:to>
                                    </p:set>
                                    <p:anim calcmode="lin" valueType="num">
                                      <p:cBhvr additive="base">
                                        <p:cTn id="70" dur="500" fill="hold"/>
                                        <p:tgtEl>
                                          <p:spTgt spid="16"/>
                                        </p:tgtEl>
                                        <p:attrNameLst>
                                          <p:attrName>ppt_x</p:attrName>
                                        </p:attrNameLst>
                                      </p:cBhvr>
                                      <p:tavLst>
                                        <p:tav tm="0">
                                          <p:val>
                                            <p:strVal val="1+#ppt_w/2"/>
                                          </p:val>
                                        </p:tav>
                                        <p:tav tm="100000">
                                          <p:val>
                                            <p:strVal val="#ppt_x"/>
                                          </p:val>
                                        </p:tav>
                                      </p:tavLst>
                                    </p:anim>
                                    <p:anim calcmode="lin" valueType="num">
                                      <p:cBhvr additive="base">
                                        <p:cTn id="71" dur="500" fill="hold"/>
                                        <p:tgtEl>
                                          <p:spTgt spid="16"/>
                                        </p:tgtEl>
                                        <p:attrNameLst>
                                          <p:attrName>ppt_y</p:attrName>
                                        </p:attrNameLst>
                                      </p:cBhvr>
                                      <p:tavLst>
                                        <p:tav tm="0">
                                          <p:val>
                                            <p:strVal val="#ppt_y"/>
                                          </p:val>
                                        </p:tav>
                                        <p:tav tm="100000">
                                          <p:val>
                                            <p:strVal val="#ppt_y"/>
                                          </p:val>
                                        </p:tav>
                                      </p:tavLst>
                                    </p:anim>
                                  </p:childTnLst>
                                </p:cTn>
                              </p:par>
                              <p:par>
                                <p:cTn id="72" presetID="2" presetClass="entr" presetSubtype="2" fill="hold" grpId="0" nodeType="withEffect">
                                  <p:stCondLst>
                                    <p:cond delay="150"/>
                                  </p:stCondLst>
                                  <p:childTnLst>
                                    <p:set>
                                      <p:cBhvr>
                                        <p:cTn id="73" dur="1" fill="hold">
                                          <p:stCondLst>
                                            <p:cond delay="0"/>
                                          </p:stCondLst>
                                        </p:cTn>
                                        <p:tgtEl>
                                          <p:spTgt spid="15"/>
                                        </p:tgtEl>
                                        <p:attrNameLst>
                                          <p:attrName>style.visibility</p:attrName>
                                        </p:attrNameLst>
                                      </p:cBhvr>
                                      <p:to>
                                        <p:strVal val="visible"/>
                                      </p:to>
                                    </p:set>
                                    <p:anim calcmode="lin" valueType="num">
                                      <p:cBhvr additive="base">
                                        <p:cTn id="74" dur="500" fill="hold"/>
                                        <p:tgtEl>
                                          <p:spTgt spid="15"/>
                                        </p:tgtEl>
                                        <p:attrNameLst>
                                          <p:attrName>ppt_x</p:attrName>
                                        </p:attrNameLst>
                                      </p:cBhvr>
                                      <p:tavLst>
                                        <p:tav tm="0">
                                          <p:val>
                                            <p:strVal val="1+#ppt_w/2"/>
                                          </p:val>
                                        </p:tav>
                                        <p:tav tm="100000">
                                          <p:val>
                                            <p:strVal val="#ppt_x"/>
                                          </p:val>
                                        </p:tav>
                                      </p:tavLst>
                                    </p:anim>
                                    <p:anim calcmode="lin" valueType="num">
                                      <p:cBhvr additive="base">
                                        <p:cTn id="75" dur="500" fill="hold"/>
                                        <p:tgtEl>
                                          <p:spTgt spid="15"/>
                                        </p:tgtEl>
                                        <p:attrNameLst>
                                          <p:attrName>ppt_y</p:attrName>
                                        </p:attrNameLst>
                                      </p:cBhvr>
                                      <p:tavLst>
                                        <p:tav tm="0">
                                          <p:val>
                                            <p:strVal val="#ppt_y"/>
                                          </p:val>
                                        </p:tav>
                                        <p:tav tm="100000">
                                          <p:val>
                                            <p:strVal val="#ppt_y"/>
                                          </p:val>
                                        </p:tav>
                                      </p:tavLst>
                                    </p:anim>
                                  </p:childTnLst>
                                </p:cTn>
                              </p:par>
                              <p:par>
                                <p:cTn id="76" presetID="2" presetClass="entr" presetSubtype="2" fill="hold" grpId="0" nodeType="withEffect">
                                  <p:stCondLst>
                                    <p:cond delay="300"/>
                                  </p:stCondLst>
                                  <p:childTnLst>
                                    <p:set>
                                      <p:cBhvr>
                                        <p:cTn id="77" dur="1" fill="hold">
                                          <p:stCondLst>
                                            <p:cond delay="0"/>
                                          </p:stCondLst>
                                        </p:cTn>
                                        <p:tgtEl>
                                          <p:spTgt spid="14"/>
                                        </p:tgtEl>
                                        <p:attrNameLst>
                                          <p:attrName>style.visibility</p:attrName>
                                        </p:attrNameLst>
                                      </p:cBhvr>
                                      <p:to>
                                        <p:strVal val="visible"/>
                                      </p:to>
                                    </p:set>
                                    <p:anim calcmode="lin" valueType="num">
                                      <p:cBhvr additive="base">
                                        <p:cTn id="78" dur="500" fill="hold"/>
                                        <p:tgtEl>
                                          <p:spTgt spid="14"/>
                                        </p:tgtEl>
                                        <p:attrNameLst>
                                          <p:attrName>ppt_x</p:attrName>
                                        </p:attrNameLst>
                                      </p:cBhvr>
                                      <p:tavLst>
                                        <p:tav tm="0">
                                          <p:val>
                                            <p:strVal val="1+#ppt_w/2"/>
                                          </p:val>
                                        </p:tav>
                                        <p:tav tm="100000">
                                          <p:val>
                                            <p:strVal val="#ppt_x"/>
                                          </p:val>
                                        </p:tav>
                                      </p:tavLst>
                                    </p:anim>
                                    <p:anim calcmode="lin" valueType="num">
                                      <p:cBhvr additive="base">
                                        <p:cTn id="79" dur="500" fill="hold"/>
                                        <p:tgtEl>
                                          <p:spTgt spid="14"/>
                                        </p:tgtEl>
                                        <p:attrNameLst>
                                          <p:attrName>ppt_y</p:attrName>
                                        </p:attrNameLst>
                                      </p:cBhvr>
                                      <p:tavLst>
                                        <p:tav tm="0">
                                          <p:val>
                                            <p:strVal val="#ppt_y"/>
                                          </p:val>
                                        </p:tav>
                                        <p:tav tm="100000">
                                          <p:val>
                                            <p:strVal val="#ppt_y"/>
                                          </p:val>
                                        </p:tav>
                                      </p:tavLst>
                                    </p:anim>
                                  </p:childTnLst>
                                </p:cTn>
                              </p:par>
                              <p:par>
                                <p:cTn id="80" presetID="2" presetClass="entr" presetSubtype="2" fill="hold" grpId="0" nodeType="withEffect">
                                  <p:stCondLst>
                                    <p:cond delay="450"/>
                                  </p:stCondLst>
                                  <p:childTnLst>
                                    <p:set>
                                      <p:cBhvr>
                                        <p:cTn id="81" dur="1" fill="hold">
                                          <p:stCondLst>
                                            <p:cond delay="0"/>
                                          </p:stCondLst>
                                        </p:cTn>
                                        <p:tgtEl>
                                          <p:spTgt spid="13"/>
                                        </p:tgtEl>
                                        <p:attrNameLst>
                                          <p:attrName>style.visibility</p:attrName>
                                        </p:attrNameLst>
                                      </p:cBhvr>
                                      <p:to>
                                        <p:strVal val="visible"/>
                                      </p:to>
                                    </p:set>
                                    <p:anim calcmode="lin" valueType="num">
                                      <p:cBhvr additive="base">
                                        <p:cTn id="82" dur="500" fill="hold"/>
                                        <p:tgtEl>
                                          <p:spTgt spid="13"/>
                                        </p:tgtEl>
                                        <p:attrNameLst>
                                          <p:attrName>ppt_x</p:attrName>
                                        </p:attrNameLst>
                                      </p:cBhvr>
                                      <p:tavLst>
                                        <p:tav tm="0">
                                          <p:val>
                                            <p:strVal val="1+#ppt_w/2"/>
                                          </p:val>
                                        </p:tav>
                                        <p:tav tm="100000">
                                          <p:val>
                                            <p:strVal val="#ppt_x"/>
                                          </p:val>
                                        </p:tav>
                                      </p:tavLst>
                                    </p:anim>
                                    <p:anim calcmode="lin" valueType="num">
                                      <p:cBhvr additive="base">
                                        <p:cTn id="83" dur="500" fill="hold"/>
                                        <p:tgtEl>
                                          <p:spTgt spid="13"/>
                                        </p:tgtEl>
                                        <p:attrNameLst>
                                          <p:attrName>ppt_y</p:attrName>
                                        </p:attrNameLst>
                                      </p:cBhvr>
                                      <p:tavLst>
                                        <p:tav tm="0">
                                          <p:val>
                                            <p:strVal val="#ppt_y"/>
                                          </p:val>
                                        </p:tav>
                                        <p:tav tm="100000">
                                          <p:val>
                                            <p:strVal val="#ppt_y"/>
                                          </p:val>
                                        </p:tav>
                                      </p:tavLst>
                                    </p:anim>
                                  </p:childTnLst>
                                </p:cTn>
                              </p:par>
                              <p:par>
                                <p:cTn id="84" presetID="2" presetClass="entr" presetSubtype="2" fill="hold" grpId="0" nodeType="withEffect">
                                  <p:stCondLst>
                                    <p:cond delay="600"/>
                                  </p:stCondLst>
                                  <p:childTnLst>
                                    <p:set>
                                      <p:cBhvr>
                                        <p:cTn id="85" dur="1" fill="hold">
                                          <p:stCondLst>
                                            <p:cond delay="0"/>
                                          </p:stCondLst>
                                        </p:cTn>
                                        <p:tgtEl>
                                          <p:spTgt spid="12"/>
                                        </p:tgtEl>
                                        <p:attrNameLst>
                                          <p:attrName>style.visibility</p:attrName>
                                        </p:attrNameLst>
                                      </p:cBhvr>
                                      <p:to>
                                        <p:strVal val="visible"/>
                                      </p:to>
                                    </p:set>
                                    <p:anim calcmode="lin" valueType="num">
                                      <p:cBhvr additive="base">
                                        <p:cTn id="86" dur="500" fill="hold"/>
                                        <p:tgtEl>
                                          <p:spTgt spid="12"/>
                                        </p:tgtEl>
                                        <p:attrNameLst>
                                          <p:attrName>ppt_x</p:attrName>
                                        </p:attrNameLst>
                                      </p:cBhvr>
                                      <p:tavLst>
                                        <p:tav tm="0">
                                          <p:val>
                                            <p:strVal val="1+#ppt_w/2"/>
                                          </p:val>
                                        </p:tav>
                                        <p:tav tm="100000">
                                          <p:val>
                                            <p:strVal val="#ppt_x"/>
                                          </p:val>
                                        </p:tav>
                                      </p:tavLst>
                                    </p:anim>
                                    <p:anim calcmode="lin" valueType="num">
                                      <p:cBhvr additive="base">
                                        <p:cTn id="87" dur="500" fill="hold"/>
                                        <p:tgtEl>
                                          <p:spTgt spid="12"/>
                                        </p:tgtEl>
                                        <p:attrNameLst>
                                          <p:attrName>ppt_y</p:attrName>
                                        </p:attrNameLst>
                                      </p:cBhvr>
                                      <p:tavLst>
                                        <p:tav tm="0">
                                          <p:val>
                                            <p:strVal val="#ppt_y"/>
                                          </p:val>
                                        </p:tav>
                                        <p:tav tm="100000">
                                          <p:val>
                                            <p:strVal val="#ppt_y"/>
                                          </p:val>
                                        </p:tav>
                                      </p:tavLst>
                                    </p:anim>
                                  </p:childTnLst>
                                </p:cTn>
                              </p:par>
                            </p:childTnLst>
                          </p:cTn>
                        </p:par>
                        <p:par>
                          <p:cTn id="88" fill="hold">
                            <p:stCondLst>
                              <p:cond delay="1500"/>
                            </p:stCondLst>
                            <p:childTnLst>
                              <p:par>
                                <p:cTn id="89" presetID="53" presetClass="entr" presetSubtype="16" fill="hold" grpId="0" nodeType="afterEffect">
                                  <p:stCondLst>
                                    <p:cond delay="0"/>
                                  </p:stCondLst>
                                  <p:childTnLst>
                                    <p:set>
                                      <p:cBhvr>
                                        <p:cTn id="90" dur="1" fill="hold">
                                          <p:stCondLst>
                                            <p:cond delay="0"/>
                                          </p:stCondLst>
                                        </p:cTn>
                                        <p:tgtEl>
                                          <p:spTgt spid="34"/>
                                        </p:tgtEl>
                                        <p:attrNameLst>
                                          <p:attrName>style.visibility</p:attrName>
                                        </p:attrNameLst>
                                      </p:cBhvr>
                                      <p:to>
                                        <p:strVal val="visible"/>
                                      </p:to>
                                    </p:set>
                                    <p:anim calcmode="lin" valueType="num">
                                      <p:cBhvr>
                                        <p:cTn id="91" dur="500" fill="hold"/>
                                        <p:tgtEl>
                                          <p:spTgt spid="34"/>
                                        </p:tgtEl>
                                        <p:attrNameLst>
                                          <p:attrName>ppt_w</p:attrName>
                                        </p:attrNameLst>
                                      </p:cBhvr>
                                      <p:tavLst>
                                        <p:tav tm="0">
                                          <p:val>
                                            <p:fltVal val="0"/>
                                          </p:val>
                                        </p:tav>
                                        <p:tav tm="100000">
                                          <p:val>
                                            <p:strVal val="#ppt_w"/>
                                          </p:val>
                                        </p:tav>
                                      </p:tavLst>
                                    </p:anim>
                                    <p:anim calcmode="lin" valueType="num">
                                      <p:cBhvr>
                                        <p:cTn id="92" dur="500" fill="hold"/>
                                        <p:tgtEl>
                                          <p:spTgt spid="34"/>
                                        </p:tgtEl>
                                        <p:attrNameLst>
                                          <p:attrName>ppt_h</p:attrName>
                                        </p:attrNameLst>
                                      </p:cBhvr>
                                      <p:tavLst>
                                        <p:tav tm="0">
                                          <p:val>
                                            <p:fltVal val="0"/>
                                          </p:val>
                                        </p:tav>
                                        <p:tav tm="100000">
                                          <p:val>
                                            <p:strVal val="#ppt_h"/>
                                          </p:val>
                                        </p:tav>
                                      </p:tavLst>
                                    </p:anim>
                                    <p:animEffect transition="in" filter="fade">
                                      <p:cBhvr>
                                        <p:cTn id="93" dur="500"/>
                                        <p:tgtEl>
                                          <p:spTgt spid="34"/>
                                        </p:tgtEl>
                                      </p:cBhvr>
                                    </p:animEffect>
                                  </p:childTnLst>
                                </p:cTn>
                              </p:par>
                            </p:childTnLst>
                          </p:cTn>
                        </p:par>
                        <p:par>
                          <p:cTn id="94" fill="hold">
                            <p:stCondLst>
                              <p:cond delay="2000"/>
                            </p:stCondLst>
                            <p:childTnLst>
                              <p:par>
                                <p:cTn id="95" presetID="53" presetClass="entr" presetSubtype="16" fill="hold" grpId="0" nodeType="afterEffect">
                                  <p:stCondLst>
                                    <p:cond delay="0"/>
                                  </p:stCondLst>
                                  <p:iterate type="lt">
                                    <p:tmPct val="10000"/>
                                  </p:iterate>
                                  <p:childTnLst>
                                    <p:set>
                                      <p:cBhvr>
                                        <p:cTn id="96" dur="1" fill="hold">
                                          <p:stCondLst>
                                            <p:cond delay="0"/>
                                          </p:stCondLst>
                                        </p:cTn>
                                        <p:tgtEl>
                                          <p:spTgt spid="32"/>
                                        </p:tgtEl>
                                        <p:attrNameLst>
                                          <p:attrName>style.visibility</p:attrName>
                                        </p:attrNameLst>
                                      </p:cBhvr>
                                      <p:to>
                                        <p:strVal val="visible"/>
                                      </p:to>
                                    </p:set>
                                    <p:anim calcmode="lin" valueType="num">
                                      <p:cBhvr>
                                        <p:cTn id="97" dur="250" fill="hold"/>
                                        <p:tgtEl>
                                          <p:spTgt spid="32"/>
                                        </p:tgtEl>
                                        <p:attrNameLst>
                                          <p:attrName>ppt_w</p:attrName>
                                        </p:attrNameLst>
                                      </p:cBhvr>
                                      <p:tavLst>
                                        <p:tav tm="0">
                                          <p:val>
                                            <p:fltVal val="0"/>
                                          </p:val>
                                        </p:tav>
                                        <p:tav tm="100000">
                                          <p:val>
                                            <p:strVal val="#ppt_w"/>
                                          </p:val>
                                        </p:tav>
                                      </p:tavLst>
                                    </p:anim>
                                    <p:anim calcmode="lin" valueType="num">
                                      <p:cBhvr>
                                        <p:cTn id="98" dur="250" fill="hold"/>
                                        <p:tgtEl>
                                          <p:spTgt spid="32"/>
                                        </p:tgtEl>
                                        <p:attrNameLst>
                                          <p:attrName>ppt_h</p:attrName>
                                        </p:attrNameLst>
                                      </p:cBhvr>
                                      <p:tavLst>
                                        <p:tav tm="0">
                                          <p:val>
                                            <p:fltVal val="0"/>
                                          </p:val>
                                        </p:tav>
                                        <p:tav tm="100000">
                                          <p:val>
                                            <p:strVal val="#ppt_h"/>
                                          </p:val>
                                        </p:tav>
                                      </p:tavLst>
                                    </p:anim>
                                    <p:animEffect transition="in" filter="fade">
                                      <p:cBhvr>
                                        <p:cTn id="99" dur="250"/>
                                        <p:tgtEl>
                                          <p:spTgt spid="32"/>
                                        </p:tgtEl>
                                      </p:cBhvr>
                                    </p:animEffect>
                                  </p:childTnLst>
                                </p:cTn>
                              </p:par>
                            </p:childTnLst>
                          </p:cTn>
                        </p:par>
                        <p:par>
                          <p:cTn id="100" fill="hold">
                            <p:stCondLst>
                              <p:cond delay="6274"/>
                            </p:stCondLst>
                            <p:childTnLst>
                              <p:par>
                                <p:cTn id="101" presetID="53" presetClass="entr" presetSubtype="16" fill="hold" grpId="0" nodeType="afterEffect">
                                  <p:stCondLst>
                                    <p:cond delay="0"/>
                                  </p:stCondLst>
                                  <p:childTnLst>
                                    <p:set>
                                      <p:cBhvr>
                                        <p:cTn id="102" dur="1" fill="hold">
                                          <p:stCondLst>
                                            <p:cond delay="0"/>
                                          </p:stCondLst>
                                        </p:cTn>
                                        <p:tgtEl>
                                          <p:spTgt spid="36"/>
                                        </p:tgtEl>
                                        <p:attrNameLst>
                                          <p:attrName>style.visibility</p:attrName>
                                        </p:attrNameLst>
                                      </p:cBhvr>
                                      <p:to>
                                        <p:strVal val="visible"/>
                                      </p:to>
                                    </p:set>
                                    <p:anim calcmode="lin" valueType="num">
                                      <p:cBhvr>
                                        <p:cTn id="103" dur="500" fill="hold"/>
                                        <p:tgtEl>
                                          <p:spTgt spid="36"/>
                                        </p:tgtEl>
                                        <p:attrNameLst>
                                          <p:attrName>ppt_w</p:attrName>
                                        </p:attrNameLst>
                                      </p:cBhvr>
                                      <p:tavLst>
                                        <p:tav tm="0">
                                          <p:val>
                                            <p:fltVal val="0"/>
                                          </p:val>
                                        </p:tav>
                                        <p:tav tm="100000">
                                          <p:val>
                                            <p:strVal val="#ppt_w"/>
                                          </p:val>
                                        </p:tav>
                                      </p:tavLst>
                                    </p:anim>
                                    <p:anim calcmode="lin" valueType="num">
                                      <p:cBhvr>
                                        <p:cTn id="104" dur="500" fill="hold"/>
                                        <p:tgtEl>
                                          <p:spTgt spid="36"/>
                                        </p:tgtEl>
                                        <p:attrNameLst>
                                          <p:attrName>ppt_h</p:attrName>
                                        </p:attrNameLst>
                                      </p:cBhvr>
                                      <p:tavLst>
                                        <p:tav tm="0">
                                          <p:val>
                                            <p:fltVal val="0"/>
                                          </p:val>
                                        </p:tav>
                                        <p:tav tm="100000">
                                          <p:val>
                                            <p:strVal val="#ppt_h"/>
                                          </p:val>
                                        </p:tav>
                                      </p:tavLst>
                                    </p:anim>
                                    <p:animEffect transition="in" filter="fade">
                                      <p:cBhvr>
                                        <p:cTn id="105" dur="500"/>
                                        <p:tgtEl>
                                          <p:spTgt spid="36"/>
                                        </p:tgtEl>
                                      </p:cBhvr>
                                    </p:animEffect>
                                  </p:childTnLst>
                                </p:cTn>
                              </p:par>
                            </p:childTnLst>
                          </p:cTn>
                        </p:par>
                        <p:par>
                          <p:cTn id="106" fill="hold">
                            <p:stCondLst>
                              <p:cond delay="6774"/>
                            </p:stCondLst>
                            <p:childTnLst>
                              <p:par>
                                <p:cTn id="107" presetID="53" presetClass="entr" presetSubtype="16" fill="hold" grpId="0" nodeType="afterEffect">
                                  <p:stCondLst>
                                    <p:cond delay="0"/>
                                  </p:stCondLst>
                                  <p:iterate type="lt">
                                    <p:tmPct val="10000"/>
                                  </p:iterate>
                                  <p:childTnLst>
                                    <p:set>
                                      <p:cBhvr>
                                        <p:cTn id="108" dur="1" fill="hold">
                                          <p:stCondLst>
                                            <p:cond delay="0"/>
                                          </p:stCondLst>
                                        </p:cTn>
                                        <p:tgtEl>
                                          <p:spTgt spid="35"/>
                                        </p:tgtEl>
                                        <p:attrNameLst>
                                          <p:attrName>style.visibility</p:attrName>
                                        </p:attrNameLst>
                                      </p:cBhvr>
                                      <p:to>
                                        <p:strVal val="visible"/>
                                      </p:to>
                                    </p:set>
                                    <p:anim calcmode="lin" valueType="num">
                                      <p:cBhvr>
                                        <p:cTn id="109" dur="250" fill="hold"/>
                                        <p:tgtEl>
                                          <p:spTgt spid="35"/>
                                        </p:tgtEl>
                                        <p:attrNameLst>
                                          <p:attrName>ppt_w</p:attrName>
                                        </p:attrNameLst>
                                      </p:cBhvr>
                                      <p:tavLst>
                                        <p:tav tm="0">
                                          <p:val>
                                            <p:fltVal val="0"/>
                                          </p:val>
                                        </p:tav>
                                        <p:tav tm="100000">
                                          <p:val>
                                            <p:strVal val="#ppt_w"/>
                                          </p:val>
                                        </p:tav>
                                      </p:tavLst>
                                    </p:anim>
                                    <p:anim calcmode="lin" valueType="num">
                                      <p:cBhvr>
                                        <p:cTn id="110" dur="250" fill="hold"/>
                                        <p:tgtEl>
                                          <p:spTgt spid="35"/>
                                        </p:tgtEl>
                                        <p:attrNameLst>
                                          <p:attrName>ppt_h</p:attrName>
                                        </p:attrNameLst>
                                      </p:cBhvr>
                                      <p:tavLst>
                                        <p:tav tm="0">
                                          <p:val>
                                            <p:fltVal val="0"/>
                                          </p:val>
                                        </p:tav>
                                        <p:tav tm="100000">
                                          <p:val>
                                            <p:strVal val="#ppt_h"/>
                                          </p:val>
                                        </p:tav>
                                      </p:tavLst>
                                    </p:anim>
                                    <p:animEffect transition="in" filter="fade">
                                      <p:cBhvr>
                                        <p:cTn id="111" dur="25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0" grpId="1" animBg="1"/>
      <p:bldP spid="10" grpId="2" animBg="1"/>
      <p:bldP spid="11" grpId="0" animBg="1"/>
      <p:bldP spid="11" grpId="1" animBg="1"/>
      <p:bldP spid="11" grpId="2" animBg="1"/>
      <p:bldP spid="12" grpId="0"/>
      <p:bldP spid="13" grpId="0"/>
      <p:bldP spid="14" grpId="0"/>
      <p:bldP spid="15" grpId="0"/>
      <p:bldP spid="16" grpId="0"/>
      <p:bldP spid="32" grpId="0"/>
      <p:bldP spid="33" grpId="0"/>
      <p:bldP spid="33" grpId="1"/>
      <p:bldP spid="33" grpId="2"/>
      <p:bldP spid="34" grpId="0"/>
      <p:bldP spid="35" grpId="0"/>
      <p:bldP spid="3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2"/>
          <p:cNvGrpSpPr/>
          <p:nvPr/>
        </p:nvGrpSpPr>
        <p:grpSpPr>
          <a:xfrm>
            <a:off x="621672" y="1142632"/>
            <a:ext cx="7900656" cy="1861167"/>
            <a:chOff x="922947" y="1520789"/>
            <a:chExt cx="9581198" cy="2257053"/>
          </a:xfrm>
        </p:grpSpPr>
        <p:sp>
          <p:nvSpPr>
            <p:cNvPr id="37" name="Freeform: Shape 7"/>
            <p:cNvSpPr/>
            <p:nvPr/>
          </p:nvSpPr>
          <p:spPr bwMode="auto">
            <a:xfrm>
              <a:off x="8108846" y="2651068"/>
              <a:ext cx="2395299" cy="1104565"/>
            </a:xfrm>
            <a:custGeom>
              <a:avLst/>
              <a:gdLst>
                <a:gd name="T0" fmla="*/ 207 w 513"/>
                <a:gd name="T1" fmla="*/ 0 h 399"/>
                <a:gd name="T2" fmla="*/ 18 w 513"/>
                <a:gd name="T3" fmla="*/ 377 h 399"/>
                <a:gd name="T4" fmla="*/ 0 w 513"/>
                <a:gd name="T5" fmla="*/ 393 h 399"/>
                <a:gd name="T6" fmla="*/ 294 w 513"/>
                <a:gd name="T7" fmla="*/ 399 h 399"/>
                <a:gd name="T8" fmla="*/ 305 w 513"/>
                <a:gd name="T9" fmla="*/ 398 h 399"/>
                <a:gd name="T10" fmla="*/ 337 w 513"/>
                <a:gd name="T11" fmla="*/ 364 h 399"/>
                <a:gd name="T12" fmla="*/ 513 w 513"/>
                <a:gd name="T13" fmla="*/ 0 h 399"/>
                <a:gd name="T14" fmla="*/ 207 w 513"/>
                <a:gd name="T15" fmla="*/ 0 h 39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13" h="399">
                  <a:moveTo>
                    <a:pt x="207" y="0"/>
                  </a:moveTo>
                  <a:cubicBezTo>
                    <a:pt x="18" y="377"/>
                    <a:pt x="18" y="377"/>
                    <a:pt x="18" y="377"/>
                  </a:cubicBezTo>
                  <a:cubicBezTo>
                    <a:pt x="8" y="398"/>
                    <a:pt x="6" y="392"/>
                    <a:pt x="0" y="393"/>
                  </a:cubicBezTo>
                  <a:cubicBezTo>
                    <a:pt x="294" y="399"/>
                    <a:pt x="294" y="399"/>
                    <a:pt x="294" y="399"/>
                  </a:cubicBezTo>
                  <a:cubicBezTo>
                    <a:pt x="298" y="399"/>
                    <a:pt x="302" y="399"/>
                    <a:pt x="305" y="398"/>
                  </a:cubicBezTo>
                  <a:cubicBezTo>
                    <a:pt x="320" y="397"/>
                    <a:pt x="326" y="387"/>
                    <a:pt x="337" y="364"/>
                  </a:cubicBezTo>
                  <a:cubicBezTo>
                    <a:pt x="513" y="0"/>
                    <a:pt x="513" y="0"/>
                    <a:pt x="513" y="0"/>
                  </a:cubicBezTo>
                  <a:lnTo>
                    <a:pt x="207" y="0"/>
                  </a:lnTo>
                  <a:close/>
                </a:path>
              </a:pathLst>
            </a:custGeom>
            <a:solidFill>
              <a:schemeClr val="accent5">
                <a:lumMod val="75000"/>
              </a:schemeClr>
            </a:solidFill>
            <a:ln>
              <a:noFill/>
            </a:ln>
          </p:spPr>
          <p:txBody>
            <a:bodyPr anchor="ctr"/>
            <a:lstStyle/>
            <a:p>
              <a:pPr algn="ctr"/>
              <a:endParaRPr/>
            </a:p>
          </p:txBody>
        </p:sp>
        <p:sp>
          <p:nvSpPr>
            <p:cNvPr id="38" name="Freeform: Shape 8"/>
            <p:cNvSpPr/>
            <p:nvPr/>
          </p:nvSpPr>
          <p:spPr bwMode="auto">
            <a:xfrm>
              <a:off x="922947" y="1520789"/>
              <a:ext cx="2393328" cy="1130280"/>
            </a:xfrm>
            <a:custGeom>
              <a:avLst/>
              <a:gdLst>
                <a:gd name="T0" fmla="*/ 307 w 513"/>
                <a:gd name="T1" fmla="*/ 408 h 408"/>
                <a:gd name="T2" fmla="*/ 495 w 513"/>
                <a:gd name="T3" fmla="*/ 23 h 408"/>
                <a:gd name="T4" fmla="*/ 513 w 513"/>
                <a:gd name="T5" fmla="*/ 7 h 408"/>
                <a:gd name="T6" fmla="*/ 220 w 513"/>
                <a:gd name="T7" fmla="*/ 0 h 408"/>
                <a:gd name="T8" fmla="*/ 208 w 513"/>
                <a:gd name="T9" fmla="*/ 1 h 408"/>
                <a:gd name="T10" fmla="*/ 177 w 513"/>
                <a:gd name="T11" fmla="*/ 35 h 408"/>
                <a:gd name="T12" fmla="*/ 0 w 513"/>
                <a:gd name="T13" fmla="*/ 408 h 408"/>
                <a:gd name="T14" fmla="*/ 307 w 513"/>
                <a:gd name="T15" fmla="*/ 408 h 40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13" h="408">
                  <a:moveTo>
                    <a:pt x="307" y="408"/>
                  </a:moveTo>
                  <a:cubicBezTo>
                    <a:pt x="495" y="23"/>
                    <a:pt x="495" y="23"/>
                    <a:pt x="495" y="23"/>
                  </a:cubicBezTo>
                  <a:cubicBezTo>
                    <a:pt x="505" y="2"/>
                    <a:pt x="507" y="8"/>
                    <a:pt x="513" y="7"/>
                  </a:cubicBezTo>
                  <a:cubicBezTo>
                    <a:pt x="220" y="0"/>
                    <a:pt x="220" y="0"/>
                    <a:pt x="220" y="0"/>
                  </a:cubicBezTo>
                  <a:cubicBezTo>
                    <a:pt x="215" y="1"/>
                    <a:pt x="211" y="1"/>
                    <a:pt x="208" y="1"/>
                  </a:cubicBezTo>
                  <a:cubicBezTo>
                    <a:pt x="193" y="2"/>
                    <a:pt x="187" y="13"/>
                    <a:pt x="177" y="35"/>
                  </a:cubicBezTo>
                  <a:cubicBezTo>
                    <a:pt x="0" y="408"/>
                    <a:pt x="0" y="408"/>
                    <a:pt x="0" y="408"/>
                  </a:cubicBezTo>
                  <a:lnTo>
                    <a:pt x="307" y="408"/>
                  </a:lnTo>
                  <a:close/>
                </a:path>
              </a:pathLst>
            </a:custGeom>
            <a:solidFill>
              <a:schemeClr val="accent2">
                <a:lumMod val="75000"/>
              </a:schemeClr>
            </a:solidFill>
            <a:ln>
              <a:noFill/>
            </a:ln>
          </p:spPr>
          <p:txBody>
            <a:bodyPr anchor="ctr"/>
            <a:lstStyle/>
            <a:p>
              <a:pPr algn="ctr"/>
              <a:endParaRPr/>
            </a:p>
          </p:txBody>
        </p:sp>
        <p:sp>
          <p:nvSpPr>
            <p:cNvPr id="39" name="Freeform: Shape 9"/>
            <p:cNvSpPr/>
            <p:nvPr/>
          </p:nvSpPr>
          <p:spPr bwMode="auto">
            <a:xfrm>
              <a:off x="922947" y="2651069"/>
              <a:ext cx="2393328" cy="1126773"/>
            </a:xfrm>
            <a:custGeom>
              <a:avLst/>
              <a:gdLst>
                <a:gd name="T0" fmla="*/ 307 w 513"/>
                <a:gd name="T1" fmla="*/ 0 h 407"/>
                <a:gd name="T2" fmla="*/ 495 w 513"/>
                <a:gd name="T3" fmla="*/ 384 h 407"/>
                <a:gd name="T4" fmla="*/ 513 w 513"/>
                <a:gd name="T5" fmla="*/ 401 h 407"/>
                <a:gd name="T6" fmla="*/ 220 w 513"/>
                <a:gd name="T7" fmla="*/ 407 h 407"/>
                <a:gd name="T8" fmla="*/ 208 w 513"/>
                <a:gd name="T9" fmla="*/ 406 h 407"/>
                <a:gd name="T10" fmla="*/ 177 w 513"/>
                <a:gd name="T11" fmla="*/ 372 h 407"/>
                <a:gd name="T12" fmla="*/ 0 w 513"/>
                <a:gd name="T13" fmla="*/ 0 h 407"/>
                <a:gd name="T14" fmla="*/ 307 w 513"/>
                <a:gd name="T15" fmla="*/ 0 h 40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13" h="407">
                  <a:moveTo>
                    <a:pt x="307" y="0"/>
                  </a:moveTo>
                  <a:cubicBezTo>
                    <a:pt x="495" y="384"/>
                    <a:pt x="495" y="384"/>
                    <a:pt x="495" y="384"/>
                  </a:cubicBezTo>
                  <a:cubicBezTo>
                    <a:pt x="505" y="406"/>
                    <a:pt x="507" y="400"/>
                    <a:pt x="513" y="401"/>
                  </a:cubicBezTo>
                  <a:cubicBezTo>
                    <a:pt x="220" y="407"/>
                    <a:pt x="220" y="407"/>
                    <a:pt x="220" y="407"/>
                  </a:cubicBezTo>
                  <a:cubicBezTo>
                    <a:pt x="215" y="407"/>
                    <a:pt x="211" y="407"/>
                    <a:pt x="208" y="406"/>
                  </a:cubicBezTo>
                  <a:cubicBezTo>
                    <a:pt x="193" y="405"/>
                    <a:pt x="187" y="395"/>
                    <a:pt x="177" y="372"/>
                  </a:cubicBezTo>
                  <a:cubicBezTo>
                    <a:pt x="0" y="0"/>
                    <a:pt x="0" y="0"/>
                    <a:pt x="0" y="0"/>
                  </a:cubicBezTo>
                  <a:lnTo>
                    <a:pt x="307" y="0"/>
                  </a:lnTo>
                  <a:close/>
                </a:path>
              </a:pathLst>
            </a:custGeom>
            <a:solidFill>
              <a:schemeClr val="accent2">
                <a:lumMod val="75000"/>
              </a:schemeClr>
            </a:solidFill>
            <a:ln>
              <a:noFill/>
            </a:ln>
          </p:spPr>
          <p:txBody>
            <a:bodyPr anchor="ctr"/>
            <a:lstStyle/>
            <a:p>
              <a:pPr algn="ctr"/>
              <a:endParaRPr/>
            </a:p>
          </p:txBody>
        </p:sp>
        <p:sp>
          <p:nvSpPr>
            <p:cNvPr id="40" name="Freeform: Shape 10"/>
            <p:cNvSpPr/>
            <p:nvPr/>
          </p:nvSpPr>
          <p:spPr bwMode="auto">
            <a:xfrm>
              <a:off x="8108846" y="1541829"/>
              <a:ext cx="2395299" cy="1109240"/>
            </a:xfrm>
            <a:custGeom>
              <a:avLst/>
              <a:gdLst>
                <a:gd name="T0" fmla="*/ 207 w 513"/>
                <a:gd name="T1" fmla="*/ 400 h 400"/>
                <a:gd name="T2" fmla="*/ 18 w 513"/>
                <a:gd name="T3" fmla="*/ 23 h 400"/>
                <a:gd name="T4" fmla="*/ 0 w 513"/>
                <a:gd name="T5" fmla="*/ 7 h 400"/>
                <a:gd name="T6" fmla="*/ 294 w 513"/>
                <a:gd name="T7" fmla="*/ 0 h 400"/>
                <a:gd name="T8" fmla="*/ 305 w 513"/>
                <a:gd name="T9" fmla="*/ 1 h 400"/>
                <a:gd name="T10" fmla="*/ 337 w 513"/>
                <a:gd name="T11" fmla="*/ 35 h 400"/>
                <a:gd name="T12" fmla="*/ 513 w 513"/>
                <a:gd name="T13" fmla="*/ 400 h 400"/>
                <a:gd name="T14" fmla="*/ 207 w 513"/>
                <a:gd name="T15" fmla="*/ 400 h 40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13" h="400">
                  <a:moveTo>
                    <a:pt x="207" y="400"/>
                  </a:moveTo>
                  <a:cubicBezTo>
                    <a:pt x="18" y="23"/>
                    <a:pt x="18" y="23"/>
                    <a:pt x="18" y="23"/>
                  </a:cubicBezTo>
                  <a:cubicBezTo>
                    <a:pt x="8" y="1"/>
                    <a:pt x="6" y="7"/>
                    <a:pt x="0" y="7"/>
                  </a:cubicBezTo>
                  <a:cubicBezTo>
                    <a:pt x="294" y="0"/>
                    <a:pt x="294" y="0"/>
                    <a:pt x="294" y="0"/>
                  </a:cubicBezTo>
                  <a:cubicBezTo>
                    <a:pt x="298" y="1"/>
                    <a:pt x="302" y="1"/>
                    <a:pt x="305" y="1"/>
                  </a:cubicBezTo>
                  <a:cubicBezTo>
                    <a:pt x="320" y="2"/>
                    <a:pt x="326" y="12"/>
                    <a:pt x="337" y="35"/>
                  </a:cubicBezTo>
                  <a:cubicBezTo>
                    <a:pt x="513" y="400"/>
                    <a:pt x="513" y="400"/>
                    <a:pt x="513" y="400"/>
                  </a:cubicBezTo>
                  <a:lnTo>
                    <a:pt x="207" y="400"/>
                  </a:lnTo>
                  <a:close/>
                </a:path>
              </a:pathLst>
            </a:custGeom>
            <a:solidFill>
              <a:schemeClr val="accent5">
                <a:lumMod val="75000"/>
              </a:schemeClr>
            </a:solidFill>
            <a:ln>
              <a:noFill/>
            </a:ln>
          </p:spPr>
          <p:txBody>
            <a:bodyPr anchor="ctr"/>
            <a:lstStyle/>
            <a:p>
              <a:pPr algn="ctr"/>
              <a:endParaRPr/>
            </a:p>
          </p:txBody>
        </p:sp>
        <p:sp>
          <p:nvSpPr>
            <p:cNvPr id="41" name="Freeform: Shape 11"/>
            <p:cNvSpPr/>
            <p:nvPr/>
          </p:nvSpPr>
          <p:spPr bwMode="auto">
            <a:xfrm>
              <a:off x="4987457" y="1520789"/>
              <a:ext cx="2393328" cy="1130280"/>
            </a:xfrm>
            <a:custGeom>
              <a:avLst/>
              <a:gdLst>
                <a:gd name="T0" fmla="*/ 306 w 513"/>
                <a:gd name="T1" fmla="*/ 408 h 408"/>
                <a:gd name="T2" fmla="*/ 495 w 513"/>
                <a:gd name="T3" fmla="*/ 23 h 408"/>
                <a:gd name="T4" fmla="*/ 510 w 513"/>
                <a:gd name="T5" fmla="*/ 7 h 408"/>
                <a:gd name="T6" fmla="*/ 513 w 513"/>
                <a:gd name="T7" fmla="*/ 7 h 408"/>
                <a:gd name="T8" fmla="*/ 219 w 513"/>
                <a:gd name="T9" fmla="*/ 0 h 408"/>
                <a:gd name="T10" fmla="*/ 208 w 513"/>
                <a:gd name="T11" fmla="*/ 1 h 408"/>
                <a:gd name="T12" fmla="*/ 176 w 513"/>
                <a:gd name="T13" fmla="*/ 35 h 408"/>
                <a:gd name="T14" fmla="*/ 0 w 513"/>
                <a:gd name="T15" fmla="*/ 408 h 408"/>
                <a:gd name="T16" fmla="*/ 306 w 513"/>
                <a:gd name="T17" fmla="*/ 408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13" h="408">
                  <a:moveTo>
                    <a:pt x="306" y="408"/>
                  </a:moveTo>
                  <a:cubicBezTo>
                    <a:pt x="495" y="23"/>
                    <a:pt x="495" y="23"/>
                    <a:pt x="495" y="23"/>
                  </a:cubicBezTo>
                  <a:cubicBezTo>
                    <a:pt x="503" y="6"/>
                    <a:pt x="506" y="6"/>
                    <a:pt x="510" y="7"/>
                  </a:cubicBezTo>
                  <a:cubicBezTo>
                    <a:pt x="511" y="7"/>
                    <a:pt x="512" y="7"/>
                    <a:pt x="513" y="7"/>
                  </a:cubicBezTo>
                  <a:cubicBezTo>
                    <a:pt x="219" y="0"/>
                    <a:pt x="219" y="0"/>
                    <a:pt x="219" y="0"/>
                  </a:cubicBezTo>
                  <a:cubicBezTo>
                    <a:pt x="215" y="1"/>
                    <a:pt x="211" y="1"/>
                    <a:pt x="208" y="1"/>
                  </a:cubicBezTo>
                  <a:cubicBezTo>
                    <a:pt x="193" y="2"/>
                    <a:pt x="187" y="13"/>
                    <a:pt x="176" y="35"/>
                  </a:cubicBezTo>
                  <a:cubicBezTo>
                    <a:pt x="0" y="408"/>
                    <a:pt x="0" y="408"/>
                    <a:pt x="0" y="408"/>
                  </a:cubicBezTo>
                  <a:cubicBezTo>
                    <a:pt x="306" y="408"/>
                    <a:pt x="306" y="408"/>
                    <a:pt x="306" y="408"/>
                  </a:cubicBezTo>
                </a:path>
              </a:pathLst>
            </a:custGeom>
            <a:solidFill>
              <a:schemeClr val="accent3">
                <a:lumMod val="75000"/>
              </a:schemeClr>
            </a:solidFill>
            <a:ln>
              <a:noFill/>
            </a:ln>
          </p:spPr>
          <p:txBody>
            <a:bodyPr anchor="ctr"/>
            <a:lstStyle/>
            <a:p>
              <a:pPr algn="ctr"/>
              <a:endParaRPr/>
            </a:p>
          </p:txBody>
        </p:sp>
        <p:sp>
          <p:nvSpPr>
            <p:cNvPr id="42" name="Freeform: Shape 12"/>
            <p:cNvSpPr/>
            <p:nvPr/>
          </p:nvSpPr>
          <p:spPr bwMode="auto">
            <a:xfrm>
              <a:off x="4044334" y="2628861"/>
              <a:ext cx="2365705" cy="1126773"/>
            </a:xfrm>
            <a:custGeom>
              <a:avLst/>
              <a:gdLst>
                <a:gd name="T0" fmla="*/ 207 w 507"/>
                <a:gd name="T1" fmla="*/ 0 h 407"/>
                <a:gd name="T2" fmla="*/ 18 w 507"/>
                <a:gd name="T3" fmla="*/ 385 h 407"/>
                <a:gd name="T4" fmla="*/ 3 w 507"/>
                <a:gd name="T5" fmla="*/ 401 h 407"/>
                <a:gd name="T6" fmla="*/ 0 w 507"/>
                <a:gd name="T7" fmla="*/ 401 h 407"/>
                <a:gd name="T8" fmla="*/ 294 w 507"/>
                <a:gd name="T9" fmla="*/ 407 h 407"/>
                <a:gd name="T10" fmla="*/ 305 w 507"/>
                <a:gd name="T11" fmla="*/ 406 h 407"/>
                <a:gd name="T12" fmla="*/ 337 w 507"/>
                <a:gd name="T13" fmla="*/ 372 h 407"/>
                <a:gd name="T14" fmla="*/ 507 w 507"/>
                <a:gd name="T15" fmla="*/ 14 h 407"/>
                <a:gd name="T16" fmla="*/ 207 w 507"/>
                <a:gd name="T17"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07" h="407">
                  <a:moveTo>
                    <a:pt x="207" y="0"/>
                  </a:moveTo>
                  <a:cubicBezTo>
                    <a:pt x="18" y="385"/>
                    <a:pt x="18" y="385"/>
                    <a:pt x="18" y="385"/>
                  </a:cubicBezTo>
                  <a:cubicBezTo>
                    <a:pt x="10" y="402"/>
                    <a:pt x="7" y="401"/>
                    <a:pt x="3" y="401"/>
                  </a:cubicBezTo>
                  <a:cubicBezTo>
                    <a:pt x="2" y="401"/>
                    <a:pt x="1" y="401"/>
                    <a:pt x="0" y="401"/>
                  </a:cubicBezTo>
                  <a:cubicBezTo>
                    <a:pt x="294" y="407"/>
                    <a:pt x="294" y="407"/>
                    <a:pt x="294" y="407"/>
                  </a:cubicBezTo>
                  <a:cubicBezTo>
                    <a:pt x="298" y="407"/>
                    <a:pt x="302" y="407"/>
                    <a:pt x="305" y="406"/>
                  </a:cubicBezTo>
                  <a:cubicBezTo>
                    <a:pt x="320" y="405"/>
                    <a:pt x="326" y="395"/>
                    <a:pt x="337" y="372"/>
                  </a:cubicBezTo>
                  <a:cubicBezTo>
                    <a:pt x="507" y="14"/>
                    <a:pt x="507" y="14"/>
                    <a:pt x="507" y="14"/>
                  </a:cubicBezTo>
                  <a:cubicBezTo>
                    <a:pt x="207" y="0"/>
                    <a:pt x="207" y="0"/>
                    <a:pt x="207" y="0"/>
                  </a:cubicBezTo>
                </a:path>
              </a:pathLst>
            </a:custGeom>
            <a:solidFill>
              <a:schemeClr val="accent3">
                <a:lumMod val="75000"/>
              </a:schemeClr>
            </a:solidFill>
            <a:ln>
              <a:noFill/>
            </a:ln>
          </p:spPr>
          <p:txBody>
            <a:bodyPr anchor="ctr"/>
            <a:lstStyle/>
            <a:p>
              <a:pPr algn="ctr"/>
              <a:endParaRPr/>
            </a:p>
          </p:txBody>
        </p:sp>
        <p:sp>
          <p:nvSpPr>
            <p:cNvPr id="43" name="Freeform: Shape 13"/>
            <p:cNvSpPr/>
            <p:nvPr/>
          </p:nvSpPr>
          <p:spPr bwMode="auto">
            <a:xfrm>
              <a:off x="4922347" y="2628860"/>
              <a:ext cx="1469933" cy="974823"/>
            </a:xfrm>
            <a:custGeom>
              <a:avLst/>
              <a:gdLst>
                <a:gd name="T0" fmla="*/ 19 w 315"/>
                <a:gd name="T1" fmla="*/ 0 h 352"/>
                <a:gd name="T2" fmla="*/ 0 w 315"/>
                <a:gd name="T3" fmla="*/ 40 h 352"/>
                <a:gd name="T4" fmla="*/ 158 w 315"/>
                <a:gd name="T5" fmla="*/ 352 h 352"/>
                <a:gd name="T6" fmla="*/ 158 w 315"/>
                <a:gd name="T7" fmla="*/ 352 h 352"/>
                <a:gd name="T8" fmla="*/ 315 w 315"/>
                <a:gd name="T9" fmla="*/ 20 h 352"/>
                <a:gd name="T10" fmla="*/ 312 w 315"/>
                <a:gd name="T11" fmla="*/ 14 h 352"/>
                <a:gd name="T12" fmla="*/ 184 w 315"/>
                <a:gd name="T13" fmla="*/ 8 h 352"/>
                <a:gd name="T14" fmla="*/ 19 w 315"/>
                <a:gd name="T15" fmla="*/ 0 h 3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5" h="352">
                  <a:moveTo>
                    <a:pt x="19" y="0"/>
                  </a:moveTo>
                  <a:cubicBezTo>
                    <a:pt x="0" y="40"/>
                    <a:pt x="0" y="40"/>
                    <a:pt x="0" y="40"/>
                  </a:cubicBezTo>
                  <a:cubicBezTo>
                    <a:pt x="0" y="40"/>
                    <a:pt x="155" y="352"/>
                    <a:pt x="158" y="352"/>
                  </a:cubicBezTo>
                  <a:cubicBezTo>
                    <a:pt x="158" y="352"/>
                    <a:pt x="158" y="352"/>
                    <a:pt x="158" y="352"/>
                  </a:cubicBezTo>
                  <a:cubicBezTo>
                    <a:pt x="315" y="20"/>
                    <a:pt x="315" y="20"/>
                    <a:pt x="315" y="20"/>
                  </a:cubicBezTo>
                  <a:cubicBezTo>
                    <a:pt x="312" y="14"/>
                    <a:pt x="312" y="14"/>
                    <a:pt x="312" y="14"/>
                  </a:cubicBezTo>
                  <a:cubicBezTo>
                    <a:pt x="184" y="8"/>
                    <a:pt x="184" y="8"/>
                    <a:pt x="184" y="8"/>
                  </a:cubicBezTo>
                  <a:cubicBezTo>
                    <a:pt x="19" y="0"/>
                    <a:pt x="19" y="0"/>
                    <a:pt x="19" y="0"/>
                  </a:cubicBezTo>
                </a:path>
              </a:pathLst>
            </a:custGeom>
            <a:solidFill>
              <a:schemeClr val="accent3">
                <a:lumMod val="50000"/>
              </a:schemeClr>
            </a:solidFill>
            <a:ln>
              <a:noFill/>
            </a:ln>
          </p:spPr>
          <p:txBody>
            <a:bodyPr anchor="ctr"/>
            <a:lstStyle/>
            <a:p>
              <a:pPr algn="ctr"/>
              <a:endParaRPr/>
            </a:p>
          </p:txBody>
        </p:sp>
        <p:sp>
          <p:nvSpPr>
            <p:cNvPr id="44" name="Freeform: Shape 14"/>
            <p:cNvSpPr/>
            <p:nvPr/>
          </p:nvSpPr>
          <p:spPr bwMode="auto">
            <a:xfrm>
              <a:off x="4044334" y="1541829"/>
              <a:ext cx="2389380" cy="1131449"/>
            </a:xfrm>
            <a:custGeom>
              <a:avLst/>
              <a:gdLst>
                <a:gd name="T0" fmla="*/ 207 w 512"/>
                <a:gd name="T1" fmla="*/ 408 h 408"/>
                <a:gd name="T2" fmla="*/ 18 w 512"/>
                <a:gd name="T3" fmla="*/ 23 h 408"/>
                <a:gd name="T4" fmla="*/ 0 w 512"/>
                <a:gd name="T5" fmla="*/ 7 h 408"/>
                <a:gd name="T6" fmla="*/ 294 w 512"/>
                <a:gd name="T7" fmla="*/ 0 h 408"/>
                <a:gd name="T8" fmla="*/ 305 w 512"/>
                <a:gd name="T9" fmla="*/ 1 h 408"/>
                <a:gd name="T10" fmla="*/ 335 w 512"/>
                <a:gd name="T11" fmla="*/ 36 h 408"/>
                <a:gd name="T12" fmla="*/ 512 w 512"/>
                <a:gd name="T13" fmla="*/ 408 h 408"/>
                <a:gd name="T14" fmla="*/ 207 w 512"/>
                <a:gd name="T15" fmla="*/ 408 h 40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12" h="408">
                  <a:moveTo>
                    <a:pt x="207" y="408"/>
                  </a:moveTo>
                  <a:cubicBezTo>
                    <a:pt x="18" y="23"/>
                    <a:pt x="18" y="23"/>
                    <a:pt x="18" y="23"/>
                  </a:cubicBezTo>
                  <a:cubicBezTo>
                    <a:pt x="8" y="1"/>
                    <a:pt x="6" y="7"/>
                    <a:pt x="0" y="7"/>
                  </a:cubicBezTo>
                  <a:cubicBezTo>
                    <a:pt x="294" y="0"/>
                    <a:pt x="294" y="0"/>
                    <a:pt x="294" y="0"/>
                  </a:cubicBezTo>
                  <a:cubicBezTo>
                    <a:pt x="298" y="1"/>
                    <a:pt x="302" y="1"/>
                    <a:pt x="305" y="1"/>
                  </a:cubicBezTo>
                  <a:cubicBezTo>
                    <a:pt x="320" y="2"/>
                    <a:pt x="326" y="12"/>
                    <a:pt x="335" y="36"/>
                  </a:cubicBezTo>
                  <a:cubicBezTo>
                    <a:pt x="512" y="408"/>
                    <a:pt x="512" y="408"/>
                    <a:pt x="512" y="408"/>
                  </a:cubicBezTo>
                  <a:lnTo>
                    <a:pt x="207" y="408"/>
                  </a:lnTo>
                  <a:close/>
                </a:path>
              </a:pathLst>
            </a:custGeom>
            <a:solidFill>
              <a:schemeClr val="accent4">
                <a:lumMod val="75000"/>
              </a:schemeClr>
            </a:solidFill>
            <a:ln>
              <a:noFill/>
            </a:ln>
          </p:spPr>
          <p:txBody>
            <a:bodyPr anchor="ctr"/>
            <a:lstStyle/>
            <a:p>
              <a:pPr algn="ctr"/>
              <a:endParaRPr/>
            </a:p>
          </p:txBody>
        </p:sp>
        <p:sp>
          <p:nvSpPr>
            <p:cNvPr id="45" name="Freeform: Shape 15"/>
            <p:cNvSpPr/>
            <p:nvPr/>
          </p:nvSpPr>
          <p:spPr bwMode="auto">
            <a:xfrm>
              <a:off x="4987457" y="2651069"/>
              <a:ext cx="2393328" cy="1126773"/>
            </a:xfrm>
            <a:custGeom>
              <a:avLst/>
              <a:gdLst>
                <a:gd name="T0" fmla="*/ 306 w 513"/>
                <a:gd name="T1" fmla="*/ 0 h 407"/>
                <a:gd name="T2" fmla="*/ 495 w 513"/>
                <a:gd name="T3" fmla="*/ 384 h 407"/>
                <a:gd name="T4" fmla="*/ 513 w 513"/>
                <a:gd name="T5" fmla="*/ 401 h 407"/>
                <a:gd name="T6" fmla="*/ 219 w 513"/>
                <a:gd name="T7" fmla="*/ 407 h 407"/>
                <a:gd name="T8" fmla="*/ 208 w 513"/>
                <a:gd name="T9" fmla="*/ 406 h 407"/>
                <a:gd name="T10" fmla="*/ 176 w 513"/>
                <a:gd name="T11" fmla="*/ 372 h 407"/>
                <a:gd name="T12" fmla="*/ 0 w 513"/>
                <a:gd name="T13" fmla="*/ 0 h 407"/>
                <a:gd name="T14" fmla="*/ 306 w 513"/>
                <a:gd name="T15" fmla="*/ 0 h 40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13" h="407">
                  <a:moveTo>
                    <a:pt x="306" y="0"/>
                  </a:moveTo>
                  <a:cubicBezTo>
                    <a:pt x="495" y="384"/>
                    <a:pt x="495" y="384"/>
                    <a:pt x="495" y="384"/>
                  </a:cubicBezTo>
                  <a:cubicBezTo>
                    <a:pt x="505" y="406"/>
                    <a:pt x="507" y="400"/>
                    <a:pt x="513" y="401"/>
                  </a:cubicBezTo>
                  <a:cubicBezTo>
                    <a:pt x="219" y="407"/>
                    <a:pt x="219" y="407"/>
                    <a:pt x="219" y="407"/>
                  </a:cubicBezTo>
                  <a:cubicBezTo>
                    <a:pt x="215" y="407"/>
                    <a:pt x="211" y="407"/>
                    <a:pt x="208" y="406"/>
                  </a:cubicBezTo>
                  <a:cubicBezTo>
                    <a:pt x="193" y="405"/>
                    <a:pt x="187" y="395"/>
                    <a:pt x="176" y="372"/>
                  </a:cubicBezTo>
                  <a:cubicBezTo>
                    <a:pt x="0" y="0"/>
                    <a:pt x="0" y="0"/>
                    <a:pt x="0" y="0"/>
                  </a:cubicBezTo>
                  <a:lnTo>
                    <a:pt x="306" y="0"/>
                  </a:lnTo>
                  <a:close/>
                </a:path>
              </a:pathLst>
            </a:custGeom>
            <a:solidFill>
              <a:schemeClr val="accent4">
                <a:lumMod val="75000"/>
              </a:schemeClr>
            </a:solidFill>
            <a:ln>
              <a:noFill/>
            </a:ln>
          </p:spPr>
          <p:txBody>
            <a:bodyPr anchor="ctr"/>
            <a:lstStyle/>
            <a:p>
              <a:pPr algn="ctr"/>
              <a:endParaRPr/>
            </a:p>
          </p:txBody>
        </p:sp>
        <p:sp>
          <p:nvSpPr>
            <p:cNvPr id="46" name="Freeform: Shape 16"/>
            <p:cNvSpPr/>
            <p:nvPr/>
          </p:nvSpPr>
          <p:spPr bwMode="auto">
            <a:xfrm>
              <a:off x="5999639" y="2651069"/>
              <a:ext cx="2507764" cy="1126773"/>
            </a:xfrm>
            <a:custGeom>
              <a:avLst/>
              <a:gdLst>
                <a:gd name="T0" fmla="*/ 214 w 537"/>
                <a:gd name="T1" fmla="*/ 0 h 407"/>
                <a:gd name="T2" fmla="*/ 26 w 537"/>
                <a:gd name="T3" fmla="*/ 384 h 407"/>
                <a:gd name="T4" fmla="*/ 0 w 537"/>
                <a:gd name="T5" fmla="*/ 407 h 407"/>
                <a:gd name="T6" fmla="*/ 301 w 537"/>
                <a:gd name="T7" fmla="*/ 407 h 407"/>
                <a:gd name="T8" fmla="*/ 313 w 537"/>
                <a:gd name="T9" fmla="*/ 406 h 407"/>
                <a:gd name="T10" fmla="*/ 360 w 537"/>
                <a:gd name="T11" fmla="*/ 372 h 407"/>
                <a:gd name="T12" fmla="*/ 537 w 537"/>
                <a:gd name="T13" fmla="*/ 0 h 407"/>
                <a:gd name="T14" fmla="*/ 214 w 537"/>
                <a:gd name="T15" fmla="*/ 0 h 40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37" h="407">
                  <a:moveTo>
                    <a:pt x="214" y="0"/>
                  </a:moveTo>
                  <a:cubicBezTo>
                    <a:pt x="26" y="384"/>
                    <a:pt x="26" y="384"/>
                    <a:pt x="26" y="384"/>
                  </a:cubicBezTo>
                  <a:cubicBezTo>
                    <a:pt x="16" y="406"/>
                    <a:pt x="6" y="407"/>
                    <a:pt x="0" y="407"/>
                  </a:cubicBezTo>
                  <a:cubicBezTo>
                    <a:pt x="301" y="407"/>
                    <a:pt x="301" y="407"/>
                    <a:pt x="301" y="407"/>
                  </a:cubicBezTo>
                  <a:cubicBezTo>
                    <a:pt x="306" y="407"/>
                    <a:pt x="310" y="407"/>
                    <a:pt x="313" y="406"/>
                  </a:cubicBezTo>
                  <a:cubicBezTo>
                    <a:pt x="328" y="405"/>
                    <a:pt x="349" y="395"/>
                    <a:pt x="360" y="372"/>
                  </a:cubicBezTo>
                  <a:cubicBezTo>
                    <a:pt x="537" y="0"/>
                    <a:pt x="537" y="0"/>
                    <a:pt x="537" y="0"/>
                  </a:cubicBezTo>
                  <a:cubicBezTo>
                    <a:pt x="214" y="0"/>
                    <a:pt x="214" y="0"/>
                    <a:pt x="214" y="0"/>
                  </a:cubicBezTo>
                </a:path>
              </a:pathLst>
            </a:custGeom>
            <a:solidFill>
              <a:schemeClr val="accent5"/>
            </a:solidFill>
            <a:ln>
              <a:noFill/>
            </a:ln>
          </p:spPr>
          <p:txBody>
            <a:bodyPr anchor="ctr"/>
            <a:lstStyle/>
            <a:p>
              <a:pPr algn="ctr"/>
              <a:endParaRPr/>
            </a:p>
          </p:txBody>
        </p:sp>
        <p:sp>
          <p:nvSpPr>
            <p:cNvPr id="47" name="Freeform: Shape 17"/>
            <p:cNvSpPr/>
            <p:nvPr/>
          </p:nvSpPr>
          <p:spPr bwMode="auto">
            <a:xfrm>
              <a:off x="6984199" y="1541829"/>
              <a:ext cx="2507764" cy="1131449"/>
            </a:xfrm>
            <a:custGeom>
              <a:avLst/>
              <a:gdLst>
                <a:gd name="T0" fmla="*/ 323 w 537"/>
                <a:gd name="T1" fmla="*/ 408 h 408"/>
                <a:gd name="T2" fmla="*/ 511 w 537"/>
                <a:gd name="T3" fmla="*/ 23 h 408"/>
                <a:gd name="T4" fmla="*/ 537 w 537"/>
                <a:gd name="T5" fmla="*/ 0 h 408"/>
                <a:gd name="T6" fmla="*/ 236 w 537"/>
                <a:gd name="T7" fmla="*/ 0 h 408"/>
                <a:gd name="T8" fmla="*/ 224 w 537"/>
                <a:gd name="T9" fmla="*/ 1 h 408"/>
                <a:gd name="T10" fmla="*/ 177 w 537"/>
                <a:gd name="T11" fmla="*/ 35 h 408"/>
                <a:gd name="T12" fmla="*/ 0 w 537"/>
                <a:gd name="T13" fmla="*/ 408 h 408"/>
                <a:gd name="T14" fmla="*/ 323 w 537"/>
                <a:gd name="T15" fmla="*/ 408 h 40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37" h="408">
                  <a:moveTo>
                    <a:pt x="323" y="408"/>
                  </a:moveTo>
                  <a:cubicBezTo>
                    <a:pt x="511" y="23"/>
                    <a:pt x="511" y="23"/>
                    <a:pt x="511" y="23"/>
                  </a:cubicBezTo>
                  <a:cubicBezTo>
                    <a:pt x="521" y="1"/>
                    <a:pt x="531" y="1"/>
                    <a:pt x="537" y="0"/>
                  </a:cubicBezTo>
                  <a:cubicBezTo>
                    <a:pt x="236" y="0"/>
                    <a:pt x="236" y="0"/>
                    <a:pt x="236" y="0"/>
                  </a:cubicBezTo>
                  <a:cubicBezTo>
                    <a:pt x="231" y="1"/>
                    <a:pt x="227" y="1"/>
                    <a:pt x="224" y="1"/>
                  </a:cubicBezTo>
                  <a:cubicBezTo>
                    <a:pt x="209" y="2"/>
                    <a:pt x="188" y="12"/>
                    <a:pt x="177" y="35"/>
                  </a:cubicBezTo>
                  <a:cubicBezTo>
                    <a:pt x="0" y="408"/>
                    <a:pt x="0" y="408"/>
                    <a:pt x="0" y="408"/>
                  </a:cubicBezTo>
                  <a:cubicBezTo>
                    <a:pt x="323" y="408"/>
                    <a:pt x="323" y="408"/>
                    <a:pt x="323" y="408"/>
                  </a:cubicBezTo>
                </a:path>
              </a:pathLst>
            </a:custGeom>
            <a:solidFill>
              <a:schemeClr val="accent5"/>
            </a:solidFill>
            <a:ln>
              <a:noFill/>
            </a:ln>
          </p:spPr>
          <p:txBody>
            <a:bodyPr anchor="ctr"/>
            <a:lstStyle/>
            <a:p>
              <a:pPr algn="ctr"/>
              <a:endParaRPr/>
            </a:p>
          </p:txBody>
        </p:sp>
        <p:sp>
          <p:nvSpPr>
            <p:cNvPr id="48" name="Freeform: Shape 18"/>
            <p:cNvSpPr/>
            <p:nvPr/>
          </p:nvSpPr>
          <p:spPr bwMode="auto">
            <a:xfrm>
              <a:off x="1935130" y="2651069"/>
              <a:ext cx="2505791" cy="1126773"/>
            </a:xfrm>
            <a:custGeom>
              <a:avLst/>
              <a:gdLst>
                <a:gd name="T0" fmla="*/ 215 w 537"/>
                <a:gd name="T1" fmla="*/ 0 h 407"/>
                <a:gd name="T2" fmla="*/ 26 w 537"/>
                <a:gd name="T3" fmla="*/ 384 h 407"/>
                <a:gd name="T4" fmla="*/ 0 w 537"/>
                <a:gd name="T5" fmla="*/ 407 h 407"/>
                <a:gd name="T6" fmla="*/ 301 w 537"/>
                <a:gd name="T7" fmla="*/ 407 h 407"/>
                <a:gd name="T8" fmla="*/ 313 w 537"/>
                <a:gd name="T9" fmla="*/ 406 h 407"/>
                <a:gd name="T10" fmla="*/ 360 w 537"/>
                <a:gd name="T11" fmla="*/ 372 h 407"/>
                <a:gd name="T12" fmla="*/ 537 w 537"/>
                <a:gd name="T13" fmla="*/ 0 h 407"/>
                <a:gd name="T14" fmla="*/ 215 w 537"/>
                <a:gd name="T15" fmla="*/ 0 h 40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37" h="407">
                  <a:moveTo>
                    <a:pt x="215" y="0"/>
                  </a:moveTo>
                  <a:cubicBezTo>
                    <a:pt x="26" y="384"/>
                    <a:pt x="26" y="384"/>
                    <a:pt x="26" y="384"/>
                  </a:cubicBezTo>
                  <a:cubicBezTo>
                    <a:pt x="16" y="406"/>
                    <a:pt x="6" y="407"/>
                    <a:pt x="0" y="407"/>
                  </a:cubicBezTo>
                  <a:cubicBezTo>
                    <a:pt x="301" y="407"/>
                    <a:pt x="301" y="407"/>
                    <a:pt x="301" y="407"/>
                  </a:cubicBezTo>
                  <a:cubicBezTo>
                    <a:pt x="306" y="407"/>
                    <a:pt x="310" y="407"/>
                    <a:pt x="313" y="406"/>
                  </a:cubicBezTo>
                  <a:cubicBezTo>
                    <a:pt x="328" y="405"/>
                    <a:pt x="350" y="395"/>
                    <a:pt x="360" y="372"/>
                  </a:cubicBezTo>
                  <a:cubicBezTo>
                    <a:pt x="537" y="0"/>
                    <a:pt x="537" y="0"/>
                    <a:pt x="537" y="0"/>
                  </a:cubicBezTo>
                  <a:cubicBezTo>
                    <a:pt x="215" y="0"/>
                    <a:pt x="215" y="0"/>
                    <a:pt x="215" y="0"/>
                  </a:cubicBezTo>
                </a:path>
              </a:pathLst>
            </a:custGeom>
            <a:solidFill>
              <a:schemeClr val="accent4"/>
            </a:solidFill>
            <a:ln>
              <a:noFill/>
            </a:ln>
          </p:spPr>
          <p:txBody>
            <a:bodyPr anchor="ctr"/>
            <a:lstStyle/>
            <a:p>
              <a:pPr algn="ctr"/>
              <a:endParaRPr/>
            </a:p>
          </p:txBody>
        </p:sp>
        <p:sp>
          <p:nvSpPr>
            <p:cNvPr id="49" name="Freeform: Shape 19"/>
            <p:cNvSpPr/>
            <p:nvPr/>
          </p:nvSpPr>
          <p:spPr bwMode="auto">
            <a:xfrm>
              <a:off x="2919686" y="1541829"/>
              <a:ext cx="2505791" cy="1131449"/>
            </a:xfrm>
            <a:custGeom>
              <a:avLst/>
              <a:gdLst>
                <a:gd name="T0" fmla="*/ 323 w 537"/>
                <a:gd name="T1" fmla="*/ 408 h 408"/>
                <a:gd name="T2" fmla="*/ 511 w 537"/>
                <a:gd name="T3" fmla="*/ 23 h 408"/>
                <a:gd name="T4" fmla="*/ 537 w 537"/>
                <a:gd name="T5" fmla="*/ 0 h 408"/>
                <a:gd name="T6" fmla="*/ 236 w 537"/>
                <a:gd name="T7" fmla="*/ 0 h 408"/>
                <a:gd name="T8" fmla="*/ 224 w 537"/>
                <a:gd name="T9" fmla="*/ 1 h 408"/>
                <a:gd name="T10" fmla="*/ 177 w 537"/>
                <a:gd name="T11" fmla="*/ 35 h 408"/>
                <a:gd name="T12" fmla="*/ 0 w 537"/>
                <a:gd name="T13" fmla="*/ 408 h 408"/>
                <a:gd name="T14" fmla="*/ 323 w 537"/>
                <a:gd name="T15" fmla="*/ 408 h 40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37" h="408">
                  <a:moveTo>
                    <a:pt x="323" y="408"/>
                  </a:moveTo>
                  <a:cubicBezTo>
                    <a:pt x="511" y="23"/>
                    <a:pt x="511" y="23"/>
                    <a:pt x="511" y="23"/>
                  </a:cubicBezTo>
                  <a:cubicBezTo>
                    <a:pt x="521" y="1"/>
                    <a:pt x="531" y="1"/>
                    <a:pt x="537" y="0"/>
                  </a:cubicBezTo>
                  <a:cubicBezTo>
                    <a:pt x="236" y="0"/>
                    <a:pt x="236" y="0"/>
                    <a:pt x="236" y="0"/>
                  </a:cubicBezTo>
                  <a:cubicBezTo>
                    <a:pt x="232" y="1"/>
                    <a:pt x="228" y="1"/>
                    <a:pt x="224" y="1"/>
                  </a:cubicBezTo>
                  <a:cubicBezTo>
                    <a:pt x="209" y="2"/>
                    <a:pt x="188" y="12"/>
                    <a:pt x="177" y="35"/>
                  </a:cubicBezTo>
                  <a:cubicBezTo>
                    <a:pt x="0" y="408"/>
                    <a:pt x="0" y="408"/>
                    <a:pt x="0" y="408"/>
                  </a:cubicBezTo>
                  <a:cubicBezTo>
                    <a:pt x="323" y="408"/>
                    <a:pt x="323" y="408"/>
                    <a:pt x="323" y="408"/>
                  </a:cubicBezTo>
                </a:path>
              </a:pathLst>
            </a:custGeom>
            <a:solidFill>
              <a:schemeClr val="accent4"/>
            </a:solidFill>
            <a:ln>
              <a:noFill/>
            </a:ln>
          </p:spPr>
          <p:txBody>
            <a:bodyPr anchor="ctr"/>
            <a:lstStyle/>
            <a:p>
              <a:pPr algn="ctr"/>
              <a:endParaRPr/>
            </a:p>
          </p:txBody>
        </p:sp>
        <p:sp>
          <p:nvSpPr>
            <p:cNvPr id="50" name="Freeform: Shape 20"/>
            <p:cNvSpPr/>
            <p:nvPr/>
          </p:nvSpPr>
          <p:spPr bwMode="auto">
            <a:xfrm>
              <a:off x="2939419" y="2631198"/>
              <a:ext cx="1426526" cy="1047292"/>
            </a:xfrm>
            <a:custGeom>
              <a:avLst/>
              <a:gdLst>
                <a:gd name="T0" fmla="*/ 306 w 306"/>
                <a:gd name="T1" fmla="*/ 40 h 378"/>
                <a:gd name="T2" fmla="*/ 146 w 306"/>
                <a:gd name="T3" fmla="*/ 378 h 378"/>
                <a:gd name="T4" fmla="*/ 149 w 306"/>
                <a:gd name="T5" fmla="*/ 373 h 378"/>
                <a:gd name="T6" fmla="*/ 306 w 306"/>
                <a:gd name="T7" fmla="*/ 40 h 378"/>
                <a:gd name="T8" fmla="*/ 306 w 306"/>
                <a:gd name="T9" fmla="*/ 40 h 378"/>
                <a:gd name="T10" fmla="*/ 3 w 306"/>
                <a:gd name="T11" fmla="*/ 0 h 378"/>
                <a:gd name="T12" fmla="*/ 0 w 306"/>
                <a:gd name="T13" fmla="*/ 7 h 378"/>
                <a:gd name="T14" fmla="*/ 0 w 306"/>
                <a:gd name="T15" fmla="*/ 7 h 378"/>
                <a:gd name="T16" fmla="*/ 3 w 306"/>
                <a:gd name="T17" fmla="*/ 0 h 378"/>
                <a:gd name="T18" fmla="*/ 3 w 306"/>
                <a:gd name="T19" fmla="*/ 0 h 3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6" h="378">
                  <a:moveTo>
                    <a:pt x="306" y="40"/>
                  </a:moveTo>
                  <a:cubicBezTo>
                    <a:pt x="146" y="378"/>
                    <a:pt x="146" y="378"/>
                    <a:pt x="146" y="378"/>
                  </a:cubicBezTo>
                  <a:cubicBezTo>
                    <a:pt x="147" y="376"/>
                    <a:pt x="148" y="374"/>
                    <a:pt x="149" y="373"/>
                  </a:cubicBezTo>
                  <a:cubicBezTo>
                    <a:pt x="306" y="40"/>
                    <a:pt x="306" y="40"/>
                    <a:pt x="306" y="40"/>
                  </a:cubicBezTo>
                  <a:cubicBezTo>
                    <a:pt x="306" y="40"/>
                    <a:pt x="306" y="40"/>
                    <a:pt x="306" y="40"/>
                  </a:cubicBezTo>
                  <a:moveTo>
                    <a:pt x="3" y="0"/>
                  </a:moveTo>
                  <a:cubicBezTo>
                    <a:pt x="0" y="7"/>
                    <a:pt x="0" y="7"/>
                    <a:pt x="0" y="7"/>
                  </a:cubicBezTo>
                  <a:cubicBezTo>
                    <a:pt x="0" y="7"/>
                    <a:pt x="0" y="7"/>
                    <a:pt x="0" y="7"/>
                  </a:cubicBezTo>
                  <a:cubicBezTo>
                    <a:pt x="3" y="0"/>
                    <a:pt x="3" y="0"/>
                    <a:pt x="3" y="0"/>
                  </a:cubicBezTo>
                  <a:cubicBezTo>
                    <a:pt x="3" y="0"/>
                    <a:pt x="3" y="0"/>
                    <a:pt x="3" y="0"/>
                  </a:cubicBezTo>
                </a:path>
              </a:pathLst>
            </a:custGeom>
            <a:solidFill>
              <a:srgbClr val="7E9FD3"/>
            </a:solidFill>
            <a:ln>
              <a:noFill/>
            </a:ln>
          </p:spPr>
          <p:txBody>
            <a:bodyPr anchor="ctr"/>
            <a:lstStyle/>
            <a:p>
              <a:pPr algn="ctr"/>
              <a:endParaRPr/>
            </a:p>
          </p:txBody>
        </p:sp>
        <p:sp>
          <p:nvSpPr>
            <p:cNvPr id="51" name="Freeform: Shape 21"/>
            <p:cNvSpPr/>
            <p:nvPr/>
          </p:nvSpPr>
          <p:spPr bwMode="auto">
            <a:xfrm>
              <a:off x="2858526" y="2651069"/>
              <a:ext cx="1507421" cy="1029759"/>
            </a:xfrm>
            <a:custGeom>
              <a:avLst/>
              <a:gdLst>
                <a:gd name="T0" fmla="*/ 17 w 323"/>
                <a:gd name="T1" fmla="*/ 0 h 372"/>
                <a:gd name="T2" fmla="*/ 0 w 323"/>
                <a:gd name="T3" fmla="*/ 33 h 372"/>
                <a:gd name="T4" fmla="*/ 15 w 323"/>
                <a:gd name="T5" fmla="*/ 64 h 372"/>
                <a:gd name="T6" fmla="*/ 16 w 323"/>
                <a:gd name="T7" fmla="*/ 64 h 372"/>
                <a:gd name="T8" fmla="*/ 162 w 323"/>
                <a:gd name="T9" fmla="*/ 372 h 372"/>
                <a:gd name="T10" fmla="*/ 163 w 323"/>
                <a:gd name="T11" fmla="*/ 371 h 372"/>
                <a:gd name="T12" fmla="*/ 323 w 323"/>
                <a:gd name="T13" fmla="*/ 33 h 372"/>
                <a:gd name="T14" fmla="*/ 311 w 323"/>
                <a:gd name="T15" fmla="*/ 8 h 372"/>
                <a:gd name="T16" fmla="*/ 13 w 323"/>
                <a:gd name="T17" fmla="*/ 8 h 372"/>
                <a:gd name="T18" fmla="*/ 17 w 323"/>
                <a:gd name="T19" fmla="*/ 0 h 372"/>
                <a:gd name="T20" fmla="*/ 17 w 323"/>
                <a:gd name="T21" fmla="*/ 0 h 3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3" h="372">
                  <a:moveTo>
                    <a:pt x="17" y="0"/>
                  </a:moveTo>
                  <a:cubicBezTo>
                    <a:pt x="0" y="33"/>
                    <a:pt x="0" y="33"/>
                    <a:pt x="0" y="33"/>
                  </a:cubicBezTo>
                  <a:cubicBezTo>
                    <a:pt x="15" y="64"/>
                    <a:pt x="15" y="64"/>
                    <a:pt x="15" y="64"/>
                  </a:cubicBezTo>
                  <a:cubicBezTo>
                    <a:pt x="16" y="64"/>
                    <a:pt x="16" y="64"/>
                    <a:pt x="16" y="64"/>
                  </a:cubicBezTo>
                  <a:cubicBezTo>
                    <a:pt x="162" y="372"/>
                    <a:pt x="162" y="372"/>
                    <a:pt x="162" y="372"/>
                  </a:cubicBezTo>
                  <a:cubicBezTo>
                    <a:pt x="162" y="372"/>
                    <a:pt x="163" y="371"/>
                    <a:pt x="163" y="371"/>
                  </a:cubicBezTo>
                  <a:cubicBezTo>
                    <a:pt x="323" y="33"/>
                    <a:pt x="323" y="33"/>
                    <a:pt x="323" y="33"/>
                  </a:cubicBezTo>
                  <a:cubicBezTo>
                    <a:pt x="311" y="8"/>
                    <a:pt x="311" y="8"/>
                    <a:pt x="311" y="8"/>
                  </a:cubicBezTo>
                  <a:cubicBezTo>
                    <a:pt x="13" y="8"/>
                    <a:pt x="13" y="8"/>
                    <a:pt x="13" y="8"/>
                  </a:cubicBezTo>
                  <a:cubicBezTo>
                    <a:pt x="17" y="0"/>
                    <a:pt x="17" y="0"/>
                    <a:pt x="17" y="0"/>
                  </a:cubicBezTo>
                  <a:cubicBezTo>
                    <a:pt x="17" y="0"/>
                    <a:pt x="17" y="0"/>
                    <a:pt x="17" y="0"/>
                  </a:cubicBezTo>
                </a:path>
              </a:pathLst>
            </a:custGeom>
            <a:solidFill>
              <a:schemeClr val="accent4">
                <a:lumMod val="75000"/>
              </a:schemeClr>
            </a:solidFill>
            <a:ln>
              <a:noFill/>
            </a:ln>
          </p:spPr>
          <p:txBody>
            <a:bodyPr anchor="ctr"/>
            <a:lstStyle/>
            <a:p>
              <a:pPr algn="ctr"/>
              <a:endParaRPr/>
            </a:p>
          </p:txBody>
        </p:sp>
        <p:sp>
          <p:nvSpPr>
            <p:cNvPr id="52" name="Freeform: Shape 22"/>
            <p:cNvSpPr/>
            <p:nvPr/>
          </p:nvSpPr>
          <p:spPr bwMode="auto">
            <a:xfrm>
              <a:off x="7003931" y="2628860"/>
              <a:ext cx="1432444" cy="1047292"/>
            </a:xfrm>
            <a:custGeom>
              <a:avLst/>
              <a:gdLst>
                <a:gd name="T0" fmla="*/ 307 w 307"/>
                <a:gd name="T1" fmla="*/ 39 h 378"/>
                <a:gd name="T2" fmla="*/ 147 w 307"/>
                <a:gd name="T3" fmla="*/ 378 h 378"/>
                <a:gd name="T4" fmla="*/ 150 w 307"/>
                <a:gd name="T5" fmla="*/ 372 h 378"/>
                <a:gd name="T6" fmla="*/ 307 w 307"/>
                <a:gd name="T7" fmla="*/ 40 h 378"/>
                <a:gd name="T8" fmla="*/ 307 w 307"/>
                <a:gd name="T9" fmla="*/ 39 h 378"/>
                <a:gd name="T10" fmla="*/ 3 w 307"/>
                <a:gd name="T11" fmla="*/ 0 h 378"/>
                <a:gd name="T12" fmla="*/ 0 w 307"/>
                <a:gd name="T13" fmla="*/ 8 h 378"/>
                <a:gd name="T14" fmla="*/ 0 w 307"/>
                <a:gd name="T15" fmla="*/ 8 h 378"/>
                <a:gd name="T16" fmla="*/ 3 w 307"/>
                <a:gd name="T17" fmla="*/ 0 h 3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7" h="378">
                  <a:moveTo>
                    <a:pt x="307" y="39"/>
                  </a:moveTo>
                  <a:cubicBezTo>
                    <a:pt x="147" y="378"/>
                    <a:pt x="147" y="378"/>
                    <a:pt x="147" y="378"/>
                  </a:cubicBezTo>
                  <a:cubicBezTo>
                    <a:pt x="148" y="376"/>
                    <a:pt x="149" y="374"/>
                    <a:pt x="150" y="372"/>
                  </a:cubicBezTo>
                  <a:cubicBezTo>
                    <a:pt x="307" y="40"/>
                    <a:pt x="307" y="40"/>
                    <a:pt x="307" y="40"/>
                  </a:cubicBezTo>
                  <a:cubicBezTo>
                    <a:pt x="307" y="39"/>
                    <a:pt x="307" y="39"/>
                    <a:pt x="307" y="39"/>
                  </a:cubicBezTo>
                  <a:moveTo>
                    <a:pt x="3" y="0"/>
                  </a:moveTo>
                  <a:cubicBezTo>
                    <a:pt x="0" y="8"/>
                    <a:pt x="0" y="8"/>
                    <a:pt x="0" y="8"/>
                  </a:cubicBezTo>
                  <a:cubicBezTo>
                    <a:pt x="0" y="8"/>
                    <a:pt x="0" y="8"/>
                    <a:pt x="0" y="8"/>
                  </a:cubicBezTo>
                  <a:cubicBezTo>
                    <a:pt x="3" y="0"/>
                    <a:pt x="3" y="0"/>
                    <a:pt x="3" y="0"/>
                  </a:cubicBezTo>
                </a:path>
              </a:pathLst>
            </a:custGeom>
            <a:solidFill>
              <a:srgbClr val="D37A69"/>
            </a:solidFill>
            <a:ln>
              <a:noFill/>
            </a:ln>
          </p:spPr>
          <p:txBody>
            <a:bodyPr anchor="ctr"/>
            <a:lstStyle/>
            <a:p>
              <a:pPr algn="ctr"/>
              <a:endParaRPr/>
            </a:p>
          </p:txBody>
        </p:sp>
        <p:sp>
          <p:nvSpPr>
            <p:cNvPr id="53" name="Freeform: Shape 23"/>
            <p:cNvSpPr/>
            <p:nvPr/>
          </p:nvSpPr>
          <p:spPr bwMode="auto">
            <a:xfrm>
              <a:off x="6928953" y="2651068"/>
              <a:ext cx="1507421" cy="1027422"/>
            </a:xfrm>
            <a:custGeom>
              <a:avLst/>
              <a:gdLst>
                <a:gd name="T0" fmla="*/ 16 w 323"/>
                <a:gd name="T1" fmla="*/ 0 h 371"/>
                <a:gd name="T2" fmla="*/ 0 w 323"/>
                <a:gd name="T3" fmla="*/ 32 h 371"/>
                <a:gd name="T4" fmla="*/ 15 w 323"/>
                <a:gd name="T5" fmla="*/ 62 h 371"/>
                <a:gd name="T6" fmla="*/ 15 w 323"/>
                <a:gd name="T7" fmla="*/ 62 h 371"/>
                <a:gd name="T8" fmla="*/ 162 w 323"/>
                <a:gd name="T9" fmla="*/ 371 h 371"/>
                <a:gd name="T10" fmla="*/ 163 w 323"/>
                <a:gd name="T11" fmla="*/ 370 h 371"/>
                <a:gd name="T12" fmla="*/ 323 w 323"/>
                <a:gd name="T13" fmla="*/ 31 h 371"/>
                <a:gd name="T14" fmla="*/ 312 w 323"/>
                <a:gd name="T15" fmla="*/ 8 h 371"/>
                <a:gd name="T16" fmla="*/ 12 w 323"/>
                <a:gd name="T17" fmla="*/ 8 h 371"/>
                <a:gd name="T18" fmla="*/ 16 w 323"/>
                <a:gd name="T19" fmla="*/ 0 h 371"/>
                <a:gd name="T20" fmla="*/ 16 w 323"/>
                <a:gd name="T21" fmla="*/ 0 h 3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3" h="371">
                  <a:moveTo>
                    <a:pt x="16" y="0"/>
                  </a:moveTo>
                  <a:cubicBezTo>
                    <a:pt x="0" y="32"/>
                    <a:pt x="0" y="32"/>
                    <a:pt x="0" y="32"/>
                  </a:cubicBezTo>
                  <a:cubicBezTo>
                    <a:pt x="15" y="62"/>
                    <a:pt x="15" y="62"/>
                    <a:pt x="15" y="62"/>
                  </a:cubicBezTo>
                  <a:cubicBezTo>
                    <a:pt x="15" y="62"/>
                    <a:pt x="15" y="62"/>
                    <a:pt x="15" y="62"/>
                  </a:cubicBezTo>
                  <a:cubicBezTo>
                    <a:pt x="162" y="371"/>
                    <a:pt x="162" y="371"/>
                    <a:pt x="162" y="371"/>
                  </a:cubicBezTo>
                  <a:cubicBezTo>
                    <a:pt x="162" y="370"/>
                    <a:pt x="162" y="370"/>
                    <a:pt x="163" y="370"/>
                  </a:cubicBezTo>
                  <a:cubicBezTo>
                    <a:pt x="323" y="31"/>
                    <a:pt x="323" y="31"/>
                    <a:pt x="323" y="31"/>
                  </a:cubicBezTo>
                  <a:cubicBezTo>
                    <a:pt x="312" y="8"/>
                    <a:pt x="312" y="8"/>
                    <a:pt x="312" y="8"/>
                  </a:cubicBezTo>
                  <a:cubicBezTo>
                    <a:pt x="12" y="8"/>
                    <a:pt x="12" y="8"/>
                    <a:pt x="12" y="8"/>
                  </a:cubicBezTo>
                  <a:cubicBezTo>
                    <a:pt x="16" y="0"/>
                    <a:pt x="16" y="0"/>
                    <a:pt x="16" y="0"/>
                  </a:cubicBezTo>
                  <a:cubicBezTo>
                    <a:pt x="16" y="0"/>
                    <a:pt x="16" y="0"/>
                    <a:pt x="16" y="0"/>
                  </a:cubicBezTo>
                </a:path>
              </a:pathLst>
            </a:custGeom>
            <a:solidFill>
              <a:schemeClr val="accent5">
                <a:lumMod val="75000"/>
              </a:schemeClr>
            </a:solidFill>
            <a:ln>
              <a:noFill/>
            </a:ln>
          </p:spPr>
          <p:txBody>
            <a:bodyPr anchor="ctr"/>
            <a:lstStyle/>
            <a:p>
              <a:pPr algn="ctr"/>
              <a:endParaRPr/>
            </a:p>
          </p:txBody>
        </p:sp>
        <p:sp>
          <p:nvSpPr>
            <p:cNvPr id="54" name="Freeform: Shape 24"/>
            <p:cNvSpPr/>
            <p:nvPr/>
          </p:nvSpPr>
          <p:spPr bwMode="auto">
            <a:xfrm>
              <a:off x="2919686" y="2628861"/>
              <a:ext cx="2505791" cy="1126773"/>
            </a:xfrm>
            <a:custGeom>
              <a:avLst/>
              <a:gdLst>
                <a:gd name="T0" fmla="*/ 323 w 537"/>
                <a:gd name="T1" fmla="*/ 0 h 407"/>
                <a:gd name="T2" fmla="*/ 511 w 537"/>
                <a:gd name="T3" fmla="*/ 385 h 407"/>
                <a:gd name="T4" fmla="*/ 537 w 537"/>
                <a:gd name="T5" fmla="*/ 407 h 407"/>
                <a:gd name="T6" fmla="*/ 236 w 537"/>
                <a:gd name="T7" fmla="*/ 407 h 407"/>
                <a:gd name="T8" fmla="*/ 224 w 537"/>
                <a:gd name="T9" fmla="*/ 406 h 407"/>
                <a:gd name="T10" fmla="*/ 177 w 537"/>
                <a:gd name="T11" fmla="*/ 372 h 407"/>
                <a:gd name="T12" fmla="*/ 0 w 537"/>
                <a:gd name="T13" fmla="*/ 0 h 407"/>
                <a:gd name="T14" fmla="*/ 323 w 537"/>
                <a:gd name="T15" fmla="*/ 0 h 40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37" h="407">
                  <a:moveTo>
                    <a:pt x="323" y="0"/>
                  </a:moveTo>
                  <a:cubicBezTo>
                    <a:pt x="511" y="385"/>
                    <a:pt x="511" y="385"/>
                    <a:pt x="511" y="385"/>
                  </a:cubicBezTo>
                  <a:cubicBezTo>
                    <a:pt x="521" y="406"/>
                    <a:pt x="531" y="407"/>
                    <a:pt x="537" y="407"/>
                  </a:cubicBezTo>
                  <a:cubicBezTo>
                    <a:pt x="236" y="407"/>
                    <a:pt x="236" y="407"/>
                    <a:pt x="236" y="407"/>
                  </a:cubicBezTo>
                  <a:cubicBezTo>
                    <a:pt x="232" y="407"/>
                    <a:pt x="228" y="407"/>
                    <a:pt x="224" y="406"/>
                  </a:cubicBezTo>
                  <a:cubicBezTo>
                    <a:pt x="209" y="405"/>
                    <a:pt x="188" y="395"/>
                    <a:pt x="177" y="372"/>
                  </a:cubicBezTo>
                  <a:cubicBezTo>
                    <a:pt x="0" y="0"/>
                    <a:pt x="0" y="0"/>
                    <a:pt x="0" y="0"/>
                  </a:cubicBezTo>
                  <a:lnTo>
                    <a:pt x="323" y="0"/>
                  </a:lnTo>
                  <a:close/>
                </a:path>
              </a:pathLst>
            </a:custGeom>
            <a:solidFill>
              <a:schemeClr val="accent2"/>
            </a:solidFill>
            <a:ln>
              <a:noFill/>
            </a:ln>
          </p:spPr>
          <p:txBody>
            <a:bodyPr anchor="ctr"/>
            <a:lstStyle/>
            <a:p>
              <a:pPr algn="ctr"/>
              <a:endParaRPr/>
            </a:p>
          </p:txBody>
        </p:sp>
        <p:sp>
          <p:nvSpPr>
            <p:cNvPr id="55" name="Freeform: Shape 25"/>
            <p:cNvSpPr/>
            <p:nvPr/>
          </p:nvSpPr>
          <p:spPr bwMode="auto">
            <a:xfrm>
              <a:off x="1935130" y="1520789"/>
              <a:ext cx="2505791" cy="1130280"/>
            </a:xfrm>
            <a:custGeom>
              <a:avLst/>
              <a:gdLst>
                <a:gd name="T0" fmla="*/ 215 w 537"/>
                <a:gd name="T1" fmla="*/ 408 h 408"/>
                <a:gd name="T2" fmla="*/ 26 w 537"/>
                <a:gd name="T3" fmla="*/ 23 h 408"/>
                <a:gd name="T4" fmla="*/ 0 w 537"/>
                <a:gd name="T5" fmla="*/ 0 h 408"/>
                <a:gd name="T6" fmla="*/ 301 w 537"/>
                <a:gd name="T7" fmla="*/ 0 h 408"/>
                <a:gd name="T8" fmla="*/ 313 w 537"/>
                <a:gd name="T9" fmla="*/ 1 h 408"/>
                <a:gd name="T10" fmla="*/ 360 w 537"/>
                <a:gd name="T11" fmla="*/ 35 h 408"/>
                <a:gd name="T12" fmla="*/ 537 w 537"/>
                <a:gd name="T13" fmla="*/ 408 h 408"/>
                <a:gd name="T14" fmla="*/ 215 w 537"/>
                <a:gd name="T15" fmla="*/ 408 h 40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37" h="408">
                  <a:moveTo>
                    <a:pt x="215" y="408"/>
                  </a:moveTo>
                  <a:cubicBezTo>
                    <a:pt x="26" y="23"/>
                    <a:pt x="26" y="23"/>
                    <a:pt x="26" y="23"/>
                  </a:cubicBezTo>
                  <a:cubicBezTo>
                    <a:pt x="16" y="2"/>
                    <a:pt x="6" y="1"/>
                    <a:pt x="0" y="0"/>
                  </a:cubicBezTo>
                  <a:cubicBezTo>
                    <a:pt x="301" y="0"/>
                    <a:pt x="301" y="0"/>
                    <a:pt x="301" y="0"/>
                  </a:cubicBezTo>
                  <a:cubicBezTo>
                    <a:pt x="306" y="1"/>
                    <a:pt x="310" y="1"/>
                    <a:pt x="313" y="1"/>
                  </a:cubicBezTo>
                  <a:cubicBezTo>
                    <a:pt x="328" y="2"/>
                    <a:pt x="350" y="13"/>
                    <a:pt x="360" y="35"/>
                  </a:cubicBezTo>
                  <a:cubicBezTo>
                    <a:pt x="537" y="408"/>
                    <a:pt x="537" y="408"/>
                    <a:pt x="537" y="408"/>
                  </a:cubicBezTo>
                  <a:lnTo>
                    <a:pt x="215" y="408"/>
                  </a:lnTo>
                  <a:close/>
                </a:path>
              </a:pathLst>
            </a:custGeom>
            <a:solidFill>
              <a:schemeClr val="accent2"/>
            </a:solidFill>
            <a:ln>
              <a:noFill/>
            </a:ln>
          </p:spPr>
          <p:txBody>
            <a:bodyPr anchor="ctr"/>
            <a:lstStyle/>
            <a:p>
              <a:pPr algn="ctr"/>
              <a:endParaRPr/>
            </a:p>
          </p:txBody>
        </p:sp>
        <p:sp>
          <p:nvSpPr>
            <p:cNvPr id="56" name="Freeform: Shape 26"/>
            <p:cNvSpPr/>
            <p:nvPr/>
          </p:nvSpPr>
          <p:spPr bwMode="auto">
            <a:xfrm>
              <a:off x="6984199" y="2628861"/>
              <a:ext cx="2507764" cy="1126773"/>
            </a:xfrm>
            <a:custGeom>
              <a:avLst/>
              <a:gdLst>
                <a:gd name="T0" fmla="*/ 323 w 537"/>
                <a:gd name="T1" fmla="*/ 0 h 407"/>
                <a:gd name="T2" fmla="*/ 511 w 537"/>
                <a:gd name="T3" fmla="*/ 385 h 407"/>
                <a:gd name="T4" fmla="*/ 537 w 537"/>
                <a:gd name="T5" fmla="*/ 407 h 407"/>
                <a:gd name="T6" fmla="*/ 236 w 537"/>
                <a:gd name="T7" fmla="*/ 407 h 407"/>
                <a:gd name="T8" fmla="*/ 224 w 537"/>
                <a:gd name="T9" fmla="*/ 406 h 407"/>
                <a:gd name="T10" fmla="*/ 177 w 537"/>
                <a:gd name="T11" fmla="*/ 372 h 407"/>
                <a:gd name="T12" fmla="*/ 0 w 537"/>
                <a:gd name="T13" fmla="*/ 0 h 407"/>
                <a:gd name="T14" fmla="*/ 323 w 537"/>
                <a:gd name="T15" fmla="*/ 0 h 40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37" h="407">
                  <a:moveTo>
                    <a:pt x="323" y="0"/>
                  </a:moveTo>
                  <a:cubicBezTo>
                    <a:pt x="511" y="385"/>
                    <a:pt x="511" y="385"/>
                    <a:pt x="511" y="385"/>
                  </a:cubicBezTo>
                  <a:cubicBezTo>
                    <a:pt x="521" y="406"/>
                    <a:pt x="531" y="407"/>
                    <a:pt x="537" y="407"/>
                  </a:cubicBezTo>
                  <a:cubicBezTo>
                    <a:pt x="236" y="407"/>
                    <a:pt x="236" y="407"/>
                    <a:pt x="236" y="407"/>
                  </a:cubicBezTo>
                  <a:cubicBezTo>
                    <a:pt x="231" y="407"/>
                    <a:pt x="227" y="407"/>
                    <a:pt x="224" y="406"/>
                  </a:cubicBezTo>
                  <a:cubicBezTo>
                    <a:pt x="209" y="405"/>
                    <a:pt x="188" y="395"/>
                    <a:pt x="177" y="372"/>
                  </a:cubicBezTo>
                  <a:cubicBezTo>
                    <a:pt x="0" y="0"/>
                    <a:pt x="0" y="0"/>
                    <a:pt x="0" y="0"/>
                  </a:cubicBezTo>
                  <a:lnTo>
                    <a:pt x="323" y="0"/>
                  </a:lnTo>
                  <a:close/>
                </a:path>
              </a:pathLst>
            </a:custGeom>
            <a:solidFill>
              <a:schemeClr val="accent3"/>
            </a:solidFill>
            <a:ln>
              <a:noFill/>
            </a:ln>
          </p:spPr>
          <p:txBody>
            <a:bodyPr anchor="ctr"/>
            <a:lstStyle/>
            <a:p>
              <a:pPr algn="ctr"/>
              <a:endParaRPr/>
            </a:p>
          </p:txBody>
        </p:sp>
        <p:sp>
          <p:nvSpPr>
            <p:cNvPr id="57" name="Freeform: Shape 27"/>
            <p:cNvSpPr/>
            <p:nvPr/>
          </p:nvSpPr>
          <p:spPr bwMode="auto">
            <a:xfrm>
              <a:off x="5999639" y="1520789"/>
              <a:ext cx="2507764" cy="1130280"/>
            </a:xfrm>
            <a:custGeom>
              <a:avLst/>
              <a:gdLst>
                <a:gd name="T0" fmla="*/ 214 w 537"/>
                <a:gd name="T1" fmla="*/ 408 h 408"/>
                <a:gd name="T2" fmla="*/ 26 w 537"/>
                <a:gd name="T3" fmla="*/ 23 h 408"/>
                <a:gd name="T4" fmla="*/ 0 w 537"/>
                <a:gd name="T5" fmla="*/ 0 h 408"/>
                <a:gd name="T6" fmla="*/ 301 w 537"/>
                <a:gd name="T7" fmla="*/ 0 h 408"/>
                <a:gd name="T8" fmla="*/ 313 w 537"/>
                <a:gd name="T9" fmla="*/ 1 h 408"/>
                <a:gd name="T10" fmla="*/ 360 w 537"/>
                <a:gd name="T11" fmla="*/ 35 h 408"/>
                <a:gd name="T12" fmla="*/ 537 w 537"/>
                <a:gd name="T13" fmla="*/ 408 h 408"/>
                <a:gd name="T14" fmla="*/ 214 w 537"/>
                <a:gd name="T15" fmla="*/ 408 h 40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37" h="408">
                  <a:moveTo>
                    <a:pt x="214" y="408"/>
                  </a:moveTo>
                  <a:cubicBezTo>
                    <a:pt x="26" y="23"/>
                    <a:pt x="26" y="23"/>
                    <a:pt x="26" y="23"/>
                  </a:cubicBezTo>
                  <a:cubicBezTo>
                    <a:pt x="16" y="2"/>
                    <a:pt x="6" y="1"/>
                    <a:pt x="0" y="0"/>
                  </a:cubicBezTo>
                  <a:cubicBezTo>
                    <a:pt x="301" y="0"/>
                    <a:pt x="301" y="0"/>
                    <a:pt x="301" y="0"/>
                  </a:cubicBezTo>
                  <a:cubicBezTo>
                    <a:pt x="306" y="1"/>
                    <a:pt x="310" y="1"/>
                    <a:pt x="313" y="1"/>
                  </a:cubicBezTo>
                  <a:cubicBezTo>
                    <a:pt x="328" y="2"/>
                    <a:pt x="349" y="13"/>
                    <a:pt x="360" y="35"/>
                  </a:cubicBezTo>
                  <a:cubicBezTo>
                    <a:pt x="537" y="408"/>
                    <a:pt x="537" y="408"/>
                    <a:pt x="537" y="408"/>
                  </a:cubicBezTo>
                  <a:lnTo>
                    <a:pt x="214" y="408"/>
                  </a:lnTo>
                  <a:close/>
                </a:path>
              </a:pathLst>
            </a:custGeom>
            <a:solidFill>
              <a:schemeClr val="accent3"/>
            </a:solidFill>
            <a:ln>
              <a:noFill/>
            </a:ln>
          </p:spPr>
          <p:txBody>
            <a:bodyPr anchor="ctr"/>
            <a:lstStyle/>
            <a:p>
              <a:pPr algn="ctr"/>
              <a:endParaRPr/>
            </a:p>
          </p:txBody>
        </p:sp>
        <p:sp>
          <p:nvSpPr>
            <p:cNvPr id="58" name="TextBox 28"/>
            <p:cNvSpPr txBox="1"/>
            <p:nvPr/>
          </p:nvSpPr>
          <p:spPr>
            <a:xfrm rot="3174467">
              <a:off x="3141032" y="2493108"/>
              <a:ext cx="1287690" cy="419899"/>
            </a:xfrm>
            <a:prstGeom prst="rect">
              <a:avLst/>
            </a:prstGeom>
            <a:noFill/>
          </p:spPr>
          <p:txBody>
            <a:bodyPr wrap="none">
              <a:normAutofit/>
            </a:bodyPr>
            <a:lstStyle/>
            <a:p>
              <a:pPr algn="ctr"/>
              <a:r>
                <a:rPr lang="zh-CN" altLang="en-US" sz="1600">
                  <a:solidFill>
                    <a:schemeClr val="bg1"/>
                  </a:solidFill>
                </a:rPr>
                <a:t>标题文本预设</a:t>
              </a:r>
            </a:p>
          </p:txBody>
        </p:sp>
        <p:sp>
          <p:nvSpPr>
            <p:cNvPr id="59" name="TextBox 29"/>
            <p:cNvSpPr txBox="1"/>
            <p:nvPr/>
          </p:nvSpPr>
          <p:spPr>
            <a:xfrm rot="3152684">
              <a:off x="7132050" y="2432844"/>
              <a:ext cx="1287690" cy="419899"/>
            </a:xfrm>
            <a:prstGeom prst="rect">
              <a:avLst/>
            </a:prstGeom>
            <a:noFill/>
          </p:spPr>
          <p:txBody>
            <a:bodyPr wrap="none">
              <a:normAutofit/>
            </a:bodyPr>
            <a:lstStyle/>
            <a:p>
              <a:pPr algn="ctr"/>
              <a:r>
                <a:rPr lang="zh-CN" altLang="en-US" sz="1600">
                  <a:solidFill>
                    <a:schemeClr val="bg1"/>
                  </a:solidFill>
                </a:rPr>
                <a:t>标题文本预设</a:t>
              </a:r>
            </a:p>
          </p:txBody>
        </p:sp>
        <p:sp>
          <p:nvSpPr>
            <p:cNvPr id="60" name="TextBox 30"/>
            <p:cNvSpPr txBox="1"/>
            <p:nvPr/>
          </p:nvSpPr>
          <p:spPr>
            <a:xfrm rot="3043581">
              <a:off x="5067207" y="2396702"/>
              <a:ext cx="1287690" cy="419899"/>
            </a:xfrm>
            <a:prstGeom prst="rect">
              <a:avLst/>
            </a:prstGeom>
            <a:noFill/>
          </p:spPr>
          <p:txBody>
            <a:bodyPr wrap="none">
              <a:normAutofit/>
            </a:bodyPr>
            <a:lstStyle/>
            <a:p>
              <a:pPr algn="ctr"/>
              <a:r>
                <a:rPr lang="zh-CN" altLang="en-US" sz="1600">
                  <a:solidFill>
                    <a:schemeClr val="bg1"/>
                  </a:solidFill>
                </a:rPr>
                <a:t>标题文本预设</a:t>
              </a:r>
            </a:p>
          </p:txBody>
        </p:sp>
      </p:grpSp>
      <p:grpSp>
        <p:nvGrpSpPr>
          <p:cNvPr id="5" name="Group 41"/>
          <p:cNvGrpSpPr/>
          <p:nvPr/>
        </p:nvGrpSpPr>
        <p:grpSpPr>
          <a:xfrm>
            <a:off x="1337267" y="3327833"/>
            <a:ext cx="269999" cy="269999"/>
            <a:chOff x="6560456" y="2515733"/>
            <a:chExt cx="359999" cy="359998"/>
          </a:xfrm>
        </p:grpSpPr>
        <p:sp>
          <p:nvSpPr>
            <p:cNvPr id="32" name="Oval 42"/>
            <p:cNvSpPr/>
            <p:nvPr/>
          </p:nvSpPr>
          <p:spPr>
            <a:xfrm>
              <a:off x="6560456" y="2515733"/>
              <a:ext cx="359999" cy="359998"/>
            </a:xfrm>
            <a:prstGeom prst="ellipse">
              <a:avLst/>
            </a:prstGeom>
            <a:solidFill>
              <a:schemeClr val="accent1"/>
            </a:solidFill>
            <a:ln>
              <a:noFill/>
            </a:ln>
          </p:spPr>
          <p:style>
            <a:lnRef idx="2">
              <a:schemeClr val="accent3">
                <a:hueOff val="552171"/>
                <a:satOff val="28263"/>
                <a:lumOff val="11872"/>
                <a:alphaOff val="0"/>
              </a:schemeClr>
            </a:lnRef>
            <a:fillRef idx="1">
              <a:schemeClr val="accent3">
                <a:hueOff val="552171"/>
                <a:satOff val="28263"/>
                <a:lumOff val="11872"/>
                <a:alphaOff val="0"/>
              </a:schemeClr>
            </a:fillRef>
            <a:effectRef idx="0">
              <a:schemeClr val="accent3">
                <a:hueOff val="552171"/>
                <a:satOff val="28263"/>
                <a:lumOff val="11872"/>
                <a:alphaOff val="0"/>
              </a:schemeClr>
            </a:effectRef>
            <a:fontRef idx="minor">
              <a:schemeClr val="lt1"/>
            </a:fontRef>
          </p:style>
          <p:txBody>
            <a:bodyPr anchor="ctr"/>
            <a:lstStyle/>
            <a:p>
              <a:pPr algn="ctr"/>
              <a:endParaRPr sz="1600">
                <a:solidFill>
                  <a:schemeClr val="bg1">
                    <a:lumMod val="50000"/>
                  </a:schemeClr>
                </a:solidFill>
                <a:latin typeface="微软雅黑" panose="020B0503020204020204" pitchFamily="34" charset="-122"/>
                <a:ea typeface="微软雅黑" panose="020B0503020204020204" pitchFamily="34" charset="-122"/>
              </a:endParaRPr>
            </a:p>
          </p:txBody>
        </p:sp>
        <p:grpSp>
          <p:nvGrpSpPr>
            <p:cNvPr id="33" name="Group 43"/>
            <p:cNvGrpSpPr>
              <a:grpSpLocks noChangeAspect="1"/>
            </p:cNvGrpSpPr>
            <p:nvPr/>
          </p:nvGrpSpPr>
          <p:grpSpPr>
            <a:xfrm>
              <a:off x="6653303" y="2610240"/>
              <a:ext cx="174299" cy="177740"/>
              <a:chOff x="7160655" y="2178006"/>
              <a:chExt cx="379359" cy="386846"/>
            </a:xfrm>
            <a:solidFill>
              <a:schemeClr val="bg1">
                <a:lumMod val="95000"/>
              </a:schemeClr>
            </a:solidFill>
          </p:grpSpPr>
          <p:sp>
            <p:nvSpPr>
              <p:cNvPr id="34" name="Freeform: Shape 44"/>
              <p:cNvSpPr/>
              <p:nvPr/>
            </p:nvSpPr>
            <p:spPr bwMode="auto">
              <a:xfrm>
                <a:off x="7277956" y="2178006"/>
                <a:ext cx="262058" cy="262058"/>
              </a:xfrm>
              <a:custGeom>
                <a:avLst/>
                <a:gdLst>
                  <a:gd name="T0" fmla="*/ 65 w 79"/>
                  <a:gd name="T1" fmla="*/ 14 h 79"/>
                  <a:gd name="T2" fmla="*/ 14 w 79"/>
                  <a:gd name="T3" fmla="*/ 14 h 79"/>
                  <a:gd name="T4" fmla="*/ 11 w 79"/>
                  <a:gd name="T5" fmla="*/ 63 h 79"/>
                  <a:gd name="T6" fmla="*/ 11 w 79"/>
                  <a:gd name="T7" fmla="*/ 63 h 79"/>
                  <a:gd name="T8" fmla="*/ 17 w 79"/>
                  <a:gd name="T9" fmla="*/ 68 h 79"/>
                  <a:gd name="T10" fmla="*/ 64 w 79"/>
                  <a:gd name="T11" fmla="*/ 65 h 79"/>
                  <a:gd name="T12" fmla="*/ 65 w 79"/>
                  <a:gd name="T13" fmla="*/ 14 h 79"/>
                  <a:gd name="T14" fmla="*/ 58 w 79"/>
                  <a:gd name="T15" fmla="*/ 59 h 79"/>
                  <a:gd name="T16" fmla="*/ 20 w 79"/>
                  <a:gd name="T17" fmla="*/ 59 h 79"/>
                  <a:gd name="T18" fmla="*/ 20 w 79"/>
                  <a:gd name="T19" fmla="*/ 21 h 79"/>
                  <a:gd name="T20" fmla="*/ 58 w 79"/>
                  <a:gd name="T21" fmla="*/ 21 h 79"/>
                  <a:gd name="T22" fmla="*/ 58 w 79"/>
                  <a:gd name="T23" fmla="*/ 5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9" h="79">
                    <a:moveTo>
                      <a:pt x="65" y="14"/>
                    </a:moveTo>
                    <a:cubicBezTo>
                      <a:pt x="51" y="0"/>
                      <a:pt x="28" y="0"/>
                      <a:pt x="14" y="14"/>
                    </a:cubicBezTo>
                    <a:cubicBezTo>
                      <a:pt x="0" y="28"/>
                      <a:pt x="0" y="49"/>
                      <a:pt x="11" y="63"/>
                    </a:cubicBezTo>
                    <a:cubicBezTo>
                      <a:pt x="11" y="63"/>
                      <a:pt x="11" y="63"/>
                      <a:pt x="11" y="63"/>
                    </a:cubicBezTo>
                    <a:cubicBezTo>
                      <a:pt x="14" y="66"/>
                      <a:pt x="15" y="67"/>
                      <a:pt x="17" y="68"/>
                    </a:cubicBezTo>
                    <a:cubicBezTo>
                      <a:pt x="31" y="79"/>
                      <a:pt x="51" y="78"/>
                      <a:pt x="64" y="65"/>
                    </a:cubicBezTo>
                    <a:cubicBezTo>
                      <a:pt x="78" y="51"/>
                      <a:pt x="79" y="29"/>
                      <a:pt x="65" y="14"/>
                    </a:cubicBezTo>
                    <a:close/>
                    <a:moveTo>
                      <a:pt x="58" y="59"/>
                    </a:moveTo>
                    <a:cubicBezTo>
                      <a:pt x="47" y="69"/>
                      <a:pt x="30" y="69"/>
                      <a:pt x="20" y="59"/>
                    </a:cubicBezTo>
                    <a:cubicBezTo>
                      <a:pt x="9" y="48"/>
                      <a:pt x="9" y="31"/>
                      <a:pt x="20" y="21"/>
                    </a:cubicBezTo>
                    <a:cubicBezTo>
                      <a:pt x="31" y="10"/>
                      <a:pt x="48" y="10"/>
                      <a:pt x="58" y="21"/>
                    </a:cubicBezTo>
                    <a:cubicBezTo>
                      <a:pt x="69" y="31"/>
                      <a:pt x="69" y="48"/>
                      <a:pt x="58" y="5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sz="1600">
                  <a:solidFill>
                    <a:schemeClr val="bg1">
                      <a:lumMod val="50000"/>
                    </a:schemeClr>
                  </a:solidFill>
                  <a:latin typeface="微软雅黑" panose="020B0503020204020204" pitchFamily="34" charset="-122"/>
                  <a:ea typeface="微软雅黑" panose="020B0503020204020204" pitchFamily="34" charset="-122"/>
                </a:endParaRPr>
              </a:p>
            </p:txBody>
          </p:sp>
          <p:sp>
            <p:nvSpPr>
              <p:cNvPr id="35" name="Freeform: Shape 45"/>
              <p:cNvSpPr/>
              <p:nvPr/>
            </p:nvSpPr>
            <p:spPr bwMode="auto">
              <a:xfrm>
                <a:off x="7160655" y="2400130"/>
                <a:ext cx="159730" cy="164722"/>
              </a:xfrm>
              <a:custGeom>
                <a:avLst/>
                <a:gdLst>
                  <a:gd name="T0" fmla="*/ 0 w 64"/>
                  <a:gd name="T1" fmla="*/ 52 h 66"/>
                  <a:gd name="T2" fmla="*/ 12 w 64"/>
                  <a:gd name="T3" fmla="*/ 66 h 66"/>
                  <a:gd name="T4" fmla="*/ 64 w 64"/>
                  <a:gd name="T5" fmla="*/ 8 h 66"/>
                  <a:gd name="T6" fmla="*/ 55 w 64"/>
                  <a:gd name="T7" fmla="*/ 0 h 66"/>
                  <a:gd name="T8" fmla="*/ 0 w 64"/>
                  <a:gd name="T9" fmla="*/ 52 h 66"/>
                </a:gdLst>
                <a:ahLst/>
                <a:cxnLst>
                  <a:cxn ang="0">
                    <a:pos x="T0" y="T1"/>
                  </a:cxn>
                  <a:cxn ang="0">
                    <a:pos x="T2" y="T3"/>
                  </a:cxn>
                  <a:cxn ang="0">
                    <a:pos x="T4" y="T5"/>
                  </a:cxn>
                  <a:cxn ang="0">
                    <a:pos x="T6" y="T7"/>
                  </a:cxn>
                  <a:cxn ang="0">
                    <a:pos x="T8" y="T9"/>
                  </a:cxn>
                </a:cxnLst>
                <a:rect l="0" t="0" r="r" b="b"/>
                <a:pathLst>
                  <a:path w="64" h="66">
                    <a:moveTo>
                      <a:pt x="0" y="52"/>
                    </a:moveTo>
                    <a:lnTo>
                      <a:pt x="12" y="66"/>
                    </a:lnTo>
                    <a:lnTo>
                      <a:pt x="64" y="8"/>
                    </a:lnTo>
                    <a:lnTo>
                      <a:pt x="55" y="0"/>
                    </a:lnTo>
                    <a:lnTo>
                      <a:pt x="0" y="5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sz="1600">
                  <a:solidFill>
                    <a:schemeClr val="bg1">
                      <a:lumMod val="50000"/>
                    </a:schemeClr>
                  </a:solidFill>
                  <a:latin typeface="微软雅黑" panose="020B0503020204020204" pitchFamily="34" charset="-122"/>
                  <a:ea typeface="微软雅黑" panose="020B0503020204020204" pitchFamily="34" charset="-122"/>
                </a:endParaRPr>
              </a:p>
            </p:txBody>
          </p:sp>
          <p:sp>
            <p:nvSpPr>
              <p:cNvPr id="36" name="Freeform: Shape 46"/>
              <p:cNvSpPr/>
              <p:nvPr/>
            </p:nvSpPr>
            <p:spPr bwMode="auto">
              <a:xfrm>
                <a:off x="7412728" y="2265358"/>
                <a:ext cx="99831" cy="119797"/>
              </a:xfrm>
              <a:custGeom>
                <a:avLst/>
                <a:gdLst>
                  <a:gd name="T0" fmla="*/ 16 w 30"/>
                  <a:gd name="T1" fmla="*/ 0 h 36"/>
                  <a:gd name="T2" fmla="*/ 0 w 30"/>
                  <a:gd name="T3" fmla="*/ 34 h 36"/>
                  <a:gd name="T4" fmla="*/ 6 w 30"/>
                  <a:gd name="T5" fmla="*/ 36 h 36"/>
                  <a:gd name="T6" fmla="*/ 16 w 30"/>
                  <a:gd name="T7" fmla="*/ 0 h 36"/>
                </a:gdLst>
                <a:ahLst/>
                <a:cxnLst>
                  <a:cxn ang="0">
                    <a:pos x="T0" y="T1"/>
                  </a:cxn>
                  <a:cxn ang="0">
                    <a:pos x="T2" y="T3"/>
                  </a:cxn>
                  <a:cxn ang="0">
                    <a:pos x="T4" y="T5"/>
                  </a:cxn>
                  <a:cxn ang="0">
                    <a:pos x="T6" y="T7"/>
                  </a:cxn>
                </a:cxnLst>
                <a:rect l="0" t="0" r="r" b="b"/>
                <a:pathLst>
                  <a:path w="30" h="36">
                    <a:moveTo>
                      <a:pt x="16" y="0"/>
                    </a:moveTo>
                    <a:cubicBezTo>
                      <a:pt x="20" y="26"/>
                      <a:pt x="0" y="34"/>
                      <a:pt x="0" y="34"/>
                    </a:cubicBezTo>
                    <a:cubicBezTo>
                      <a:pt x="6" y="36"/>
                      <a:pt x="6" y="36"/>
                      <a:pt x="6" y="36"/>
                    </a:cubicBezTo>
                    <a:cubicBezTo>
                      <a:pt x="30" y="21"/>
                      <a:pt x="16" y="0"/>
                      <a:pt x="1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sz="1600">
                  <a:solidFill>
                    <a:schemeClr val="bg1">
                      <a:lumMod val="50000"/>
                    </a:schemeClr>
                  </a:solidFill>
                  <a:latin typeface="微软雅黑" panose="020B0503020204020204" pitchFamily="34" charset="-122"/>
                  <a:ea typeface="微软雅黑" panose="020B0503020204020204" pitchFamily="34" charset="-122"/>
                </a:endParaRPr>
              </a:p>
            </p:txBody>
          </p:sp>
        </p:grpSp>
      </p:grpSp>
      <p:grpSp>
        <p:nvGrpSpPr>
          <p:cNvPr id="6" name="Group 47"/>
          <p:cNvGrpSpPr/>
          <p:nvPr/>
        </p:nvGrpSpPr>
        <p:grpSpPr>
          <a:xfrm>
            <a:off x="5412455" y="3327833"/>
            <a:ext cx="269999" cy="269999"/>
            <a:chOff x="6560455" y="4169941"/>
            <a:chExt cx="359999" cy="359998"/>
          </a:xfrm>
        </p:grpSpPr>
        <p:sp>
          <p:nvSpPr>
            <p:cNvPr id="25" name="Oval 48"/>
            <p:cNvSpPr/>
            <p:nvPr/>
          </p:nvSpPr>
          <p:spPr>
            <a:xfrm>
              <a:off x="6560455" y="4169941"/>
              <a:ext cx="359999" cy="359998"/>
            </a:xfrm>
            <a:prstGeom prst="ellipse">
              <a:avLst/>
            </a:prstGeom>
            <a:solidFill>
              <a:schemeClr val="accent3"/>
            </a:solidFill>
            <a:ln>
              <a:noFill/>
            </a:ln>
          </p:spPr>
          <p:style>
            <a:lnRef idx="2">
              <a:schemeClr val="accent3">
                <a:hueOff val="552171"/>
                <a:satOff val="28263"/>
                <a:lumOff val="11872"/>
                <a:alphaOff val="0"/>
              </a:schemeClr>
            </a:lnRef>
            <a:fillRef idx="1">
              <a:schemeClr val="accent3">
                <a:hueOff val="552171"/>
                <a:satOff val="28263"/>
                <a:lumOff val="11872"/>
                <a:alphaOff val="0"/>
              </a:schemeClr>
            </a:fillRef>
            <a:effectRef idx="0">
              <a:schemeClr val="accent3">
                <a:hueOff val="552171"/>
                <a:satOff val="28263"/>
                <a:lumOff val="11872"/>
                <a:alphaOff val="0"/>
              </a:schemeClr>
            </a:effectRef>
            <a:fontRef idx="minor">
              <a:schemeClr val="lt1"/>
            </a:fontRef>
          </p:style>
          <p:txBody>
            <a:bodyPr anchor="ctr"/>
            <a:lstStyle/>
            <a:p>
              <a:pPr algn="ctr"/>
              <a:endParaRPr sz="1600">
                <a:solidFill>
                  <a:schemeClr val="bg1">
                    <a:lumMod val="50000"/>
                  </a:schemeClr>
                </a:solidFill>
                <a:latin typeface="微软雅黑" panose="020B0503020204020204" pitchFamily="34" charset="-122"/>
                <a:ea typeface="微软雅黑" panose="020B0503020204020204" pitchFamily="34" charset="-122"/>
              </a:endParaRPr>
            </a:p>
          </p:txBody>
        </p:sp>
        <p:grpSp>
          <p:nvGrpSpPr>
            <p:cNvPr id="26" name="Group 49"/>
            <p:cNvGrpSpPr>
              <a:grpSpLocks noChangeAspect="1"/>
            </p:cNvGrpSpPr>
            <p:nvPr/>
          </p:nvGrpSpPr>
          <p:grpSpPr>
            <a:xfrm>
              <a:off x="6649404" y="4269792"/>
              <a:ext cx="182073" cy="160295"/>
              <a:chOff x="6040049" y="4182118"/>
              <a:chExt cx="521619" cy="459224"/>
            </a:xfrm>
            <a:solidFill>
              <a:schemeClr val="bg1">
                <a:lumMod val="95000"/>
              </a:schemeClr>
            </a:solidFill>
          </p:grpSpPr>
          <p:sp>
            <p:nvSpPr>
              <p:cNvPr id="27" name="Freeform: Shape 50"/>
              <p:cNvSpPr/>
              <p:nvPr/>
            </p:nvSpPr>
            <p:spPr bwMode="auto">
              <a:xfrm>
                <a:off x="6087469" y="4202084"/>
                <a:ext cx="194671" cy="419291"/>
              </a:xfrm>
              <a:custGeom>
                <a:avLst/>
                <a:gdLst>
                  <a:gd name="T0" fmla="*/ 52 w 59"/>
                  <a:gd name="T1" fmla="*/ 5 h 126"/>
                  <a:gd name="T2" fmla="*/ 9 w 59"/>
                  <a:gd name="T3" fmla="*/ 38 h 126"/>
                  <a:gd name="T4" fmla="*/ 0 w 59"/>
                  <a:gd name="T5" fmla="*/ 39 h 126"/>
                  <a:gd name="T6" fmla="*/ 0 w 59"/>
                  <a:gd name="T7" fmla="*/ 86 h 126"/>
                  <a:gd name="T8" fmla="*/ 9 w 59"/>
                  <a:gd name="T9" fmla="*/ 88 h 126"/>
                  <a:gd name="T10" fmla="*/ 51 w 59"/>
                  <a:gd name="T11" fmla="*/ 119 h 126"/>
                  <a:gd name="T12" fmla="*/ 59 w 59"/>
                  <a:gd name="T13" fmla="*/ 119 h 126"/>
                  <a:gd name="T14" fmla="*/ 59 w 59"/>
                  <a:gd name="T15" fmla="*/ 5 h 126"/>
                  <a:gd name="T16" fmla="*/ 52 w 59"/>
                  <a:gd name="T17" fmla="*/ 5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9" h="126">
                    <a:moveTo>
                      <a:pt x="52" y="5"/>
                    </a:moveTo>
                    <a:cubicBezTo>
                      <a:pt x="9" y="38"/>
                      <a:pt x="9" y="38"/>
                      <a:pt x="9" y="38"/>
                    </a:cubicBezTo>
                    <a:cubicBezTo>
                      <a:pt x="9" y="38"/>
                      <a:pt x="5" y="38"/>
                      <a:pt x="0" y="39"/>
                    </a:cubicBezTo>
                    <a:cubicBezTo>
                      <a:pt x="0" y="86"/>
                      <a:pt x="0" y="86"/>
                      <a:pt x="0" y="86"/>
                    </a:cubicBezTo>
                    <a:cubicBezTo>
                      <a:pt x="5" y="87"/>
                      <a:pt x="9" y="88"/>
                      <a:pt x="9" y="88"/>
                    </a:cubicBezTo>
                    <a:cubicBezTo>
                      <a:pt x="51" y="119"/>
                      <a:pt x="51" y="119"/>
                      <a:pt x="51" y="119"/>
                    </a:cubicBezTo>
                    <a:cubicBezTo>
                      <a:pt x="51" y="119"/>
                      <a:pt x="59" y="126"/>
                      <a:pt x="59" y="119"/>
                    </a:cubicBezTo>
                    <a:cubicBezTo>
                      <a:pt x="59" y="112"/>
                      <a:pt x="59" y="11"/>
                      <a:pt x="59" y="5"/>
                    </a:cubicBezTo>
                    <a:cubicBezTo>
                      <a:pt x="59" y="0"/>
                      <a:pt x="52" y="5"/>
                      <a:pt x="52"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sz="1600">
                  <a:solidFill>
                    <a:schemeClr val="bg1">
                      <a:lumMod val="50000"/>
                    </a:schemeClr>
                  </a:solidFill>
                  <a:latin typeface="微软雅黑" panose="020B0503020204020204" pitchFamily="34" charset="-122"/>
                  <a:ea typeface="微软雅黑" panose="020B0503020204020204" pitchFamily="34" charset="-122"/>
                </a:endParaRPr>
              </a:p>
            </p:txBody>
          </p:sp>
          <p:sp>
            <p:nvSpPr>
              <p:cNvPr id="28" name="Freeform: Shape 51"/>
              <p:cNvSpPr/>
              <p:nvPr/>
            </p:nvSpPr>
            <p:spPr bwMode="auto">
              <a:xfrm>
                <a:off x="6040049" y="4339353"/>
                <a:ext cx="27454" cy="147252"/>
              </a:xfrm>
              <a:custGeom>
                <a:avLst/>
                <a:gdLst>
                  <a:gd name="T0" fmla="*/ 0 w 8"/>
                  <a:gd name="T1" fmla="*/ 8 h 44"/>
                  <a:gd name="T2" fmla="*/ 0 w 8"/>
                  <a:gd name="T3" fmla="*/ 38 h 44"/>
                  <a:gd name="T4" fmla="*/ 8 w 8"/>
                  <a:gd name="T5" fmla="*/ 44 h 44"/>
                  <a:gd name="T6" fmla="*/ 8 w 8"/>
                  <a:gd name="T7" fmla="*/ 0 h 44"/>
                  <a:gd name="T8" fmla="*/ 0 w 8"/>
                  <a:gd name="T9" fmla="*/ 8 h 44"/>
                </a:gdLst>
                <a:ahLst/>
                <a:cxnLst>
                  <a:cxn ang="0">
                    <a:pos x="T0" y="T1"/>
                  </a:cxn>
                  <a:cxn ang="0">
                    <a:pos x="T2" y="T3"/>
                  </a:cxn>
                  <a:cxn ang="0">
                    <a:pos x="T4" y="T5"/>
                  </a:cxn>
                  <a:cxn ang="0">
                    <a:pos x="T6" y="T7"/>
                  </a:cxn>
                  <a:cxn ang="0">
                    <a:pos x="T8" y="T9"/>
                  </a:cxn>
                </a:cxnLst>
                <a:rect l="0" t="0" r="r" b="b"/>
                <a:pathLst>
                  <a:path w="8" h="44">
                    <a:moveTo>
                      <a:pt x="0" y="8"/>
                    </a:moveTo>
                    <a:cubicBezTo>
                      <a:pt x="0" y="16"/>
                      <a:pt x="0" y="32"/>
                      <a:pt x="0" y="38"/>
                    </a:cubicBezTo>
                    <a:cubicBezTo>
                      <a:pt x="0" y="40"/>
                      <a:pt x="4" y="42"/>
                      <a:pt x="8" y="44"/>
                    </a:cubicBezTo>
                    <a:cubicBezTo>
                      <a:pt x="8" y="0"/>
                      <a:pt x="8" y="0"/>
                      <a:pt x="8" y="0"/>
                    </a:cubicBezTo>
                    <a:cubicBezTo>
                      <a:pt x="4" y="2"/>
                      <a:pt x="0" y="4"/>
                      <a:pt x="0"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sz="1600">
                  <a:solidFill>
                    <a:schemeClr val="bg1">
                      <a:lumMod val="50000"/>
                    </a:schemeClr>
                  </a:solidFill>
                  <a:latin typeface="微软雅黑" panose="020B0503020204020204" pitchFamily="34" charset="-122"/>
                  <a:ea typeface="微软雅黑" panose="020B0503020204020204" pitchFamily="34" charset="-122"/>
                </a:endParaRPr>
              </a:p>
            </p:txBody>
          </p:sp>
          <p:sp>
            <p:nvSpPr>
              <p:cNvPr id="29" name="Freeform: Shape 52"/>
              <p:cNvSpPr/>
              <p:nvPr/>
            </p:nvSpPr>
            <p:spPr bwMode="auto">
              <a:xfrm>
                <a:off x="6329559" y="4296924"/>
                <a:ext cx="77370" cy="229612"/>
              </a:xfrm>
              <a:custGeom>
                <a:avLst/>
                <a:gdLst>
                  <a:gd name="T0" fmla="*/ 10 w 23"/>
                  <a:gd name="T1" fmla="*/ 2 h 69"/>
                  <a:gd name="T2" fmla="*/ 2 w 23"/>
                  <a:gd name="T3" fmla="*/ 2 h 69"/>
                  <a:gd name="T4" fmla="*/ 2 w 23"/>
                  <a:gd name="T5" fmla="*/ 10 h 69"/>
                  <a:gd name="T6" fmla="*/ 12 w 23"/>
                  <a:gd name="T7" fmla="*/ 35 h 69"/>
                  <a:gd name="T8" fmla="*/ 2 w 23"/>
                  <a:gd name="T9" fmla="*/ 60 h 69"/>
                  <a:gd name="T10" fmla="*/ 2 w 23"/>
                  <a:gd name="T11" fmla="*/ 67 h 69"/>
                  <a:gd name="T12" fmla="*/ 6 w 23"/>
                  <a:gd name="T13" fmla="*/ 69 h 69"/>
                  <a:gd name="T14" fmla="*/ 10 w 23"/>
                  <a:gd name="T15" fmla="*/ 67 h 69"/>
                  <a:gd name="T16" fmla="*/ 23 w 23"/>
                  <a:gd name="T17" fmla="*/ 35 h 69"/>
                  <a:gd name="T18" fmla="*/ 10 w 23"/>
                  <a:gd name="T19" fmla="*/ 2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 h="69">
                    <a:moveTo>
                      <a:pt x="10" y="2"/>
                    </a:moveTo>
                    <a:cubicBezTo>
                      <a:pt x="7" y="0"/>
                      <a:pt x="4" y="0"/>
                      <a:pt x="2" y="2"/>
                    </a:cubicBezTo>
                    <a:cubicBezTo>
                      <a:pt x="0" y="4"/>
                      <a:pt x="0" y="8"/>
                      <a:pt x="2" y="10"/>
                    </a:cubicBezTo>
                    <a:cubicBezTo>
                      <a:pt x="9" y="17"/>
                      <a:pt x="12" y="26"/>
                      <a:pt x="12" y="35"/>
                    </a:cubicBezTo>
                    <a:cubicBezTo>
                      <a:pt x="12" y="44"/>
                      <a:pt x="9" y="53"/>
                      <a:pt x="2" y="60"/>
                    </a:cubicBezTo>
                    <a:cubicBezTo>
                      <a:pt x="0" y="62"/>
                      <a:pt x="0" y="65"/>
                      <a:pt x="2" y="67"/>
                    </a:cubicBezTo>
                    <a:cubicBezTo>
                      <a:pt x="3" y="68"/>
                      <a:pt x="4" y="69"/>
                      <a:pt x="6" y="69"/>
                    </a:cubicBezTo>
                    <a:cubicBezTo>
                      <a:pt x="7" y="69"/>
                      <a:pt x="9" y="68"/>
                      <a:pt x="10" y="67"/>
                    </a:cubicBezTo>
                    <a:cubicBezTo>
                      <a:pt x="19" y="58"/>
                      <a:pt x="23" y="47"/>
                      <a:pt x="23" y="35"/>
                    </a:cubicBezTo>
                    <a:cubicBezTo>
                      <a:pt x="23" y="23"/>
                      <a:pt x="19" y="11"/>
                      <a:pt x="10"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sz="1600">
                  <a:solidFill>
                    <a:schemeClr val="bg1">
                      <a:lumMod val="50000"/>
                    </a:schemeClr>
                  </a:solidFill>
                  <a:latin typeface="微软雅黑" panose="020B0503020204020204" pitchFamily="34" charset="-122"/>
                  <a:ea typeface="微软雅黑" panose="020B0503020204020204" pitchFamily="34" charset="-122"/>
                </a:endParaRPr>
              </a:p>
            </p:txBody>
          </p:sp>
          <p:sp>
            <p:nvSpPr>
              <p:cNvPr id="30" name="Freeform: Shape 53"/>
              <p:cNvSpPr/>
              <p:nvPr/>
            </p:nvSpPr>
            <p:spPr bwMode="auto">
              <a:xfrm>
                <a:off x="6376980" y="4239521"/>
                <a:ext cx="102328" cy="341923"/>
              </a:xfrm>
              <a:custGeom>
                <a:avLst/>
                <a:gdLst>
                  <a:gd name="T0" fmla="*/ 10 w 31"/>
                  <a:gd name="T1" fmla="*/ 2 h 103"/>
                  <a:gd name="T2" fmla="*/ 3 w 31"/>
                  <a:gd name="T3" fmla="*/ 2 h 103"/>
                  <a:gd name="T4" fmla="*/ 3 w 31"/>
                  <a:gd name="T5" fmla="*/ 10 h 103"/>
                  <a:gd name="T6" fmla="*/ 20 w 31"/>
                  <a:gd name="T7" fmla="*/ 52 h 103"/>
                  <a:gd name="T8" fmla="*/ 3 w 31"/>
                  <a:gd name="T9" fmla="*/ 94 h 103"/>
                  <a:gd name="T10" fmla="*/ 3 w 31"/>
                  <a:gd name="T11" fmla="*/ 102 h 103"/>
                  <a:gd name="T12" fmla="*/ 6 w 31"/>
                  <a:gd name="T13" fmla="*/ 103 h 103"/>
                  <a:gd name="T14" fmla="*/ 10 w 31"/>
                  <a:gd name="T15" fmla="*/ 102 h 103"/>
                  <a:gd name="T16" fmla="*/ 31 w 31"/>
                  <a:gd name="T17" fmla="*/ 52 h 103"/>
                  <a:gd name="T18" fmla="*/ 10 w 31"/>
                  <a:gd name="T19" fmla="*/ 2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 h="103">
                    <a:moveTo>
                      <a:pt x="10" y="2"/>
                    </a:moveTo>
                    <a:cubicBezTo>
                      <a:pt x="8" y="0"/>
                      <a:pt x="5" y="0"/>
                      <a:pt x="3" y="2"/>
                    </a:cubicBezTo>
                    <a:cubicBezTo>
                      <a:pt x="0" y="4"/>
                      <a:pt x="0" y="8"/>
                      <a:pt x="3" y="10"/>
                    </a:cubicBezTo>
                    <a:cubicBezTo>
                      <a:pt x="14" y="21"/>
                      <a:pt x="20" y="37"/>
                      <a:pt x="20" y="52"/>
                    </a:cubicBezTo>
                    <a:cubicBezTo>
                      <a:pt x="20" y="67"/>
                      <a:pt x="14" y="82"/>
                      <a:pt x="3" y="94"/>
                    </a:cubicBezTo>
                    <a:cubicBezTo>
                      <a:pt x="0" y="96"/>
                      <a:pt x="0" y="100"/>
                      <a:pt x="3" y="102"/>
                    </a:cubicBezTo>
                    <a:cubicBezTo>
                      <a:pt x="4" y="103"/>
                      <a:pt x="5" y="103"/>
                      <a:pt x="6" y="103"/>
                    </a:cubicBezTo>
                    <a:cubicBezTo>
                      <a:pt x="8" y="103"/>
                      <a:pt x="9" y="103"/>
                      <a:pt x="10" y="102"/>
                    </a:cubicBezTo>
                    <a:cubicBezTo>
                      <a:pt x="24" y="88"/>
                      <a:pt x="31" y="70"/>
                      <a:pt x="31" y="52"/>
                    </a:cubicBezTo>
                    <a:cubicBezTo>
                      <a:pt x="31" y="34"/>
                      <a:pt x="24" y="16"/>
                      <a:pt x="10"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sz="1600">
                  <a:solidFill>
                    <a:schemeClr val="bg1">
                      <a:lumMod val="50000"/>
                    </a:schemeClr>
                  </a:solidFill>
                  <a:latin typeface="微软雅黑" panose="020B0503020204020204" pitchFamily="34" charset="-122"/>
                  <a:ea typeface="微软雅黑" panose="020B0503020204020204" pitchFamily="34" charset="-122"/>
                </a:endParaRPr>
              </a:p>
            </p:txBody>
          </p:sp>
          <p:sp>
            <p:nvSpPr>
              <p:cNvPr id="31" name="Freeform: Shape 54"/>
              <p:cNvSpPr/>
              <p:nvPr/>
            </p:nvSpPr>
            <p:spPr bwMode="auto">
              <a:xfrm>
                <a:off x="6436879" y="4182118"/>
                <a:ext cx="124789" cy="459224"/>
              </a:xfrm>
              <a:custGeom>
                <a:avLst/>
                <a:gdLst>
                  <a:gd name="T0" fmla="*/ 10 w 38"/>
                  <a:gd name="T1" fmla="*/ 2 h 138"/>
                  <a:gd name="T2" fmla="*/ 2 w 38"/>
                  <a:gd name="T3" fmla="*/ 2 h 138"/>
                  <a:gd name="T4" fmla="*/ 2 w 38"/>
                  <a:gd name="T5" fmla="*/ 9 h 138"/>
                  <a:gd name="T6" fmla="*/ 27 w 38"/>
                  <a:gd name="T7" fmla="*/ 69 h 138"/>
                  <a:gd name="T8" fmla="*/ 2 w 38"/>
                  <a:gd name="T9" fmla="*/ 128 h 138"/>
                  <a:gd name="T10" fmla="*/ 2 w 38"/>
                  <a:gd name="T11" fmla="*/ 136 h 138"/>
                  <a:gd name="T12" fmla="*/ 6 w 38"/>
                  <a:gd name="T13" fmla="*/ 138 h 138"/>
                  <a:gd name="T14" fmla="*/ 10 w 38"/>
                  <a:gd name="T15" fmla="*/ 136 h 138"/>
                  <a:gd name="T16" fmla="*/ 38 w 38"/>
                  <a:gd name="T17" fmla="*/ 69 h 138"/>
                  <a:gd name="T18" fmla="*/ 10 w 38"/>
                  <a:gd name="T19" fmla="*/ 2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 h="138">
                    <a:moveTo>
                      <a:pt x="10" y="2"/>
                    </a:moveTo>
                    <a:cubicBezTo>
                      <a:pt x="8" y="0"/>
                      <a:pt x="5" y="0"/>
                      <a:pt x="2" y="2"/>
                    </a:cubicBezTo>
                    <a:cubicBezTo>
                      <a:pt x="0" y="4"/>
                      <a:pt x="0" y="7"/>
                      <a:pt x="2" y="9"/>
                    </a:cubicBezTo>
                    <a:cubicBezTo>
                      <a:pt x="19" y="26"/>
                      <a:pt x="27" y="47"/>
                      <a:pt x="27" y="69"/>
                    </a:cubicBezTo>
                    <a:cubicBezTo>
                      <a:pt x="27" y="90"/>
                      <a:pt x="19" y="112"/>
                      <a:pt x="2" y="128"/>
                    </a:cubicBezTo>
                    <a:cubicBezTo>
                      <a:pt x="0" y="130"/>
                      <a:pt x="0" y="134"/>
                      <a:pt x="2" y="136"/>
                    </a:cubicBezTo>
                    <a:cubicBezTo>
                      <a:pt x="4" y="137"/>
                      <a:pt x="5" y="138"/>
                      <a:pt x="6" y="138"/>
                    </a:cubicBezTo>
                    <a:cubicBezTo>
                      <a:pt x="8" y="138"/>
                      <a:pt x="9" y="137"/>
                      <a:pt x="10" y="136"/>
                    </a:cubicBezTo>
                    <a:cubicBezTo>
                      <a:pt x="29" y="117"/>
                      <a:pt x="38" y="93"/>
                      <a:pt x="38" y="69"/>
                    </a:cubicBezTo>
                    <a:cubicBezTo>
                      <a:pt x="38" y="45"/>
                      <a:pt x="29" y="20"/>
                      <a:pt x="10"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sz="1600">
                  <a:solidFill>
                    <a:schemeClr val="bg1">
                      <a:lumMod val="50000"/>
                    </a:schemeClr>
                  </a:solidFill>
                  <a:latin typeface="微软雅黑" panose="020B0503020204020204" pitchFamily="34" charset="-122"/>
                  <a:ea typeface="微软雅黑" panose="020B0503020204020204" pitchFamily="34" charset="-122"/>
                </a:endParaRPr>
              </a:p>
            </p:txBody>
          </p:sp>
        </p:grpSp>
      </p:grpSp>
      <p:grpSp>
        <p:nvGrpSpPr>
          <p:cNvPr id="7" name="Group 55"/>
          <p:cNvGrpSpPr/>
          <p:nvPr/>
        </p:nvGrpSpPr>
        <p:grpSpPr>
          <a:xfrm>
            <a:off x="7464703" y="3327833"/>
            <a:ext cx="269999" cy="269999"/>
            <a:chOff x="6560454" y="4997045"/>
            <a:chExt cx="359999" cy="359998"/>
          </a:xfrm>
        </p:grpSpPr>
        <p:sp>
          <p:nvSpPr>
            <p:cNvPr id="23" name="Oval 56"/>
            <p:cNvSpPr/>
            <p:nvPr/>
          </p:nvSpPr>
          <p:spPr>
            <a:xfrm>
              <a:off x="6560454" y="4997045"/>
              <a:ext cx="359999" cy="359998"/>
            </a:xfrm>
            <a:prstGeom prst="ellipse">
              <a:avLst/>
            </a:prstGeom>
            <a:solidFill>
              <a:schemeClr val="accent4"/>
            </a:solidFill>
            <a:ln>
              <a:noFill/>
            </a:ln>
          </p:spPr>
          <p:style>
            <a:lnRef idx="2">
              <a:schemeClr val="accent3">
                <a:hueOff val="552171"/>
                <a:satOff val="28263"/>
                <a:lumOff val="11872"/>
                <a:alphaOff val="0"/>
              </a:schemeClr>
            </a:lnRef>
            <a:fillRef idx="1">
              <a:schemeClr val="accent3">
                <a:hueOff val="552171"/>
                <a:satOff val="28263"/>
                <a:lumOff val="11872"/>
                <a:alphaOff val="0"/>
              </a:schemeClr>
            </a:fillRef>
            <a:effectRef idx="0">
              <a:schemeClr val="accent3">
                <a:hueOff val="552171"/>
                <a:satOff val="28263"/>
                <a:lumOff val="11872"/>
                <a:alphaOff val="0"/>
              </a:schemeClr>
            </a:effectRef>
            <a:fontRef idx="minor">
              <a:schemeClr val="lt1"/>
            </a:fontRef>
          </p:style>
          <p:txBody>
            <a:bodyPr anchor="ctr"/>
            <a:lstStyle/>
            <a:p>
              <a:pPr algn="ctr"/>
              <a:endParaRPr sz="1600">
                <a:solidFill>
                  <a:schemeClr val="bg1">
                    <a:lumMod val="50000"/>
                  </a:schemeClr>
                </a:solidFill>
                <a:latin typeface="微软雅黑" panose="020B0503020204020204" pitchFamily="34" charset="-122"/>
                <a:ea typeface="微软雅黑" panose="020B0503020204020204" pitchFamily="34" charset="-122"/>
              </a:endParaRPr>
            </a:p>
          </p:txBody>
        </p:sp>
        <p:sp>
          <p:nvSpPr>
            <p:cNvPr id="24" name="Freeform: Shape 57"/>
            <p:cNvSpPr>
              <a:spLocks noChangeAspect="1"/>
            </p:cNvSpPr>
            <p:nvPr/>
          </p:nvSpPr>
          <p:spPr bwMode="auto">
            <a:xfrm>
              <a:off x="6643957" y="5058288"/>
              <a:ext cx="179924" cy="208483"/>
            </a:xfrm>
            <a:custGeom>
              <a:avLst/>
              <a:gdLst>
                <a:gd name="T0" fmla="*/ 233 w 320"/>
                <a:gd name="T1" fmla="*/ 138 h 371"/>
                <a:gd name="T2" fmla="*/ 261 w 320"/>
                <a:gd name="T3" fmla="*/ 12 h 371"/>
                <a:gd name="T4" fmla="*/ 168 w 320"/>
                <a:gd name="T5" fmla="*/ 104 h 371"/>
                <a:gd name="T6" fmla="*/ 80 w 320"/>
                <a:gd name="T7" fmla="*/ 182 h 371"/>
                <a:gd name="T8" fmla="*/ 80 w 320"/>
                <a:gd name="T9" fmla="*/ 319 h 371"/>
                <a:gd name="T10" fmla="*/ 253 w 320"/>
                <a:gd name="T11" fmla="*/ 371 h 371"/>
                <a:gd name="T12" fmla="*/ 320 w 320"/>
                <a:gd name="T13" fmla="*/ 172 h 371"/>
                <a:gd name="T14" fmla="*/ 233 w 320"/>
                <a:gd name="T15" fmla="*/ 138 h 371"/>
                <a:gd name="T16" fmla="*/ 60 w 320"/>
                <a:gd name="T17" fmla="*/ 140 h 371"/>
                <a:gd name="T18" fmla="*/ 0 w 320"/>
                <a:gd name="T19" fmla="*/ 202 h 371"/>
                <a:gd name="T20" fmla="*/ 0 w 320"/>
                <a:gd name="T21" fmla="*/ 299 h 371"/>
                <a:gd name="T22" fmla="*/ 60 w 320"/>
                <a:gd name="T23" fmla="*/ 360 h 371"/>
                <a:gd name="T24" fmla="*/ 40 w 320"/>
                <a:gd name="T25" fmla="*/ 315 h 371"/>
                <a:gd name="T26" fmla="*/ 40 w 320"/>
                <a:gd name="T27" fmla="*/ 187 h 371"/>
                <a:gd name="T28" fmla="*/ 60 w 320"/>
                <a:gd name="T29" fmla="*/ 140 h 3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20" h="371">
                  <a:moveTo>
                    <a:pt x="233" y="138"/>
                  </a:moveTo>
                  <a:cubicBezTo>
                    <a:pt x="230" y="131"/>
                    <a:pt x="304" y="65"/>
                    <a:pt x="261" y="12"/>
                  </a:cubicBezTo>
                  <a:cubicBezTo>
                    <a:pt x="251" y="0"/>
                    <a:pt x="217" y="72"/>
                    <a:pt x="168" y="104"/>
                  </a:cubicBezTo>
                  <a:cubicBezTo>
                    <a:pt x="142" y="122"/>
                    <a:pt x="80" y="161"/>
                    <a:pt x="80" y="182"/>
                  </a:cubicBezTo>
                  <a:cubicBezTo>
                    <a:pt x="80" y="319"/>
                    <a:pt x="80" y="319"/>
                    <a:pt x="80" y="319"/>
                  </a:cubicBezTo>
                  <a:cubicBezTo>
                    <a:pt x="80" y="344"/>
                    <a:pt x="178" y="371"/>
                    <a:pt x="253" y="371"/>
                  </a:cubicBezTo>
                  <a:cubicBezTo>
                    <a:pt x="280" y="371"/>
                    <a:pt x="320" y="199"/>
                    <a:pt x="320" y="172"/>
                  </a:cubicBezTo>
                  <a:cubicBezTo>
                    <a:pt x="320" y="145"/>
                    <a:pt x="235" y="145"/>
                    <a:pt x="233" y="138"/>
                  </a:cubicBezTo>
                  <a:close/>
                  <a:moveTo>
                    <a:pt x="60" y="140"/>
                  </a:moveTo>
                  <a:cubicBezTo>
                    <a:pt x="47" y="140"/>
                    <a:pt x="0" y="148"/>
                    <a:pt x="0" y="202"/>
                  </a:cubicBezTo>
                  <a:cubicBezTo>
                    <a:pt x="0" y="299"/>
                    <a:pt x="0" y="299"/>
                    <a:pt x="0" y="299"/>
                  </a:cubicBezTo>
                  <a:cubicBezTo>
                    <a:pt x="0" y="354"/>
                    <a:pt x="47" y="360"/>
                    <a:pt x="60" y="360"/>
                  </a:cubicBezTo>
                  <a:cubicBezTo>
                    <a:pt x="73" y="360"/>
                    <a:pt x="40" y="348"/>
                    <a:pt x="40" y="315"/>
                  </a:cubicBezTo>
                  <a:cubicBezTo>
                    <a:pt x="40" y="187"/>
                    <a:pt x="40" y="187"/>
                    <a:pt x="40" y="187"/>
                  </a:cubicBezTo>
                  <a:cubicBezTo>
                    <a:pt x="40" y="152"/>
                    <a:pt x="73" y="140"/>
                    <a:pt x="60" y="140"/>
                  </a:cubicBezTo>
                  <a:close/>
                </a:path>
              </a:pathLst>
            </a:custGeom>
            <a:solidFill>
              <a:schemeClr val="bg1">
                <a:lumMod val="95000"/>
              </a:schemeClr>
            </a:solidFill>
            <a:ln>
              <a:noFill/>
            </a:ln>
          </p:spPr>
          <p:txBody>
            <a:bodyPr anchor="ctr"/>
            <a:lstStyle/>
            <a:p>
              <a:pPr algn="ctr"/>
              <a:endParaRPr sz="1600">
                <a:solidFill>
                  <a:schemeClr val="bg1">
                    <a:lumMod val="50000"/>
                  </a:schemeClr>
                </a:solidFill>
                <a:latin typeface="微软雅黑" panose="020B0503020204020204" pitchFamily="34" charset="-122"/>
                <a:ea typeface="微软雅黑" panose="020B0503020204020204" pitchFamily="34" charset="-122"/>
              </a:endParaRPr>
            </a:p>
          </p:txBody>
        </p:sp>
      </p:grpSp>
      <p:grpSp>
        <p:nvGrpSpPr>
          <p:cNvPr id="8" name="Group 58"/>
          <p:cNvGrpSpPr/>
          <p:nvPr/>
        </p:nvGrpSpPr>
        <p:grpSpPr>
          <a:xfrm>
            <a:off x="3364620" y="3327833"/>
            <a:ext cx="269999" cy="269999"/>
            <a:chOff x="6560456" y="3342837"/>
            <a:chExt cx="359999" cy="359998"/>
          </a:xfrm>
        </p:grpSpPr>
        <p:sp>
          <p:nvSpPr>
            <p:cNvPr id="21" name="Oval 59"/>
            <p:cNvSpPr/>
            <p:nvPr/>
          </p:nvSpPr>
          <p:spPr>
            <a:xfrm>
              <a:off x="6560456" y="3342837"/>
              <a:ext cx="359999" cy="359998"/>
            </a:xfrm>
            <a:prstGeom prst="ellipse">
              <a:avLst/>
            </a:prstGeom>
            <a:solidFill>
              <a:schemeClr val="accent2"/>
            </a:solidFill>
            <a:ln>
              <a:noFill/>
            </a:ln>
          </p:spPr>
          <p:style>
            <a:lnRef idx="2">
              <a:schemeClr val="accent3">
                <a:hueOff val="552171"/>
                <a:satOff val="28263"/>
                <a:lumOff val="11872"/>
                <a:alphaOff val="0"/>
              </a:schemeClr>
            </a:lnRef>
            <a:fillRef idx="1">
              <a:schemeClr val="accent3">
                <a:hueOff val="552171"/>
                <a:satOff val="28263"/>
                <a:lumOff val="11872"/>
                <a:alphaOff val="0"/>
              </a:schemeClr>
            </a:fillRef>
            <a:effectRef idx="0">
              <a:schemeClr val="accent3">
                <a:hueOff val="552171"/>
                <a:satOff val="28263"/>
                <a:lumOff val="11872"/>
                <a:alphaOff val="0"/>
              </a:schemeClr>
            </a:effectRef>
            <a:fontRef idx="minor">
              <a:schemeClr val="lt1"/>
            </a:fontRef>
          </p:style>
          <p:txBody>
            <a:bodyPr anchor="ctr"/>
            <a:lstStyle/>
            <a:p>
              <a:pPr algn="ctr"/>
              <a:endParaRPr sz="1600">
                <a:solidFill>
                  <a:schemeClr val="bg1">
                    <a:lumMod val="50000"/>
                  </a:schemeClr>
                </a:solidFill>
                <a:latin typeface="微软雅黑" panose="020B0503020204020204" pitchFamily="34" charset="-122"/>
                <a:ea typeface="微软雅黑" panose="020B0503020204020204" pitchFamily="34" charset="-122"/>
              </a:endParaRPr>
            </a:p>
          </p:txBody>
        </p:sp>
        <p:sp>
          <p:nvSpPr>
            <p:cNvPr id="22" name="Freeform: Shape 60"/>
            <p:cNvSpPr/>
            <p:nvPr/>
          </p:nvSpPr>
          <p:spPr bwMode="auto">
            <a:xfrm>
              <a:off x="6664380" y="3422532"/>
              <a:ext cx="167110" cy="146795"/>
            </a:xfrm>
            <a:custGeom>
              <a:avLst/>
              <a:gdLst>
                <a:gd name="T0" fmla="*/ 400 w 400"/>
                <a:gd name="T1" fmla="*/ 352 h 352"/>
                <a:gd name="T2" fmla="*/ 394 w 400"/>
                <a:gd name="T3" fmla="*/ 268 h 352"/>
                <a:gd name="T4" fmla="*/ 342 w 400"/>
                <a:gd name="T5" fmla="*/ 236 h 352"/>
                <a:gd name="T6" fmla="*/ 303 w 400"/>
                <a:gd name="T7" fmla="*/ 191 h 352"/>
                <a:gd name="T8" fmla="*/ 316 w 400"/>
                <a:gd name="T9" fmla="*/ 157 h 352"/>
                <a:gd name="T10" fmla="*/ 327 w 400"/>
                <a:gd name="T11" fmla="*/ 134 h 352"/>
                <a:gd name="T12" fmla="*/ 322 w 400"/>
                <a:gd name="T13" fmla="*/ 122 h 352"/>
                <a:gd name="T14" fmla="*/ 325 w 400"/>
                <a:gd name="T15" fmla="*/ 98 h 352"/>
                <a:gd name="T16" fmla="*/ 278 w 400"/>
                <a:gd name="T17" fmla="*/ 51 h 352"/>
                <a:gd name="T18" fmla="*/ 230 w 400"/>
                <a:gd name="T19" fmla="*/ 98 h 352"/>
                <a:gd name="T20" fmla="*/ 233 w 400"/>
                <a:gd name="T21" fmla="*/ 122 h 352"/>
                <a:gd name="T22" fmla="*/ 229 w 400"/>
                <a:gd name="T23" fmla="*/ 134 h 352"/>
                <a:gd name="T24" fmla="*/ 240 w 400"/>
                <a:gd name="T25" fmla="*/ 157 h 352"/>
                <a:gd name="T26" fmla="*/ 253 w 400"/>
                <a:gd name="T27" fmla="*/ 191 h 352"/>
                <a:gd name="T28" fmla="*/ 236 w 400"/>
                <a:gd name="T29" fmla="*/ 224 h 352"/>
                <a:gd name="T30" fmla="*/ 310 w 400"/>
                <a:gd name="T31" fmla="*/ 292 h 352"/>
                <a:gd name="T32" fmla="*/ 310 w 400"/>
                <a:gd name="T33" fmla="*/ 352 h 352"/>
                <a:gd name="T34" fmla="*/ 400 w 400"/>
                <a:gd name="T35" fmla="*/ 352 h 352"/>
                <a:gd name="T36" fmla="*/ 204 w 400"/>
                <a:gd name="T37" fmla="*/ 247 h 352"/>
                <a:gd name="T38" fmla="*/ 152 w 400"/>
                <a:gd name="T39" fmla="*/ 187 h 352"/>
                <a:gd name="T40" fmla="*/ 169 w 400"/>
                <a:gd name="T41" fmla="*/ 142 h 352"/>
                <a:gd name="T42" fmla="*/ 184 w 400"/>
                <a:gd name="T43" fmla="*/ 111 h 352"/>
                <a:gd name="T44" fmla="*/ 179 w 400"/>
                <a:gd name="T45" fmla="*/ 95 h 352"/>
                <a:gd name="T46" fmla="*/ 183 w 400"/>
                <a:gd name="T47" fmla="*/ 63 h 352"/>
                <a:gd name="T48" fmla="*/ 119 w 400"/>
                <a:gd name="T49" fmla="*/ 0 h 352"/>
                <a:gd name="T50" fmla="*/ 55 w 400"/>
                <a:gd name="T51" fmla="*/ 63 h 352"/>
                <a:gd name="T52" fmla="*/ 59 w 400"/>
                <a:gd name="T53" fmla="*/ 95 h 352"/>
                <a:gd name="T54" fmla="*/ 53 w 400"/>
                <a:gd name="T55" fmla="*/ 111 h 352"/>
                <a:gd name="T56" fmla="*/ 68 w 400"/>
                <a:gd name="T57" fmla="*/ 142 h 352"/>
                <a:gd name="T58" fmla="*/ 86 w 400"/>
                <a:gd name="T59" fmla="*/ 187 h 352"/>
                <a:gd name="T60" fmla="*/ 33 w 400"/>
                <a:gd name="T61" fmla="*/ 247 h 352"/>
                <a:gd name="T62" fmla="*/ 0 w 400"/>
                <a:gd name="T63" fmla="*/ 279 h 352"/>
                <a:gd name="T64" fmla="*/ 0 w 400"/>
                <a:gd name="T65" fmla="*/ 352 h 352"/>
                <a:gd name="T66" fmla="*/ 278 w 400"/>
                <a:gd name="T67" fmla="*/ 352 h 352"/>
                <a:gd name="T68" fmla="*/ 278 w 400"/>
                <a:gd name="T69" fmla="*/ 297 h 352"/>
                <a:gd name="T70" fmla="*/ 204 w 400"/>
                <a:gd name="T71" fmla="*/ 247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00" h="352">
                  <a:moveTo>
                    <a:pt x="400" y="352"/>
                  </a:moveTo>
                  <a:cubicBezTo>
                    <a:pt x="400" y="352"/>
                    <a:pt x="399" y="276"/>
                    <a:pt x="394" y="268"/>
                  </a:cubicBezTo>
                  <a:cubicBezTo>
                    <a:pt x="387" y="257"/>
                    <a:pt x="371" y="249"/>
                    <a:pt x="342" y="236"/>
                  </a:cubicBezTo>
                  <a:cubicBezTo>
                    <a:pt x="312" y="224"/>
                    <a:pt x="303" y="213"/>
                    <a:pt x="303" y="191"/>
                  </a:cubicBezTo>
                  <a:cubicBezTo>
                    <a:pt x="303" y="177"/>
                    <a:pt x="312" y="182"/>
                    <a:pt x="316" y="157"/>
                  </a:cubicBezTo>
                  <a:cubicBezTo>
                    <a:pt x="317" y="147"/>
                    <a:pt x="325" y="157"/>
                    <a:pt x="327" y="134"/>
                  </a:cubicBezTo>
                  <a:cubicBezTo>
                    <a:pt x="327" y="124"/>
                    <a:pt x="322" y="122"/>
                    <a:pt x="322" y="122"/>
                  </a:cubicBezTo>
                  <a:cubicBezTo>
                    <a:pt x="322" y="122"/>
                    <a:pt x="325" y="108"/>
                    <a:pt x="325" y="98"/>
                  </a:cubicBezTo>
                  <a:cubicBezTo>
                    <a:pt x="327" y="85"/>
                    <a:pt x="319" y="51"/>
                    <a:pt x="278" y="51"/>
                  </a:cubicBezTo>
                  <a:cubicBezTo>
                    <a:pt x="236" y="51"/>
                    <a:pt x="229" y="85"/>
                    <a:pt x="230" y="98"/>
                  </a:cubicBezTo>
                  <a:cubicBezTo>
                    <a:pt x="231" y="108"/>
                    <a:pt x="233" y="122"/>
                    <a:pt x="233" y="122"/>
                  </a:cubicBezTo>
                  <a:cubicBezTo>
                    <a:pt x="233" y="122"/>
                    <a:pt x="229" y="124"/>
                    <a:pt x="229" y="134"/>
                  </a:cubicBezTo>
                  <a:cubicBezTo>
                    <a:pt x="230" y="157"/>
                    <a:pt x="238" y="147"/>
                    <a:pt x="240" y="157"/>
                  </a:cubicBezTo>
                  <a:cubicBezTo>
                    <a:pt x="244" y="182"/>
                    <a:pt x="253" y="177"/>
                    <a:pt x="253" y="191"/>
                  </a:cubicBezTo>
                  <a:cubicBezTo>
                    <a:pt x="253" y="206"/>
                    <a:pt x="248" y="216"/>
                    <a:pt x="236" y="224"/>
                  </a:cubicBezTo>
                  <a:cubicBezTo>
                    <a:pt x="301" y="257"/>
                    <a:pt x="310" y="263"/>
                    <a:pt x="310" y="292"/>
                  </a:cubicBezTo>
                  <a:cubicBezTo>
                    <a:pt x="310" y="352"/>
                    <a:pt x="310" y="352"/>
                    <a:pt x="310" y="352"/>
                  </a:cubicBezTo>
                  <a:lnTo>
                    <a:pt x="400" y="352"/>
                  </a:lnTo>
                  <a:close/>
                  <a:moveTo>
                    <a:pt x="204" y="247"/>
                  </a:moveTo>
                  <a:cubicBezTo>
                    <a:pt x="165" y="231"/>
                    <a:pt x="152" y="217"/>
                    <a:pt x="152" y="187"/>
                  </a:cubicBezTo>
                  <a:cubicBezTo>
                    <a:pt x="152" y="169"/>
                    <a:pt x="164" y="175"/>
                    <a:pt x="169" y="142"/>
                  </a:cubicBezTo>
                  <a:cubicBezTo>
                    <a:pt x="172" y="129"/>
                    <a:pt x="182" y="142"/>
                    <a:pt x="184" y="111"/>
                  </a:cubicBezTo>
                  <a:cubicBezTo>
                    <a:pt x="184" y="98"/>
                    <a:pt x="179" y="95"/>
                    <a:pt x="179" y="95"/>
                  </a:cubicBezTo>
                  <a:cubicBezTo>
                    <a:pt x="179" y="95"/>
                    <a:pt x="181" y="77"/>
                    <a:pt x="183" y="63"/>
                  </a:cubicBezTo>
                  <a:cubicBezTo>
                    <a:pt x="184" y="45"/>
                    <a:pt x="174" y="0"/>
                    <a:pt x="119" y="0"/>
                  </a:cubicBezTo>
                  <a:cubicBezTo>
                    <a:pt x="64" y="0"/>
                    <a:pt x="54" y="45"/>
                    <a:pt x="55" y="63"/>
                  </a:cubicBezTo>
                  <a:cubicBezTo>
                    <a:pt x="56" y="77"/>
                    <a:pt x="59" y="95"/>
                    <a:pt x="59" y="95"/>
                  </a:cubicBezTo>
                  <a:cubicBezTo>
                    <a:pt x="59" y="95"/>
                    <a:pt x="53" y="98"/>
                    <a:pt x="53" y="111"/>
                  </a:cubicBezTo>
                  <a:cubicBezTo>
                    <a:pt x="55" y="142"/>
                    <a:pt x="66" y="129"/>
                    <a:pt x="68" y="142"/>
                  </a:cubicBezTo>
                  <a:cubicBezTo>
                    <a:pt x="74" y="175"/>
                    <a:pt x="86" y="169"/>
                    <a:pt x="86" y="187"/>
                  </a:cubicBezTo>
                  <a:cubicBezTo>
                    <a:pt x="86" y="217"/>
                    <a:pt x="73" y="231"/>
                    <a:pt x="33" y="247"/>
                  </a:cubicBezTo>
                  <a:cubicBezTo>
                    <a:pt x="21" y="252"/>
                    <a:pt x="0" y="260"/>
                    <a:pt x="0" y="279"/>
                  </a:cubicBezTo>
                  <a:cubicBezTo>
                    <a:pt x="0" y="352"/>
                    <a:pt x="0" y="352"/>
                    <a:pt x="0" y="352"/>
                  </a:cubicBezTo>
                  <a:cubicBezTo>
                    <a:pt x="278" y="352"/>
                    <a:pt x="278" y="352"/>
                    <a:pt x="278" y="352"/>
                  </a:cubicBezTo>
                  <a:cubicBezTo>
                    <a:pt x="278" y="352"/>
                    <a:pt x="278" y="309"/>
                    <a:pt x="278" y="297"/>
                  </a:cubicBezTo>
                  <a:cubicBezTo>
                    <a:pt x="278" y="280"/>
                    <a:pt x="244" y="264"/>
                    <a:pt x="204" y="247"/>
                  </a:cubicBezTo>
                  <a:close/>
                </a:path>
              </a:pathLst>
            </a:custGeom>
            <a:solidFill>
              <a:schemeClr val="bg1">
                <a:lumMod val="95000"/>
              </a:schemeClr>
            </a:solidFill>
            <a:ln>
              <a:noFill/>
            </a:ln>
          </p:spPr>
          <p:txBody>
            <a:bodyPr anchor="ctr"/>
            <a:lstStyle/>
            <a:p>
              <a:pPr algn="ctr"/>
              <a:endParaRPr sz="1600">
                <a:solidFill>
                  <a:schemeClr val="bg1">
                    <a:lumMod val="50000"/>
                  </a:schemeClr>
                </a:solidFill>
                <a:latin typeface="微软雅黑" panose="020B0503020204020204" pitchFamily="34" charset="-122"/>
                <a:ea typeface="微软雅黑" panose="020B0503020204020204" pitchFamily="34" charset="-122"/>
              </a:endParaRPr>
            </a:p>
          </p:txBody>
        </p:sp>
      </p:grpSp>
      <p:grpSp>
        <p:nvGrpSpPr>
          <p:cNvPr id="9" name="Group 4"/>
          <p:cNvGrpSpPr/>
          <p:nvPr/>
        </p:nvGrpSpPr>
        <p:grpSpPr>
          <a:xfrm>
            <a:off x="621672" y="3674375"/>
            <a:ext cx="1701189" cy="571310"/>
            <a:chOff x="828896" y="4899167"/>
            <a:chExt cx="2268252" cy="761747"/>
          </a:xfrm>
        </p:grpSpPr>
        <p:sp>
          <p:nvSpPr>
            <p:cNvPr id="19" name="TextBox 37"/>
            <p:cNvSpPr txBox="1"/>
            <p:nvPr/>
          </p:nvSpPr>
          <p:spPr>
            <a:xfrm>
              <a:off x="828896" y="5176166"/>
              <a:ext cx="2268252" cy="484748"/>
            </a:xfrm>
            <a:prstGeom prst="rect">
              <a:avLst/>
            </a:prstGeom>
          </p:spPr>
          <p:txBody>
            <a:bodyPr vert="horz" wrap="square" lIns="0" tIns="0" rIns="0" bIns="0" anchor="ctr" anchorCtr="1">
              <a:normAutofit lnSpcReduction="10000"/>
            </a:bodyPr>
            <a:lstStyle/>
            <a:p>
              <a:pPr algn="ctr">
                <a:lnSpc>
                  <a:spcPct val="120000"/>
                </a:lnSpc>
                <a:spcBef>
                  <a:spcPct val="0"/>
                </a:spcBef>
              </a:pPr>
              <a:r>
                <a:rPr lang="zh-CN" altLang="en-US" sz="1000">
                  <a:solidFill>
                    <a:schemeClr val="bg1">
                      <a:lumMod val="50000"/>
                    </a:schemeClr>
                  </a:solidFill>
                  <a:latin typeface="微软雅黑" panose="020B0503020204020204" pitchFamily="34" charset="-122"/>
                  <a:ea typeface="微软雅黑" panose="020B0503020204020204" pitchFamily="34" charset="-122"/>
                </a:rPr>
                <a:t>此部分内容作为文字排版占位显示 （建议使用主题字体）</a:t>
              </a:r>
            </a:p>
          </p:txBody>
        </p:sp>
        <p:sp>
          <p:nvSpPr>
            <p:cNvPr id="20" name="Rectangle 1"/>
            <p:cNvSpPr/>
            <p:nvPr/>
          </p:nvSpPr>
          <p:spPr>
            <a:xfrm>
              <a:off x="828896" y="4899167"/>
              <a:ext cx="2268252" cy="276999"/>
            </a:xfrm>
            <a:prstGeom prst="rect">
              <a:avLst/>
            </a:prstGeom>
          </p:spPr>
          <p:txBody>
            <a:bodyPr wrap="none" lIns="0" tIns="0" rIns="0" bIns="0" anchor="ctr" anchorCtr="1">
              <a:normAutofit/>
            </a:bodyPr>
            <a:lstStyle/>
            <a:p>
              <a:pPr algn="ctr"/>
              <a:r>
                <a:rPr lang="zh-CN" altLang="en-US" sz="1100" b="1">
                  <a:solidFill>
                    <a:schemeClr val="bg1">
                      <a:lumMod val="50000"/>
                    </a:schemeClr>
                  </a:solidFill>
                  <a:latin typeface="微软雅黑" panose="020B0503020204020204" pitchFamily="34" charset="-122"/>
                  <a:ea typeface="微软雅黑" panose="020B0503020204020204" pitchFamily="34" charset="-122"/>
                </a:rPr>
                <a:t>标题文本预设</a:t>
              </a:r>
            </a:p>
          </p:txBody>
        </p:sp>
      </p:grpSp>
      <p:grpSp>
        <p:nvGrpSpPr>
          <p:cNvPr id="10" name="Group 5"/>
          <p:cNvGrpSpPr/>
          <p:nvPr/>
        </p:nvGrpSpPr>
        <p:grpSpPr>
          <a:xfrm>
            <a:off x="2654787" y="3674375"/>
            <a:ext cx="1701189" cy="571310"/>
            <a:chOff x="3539716" y="4899167"/>
            <a:chExt cx="2268252" cy="761747"/>
          </a:xfrm>
        </p:grpSpPr>
        <p:sp>
          <p:nvSpPr>
            <p:cNvPr id="17" name="TextBox 61"/>
            <p:cNvSpPr txBox="1"/>
            <p:nvPr/>
          </p:nvSpPr>
          <p:spPr>
            <a:xfrm>
              <a:off x="3539716" y="5176166"/>
              <a:ext cx="2268252" cy="484748"/>
            </a:xfrm>
            <a:prstGeom prst="rect">
              <a:avLst/>
            </a:prstGeom>
          </p:spPr>
          <p:txBody>
            <a:bodyPr vert="horz" wrap="square" lIns="0" tIns="0" rIns="0" bIns="0" anchor="ctr" anchorCtr="1">
              <a:normAutofit lnSpcReduction="10000"/>
            </a:bodyPr>
            <a:lstStyle/>
            <a:p>
              <a:pPr algn="ctr">
                <a:lnSpc>
                  <a:spcPct val="120000"/>
                </a:lnSpc>
                <a:spcBef>
                  <a:spcPct val="0"/>
                </a:spcBef>
              </a:pPr>
              <a:r>
                <a:rPr lang="zh-CN" altLang="en-US" sz="1000">
                  <a:solidFill>
                    <a:schemeClr val="bg1">
                      <a:lumMod val="50000"/>
                    </a:schemeClr>
                  </a:solidFill>
                  <a:latin typeface="微软雅黑" panose="020B0503020204020204" pitchFamily="34" charset="-122"/>
                  <a:ea typeface="微软雅黑" panose="020B0503020204020204" pitchFamily="34" charset="-122"/>
                </a:rPr>
                <a:t>此部分内容作为文字排版占位显示 （建议使用主题字体）</a:t>
              </a:r>
            </a:p>
          </p:txBody>
        </p:sp>
        <p:sp>
          <p:nvSpPr>
            <p:cNvPr id="18" name="Rectangle 62"/>
            <p:cNvSpPr/>
            <p:nvPr/>
          </p:nvSpPr>
          <p:spPr>
            <a:xfrm>
              <a:off x="3539716" y="4899167"/>
              <a:ext cx="2268252" cy="276999"/>
            </a:xfrm>
            <a:prstGeom prst="rect">
              <a:avLst/>
            </a:prstGeom>
          </p:spPr>
          <p:txBody>
            <a:bodyPr wrap="none" lIns="0" tIns="0" rIns="0" bIns="0" anchor="ctr" anchorCtr="1">
              <a:normAutofit/>
            </a:bodyPr>
            <a:lstStyle/>
            <a:p>
              <a:pPr algn="ctr"/>
              <a:r>
                <a:rPr lang="zh-CN" altLang="en-US" sz="1100" b="1">
                  <a:solidFill>
                    <a:schemeClr val="bg1">
                      <a:lumMod val="50000"/>
                    </a:schemeClr>
                  </a:solidFill>
                  <a:latin typeface="微软雅黑" panose="020B0503020204020204" pitchFamily="34" charset="-122"/>
                  <a:ea typeface="微软雅黑" panose="020B0503020204020204" pitchFamily="34" charset="-122"/>
                </a:rPr>
                <a:t>标题文本预设</a:t>
              </a:r>
            </a:p>
          </p:txBody>
        </p:sp>
      </p:grpSp>
      <p:grpSp>
        <p:nvGrpSpPr>
          <p:cNvPr id="11" name="Group 6"/>
          <p:cNvGrpSpPr/>
          <p:nvPr/>
        </p:nvGrpSpPr>
        <p:grpSpPr>
          <a:xfrm>
            <a:off x="4680013" y="3674375"/>
            <a:ext cx="1701189" cy="571310"/>
            <a:chOff x="6240016" y="4899167"/>
            <a:chExt cx="2268252" cy="761747"/>
          </a:xfrm>
        </p:grpSpPr>
        <p:sp>
          <p:nvSpPr>
            <p:cNvPr id="15" name="TextBox 63"/>
            <p:cNvSpPr txBox="1"/>
            <p:nvPr/>
          </p:nvSpPr>
          <p:spPr>
            <a:xfrm>
              <a:off x="6240016" y="5176166"/>
              <a:ext cx="2268252" cy="484748"/>
            </a:xfrm>
            <a:prstGeom prst="rect">
              <a:avLst/>
            </a:prstGeom>
          </p:spPr>
          <p:txBody>
            <a:bodyPr vert="horz" wrap="square" lIns="0" tIns="0" rIns="0" bIns="0" anchor="ctr" anchorCtr="1">
              <a:normAutofit lnSpcReduction="10000"/>
            </a:bodyPr>
            <a:lstStyle/>
            <a:p>
              <a:pPr algn="ctr">
                <a:lnSpc>
                  <a:spcPct val="120000"/>
                </a:lnSpc>
                <a:spcBef>
                  <a:spcPct val="0"/>
                </a:spcBef>
              </a:pPr>
              <a:r>
                <a:rPr lang="zh-CN" altLang="en-US" sz="1000">
                  <a:solidFill>
                    <a:schemeClr val="bg1">
                      <a:lumMod val="50000"/>
                    </a:schemeClr>
                  </a:solidFill>
                  <a:latin typeface="微软雅黑" panose="020B0503020204020204" pitchFamily="34" charset="-122"/>
                  <a:ea typeface="微软雅黑" panose="020B0503020204020204" pitchFamily="34" charset="-122"/>
                </a:rPr>
                <a:t>此部分内容作为文字排版占位显示 （建议使用主题字体）</a:t>
              </a:r>
            </a:p>
          </p:txBody>
        </p:sp>
        <p:sp>
          <p:nvSpPr>
            <p:cNvPr id="16" name="Rectangle 64"/>
            <p:cNvSpPr/>
            <p:nvPr/>
          </p:nvSpPr>
          <p:spPr>
            <a:xfrm>
              <a:off x="6240016" y="4899167"/>
              <a:ext cx="2268252" cy="276999"/>
            </a:xfrm>
            <a:prstGeom prst="rect">
              <a:avLst/>
            </a:prstGeom>
          </p:spPr>
          <p:txBody>
            <a:bodyPr wrap="none" lIns="0" tIns="0" rIns="0" bIns="0" anchor="ctr" anchorCtr="1">
              <a:normAutofit/>
            </a:bodyPr>
            <a:lstStyle/>
            <a:p>
              <a:pPr algn="ctr"/>
              <a:r>
                <a:rPr lang="zh-CN" altLang="en-US" sz="1100" b="1">
                  <a:solidFill>
                    <a:schemeClr val="bg1">
                      <a:lumMod val="50000"/>
                    </a:schemeClr>
                  </a:solidFill>
                  <a:latin typeface="微软雅黑" panose="020B0503020204020204" pitchFamily="34" charset="-122"/>
                  <a:ea typeface="微软雅黑" panose="020B0503020204020204" pitchFamily="34" charset="-122"/>
                </a:rPr>
                <a:t>标题文本预设</a:t>
              </a:r>
            </a:p>
          </p:txBody>
        </p:sp>
      </p:grpSp>
      <p:grpSp>
        <p:nvGrpSpPr>
          <p:cNvPr id="12" name="Group 31"/>
          <p:cNvGrpSpPr/>
          <p:nvPr/>
        </p:nvGrpSpPr>
        <p:grpSpPr>
          <a:xfrm>
            <a:off x="6732241" y="3674375"/>
            <a:ext cx="1701189" cy="571310"/>
            <a:chOff x="8976320" y="4899167"/>
            <a:chExt cx="2268252" cy="761747"/>
          </a:xfrm>
        </p:grpSpPr>
        <p:sp>
          <p:nvSpPr>
            <p:cNvPr id="13" name="TextBox 65"/>
            <p:cNvSpPr txBox="1"/>
            <p:nvPr/>
          </p:nvSpPr>
          <p:spPr>
            <a:xfrm>
              <a:off x="8976320" y="5176166"/>
              <a:ext cx="2268252" cy="484748"/>
            </a:xfrm>
            <a:prstGeom prst="rect">
              <a:avLst/>
            </a:prstGeom>
          </p:spPr>
          <p:txBody>
            <a:bodyPr vert="horz" wrap="square" lIns="0" tIns="0" rIns="0" bIns="0" anchor="ctr" anchorCtr="1">
              <a:normAutofit lnSpcReduction="10000"/>
            </a:bodyPr>
            <a:lstStyle/>
            <a:p>
              <a:pPr algn="ctr">
                <a:lnSpc>
                  <a:spcPct val="120000"/>
                </a:lnSpc>
                <a:spcBef>
                  <a:spcPct val="0"/>
                </a:spcBef>
              </a:pPr>
              <a:r>
                <a:rPr lang="zh-CN" altLang="en-US" sz="1000">
                  <a:solidFill>
                    <a:schemeClr val="bg1">
                      <a:lumMod val="50000"/>
                    </a:schemeClr>
                  </a:solidFill>
                  <a:latin typeface="微软雅黑" panose="020B0503020204020204" pitchFamily="34" charset="-122"/>
                  <a:ea typeface="微软雅黑" panose="020B0503020204020204" pitchFamily="34" charset="-122"/>
                </a:rPr>
                <a:t>此部分内容作为文字排版占位显示 （建议使用主题字体）</a:t>
              </a:r>
            </a:p>
          </p:txBody>
        </p:sp>
        <p:sp>
          <p:nvSpPr>
            <p:cNvPr id="14" name="Rectangle 66"/>
            <p:cNvSpPr/>
            <p:nvPr/>
          </p:nvSpPr>
          <p:spPr>
            <a:xfrm>
              <a:off x="8976320" y="4899167"/>
              <a:ext cx="2268252" cy="276999"/>
            </a:xfrm>
            <a:prstGeom prst="rect">
              <a:avLst/>
            </a:prstGeom>
          </p:spPr>
          <p:txBody>
            <a:bodyPr wrap="none" lIns="0" tIns="0" rIns="0" bIns="0" anchor="ctr" anchorCtr="1">
              <a:normAutofit/>
            </a:bodyPr>
            <a:lstStyle/>
            <a:p>
              <a:pPr algn="ctr"/>
              <a:r>
                <a:rPr lang="zh-CN" altLang="en-US" sz="1100" b="1">
                  <a:solidFill>
                    <a:schemeClr val="bg1">
                      <a:lumMod val="50000"/>
                    </a:schemeClr>
                  </a:solidFill>
                  <a:latin typeface="微软雅黑" panose="020B0503020204020204" pitchFamily="34" charset="-122"/>
                  <a:ea typeface="微软雅黑" panose="020B0503020204020204" pitchFamily="34" charset="-122"/>
                </a:rPr>
                <a:t>标题文本预设</a:t>
              </a:r>
            </a:p>
          </p:txBody>
        </p:sp>
      </p:grpSp>
      <p:sp>
        <p:nvSpPr>
          <p:cNvPr id="61" name="文本框 60"/>
          <p:cNvSpPr txBox="1"/>
          <p:nvPr/>
        </p:nvSpPr>
        <p:spPr>
          <a:xfrm>
            <a:off x="356595" y="279140"/>
            <a:ext cx="4468411" cy="369300"/>
          </a:xfrm>
          <a:prstGeom prst="rect">
            <a:avLst/>
          </a:prstGeom>
          <a:noFill/>
        </p:spPr>
        <p:txBody>
          <a:bodyPr wrap="square" lIns="121889" tIns="60944" rIns="121889" bIns="60944" rtlCol="0">
            <a:spAutoFit/>
          </a:bodyPr>
          <a:lstStyle>
            <a:defPPr>
              <a:defRPr lang="zh-CN"/>
            </a:defPPr>
            <a:lvl1pPr algn="ctr">
              <a:defRPr sz="8800" b="1">
                <a:gradFill>
                  <a:gsLst>
                    <a:gs pos="0">
                      <a:srgbClr val="00B0F0"/>
                    </a:gs>
                    <a:gs pos="100000">
                      <a:schemeClr val="tx2">
                        <a:lumMod val="50000"/>
                      </a:schemeClr>
                    </a:gs>
                  </a:gsLst>
                  <a:lin ang="2400000" scaled="0"/>
                </a:gradFill>
                <a:effectLst>
                  <a:outerShdw blurRad="317500" dist="165100" dir="2700000" algn="tl" rotWithShape="0">
                    <a:prstClr val="black">
                      <a:alpha val="60000"/>
                    </a:prstClr>
                  </a:outerShdw>
                </a:effectLst>
                <a:latin typeface="Yuanti SC" charset="-122"/>
                <a:ea typeface="Yuanti SC" charset="-122"/>
                <a:cs typeface="Yuanti SC" charset="-122"/>
              </a:defRPr>
            </a:lvl1pPr>
          </a:lstStyle>
          <a:p>
            <a:pPr algn="l"/>
            <a:r>
              <a:rPr lang="zh-CN" altLang="en-US" sz="1600" dirty="0" smtClean="0">
                <a:solidFill>
                  <a:schemeClr val="tx1">
                    <a:lumMod val="75000"/>
                    <a:lumOff val="25000"/>
                  </a:schemeClr>
                </a:solidFill>
                <a:effectLst/>
              </a:rPr>
              <a:t>点击</a:t>
            </a:r>
            <a:r>
              <a:rPr lang="zh-CN" altLang="en-US" sz="1600" dirty="0">
                <a:solidFill>
                  <a:schemeClr val="tx1">
                    <a:lumMod val="75000"/>
                    <a:lumOff val="25000"/>
                  </a:schemeClr>
                </a:solidFill>
                <a:effectLst/>
              </a:rPr>
              <a:t>此处添加副标题</a:t>
            </a:r>
          </a:p>
        </p:txBody>
      </p:sp>
    </p:spTree>
  </p:cSld>
  <p:clrMapOvr>
    <a:masterClrMapping/>
  </p:clrMapOvr>
  <mc:AlternateContent xmlns:mc="http://schemas.openxmlformats.org/markup-compatibility/2006" xmlns:p14="http://schemas.microsoft.com/office/powerpoint/2010/main">
    <mc:Choice Requires="p14">
      <p:transition spd="slow" p14:dur="1500" advClick="0" advTm="0">
        <p:wipe/>
      </p:transition>
    </mc:Choice>
    <mc:Fallback xmlns="">
      <p:transition spd="slow" advClick="0" advTm="0">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1000"/>
                                        <p:tgtEl>
                                          <p:spTgt spid="4"/>
                                        </p:tgtEl>
                                      </p:cBhvr>
                                    </p:animEffect>
                                  </p:childTnLst>
                                </p:cTn>
                              </p:par>
                            </p:childTnLst>
                          </p:cTn>
                        </p:par>
                        <p:par>
                          <p:cTn id="8" fill="hold">
                            <p:stCondLst>
                              <p:cond delay="1000"/>
                            </p:stCondLst>
                            <p:childTnLst>
                              <p:par>
                                <p:cTn id="9" presetID="49" presetClass="entr" presetSubtype="0" decel="100000"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p:cTn id="11" dur="1000" fill="hold"/>
                                        <p:tgtEl>
                                          <p:spTgt spid="5"/>
                                        </p:tgtEl>
                                        <p:attrNameLst>
                                          <p:attrName>ppt_w</p:attrName>
                                        </p:attrNameLst>
                                      </p:cBhvr>
                                      <p:tavLst>
                                        <p:tav tm="0">
                                          <p:val>
                                            <p:fltVal val="0"/>
                                          </p:val>
                                        </p:tav>
                                        <p:tav tm="100000">
                                          <p:val>
                                            <p:strVal val="#ppt_w"/>
                                          </p:val>
                                        </p:tav>
                                      </p:tavLst>
                                    </p:anim>
                                    <p:anim calcmode="lin" valueType="num">
                                      <p:cBhvr>
                                        <p:cTn id="12" dur="1000" fill="hold"/>
                                        <p:tgtEl>
                                          <p:spTgt spid="5"/>
                                        </p:tgtEl>
                                        <p:attrNameLst>
                                          <p:attrName>ppt_h</p:attrName>
                                        </p:attrNameLst>
                                      </p:cBhvr>
                                      <p:tavLst>
                                        <p:tav tm="0">
                                          <p:val>
                                            <p:fltVal val="0"/>
                                          </p:val>
                                        </p:tav>
                                        <p:tav tm="100000">
                                          <p:val>
                                            <p:strVal val="#ppt_h"/>
                                          </p:val>
                                        </p:tav>
                                      </p:tavLst>
                                    </p:anim>
                                    <p:anim calcmode="lin" valueType="num">
                                      <p:cBhvr>
                                        <p:cTn id="13" dur="1000" fill="hold"/>
                                        <p:tgtEl>
                                          <p:spTgt spid="5"/>
                                        </p:tgtEl>
                                        <p:attrNameLst>
                                          <p:attrName>style.rotation</p:attrName>
                                        </p:attrNameLst>
                                      </p:cBhvr>
                                      <p:tavLst>
                                        <p:tav tm="0">
                                          <p:val>
                                            <p:fltVal val="360"/>
                                          </p:val>
                                        </p:tav>
                                        <p:tav tm="100000">
                                          <p:val>
                                            <p:fltVal val="0"/>
                                          </p:val>
                                        </p:tav>
                                      </p:tavLst>
                                    </p:anim>
                                    <p:animEffect transition="in" filter="fade">
                                      <p:cBhvr>
                                        <p:cTn id="14" dur="1000"/>
                                        <p:tgtEl>
                                          <p:spTgt spid="5"/>
                                        </p:tgtEl>
                                      </p:cBhvr>
                                    </p:animEffect>
                                  </p:childTnLst>
                                </p:cTn>
                              </p:par>
                              <p:par>
                                <p:cTn id="15" presetID="49" presetClass="entr" presetSubtype="0" decel="100000" fill="hold" nodeType="with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p:cTn id="17" dur="1000" fill="hold"/>
                                        <p:tgtEl>
                                          <p:spTgt spid="6"/>
                                        </p:tgtEl>
                                        <p:attrNameLst>
                                          <p:attrName>ppt_w</p:attrName>
                                        </p:attrNameLst>
                                      </p:cBhvr>
                                      <p:tavLst>
                                        <p:tav tm="0">
                                          <p:val>
                                            <p:fltVal val="0"/>
                                          </p:val>
                                        </p:tav>
                                        <p:tav tm="100000">
                                          <p:val>
                                            <p:strVal val="#ppt_w"/>
                                          </p:val>
                                        </p:tav>
                                      </p:tavLst>
                                    </p:anim>
                                    <p:anim calcmode="lin" valueType="num">
                                      <p:cBhvr>
                                        <p:cTn id="18" dur="1000" fill="hold"/>
                                        <p:tgtEl>
                                          <p:spTgt spid="6"/>
                                        </p:tgtEl>
                                        <p:attrNameLst>
                                          <p:attrName>ppt_h</p:attrName>
                                        </p:attrNameLst>
                                      </p:cBhvr>
                                      <p:tavLst>
                                        <p:tav tm="0">
                                          <p:val>
                                            <p:fltVal val="0"/>
                                          </p:val>
                                        </p:tav>
                                        <p:tav tm="100000">
                                          <p:val>
                                            <p:strVal val="#ppt_h"/>
                                          </p:val>
                                        </p:tav>
                                      </p:tavLst>
                                    </p:anim>
                                    <p:anim calcmode="lin" valueType="num">
                                      <p:cBhvr>
                                        <p:cTn id="19" dur="1000" fill="hold"/>
                                        <p:tgtEl>
                                          <p:spTgt spid="6"/>
                                        </p:tgtEl>
                                        <p:attrNameLst>
                                          <p:attrName>style.rotation</p:attrName>
                                        </p:attrNameLst>
                                      </p:cBhvr>
                                      <p:tavLst>
                                        <p:tav tm="0">
                                          <p:val>
                                            <p:fltVal val="360"/>
                                          </p:val>
                                        </p:tav>
                                        <p:tav tm="100000">
                                          <p:val>
                                            <p:fltVal val="0"/>
                                          </p:val>
                                        </p:tav>
                                      </p:tavLst>
                                    </p:anim>
                                    <p:animEffect transition="in" filter="fade">
                                      <p:cBhvr>
                                        <p:cTn id="20" dur="1000"/>
                                        <p:tgtEl>
                                          <p:spTgt spid="6"/>
                                        </p:tgtEl>
                                      </p:cBhvr>
                                    </p:animEffect>
                                  </p:childTnLst>
                                </p:cTn>
                              </p:par>
                              <p:par>
                                <p:cTn id="21" presetID="49" presetClass="entr" presetSubtype="0" decel="100000" fill="hold" nodeType="withEffect">
                                  <p:stCondLst>
                                    <p:cond delay="0"/>
                                  </p:stCondLst>
                                  <p:childTnLst>
                                    <p:set>
                                      <p:cBhvr>
                                        <p:cTn id="22" dur="1" fill="hold">
                                          <p:stCondLst>
                                            <p:cond delay="0"/>
                                          </p:stCondLst>
                                        </p:cTn>
                                        <p:tgtEl>
                                          <p:spTgt spid="7"/>
                                        </p:tgtEl>
                                        <p:attrNameLst>
                                          <p:attrName>style.visibility</p:attrName>
                                        </p:attrNameLst>
                                      </p:cBhvr>
                                      <p:to>
                                        <p:strVal val="visible"/>
                                      </p:to>
                                    </p:set>
                                    <p:anim calcmode="lin" valueType="num">
                                      <p:cBhvr>
                                        <p:cTn id="23" dur="1000" fill="hold"/>
                                        <p:tgtEl>
                                          <p:spTgt spid="7"/>
                                        </p:tgtEl>
                                        <p:attrNameLst>
                                          <p:attrName>ppt_w</p:attrName>
                                        </p:attrNameLst>
                                      </p:cBhvr>
                                      <p:tavLst>
                                        <p:tav tm="0">
                                          <p:val>
                                            <p:fltVal val="0"/>
                                          </p:val>
                                        </p:tav>
                                        <p:tav tm="100000">
                                          <p:val>
                                            <p:strVal val="#ppt_w"/>
                                          </p:val>
                                        </p:tav>
                                      </p:tavLst>
                                    </p:anim>
                                    <p:anim calcmode="lin" valueType="num">
                                      <p:cBhvr>
                                        <p:cTn id="24" dur="1000" fill="hold"/>
                                        <p:tgtEl>
                                          <p:spTgt spid="7"/>
                                        </p:tgtEl>
                                        <p:attrNameLst>
                                          <p:attrName>ppt_h</p:attrName>
                                        </p:attrNameLst>
                                      </p:cBhvr>
                                      <p:tavLst>
                                        <p:tav tm="0">
                                          <p:val>
                                            <p:fltVal val="0"/>
                                          </p:val>
                                        </p:tav>
                                        <p:tav tm="100000">
                                          <p:val>
                                            <p:strVal val="#ppt_h"/>
                                          </p:val>
                                        </p:tav>
                                      </p:tavLst>
                                    </p:anim>
                                    <p:anim calcmode="lin" valueType="num">
                                      <p:cBhvr>
                                        <p:cTn id="25" dur="1000" fill="hold"/>
                                        <p:tgtEl>
                                          <p:spTgt spid="7"/>
                                        </p:tgtEl>
                                        <p:attrNameLst>
                                          <p:attrName>style.rotation</p:attrName>
                                        </p:attrNameLst>
                                      </p:cBhvr>
                                      <p:tavLst>
                                        <p:tav tm="0">
                                          <p:val>
                                            <p:fltVal val="360"/>
                                          </p:val>
                                        </p:tav>
                                        <p:tav tm="100000">
                                          <p:val>
                                            <p:fltVal val="0"/>
                                          </p:val>
                                        </p:tav>
                                      </p:tavLst>
                                    </p:anim>
                                    <p:animEffect transition="in" filter="fade">
                                      <p:cBhvr>
                                        <p:cTn id="26" dur="1000"/>
                                        <p:tgtEl>
                                          <p:spTgt spid="7"/>
                                        </p:tgtEl>
                                      </p:cBhvr>
                                    </p:animEffect>
                                  </p:childTnLst>
                                </p:cTn>
                              </p:par>
                              <p:par>
                                <p:cTn id="27" presetID="49" presetClass="entr" presetSubtype="0" decel="100000" fill="hold" nodeType="withEffect">
                                  <p:stCondLst>
                                    <p:cond delay="0"/>
                                  </p:stCondLst>
                                  <p:childTnLst>
                                    <p:set>
                                      <p:cBhvr>
                                        <p:cTn id="28" dur="1" fill="hold">
                                          <p:stCondLst>
                                            <p:cond delay="0"/>
                                          </p:stCondLst>
                                        </p:cTn>
                                        <p:tgtEl>
                                          <p:spTgt spid="8"/>
                                        </p:tgtEl>
                                        <p:attrNameLst>
                                          <p:attrName>style.visibility</p:attrName>
                                        </p:attrNameLst>
                                      </p:cBhvr>
                                      <p:to>
                                        <p:strVal val="visible"/>
                                      </p:to>
                                    </p:set>
                                    <p:anim calcmode="lin" valueType="num">
                                      <p:cBhvr>
                                        <p:cTn id="29" dur="1000" fill="hold"/>
                                        <p:tgtEl>
                                          <p:spTgt spid="8"/>
                                        </p:tgtEl>
                                        <p:attrNameLst>
                                          <p:attrName>ppt_w</p:attrName>
                                        </p:attrNameLst>
                                      </p:cBhvr>
                                      <p:tavLst>
                                        <p:tav tm="0">
                                          <p:val>
                                            <p:fltVal val="0"/>
                                          </p:val>
                                        </p:tav>
                                        <p:tav tm="100000">
                                          <p:val>
                                            <p:strVal val="#ppt_w"/>
                                          </p:val>
                                        </p:tav>
                                      </p:tavLst>
                                    </p:anim>
                                    <p:anim calcmode="lin" valueType="num">
                                      <p:cBhvr>
                                        <p:cTn id="30" dur="1000" fill="hold"/>
                                        <p:tgtEl>
                                          <p:spTgt spid="8"/>
                                        </p:tgtEl>
                                        <p:attrNameLst>
                                          <p:attrName>ppt_h</p:attrName>
                                        </p:attrNameLst>
                                      </p:cBhvr>
                                      <p:tavLst>
                                        <p:tav tm="0">
                                          <p:val>
                                            <p:fltVal val="0"/>
                                          </p:val>
                                        </p:tav>
                                        <p:tav tm="100000">
                                          <p:val>
                                            <p:strVal val="#ppt_h"/>
                                          </p:val>
                                        </p:tav>
                                      </p:tavLst>
                                    </p:anim>
                                    <p:anim calcmode="lin" valueType="num">
                                      <p:cBhvr>
                                        <p:cTn id="31" dur="1000" fill="hold"/>
                                        <p:tgtEl>
                                          <p:spTgt spid="8"/>
                                        </p:tgtEl>
                                        <p:attrNameLst>
                                          <p:attrName>style.rotation</p:attrName>
                                        </p:attrNameLst>
                                      </p:cBhvr>
                                      <p:tavLst>
                                        <p:tav tm="0">
                                          <p:val>
                                            <p:fltVal val="360"/>
                                          </p:val>
                                        </p:tav>
                                        <p:tav tm="100000">
                                          <p:val>
                                            <p:fltVal val="0"/>
                                          </p:val>
                                        </p:tav>
                                      </p:tavLst>
                                    </p:anim>
                                    <p:animEffect transition="in" filter="fade">
                                      <p:cBhvr>
                                        <p:cTn id="32" dur="1000"/>
                                        <p:tgtEl>
                                          <p:spTgt spid="8"/>
                                        </p:tgtEl>
                                      </p:cBhvr>
                                    </p:animEffect>
                                  </p:childTnLst>
                                </p:cTn>
                              </p:par>
                              <p:par>
                                <p:cTn id="33" presetID="49" presetClass="entr" presetSubtype="0" decel="100000" fill="hold" nodeType="withEffect">
                                  <p:stCondLst>
                                    <p:cond delay="0"/>
                                  </p:stCondLst>
                                  <p:childTnLst>
                                    <p:set>
                                      <p:cBhvr>
                                        <p:cTn id="34" dur="1" fill="hold">
                                          <p:stCondLst>
                                            <p:cond delay="0"/>
                                          </p:stCondLst>
                                        </p:cTn>
                                        <p:tgtEl>
                                          <p:spTgt spid="9"/>
                                        </p:tgtEl>
                                        <p:attrNameLst>
                                          <p:attrName>style.visibility</p:attrName>
                                        </p:attrNameLst>
                                      </p:cBhvr>
                                      <p:to>
                                        <p:strVal val="visible"/>
                                      </p:to>
                                    </p:set>
                                    <p:anim calcmode="lin" valueType="num">
                                      <p:cBhvr>
                                        <p:cTn id="35" dur="1000" fill="hold"/>
                                        <p:tgtEl>
                                          <p:spTgt spid="9"/>
                                        </p:tgtEl>
                                        <p:attrNameLst>
                                          <p:attrName>ppt_w</p:attrName>
                                        </p:attrNameLst>
                                      </p:cBhvr>
                                      <p:tavLst>
                                        <p:tav tm="0">
                                          <p:val>
                                            <p:fltVal val="0"/>
                                          </p:val>
                                        </p:tav>
                                        <p:tav tm="100000">
                                          <p:val>
                                            <p:strVal val="#ppt_w"/>
                                          </p:val>
                                        </p:tav>
                                      </p:tavLst>
                                    </p:anim>
                                    <p:anim calcmode="lin" valueType="num">
                                      <p:cBhvr>
                                        <p:cTn id="36" dur="1000" fill="hold"/>
                                        <p:tgtEl>
                                          <p:spTgt spid="9"/>
                                        </p:tgtEl>
                                        <p:attrNameLst>
                                          <p:attrName>ppt_h</p:attrName>
                                        </p:attrNameLst>
                                      </p:cBhvr>
                                      <p:tavLst>
                                        <p:tav tm="0">
                                          <p:val>
                                            <p:fltVal val="0"/>
                                          </p:val>
                                        </p:tav>
                                        <p:tav tm="100000">
                                          <p:val>
                                            <p:strVal val="#ppt_h"/>
                                          </p:val>
                                        </p:tav>
                                      </p:tavLst>
                                    </p:anim>
                                    <p:anim calcmode="lin" valueType="num">
                                      <p:cBhvr>
                                        <p:cTn id="37" dur="1000" fill="hold"/>
                                        <p:tgtEl>
                                          <p:spTgt spid="9"/>
                                        </p:tgtEl>
                                        <p:attrNameLst>
                                          <p:attrName>style.rotation</p:attrName>
                                        </p:attrNameLst>
                                      </p:cBhvr>
                                      <p:tavLst>
                                        <p:tav tm="0">
                                          <p:val>
                                            <p:fltVal val="360"/>
                                          </p:val>
                                        </p:tav>
                                        <p:tav tm="100000">
                                          <p:val>
                                            <p:fltVal val="0"/>
                                          </p:val>
                                        </p:tav>
                                      </p:tavLst>
                                    </p:anim>
                                    <p:animEffect transition="in" filter="fade">
                                      <p:cBhvr>
                                        <p:cTn id="38" dur="1000"/>
                                        <p:tgtEl>
                                          <p:spTgt spid="9"/>
                                        </p:tgtEl>
                                      </p:cBhvr>
                                    </p:animEffect>
                                  </p:childTnLst>
                                </p:cTn>
                              </p:par>
                              <p:par>
                                <p:cTn id="39" presetID="49" presetClass="entr" presetSubtype="0" decel="100000" fill="hold" nodeType="withEffect">
                                  <p:stCondLst>
                                    <p:cond delay="0"/>
                                  </p:stCondLst>
                                  <p:childTnLst>
                                    <p:set>
                                      <p:cBhvr>
                                        <p:cTn id="40" dur="1" fill="hold">
                                          <p:stCondLst>
                                            <p:cond delay="0"/>
                                          </p:stCondLst>
                                        </p:cTn>
                                        <p:tgtEl>
                                          <p:spTgt spid="10"/>
                                        </p:tgtEl>
                                        <p:attrNameLst>
                                          <p:attrName>style.visibility</p:attrName>
                                        </p:attrNameLst>
                                      </p:cBhvr>
                                      <p:to>
                                        <p:strVal val="visible"/>
                                      </p:to>
                                    </p:set>
                                    <p:anim calcmode="lin" valueType="num">
                                      <p:cBhvr>
                                        <p:cTn id="41" dur="1000" fill="hold"/>
                                        <p:tgtEl>
                                          <p:spTgt spid="10"/>
                                        </p:tgtEl>
                                        <p:attrNameLst>
                                          <p:attrName>ppt_w</p:attrName>
                                        </p:attrNameLst>
                                      </p:cBhvr>
                                      <p:tavLst>
                                        <p:tav tm="0">
                                          <p:val>
                                            <p:fltVal val="0"/>
                                          </p:val>
                                        </p:tav>
                                        <p:tav tm="100000">
                                          <p:val>
                                            <p:strVal val="#ppt_w"/>
                                          </p:val>
                                        </p:tav>
                                      </p:tavLst>
                                    </p:anim>
                                    <p:anim calcmode="lin" valueType="num">
                                      <p:cBhvr>
                                        <p:cTn id="42" dur="1000" fill="hold"/>
                                        <p:tgtEl>
                                          <p:spTgt spid="10"/>
                                        </p:tgtEl>
                                        <p:attrNameLst>
                                          <p:attrName>ppt_h</p:attrName>
                                        </p:attrNameLst>
                                      </p:cBhvr>
                                      <p:tavLst>
                                        <p:tav tm="0">
                                          <p:val>
                                            <p:fltVal val="0"/>
                                          </p:val>
                                        </p:tav>
                                        <p:tav tm="100000">
                                          <p:val>
                                            <p:strVal val="#ppt_h"/>
                                          </p:val>
                                        </p:tav>
                                      </p:tavLst>
                                    </p:anim>
                                    <p:anim calcmode="lin" valueType="num">
                                      <p:cBhvr>
                                        <p:cTn id="43" dur="1000" fill="hold"/>
                                        <p:tgtEl>
                                          <p:spTgt spid="10"/>
                                        </p:tgtEl>
                                        <p:attrNameLst>
                                          <p:attrName>style.rotation</p:attrName>
                                        </p:attrNameLst>
                                      </p:cBhvr>
                                      <p:tavLst>
                                        <p:tav tm="0">
                                          <p:val>
                                            <p:fltVal val="360"/>
                                          </p:val>
                                        </p:tav>
                                        <p:tav tm="100000">
                                          <p:val>
                                            <p:fltVal val="0"/>
                                          </p:val>
                                        </p:tav>
                                      </p:tavLst>
                                    </p:anim>
                                    <p:animEffect transition="in" filter="fade">
                                      <p:cBhvr>
                                        <p:cTn id="44" dur="1000"/>
                                        <p:tgtEl>
                                          <p:spTgt spid="10"/>
                                        </p:tgtEl>
                                      </p:cBhvr>
                                    </p:animEffect>
                                  </p:childTnLst>
                                </p:cTn>
                              </p:par>
                              <p:par>
                                <p:cTn id="45" presetID="49" presetClass="entr" presetSubtype="0" decel="100000" fill="hold" nodeType="withEffect">
                                  <p:stCondLst>
                                    <p:cond delay="0"/>
                                  </p:stCondLst>
                                  <p:childTnLst>
                                    <p:set>
                                      <p:cBhvr>
                                        <p:cTn id="46" dur="1" fill="hold">
                                          <p:stCondLst>
                                            <p:cond delay="0"/>
                                          </p:stCondLst>
                                        </p:cTn>
                                        <p:tgtEl>
                                          <p:spTgt spid="11"/>
                                        </p:tgtEl>
                                        <p:attrNameLst>
                                          <p:attrName>style.visibility</p:attrName>
                                        </p:attrNameLst>
                                      </p:cBhvr>
                                      <p:to>
                                        <p:strVal val="visible"/>
                                      </p:to>
                                    </p:set>
                                    <p:anim calcmode="lin" valueType="num">
                                      <p:cBhvr>
                                        <p:cTn id="47" dur="1000" fill="hold"/>
                                        <p:tgtEl>
                                          <p:spTgt spid="11"/>
                                        </p:tgtEl>
                                        <p:attrNameLst>
                                          <p:attrName>ppt_w</p:attrName>
                                        </p:attrNameLst>
                                      </p:cBhvr>
                                      <p:tavLst>
                                        <p:tav tm="0">
                                          <p:val>
                                            <p:fltVal val="0"/>
                                          </p:val>
                                        </p:tav>
                                        <p:tav tm="100000">
                                          <p:val>
                                            <p:strVal val="#ppt_w"/>
                                          </p:val>
                                        </p:tav>
                                      </p:tavLst>
                                    </p:anim>
                                    <p:anim calcmode="lin" valueType="num">
                                      <p:cBhvr>
                                        <p:cTn id="48" dur="1000" fill="hold"/>
                                        <p:tgtEl>
                                          <p:spTgt spid="11"/>
                                        </p:tgtEl>
                                        <p:attrNameLst>
                                          <p:attrName>ppt_h</p:attrName>
                                        </p:attrNameLst>
                                      </p:cBhvr>
                                      <p:tavLst>
                                        <p:tav tm="0">
                                          <p:val>
                                            <p:fltVal val="0"/>
                                          </p:val>
                                        </p:tav>
                                        <p:tav tm="100000">
                                          <p:val>
                                            <p:strVal val="#ppt_h"/>
                                          </p:val>
                                        </p:tav>
                                      </p:tavLst>
                                    </p:anim>
                                    <p:anim calcmode="lin" valueType="num">
                                      <p:cBhvr>
                                        <p:cTn id="49" dur="1000" fill="hold"/>
                                        <p:tgtEl>
                                          <p:spTgt spid="11"/>
                                        </p:tgtEl>
                                        <p:attrNameLst>
                                          <p:attrName>style.rotation</p:attrName>
                                        </p:attrNameLst>
                                      </p:cBhvr>
                                      <p:tavLst>
                                        <p:tav tm="0">
                                          <p:val>
                                            <p:fltVal val="360"/>
                                          </p:val>
                                        </p:tav>
                                        <p:tav tm="100000">
                                          <p:val>
                                            <p:fltVal val="0"/>
                                          </p:val>
                                        </p:tav>
                                      </p:tavLst>
                                    </p:anim>
                                    <p:animEffect transition="in" filter="fade">
                                      <p:cBhvr>
                                        <p:cTn id="50" dur="1000"/>
                                        <p:tgtEl>
                                          <p:spTgt spid="11"/>
                                        </p:tgtEl>
                                      </p:cBhvr>
                                    </p:animEffect>
                                  </p:childTnLst>
                                </p:cTn>
                              </p:par>
                              <p:par>
                                <p:cTn id="51" presetID="49" presetClass="entr" presetSubtype="0" decel="100000" fill="hold" nodeType="withEffect">
                                  <p:stCondLst>
                                    <p:cond delay="0"/>
                                  </p:stCondLst>
                                  <p:childTnLst>
                                    <p:set>
                                      <p:cBhvr>
                                        <p:cTn id="52" dur="1" fill="hold">
                                          <p:stCondLst>
                                            <p:cond delay="0"/>
                                          </p:stCondLst>
                                        </p:cTn>
                                        <p:tgtEl>
                                          <p:spTgt spid="12"/>
                                        </p:tgtEl>
                                        <p:attrNameLst>
                                          <p:attrName>style.visibility</p:attrName>
                                        </p:attrNameLst>
                                      </p:cBhvr>
                                      <p:to>
                                        <p:strVal val="visible"/>
                                      </p:to>
                                    </p:set>
                                    <p:anim calcmode="lin" valueType="num">
                                      <p:cBhvr>
                                        <p:cTn id="53" dur="1000" fill="hold"/>
                                        <p:tgtEl>
                                          <p:spTgt spid="12"/>
                                        </p:tgtEl>
                                        <p:attrNameLst>
                                          <p:attrName>ppt_w</p:attrName>
                                        </p:attrNameLst>
                                      </p:cBhvr>
                                      <p:tavLst>
                                        <p:tav tm="0">
                                          <p:val>
                                            <p:fltVal val="0"/>
                                          </p:val>
                                        </p:tav>
                                        <p:tav tm="100000">
                                          <p:val>
                                            <p:strVal val="#ppt_w"/>
                                          </p:val>
                                        </p:tav>
                                      </p:tavLst>
                                    </p:anim>
                                    <p:anim calcmode="lin" valueType="num">
                                      <p:cBhvr>
                                        <p:cTn id="54" dur="1000" fill="hold"/>
                                        <p:tgtEl>
                                          <p:spTgt spid="12"/>
                                        </p:tgtEl>
                                        <p:attrNameLst>
                                          <p:attrName>ppt_h</p:attrName>
                                        </p:attrNameLst>
                                      </p:cBhvr>
                                      <p:tavLst>
                                        <p:tav tm="0">
                                          <p:val>
                                            <p:fltVal val="0"/>
                                          </p:val>
                                        </p:tav>
                                        <p:tav tm="100000">
                                          <p:val>
                                            <p:strVal val="#ppt_h"/>
                                          </p:val>
                                        </p:tav>
                                      </p:tavLst>
                                    </p:anim>
                                    <p:anim calcmode="lin" valueType="num">
                                      <p:cBhvr>
                                        <p:cTn id="55" dur="1000" fill="hold"/>
                                        <p:tgtEl>
                                          <p:spTgt spid="12"/>
                                        </p:tgtEl>
                                        <p:attrNameLst>
                                          <p:attrName>style.rotation</p:attrName>
                                        </p:attrNameLst>
                                      </p:cBhvr>
                                      <p:tavLst>
                                        <p:tav tm="0">
                                          <p:val>
                                            <p:fltVal val="360"/>
                                          </p:val>
                                        </p:tav>
                                        <p:tav tm="100000">
                                          <p:val>
                                            <p:fltVal val="0"/>
                                          </p:val>
                                        </p:tav>
                                      </p:tavLst>
                                    </p:anim>
                                    <p:animEffect transition="in" filter="fade">
                                      <p:cBhvr>
                                        <p:cTn id="56" dur="1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xagon 3"/>
          <p:cNvSpPr/>
          <p:nvPr/>
        </p:nvSpPr>
        <p:spPr>
          <a:xfrm rot="19944453">
            <a:off x="3950610" y="2184131"/>
            <a:ext cx="1275099" cy="1099223"/>
          </a:xfrm>
          <a:prstGeom prst="hexagon">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600">
              <a:solidFill>
                <a:schemeClr val="bg1">
                  <a:lumMod val="50000"/>
                </a:schemeClr>
              </a:solidFill>
              <a:latin typeface="微软雅黑" panose="020B0503020204020204" pitchFamily="34" charset="-122"/>
              <a:ea typeface="微软雅黑" panose="020B0503020204020204" pitchFamily="34" charset="-122"/>
            </a:endParaRPr>
          </a:p>
        </p:txBody>
      </p:sp>
      <p:grpSp>
        <p:nvGrpSpPr>
          <p:cNvPr id="5" name="Group 4"/>
          <p:cNvGrpSpPr/>
          <p:nvPr/>
        </p:nvGrpSpPr>
        <p:grpSpPr>
          <a:xfrm rot="14469289">
            <a:off x="3511113" y="1014749"/>
            <a:ext cx="331692" cy="1660110"/>
            <a:chOff x="2117759" y="1650038"/>
            <a:chExt cx="333788" cy="1670603"/>
          </a:xfrm>
        </p:grpSpPr>
        <p:sp>
          <p:nvSpPr>
            <p:cNvPr id="56" name="Rectangle: Rounded Corners 5"/>
            <p:cNvSpPr/>
            <p:nvPr/>
          </p:nvSpPr>
          <p:spPr>
            <a:xfrm>
              <a:off x="2184756" y="1765252"/>
              <a:ext cx="199794" cy="1555389"/>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600">
                <a:solidFill>
                  <a:schemeClr val="bg1">
                    <a:lumMod val="50000"/>
                  </a:schemeClr>
                </a:solidFill>
                <a:latin typeface="微软雅黑" panose="020B0503020204020204" pitchFamily="34" charset="-122"/>
                <a:ea typeface="微软雅黑" panose="020B0503020204020204" pitchFamily="34" charset="-122"/>
              </a:endParaRPr>
            </a:p>
          </p:txBody>
        </p:sp>
        <p:grpSp>
          <p:nvGrpSpPr>
            <p:cNvPr id="57" name="Group 6"/>
            <p:cNvGrpSpPr/>
            <p:nvPr/>
          </p:nvGrpSpPr>
          <p:grpSpPr>
            <a:xfrm>
              <a:off x="2117759" y="1650038"/>
              <a:ext cx="333788" cy="333788"/>
              <a:chOff x="2786183" y="1189182"/>
              <a:chExt cx="921712" cy="921712"/>
            </a:xfrm>
          </p:grpSpPr>
          <p:sp>
            <p:nvSpPr>
              <p:cNvPr id="58" name="Oval 7"/>
              <p:cNvSpPr/>
              <p:nvPr/>
            </p:nvSpPr>
            <p:spPr>
              <a:xfrm>
                <a:off x="2786183" y="1189182"/>
                <a:ext cx="921712" cy="92171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600">
                  <a:solidFill>
                    <a:schemeClr val="bg1">
                      <a:lumMod val="50000"/>
                    </a:schemeClr>
                  </a:solidFill>
                  <a:latin typeface="微软雅黑" panose="020B0503020204020204" pitchFamily="34" charset="-122"/>
                  <a:ea typeface="微软雅黑" panose="020B0503020204020204" pitchFamily="34" charset="-122"/>
                </a:endParaRPr>
              </a:p>
            </p:txBody>
          </p:sp>
          <p:sp>
            <p:nvSpPr>
              <p:cNvPr id="59" name="Oval 8"/>
              <p:cNvSpPr/>
              <p:nvPr/>
            </p:nvSpPr>
            <p:spPr>
              <a:xfrm>
                <a:off x="2878354" y="1281353"/>
                <a:ext cx="737370" cy="73737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600">
                  <a:solidFill>
                    <a:schemeClr val="bg1">
                      <a:lumMod val="50000"/>
                    </a:schemeClr>
                  </a:solidFill>
                  <a:latin typeface="微软雅黑" panose="020B0503020204020204" pitchFamily="34" charset="-122"/>
                  <a:ea typeface="微软雅黑" panose="020B0503020204020204" pitchFamily="34" charset="-122"/>
                </a:endParaRPr>
              </a:p>
            </p:txBody>
          </p:sp>
        </p:grpSp>
      </p:grpSp>
      <p:grpSp>
        <p:nvGrpSpPr>
          <p:cNvPr id="6" name="Group 9"/>
          <p:cNvGrpSpPr/>
          <p:nvPr/>
        </p:nvGrpSpPr>
        <p:grpSpPr>
          <a:xfrm rot="10800000">
            <a:off x="3213351" y="2268149"/>
            <a:ext cx="331692" cy="1660111"/>
            <a:chOff x="1485809" y="1650038"/>
            <a:chExt cx="333788" cy="1670603"/>
          </a:xfrm>
        </p:grpSpPr>
        <p:sp>
          <p:nvSpPr>
            <p:cNvPr id="52" name="Rectangle: Rounded Corners 10"/>
            <p:cNvSpPr/>
            <p:nvPr/>
          </p:nvSpPr>
          <p:spPr>
            <a:xfrm>
              <a:off x="1552806" y="1765252"/>
              <a:ext cx="199794" cy="1555389"/>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600">
                <a:solidFill>
                  <a:schemeClr val="bg1">
                    <a:lumMod val="50000"/>
                  </a:schemeClr>
                </a:solidFill>
                <a:latin typeface="微软雅黑" panose="020B0503020204020204" pitchFamily="34" charset="-122"/>
                <a:ea typeface="微软雅黑" panose="020B0503020204020204" pitchFamily="34" charset="-122"/>
              </a:endParaRPr>
            </a:p>
          </p:txBody>
        </p:sp>
        <p:grpSp>
          <p:nvGrpSpPr>
            <p:cNvPr id="53" name="Group 11"/>
            <p:cNvGrpSpPr/>
            <p:nvPr/>
          </p:nvGrpSpPr>
          <p:grpSpPr>
            <a:xfrm>
              <a:off x="1485809" y="1650038"/>
              <a:ext cx="333788" cy="333788"/>
              <a:chOff x="2786183" y="1189182"/>
              <a:chExt cx="921712" cy="921712"/>
            </a:xfrm>
          </p:grpSpPr>
          <p:sp>
            <p:nvSpPr>
              <p:cNvPr id="54" name="Oval 12"/>
              <p:cNvSpPr/>
              <p:nvPr/>
            </p:nvSpPr>
            <p:spPr>
              <a:xfrm>
                <a:off x="2786183" y="1189182"/>
                <a:ext cx="921712" cy="921712"/>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600">
                  <a:solidFill>
                    <a:schemeClr val="bg1">
                      <a:lumMod val="50000"/>
                    </a:schemeClr>
                  </a:solidFill>
                  <a:latin typeface="微软雅黑" panose="020B0503020204020204" pitchFamily="34" charset="-122"/>
                  <a:ea typeface="微软雅黑" panose="020B0503020204020204" pitchFamily="34" charset="-122"/>
                </a:endParaRPr>
              </a:p>
            </p:txBody>
          </p:sp>
          <p:sp>
            <p:nvSpPr>
              <p:cNvPr id="55" name="Oval 13"/>
              <p:cNvSpPr/>
              <p:nvPr/>
            </p:nvSpPr>
            <p:spPr>
              <a:xfrm>
                <a:off x="2878354" y="1281353"/>
                <a:ext cx="737370" cy="73737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600">
                  <a:solidFill>
                    <a:schemeClr val="bg1">
                      <a:lumMod val="50000"/>
                    </a:schemeClr>
                  </a:solidFill>
                  <a:latin typeface="微软雅黑" panose="020B0503020204020204" pitchFamily="34" charset="-122"/>
                  <a:ea typeface="微软雅黑" panose="020B0503020204020204" pitchFamily="34" charset="-122"/>
                </a:endParaRPr>
              </a:p>
            </p:txBody>
          </p:sp>
        </p:grpSp>
      </p:grpSp>
      <p:grpSp>
        <p:nvGrpSpPr>
          <p:cNvPr id="7" name="Group 14"/>
          <p:cNvGrpSpPr/>
          <p:nvPr/>
        </p:nvGrpSpPr>
        <p:grpSpPr>
          <a:xfrm rot="7518191">
            <a:off x="4106987" y="3073722"/>
            <a:ext cx="331692" cy="1660110"/>
            <a:chOff x="760548" y="1650038"/>
            <a:chExt cx="333788" cy="1670603"/>
          </a:xfrm>
        </p:grpSpPr>
        <p:sp>
          <p:nvSpPr>
            <p:cNvPr id="48" name="Rectangle: Rounded Corners 15"/>
            <p:cNvSpPr/>
            <p:nvPr/>
          </p:nvSpPr>
          <p:spPr>
            <a:xfrm>
              <a:off x="827545" y="1765252"/>
              <a:ext cx="199794" cy="1555389"/>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600">
                <a:solidFill>
                  <a:schemeClr val="bg1">
                    <a:lumMod val="50000"/>
                  </a:schemeClr>
                </a:solidFill>
                <a:latin typeface="微软雅黑" panose="020B0503020204020204" pitchFamily="34" charset="-122"/>
                <a:ea typeface="微软雅黑" panose="020B0503020204020204" pitchFamily="34" charset="-122"/>
              </a:endParaRPr>
            </a:p>
          </p:txBody>
        </p:sp>
        <p:grpSp>
          <p:nvGrpSpPr>
            <p:cNvPr id="49" name="Group 16"/>
            <p:cNvGrpSpPr/>
            <p:nvPr/>
          </p:nvGrpSpPr>
          <p:grpSpPr>
            <a:xfrm>
              <a:off x="760548" y="1650038"/>
              <a:ext cx="333788" cy="333788"/>
              <a:chOff x="2786183" y="1189182"/>
              <a:chExt cx="921712" cy="921712"/>
            </a:xfrm>
          </p:grpSpPr>
          <p:sp>
            <p:nvSpPr>
              <p:cNvPr id="50" name="Oval 17"/>
              <p:cNvSpPr/>
              <p:nvPr/>
            </p:nvSpPr>
            <p:spPr>
              <a:xfrm>
                <a:off x="2786183" y="1189182"/>
                <a:ext cx="921712" cy="921712"/>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600">
                  <a:solidFill>
                    <a:schemeClr val="bg1">
                      <a:lumMod val="50000"/>
                    </a:schemeClr>
                  </a:solidFill>
                  <a:latin typeface="微软雅黑" panose="020B0503020204020204" pitchFamily="34" charset="-122"/>
                  <a:ea typeface="微软雅黑" panose="020B0503020204020204" pitchFamily="34" charset="-122"/>
                </a:endParaRPr>
              </a:p>
            </p:txBody>
          </p:sp>
          <p:sp>
            <p:nvSpPr>
              <p:cNvPr id="51" name="Oval 18"/>
              <p:cNvSpPr/>
              <p:nvPr/>
            </p:nvSpPr>
            <p:spPr>
              <a:xfrm>
                <a:off x="2878354" y="1281353"/>
                <a:ext cx="737370" cy="73737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600">
                  <a:solidFill>
                    <a:schemeClr val="bg1">
                      <a:lumMod val="50000"/>
                    </a:schemeClr>
                  </a:solidFill>
                  <a:latin typeface="微软雅黑" panose="020B0503020204020204" pitchFamily="34" charset="-122"/>
                  <a:ea typeface="微软雅黑" panose="020B0503020204020204" pitchFamily="34" charset="-122"/>
                </a:endParaRPr>
              </a:p>
            </p:txBody>
          </p:sp>
        </p:grpSp>
      </p:grpSp>
      <p:grpSp>
        <p:nvGrpSpPr>
          <p:cNvPr id="8" name="Group 19"/>
          <p:cNvGrpSpPr/>
          <p:nvPr/>
        </p:nvGrpSpPr>
        <p:grpSpPr>
          <a:xfrm rot="3647897">
            <a:off x="5349852" y="2739922"/>
            <a:ext cx="331692" cy="1660110"/>
            <a:chOff x="2648116" y="1650038"/>
            <a:chExt cx="333788" cy="1670603"/>
          </a:xfrm>
        </p:grpSpPr>
        <p:sp>
          <p:nvSpPr>
            <p:cNvPr id="44" name="Rectangle: Rounded Corners 20"/>
            <p:cNvSpPr/>
            <p:nvPr/>
          </p:nvSpPr>
          <p:spPr>
            <a:xfrm>
              <a:off x="2715113" y="1765252"/>
              <a:ext cx="199794" cy="1555389"/>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600">
                <a:solidFill>
                  <a:schemeClr val="bg1">
                    <a:lumMod val="50000"/>
                  </a:schemeClr>
                </a:solidFill>
                <a:latin typeface="微软雅黑" panose="020B0503020204020204" pitchFamily="34" charset="-122"/>
                <a:ea typeface="微软雅黑" panose="020B0503020204020204" pitchFamily="34" charset="-122"/>
              </a:endParaRPr>
            </a:p>
          </p:txBody>
        </p:sp>
        <p:grpSp>
          <p:nvGrpSpPr>
            <p:cNvPr id="45" name="Group 21"/>
            <p:cNvGrpSpPr/>
            <p:nvPr/>
          </p:nvGrpSpPr>
          <p:grpSpPr>
            <a:xfrm>
              <a:off x="2648116" y="1650038"/>
              <a:ext cx="333788" cy="333788"/>
              <a:chOff x="2786183" y="1189182"/>
              <a:chExt cx="921712" cy="921712"/>
            </a:xfrm>
          </p:grpSpPr>
          <p:sp>
            <p:nvSpPr>
              <p:cNvPr id="46" name="Oval 22"/>
              <p:cNvSpPr/>
              <p:nvPr/>
            </p:nvSpPr>
            <p:spPr>
              <a:xfrm>
                <a:off x="2786183" y="1189182"/>
                <a:ext cx="921712" cy="921712"/>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600">
                  <a:solidFill>
                    <a:schemeClr val="bg1">
                      <a:lumMod val="50000"/>
                    </a:schemeClr>
                  </a:solidFill>
                  <a:latin typeface="微软雅黑" panose="020B0503020204020204" pitchFamily="34" charset="-122"/>
                  <a:ea typeface="微软雅黑" panose="020B0503020204020204" pitchFamily="34" charset="-122"/>
                </a:endParaRPr>
              </a:p>
            </p:txBody>
          </p:sp>
          <p:sp>
            <p:nvSpPr>
              <p:cNvPr id="47" name="Oval 23"/>
              <p:cNvSpPr/>
              <p:nvPr/>
            </p:nvSpPr>
            <p:spPr>
              <a:xfrm>
                <a:off x="2878354" y="1281353"/>
                <a:ext cx="737370" cy="73737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600">
                  <a:solidFill>
                    <a:schemeClr val="bg1">
                      <a:lumMod val="50000"/>
                    </a:schemeClr>
                  </a:solidFill>
                  <a:latin typeface="微软雅黑" panose="020B0503020204020204" pitchFamily="34" charset="-122"/>
                  <a:ea typeface="微软雅黑" panose="020B0503020204020204" pitchFamily="34" charset="-122"/>
                </a:endParaRPr>
              </a:p>
            </p:txBody>
          </p:sp>
        </p:grpSp>
      </p:grpSp>
      <p:grpSp>
        <p:nvGrpSpPr>
          <p:cNvPr id="9" name="Group 24"/>
          <p:cNvGrpSpPr/>
          <p:nvPr/>
        </p:nvGrpSpPr>
        <p:grpSpPr>
          <a:xfrm>
            <a:off x="5674910" y="1488803"/>
            <a:ext cx="331692" cy="1660111"/>
            <a:chOff x="5982866" y="1650038"/>
            <a:chExt cx="333788" cy="1670603"/>
          </a:xfrm>
        </p:grpSpPr>
        <p:sp>
          <p:nvSpPr>
            <p:cNvPr id="40" name="Rectangle: Rounded Corners 25"/>
            <p:cNvSpPr/>
            <p:nvPr/>
          </p:nvSpPr>
          <p:spPr>
            <a:xfrm>
              <a:off x="6049863" y="1765252"/>
              <a:ext cx="199794" cy="1555389"/>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600">
                <a:solidFill>
                  <a:schemeClr val="bg1">
                    <a:lumMod val="50000"/>
                  </a:schemeClr>
                </a:solidFill>
                <a:latin typeface="微软雅黑" panose="020B0503020204020204" pitchFamily="34" charset="-122"/>
                <a:ea typeface="微软雅黑" panose="020B0503020204020204" pitchFamily="34" charset="-122"/>
              </a:endParaRPr>
            </a:p>
          </p:txBody>
        </p:sp>
        <p:grpSp>
          <p:nvGrpSpPr>
            <p:cNvPr id="41" name="Group 26"/>
            <p:cNvGrpSpPr/>
            <p:nvPr/>
          </p:nvGrpSpPr>
          <p:grpSpPr>
            <a:xfrm>
              <a:off x="5982866" y="1650038"/>
              <a:ext cx="333788" cy="333788"/>
              <a:chOff x="2786183" y="1189182"/>
              <a:chExt cx="921712" cy="921712"/>
            </a:xfrm>
          </p:grpSpPr>
          <p:sp>
            <p:nvSpPr>
              <p:cNvPr id="42" name="Oval 27"/>
              <p:cNvSpPr/>
              <p:nvPr/>
            </p:nvSpPr>
            <p:spPr>
              <a:xfrm>
                <a:off x="2786183" y="1189182"/>
                <a:ext cx="921712" cy="921712"/>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600">
                  <a:solidFill>
                    <a:schemeClr val="bg1">
                      <a:lumMod val="50000"/>
                    </a:schemeClr>
                  </a:solidFill>
                  <a:latin typeface="微软雅黑" panose="020B0503020204020204" pitchFamily="34" charset="-122"/>
                  <a:ea typeface="微软雅黑" panose="020B0503020204020204" pitchFamily="34" charset="-122"/>
                </a:endParaRPr>
              </a:p>
            </p:txBody>
          </p:sp>
          <p:sp>
            <p:nvSpPr>
              <p:cNvPr id="43" name="Oval 28"/>
              <p:cNvSpPr/>
              <p:nvPr/>
            </p:nvSpPr>
            <p:spPr>
              <a:xfrm>
                <a:off x="2878354" y="1281353"/>
                <a:ext cx="737370" cy="73737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600">
                  <a:solidFill>
                    <a:schemeClr val="bg1">
                      <a:lumMod val="50000"/>
                    </a:schemeClr>
                  </a:solidFill>
                  <a:latin typeface="微软雅黑" panose="020B0503020204020204" pitchFamily="34" charset="-122"/>
                  <a:ea typeface="微软雅黑" panose="020B0503020204020204" pitchFamily="34" charset="-122"/>
                </a:endParaRPr>
              </a:p>
            </p:txBody>
          </p:sp>
        </p:grpSp>
      </p:grpSp>
      <p:grpSp>
        <p:nvGrpSpPr>
          <p:cNvPr id="10" name="Group 29"/>
          <p:cNvGrpSpPr/>
          <p:nvPr/>
        </p:nvGrpSpPr>
        <p:grpSpPr>
          <a:xfrm rot="18356643">
            <a:off x="4800834" y="688460"/>
            <a:ext cx="331692" cy="1660110"/>
            <a:chOff x="5982866" y="1650038"/>
            <a:chExt cx="333788" cy="1670603"/>
          </a:xfrm>
        </p:grpSpPr>
        <p:sp>
          <p:nvSpPr>
            <p:cNvPr id="36" name="Rectangle: Rounded Corners 30"/>
            <p:cNvSpPr/>
            <p:nvPr/>
          </p:nvSpPr>
          <p:spPr>
            <a:xfrm>
              <a:off x="6049863" y="1765252"/>
              <a:ext cx="199794" cy="1555389"/>
            </a:xfrm>
            <a:prstGeom prst="roundRect">
              <a:avLst>
                <a:gd name="adj" fmla="val 50000"/>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600">
                <a:solidFill>
                  <a:schemeClr val="bg1">
                    <a:lumMod val="50000"/>
                  </a:schemeClr>
                </a:solidFill>
                <a:latin typeface="微软雅黑" panose="020B0503020204020204" pitchFamily="34" charset="-122"/>
                <a:ea typeface="微软雅黑" panose="020B0503020204020204" pitchFamily="34" charset="-122"/>
              </a:endParaRPr>
            </a:p>
          </p:txBody>
        </p:sp>
        <p:grpSp>
          <p:nvGrpSpPr>
            <p:cNvPr id="37" name="Group 31"/>
            <p:cNvGrpSpPr/>
            <p:nvPr/>
          </p:nvGrpSpPr>
          <p:grpSpPr>
            <a:xfrm>
              <a:off x="5982866" y="1650038"/>
              <a:ext cx="333788" cy="333788"/>
              <a:chOff x="2786183" y="1189182"/>
              <a:chExt cx="921712" cy="921712"/>
            </a:xfrm>
          </p:grpSpPr>
          <p:sp>
            <p:nvSpPr>
              <p:cNvPr id="38" name="Oval 32"/>
              <p:cNvSpPr/>
              <p:nvPr/>
            </p:nvSpPr>
            <p:spPr>
              <a:xfrm>
                <a:off x="2786183" y="1189182"/>
                <a:ext cx="921712" cy="921712"/>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600">
                  <a:solidFill>
                    <a:schemeClr val="bg1">
                      <a:lumMod val="50000"/>
                    </a:schemeClr>
                  </a:solidFill>
                  <a:latin typeface="微软雅黑" panose="020B0503020204020204" pitchFamily="34" charset="-122"/>
                  <a:ea typeface="微软雅黑" panose="020B0503020204020204" pitchFamily="34" charset="-122"/>
                </a:endParaRPr>
              </a:p>
            </p:txBody>
          </p:sp>
          <p:sp>
            <p:nvSpPr>
              <p:cNvPr id="39" name="Oval 33"/>
              <p:cNvSpPr/>
              <p:nvPr/>
            </p:nvSpPr>
            <p:spPr>
              <a:xfrm>
                <a:off x="2878354" y="1281353"/>
                <a:ext cx="737370" cy="73737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600">
                  <a:solidFill>
                    <a:schemeClr val="bg1">
                      <a:lumMod val="50000"/>
                    </a:schemeClr>
                  </a:solidFill>
                  <a:latin typeface="微软雅黑" panose="020B0503020204020204" pitchFamily="34" charset="-122"/>
                  <a:ea typeface="微软雅黑" panose="020B0503020204020204" pitchFamily="34" charset="-122"/>
                </a:endParaRPr>
              </a:p>
            </p:txBody>
          </p:sp>
        </p:grpSp>
      </p:grpSp>
      <p:grpSp>
        <p:nvGrpSpPr>
          <p:cNvPr id="11" name="Group 40"/>
          <p:cNvGrpSpPr/>
          <p:nvPr/>
        </p:nvGrpSpPr>
        <p:grpSpPr>
          <a:xfrm>
            <a:off x="6119118" y="1526757"/>
            <a:ext cx="2487029" cy="484748"/>
            <a:chOff x="8158825" y="2035676"/>
            <a:chExt cx="2460780" cy="646331"/>
          </a:xfrm>
        </p:grpSpPr>
        <p:sp>
          <p:nvSpPr>
            <p:cNvPr id="34" name="TextBox 35"/>
            <p:cNvSpPr txBox="1"/>
            <p:nvPr/>
          </p:nvSpPr>
          <p:spPr>
            <a:xfrm>
              <a:off x="8158825" y="2220342"/>
              <a:ext cx="2460780" cy="461665"/>
            </a:xfrm>
            <a:prstGeom prst="rect">
              <a:avLst/>
            </a:prstGeom>
          </p:spPr>
          <p:txBody>
            <a:bodyPr wrap="square" lIns="0" tIns="0" rIns="0" bIns="0" anchor="ctr" anchorCtr="0">
              <a:normAutofit/>
            </a:bodyPr>
            <a:lstStyle/>
            <a:p>
              <a:pPr lvl="0" algn="l" defTabSz="914400">
                <a:lnSpc>
                  <a:spcPct val="120000"/>
                </a:lnSpc>
                <a:spcBef>
                  <a:spcPct val="0"/>
                </a:spcBef>
                <a:defRPr/>
              </a:pPr>
              <a:r>
                <a:rPr lang="zh-CN" altLang="en-US" sz="900">
                  <a:solidFill>
                    <a:schemeClr val="bg1">
                      <a:lumMod val="50000"/>
                    </a:schemeClr>
                  </a:solidFill>
                  <a:latin typeface="微软雅黑" panose="020B0503020204020204" pitchFamily="34" charset="-122"/>
                  <a:ea typeface="微软雅黑" panose="020B0503020204020204" pitchFamily="34" charset="-122"/>
                </a:rPr>
                <a:t>此部分内容作为文字排版占位显示 </a:t>
              </a:r>
              <a:br>
                <a:rPr lang="zh-CN" altLang="en-US" sz="900">
                  <a:solidFill>
                    <a:schemeClr val="bg1">
                      <a:lumMod val="50000"/>
                    </a:schemeClr>
                  </a:solidFill>
                  <a:latin typeface="微软雅黑" panose="020B0503020204020204" pitchFamily="34" charset="-122"/>
                  <a:ea typeface="微软雅黑" panose="020B0503020204020204" pitchFamily="34" charset="-122"/>
                </a:rPr>
              </a:br>
              <a:r>
                <a:rPr lang="zh-CN" altLang="en-US" sz="900">
                  <a:solidFill>
                    <a:schemeClr val="bg1">
                      <a:lumMod val="50000"/>
                    </a:schemeClr>
                  </a:solidFill>
                  <a:latin typeface="微软雅黑" panose="020B0503020204020204" pitchFamily="34" charset="-122"/>
                  <a:ea typeface="微软雅黑" panose="020B0503020204020204" pitchFamily="34" charset="-122"/>
                </a:rPr>
                <a:t>（建议使用主题字体）</a:t>
              </a:r>
            </a:p>
          </p:txBody>
        </p:sp>
        <p:sp>
          <p:nvSpPr>
            <p:cNvPr id="35" name="TextBox 36"/>
            <p:cNvSpPr txBox="1"/>
            <p:nvPr/>
          </p:nvSpPr>
          <p:spPr>
            <a:xfrm>
              <a:off x="8158825" y="2035676"/>
              <a:ext cx="685189" cy="184666"/>
            </a:xfrm>
            <a:prstGeom prst="rect">
              <a:avLst/>
            </a:prstGeom>
            <a:noFill/>
          </p:spPr>
          <p:txBody>
            <a:bodyPr wrap="none" lIns="0" tIns="0" rIns="0" bIns="0" anchor="ctr" anchorCtr="0">
              <a:normAutofit lnSpcReduction="10000"/>
            </a:bodyPr>
            <a:lstStyle/>
            <a:p>
              <a:r>
                <a:rPr lang="zh-CN" altLang="en-US" sz="1000" b="1">
                  <a:solidFill>
                    <a:schemeClr val="bg1">
                      <a:lumMod val="50000"/>
                    </a:schemeClr>
                  </a:solidFill>
                  <a:latin typeface="微软雅黑" panose="020B0503020204020204" pitchFamily="34" charset="-122"/>
                  <a:ea typeface="微软雅黑" panose="020B0503020204020204" pitchFamily="34" charset="-122"/>
                </a:rPr>
                <a:t>标题文本预设</a:t>
              </a:r>
            </a:p>
          </p:txBody>
        </p:sp>
      </p:grpSp>
      <p:grpSp>
        <p:nvGrpSpPr>
          <p:cNvPr id="12" name="Group 43"/>
          <p:cNvGrpSpPr/>
          <p:nvPr/>
        </p:nvGrpSpPr>
        <p:grpSpPr>
          <a:xfrm>
            <a:off x="6321170" y="3100097"/>
            <a:ext cx="2284976" cy="493172"/>
            <a:chOff x="8428228" y="4133462"/>
            <a:chExt cx="2460780" cy="657562"/>
          </a:xfrm>
        </p:grpSpPr>
        <p:sp>
          <p:nvSpPr>
            <p:cNvPr id="32" name="TextBox 38"/>
            <p:cNvSpPr txBox="1"/>
            <p:nvPr/>
          </p:nvSpPr>
          <p:spPr>
            <a:xfrm>
              <a:off x="8428228" y="4329359"/>
              <a:ext cx="2460780" cy="461665"/>
            </a:xfrm>
            <a:prstGeom prst="rect">
              <a:avLst/>
            </a:prstGeom>
          </p:spPr>
          <p:txBody>
            <a:bodyPr wrap="square" lIns="0" tIns="0" rIns="0" bIns="0" anchor="ctr" anchorCtr="0">
              <a:normAutofit/>
            </a:bodyPr>
            <a:lstStyle/>
            <a:p>
              <a:pPr lvl="0" algn="l" defTabSz="914400">
                <a:lnSpc>
                  <a:spcPct val="120000"/>
                </a:lnSpc>
                <a:spcBef>
                  <a:spcPct val="0"/>
                </a:spcBef>
                <a:defRPr/>
              </a:pPr>
              <a:r>
                <a:rPr lang="zh-CN" altLang="en-US" sz="900">
                  <a:solidFill>
                    <a:schemeClr val="bg1">
                      <a:lumMod val="50000"/>
                    </a:schemeClr>
                  </a:solidFill>
                  <a:latin typeface="微软雅黑" panose="020B0503020204020204" pitchFamily="34" charset="-122"/>
                  <a:ea typeface="微软雅黑" panose="020B0503020204020204" pitchFamily="34" charset="-122"/>
                </a:rPr>
                <a:t>此部分内容作为文字排版占位显示 </a:t>
              </a:r>
              <a:br>
                <a:rPr lang="zh-CN" altLang="en-US" sz="900">
                  <a:solidFill>
                    <a:schemeClr val="bg1">
                      <a:lumMod val="50000"/>
                    </a:schemeClr>
                  </a:solidFill>
                  <a:latin typeface="微软雅黑" panose="020B0503020204020204" pitchFamily="34" charset="-122"/>
                  <a:ea typeface="微软雅黑" panose="020B0503020204020204" pitchFamily="34" charset="-122"/>
                </a:rPr>
              </a:br>
              <a:r>
                <a:rPr lang="zh-CN" altLang="en-US" sz="900">
                  <a:solidFill>
                    <a:schemeClr val="bg1">
                      <a:lumMod val="50000"/>
                    </a:schemeClr>
                  </a:solidFill>
                  <a:latin typeface="微软雅黑" panose="020B0503020204020204" pitchFamily="34" charset="-122"/>
                  <a:ea typeface="微软雅黑" panose="020B0503020204020204" pitchFamily="34" charset="-122"/>
                </a:rPr>
                <a:t>（建议使用主题字体）</a:t>
              </a:r>
            </a:p>
          </p:txBody>
        </p:sp>
        <p:sp>
          <p:nvSpPr>
            <p:cNvPr id="33" name="TextBox 39"/>
            <p:cNvSpPr txBox="1"/>
            <p:nvPr/>
          </p:nvSpPr>
          <p:spPr>
            <a:xfrm>
              <a:off x="8428228" y="4133462"/>
              <a:ext cx="745778" cy="184666"/>
            </a:xfrm>
            <a:prstGeom prst="rect">
              <a:avLst/>
            </a:prstGeom>
            <a:noFill/>
          </p:spPr>
          <p:txBody>
            <a:bodyPr wrap="none" lIns="0" tIns="0" rIns="0" bIns="0" anchor="ctr" anchorCtr="0">
              <a:normAutofit lnSpcReduction="10000"/>
            </a:bodyPr>
            <a:lstStyle/>
            <a:p>
              <a:r>
                <a:rPr lang="zh-CN" altLang="en-US" sz="1000" b="1">
                  <a:solidFill>
                    <a:schemeClr val="bg1">
                      <a:lumMod val="50000"/>
                    </a:schemeClr>
                  </a:solidFill>
                  <a:latin typeface="微软雅黑" panose="020B0503020204020204" pitchFamily="34" charset="-122"/>
                  <a:ea typeface="微软雅黑" panose="020B0503020204020204" pitchFamily="34" charset="-122"/>
                </a:rPr>
                <a:t>标题文本预设</a:t>
              </a:r>
            </a:p>
          </p:txBody>
        </p:sp>
      </p:grpSp>
      <p:grpSp>
        <p:nvGrpSpPr>
          <p:cNvPr id="13" name="Group 34"/>
          <p:cNvGrpSpPr/>
          <p:nvPr/>
        </p:nvGrpSpPr>
        <p:grpSpPr>
          <a:xfrm>
            <a:off x="539750" y="1948886"/>
            <a:ext cx="2283079" cy="474457"/>
            <a:chOff x="1302992" y="2598515"/>
            <a:chExt cx="2460780" cy="632609"/>
          </a:xfrm>
        </p:grpSpPr>
        <p:sp>
          <p:nvSpPr>
            <p:cNvPr id="30" name="TextBox 41"/>
            <p:cNvSpPr txBox="1"/>
            <p:nvPr/>
          </p:nvSpPr>
          <p:spPr>
            <a:xfrm>
              <a:off x="1302992" y="2769459"/>
              <a:ext cx="2460780" cy="461665"/>
            </a:xfrm>
            <a:prstGeom prst="rect">
              <a:avLst/>
            </a:prstGeom>
          </p:spPr>
          <p:txBody>
            <a:bodyPr wrap="square" lIns="0" tIns="0" rIns="0" bIns="0" anchor="ctr" anchorCtr="0">
              <a:normAutofit/>
            </a:bodyPr>
            <a:lstStyle/>
            <a:p>
              <a:pPr lvl="0" algn="r" defTabSz="914400">
                <a:lnSpc>
                  <a:spcPct val="120000"/>
                </a:lnSpc>
                <a:spcBef>
                  <a:spcPct val="0"/>
                </a:spcBef>
                <a:defRPr/>
              </a:pPr>
              <a:r>
                <a:rPr lang="zh-CN" altLang="en-US" sz="900">
                  <a:solidFill>
                    <a:schemeClr val="bg1">
                      <a:lumMod val="50000"/>
                    </a:schemeClr>
                  </a:solidFill>
                  <a:latin typeface="微软雅黑" panose="020B0503020204020204" pitchFamily="34" charset="-122"/>
                  <a:ea typeface="微软雅黑" panose="020B0503020204020204" pitchFamily="34" charset="-122"/>
                </a:rPr>
                <a:t>此部分内容作为文字排版占位显示</a:t>
              </a:r>
              <a:br>
                <a:rPr lang="zh-CN" altLang="en-US" sz="900">
                  <a:solidFill>
                    <a:schemeClr val="bg1">
                      <a:lumMod val="50000"/>
                    </a:schemeClr>
                  </a:solidFill>
                  <a:latin typeface="微软雅黑" panose="020B0503020204020204" pitchFamily="34" charset="-122"/>
                  <a:ea typeface="微软雅黑" panose="020B0503020204020204" pitchFamily="34" charset="-122"/>
                </a:rPr>
              </a:br>
              <a:r>
                <a:rPr lang="zh-CN" altLang="en-US" sz="900">
                  <a:solidFill>
                    <a:schemeClr val="bg1">
                      <a:lumMod val="50000"/>
                    </a:schemeClr>
                  </a:solidFill>
                  <a:latin typeface="微软雅黑" panose="020B0503020204020204" pitchFamily="34" charset="-122"/>
                  <a:ea typeface="微软雅黑" panose="020B0503020204020204" pitchFamily="34" charset="-122"/>
                </a:rPr>
                <a:t> （建议使用主题字体）</a:t>
              </a:r>
            </a:p>
          </p:txBody>
        </p:sp>
        <p:sp>
          <p:nvSpPr>
            <p:cNvPr id="31" name="TextBox 42"/>
            <p:cNvSpPr txBox="1"/>
            <p:nvPr/>
          </p:nvSpPr>
          <p:spPr>
            <a:xfrm>
              <a:off x="3017375" y="2598515"/>
              <a:ext cx="746397" cy="184666"/>
            </a:xfrm>
            <a:prstGeom prst="rect">
              <a:avLst/>
            </a:prstGeom>
            <a:noFill/>
          </p:spPr>
          <p:txBody>
            <a:bodyPr wrap="none" lIns="0" tIns="0" rIns="0" bIns="0" anchor="ctr" anchorCtr="0">
              <a:normAutofit lnSpcReduction="10000"/>
            </a:bodyPr>
            <a:lstStyle/>
            <a:p>
              <a:pPr algn="r"/>
              <a:r>
                <a:rPr lang="zh-CN" altLang="en-US" sz="1000" b="1">
                  <a:solidFill>
                    <a:schemeClr val="bg1">
                      <a:lumMod val="50000"/>
                    </a:schemeClr>
                  </a:solidFill>
                  <a:latin typeface="微软雅黑" panose="020B0503020204020204" pitchFamily="34" charset="-122"/>
                  <a:ea typeface="微软雅黑" panose="020B0503020204020204" pitchFamily="34" charset="-122"/>
                </a:rPr>
                <a:t>标题文本预设</a:t>
              </a:r>
            </a:p>
          </p:txBody>
        </p:sp>
      </p:grpSp>
      <p:grpSp>
        <p:nvGrpSpPr>
          <p:cNvPr id="14" name="Group 49"/>
          <p:cNvGrpSpPr/>
          <p:nvPr/>
        </p:nvGrpSpPr>
        <p:grpSpPr>
          <a:xfrm>
            <a:off x="539750" y="3563155"/>
            <a:ext cx="2559113" cy="493172"/>
            <a:chOff x="1671038" y="4750873"/>
            <a:chExt cx="2460780" cy="657562"/>
          </a:xfrm>
        </p:grpSpPr>
        <p:sp>
          <p:nvSpPr>
            <p:cNvPr id="28" name="TextBox 44"/>
            <p:cNvSpPr txBox="1"/>
            <p:nvPr/>
          </p:nvSpPr>
          <p:spPr>
            <a:xfrm>
              <a:off x="1671038" y="4946770"/>
              <a:ext cx="2460780" cy="461665"/>
            </a:xfrm>
            <a:prstGeom prst="rect">
              <a:avLst/>
            </a:prstGeom>
          </p:spPr>
          <p:txBody>
            <a:bodyPr wrap="square" lIns="0" tIns="0" rIns="0" bIns="0" anchor="ctr" anchorCtr="0">
              <a:normAutofit/>
            </a:bodyPr>
            <a:lstStyle/>
            <a:p>
              <a:pPr lvl="0" algn="r" defTabSz="914400">
                <a:lnSpc>
                  <a:spcPct val="120000"/>
                </a:lnSpc>
                <a:spcBef>
                  <a:spcPct val="0"/>
                </a:spcBef>
                <a:defRPr/>
              </a:pPr>
              <a:r>
                <a:rPr lang="zh-CN" altLang="en-US" sz="900">
                  <a:solidFill>
                    <a:schemeClr val="bg1">
                      <a:lumMod val="50000"/>
                    </a:schemeClr>
                  </a:solidFill>
                  <a:latin typeface="微软雅黑" panose="020B0503020204020204" pitchFamily="34" charset="-122"/>
                  <a:ea typeface="微软雅黑" panose="020B0503020204020204" pitchFamily="34" charset="-122"/>
                </a:rPr>
                <a:t>此部分内容作为文字排版占位显示 </a:t>
              </a:r>
              <a:br>
                <a:rPr lang="zh-CN" altLang="en-US" sz="900">
                  <a:solidFill>
                    <a:schemeClr val="bg1">
                      <a:lumMod val="50000"/>
                    </a:schemeClr>
                  </a:solidFill>
                  <a:latin typeface="微软雅黑" panose="020B0503020204020204" pitchFamily="34" charset="-122"/>
                  <a:ea typeface="微软雅黑" panose="020B0503020204020204" pitchFamily="34" charset="-122"/>
                </a:rPr>
              </a:br>
              <a:r>
                <a:rPr lang="zh-CN" altLang="en-US" sz="900">
                  <a:solidFill>
                    <a:schemeClr val="bg1">
                      <a:lumMod val="50000"/>
                    </a:schemeClr>
                  </a:solidFill>
                  <a:latin typeface="微软雅黑" panose="020B0503020204020204" pitchFamily="34" charset="-122"/>
                  <a:ea typeface="微软雅黑" panose="020B0503020204020204" pitchFamily="34" charset="-122"/>
                </a:rPr>
                <a:t>（建议使用主题字体）</a:t>
              </a:r>
            </a:p>
          </p:txBody>
        </p:sp>
        <p:sp>
          <p:nvSpPr>
            <p:cNvPr id="29" name="TextBox 45"/>
            <p:cNvSpPr txBox="1"/>
            <p:nvPr/>
          </p:nvSpPr>
          <p:spPr>
            <a:xfrm>
              <a:off x="3465930" y="4750873"/>
              <a:ext cx="665888" cy="184666"/>
            </a:xfrm>
            <a:prstGeom prst="rect">
              <a:avLst/>
            </a:prstGeom>
            <a:noFill/>
          </p:spPr>
          <p:txBody>
            <a:bodyPr wrap="none" lIns="0" tIns="0" rIns="0" bIns="0" anchor="ctr" anchorCtr="0">
              <a:normAutofit lnSpcReduction="10000"/>
            </a:bodyPr>
            <a:lstStyle/>
            <a:p>
              <a:pPr algn="r"/>
              <a:r>
                <a:rPr lang="zh-CN" altLang="en-US" sz="1000" b="1">
                  <a:solidFill>
                    <a:schemeClr val="bg1">
                      <a:lumMod val="50000"/>
                    </a:schemeClr>
                  </a:solidFill>
                  <a:latin typeface="微软雅黑" panose="020B0503020204020204" pitchFamily="34" charset="-122"/>
                  <a:ea typeface="微软雅黑" panose="020B0503020204020204" pitchFamily="34" charset="-122"/>
                </a:rPr>
                <a:t>标题文本预设</a:t>
              </a:r>
            </a:p>
          </p:txBody>
        </p:sp>
      </p:grpSp>
      <p:grpSp>
        <p:nvGrpSpPr>
          <p:cNvPr id="15" name="Group 37"/>
          <p:cNvGrpSpPr/>
          <p:nvPr/>
        </p:nvGrpSpPr>
        <p:grpSpPr>
          <a:xfrm>
            <a:off x="2226446" y="902157"/>
            <a:ext cx="1845585" cy="474457"/>
            <a:chOff x="2968595" y="1202876"/>
            <a:chExt cx="2460780" cy="632609"/>
          </a:xfrm>
        </p:grpSpPr>
        <p:sp>
          <p:nvSpPr>
            <p:cNvPr id="26" name="TextBox 47"/>
            <p:cNvSpPr txBox="1"/>
            <p:nvPr/>
          </p:nvSpPr>
          <p:spPr>
            <a:xfrm>
              <a:off x="2968595" y="1373820"/>
              <a:ext cx="2460780" cy="461665"/>
            </a:xfrm>
            <a:prstGeom prst="rect">
              <a:avLst/>
            </a:prstGeom>
          </p:spPr>
          <p:txBody>
            <a:bodyPr wrap="square" lIns="0" tIns="0" rIns="0" bIns="0" anchor="ctr" anchorCtr="0">
              <a:normAutofit/>
            </a:bodyPr>
            <a:lstStyle/>
            <a:p>
              <a:pPr lvl="0" algn="r" defTabSz="914400">
                <a:lnSpc>
                  <a:spcPct val="120000"/>
                </a:lnSpc>
                <a:spcBef>
                  <a:spcPct val="0"/>
                </a:spcBef>
                <a:defRPr/>
              </a:pPr>
              <a:r>
                <a:rPr lang="zh-CN" altLang="en-US" sz="800" dirty="0">
                  <a:solidFill>
                    <a:schemeClr val="bg1">
                      <a:lumMod val="50000"/>
                    </a:schemeClr>
                  </a:solidFill>
                  <a:latin typeface="微软雅黑" panose="020B0503020204020204" pitchFamily="34" charset="-122"/>
                  <a:ea typeface="微软雅黑" panose="020B0503020204020204" pitchFamily="34" charset="-122"/>
                </a:rPr>
                <a:t>此部分内容作为文字排版占位显示 </a:t>
              </a:r>
              <a:br>
                <a:rPr lang="zh-CN" altLang="en-US" sz="800" dirty="0">
                  <a:solidFill>
                    <a:schemeClr val="bg1">
                      <a:lumMod val="50000"/>
                    </a:schemeClr>
                  </a:solidFill>
                  <a:latin typeface="微软雅黑" panose="020B0503020204020204" pitchFamily="34" charset="-122"/>
                  <a:ea typeface="微软雅黑" panose="020B0503020204020204" pitchFamily="34" charset="-122"/>
                </a:rPr>
              </a:br>
              <a:r>
                <a:rPr lang="zh-CN" altLang="en-US" sz="800" dirty="0">
                  <a:solidFill>
                    <a:schemeClr val="bg1">
                      <a:lumMod val="50000"/>
                    </a:schemeClr>
                  </a:solidFill>
                  <a:latin typeface="微软雅黑" panose="020B0503020204020204" pitchFamily="34" charset="-122"/>
                  <a:ea typeface="微软雅黑" panose="020B0503020204020204" pitchFamily="34" charset="-122"/>
                </a:rPr>
                <a:t>（建议使用主题字体）</a:t>
              </a:r>
            </a:p>
          </p:txBody>
        </p:sp>
        <p:sp>
          <p:nvSpPr>
            <p:cNvPr id="27" name="TextBox 48"/>
            <p:cNvSpPr txBox="1"/>
            <p:nvPr/>
          </p:nvSpPr>
          <p:spPr>
            <a:xfrm>
              <a:off x="4506045" y="1202876"/>
              <a:ext cx="923330" cy="184666"/>
            </a:xfrm>
            <a:prstGeom prst="rect">
              <a:avLst/>
            </a:prstGeom>
            <a:noFill/>
          </p:spPr>
          <p:txBody>
            <a:bodyPr wrap="none" lIns="0" tIns="0" rIns="0" bIns="0" anchor="ctr" anchorCtr="0">
              <a:normAutofit lnSpcReduction="10000"/>
            </a:bodyPr>
            <a:lstStyle/>
            <a:p>
              <a:pPr algn="r"/>
              <a:r>
                <a:rPr lang="zh-CN" altLang="en-US" sz="1000" b="1">
                  <a:solidFill>
                    <a:schemeClr val="bg1">
                      <a:lumMod val="50000"/>
                    </a:schemeClr>
                  </a:solidFill>
                  <a:latin typeface="微软雅黑" panose="020B0503020204020204" pitchFamily="34" charset="-122"/>
                  <a:ea typeface="微软雅黑" panose="020B0503020204020204" pitchFamily="34" charset="-122"/>
                </a:rPr>
                <a:t>标题文本预设</a:t>
              </a:r>
            </a:p>
          </p:txBody>
        </p:sp>
      </p:grpSp>
      <p:grpSp>
        <p:nvGrpSpPr>
          <p:cNvPr id="16" name="Group 46"/>
          <p:cNvGrpSpPr/>
          <p:nvPr/>
        </p:nvGrpSpPr>
        <p:grpSpPr>
          <a:xfrm>
            <a:off x="5083795" y="4080918"/>
            <a:ext cx="1845585" cy="493172"/>
            <a:chOff x="6778394" y="5441224"/>
            <a:chExt cx="2460780" cy="657562"/>
          </a:xfrm>
        </p:grpSpPr>
        <p:sp>
          <p:nvSpPr>
            <p:cNvPr id="24" name="TextBox 50"/>
            <p:cNvSpPr txBox="1"/>
            <p:nvPr/>
          </p:nvSpPr>
          <p:spPr>
            <a:xfrm>
              <a:off x="6778394" y="5637121"/>
              <a:ext cx="2460780" cy="461665"/>
            </a:xfrm>
            <a:prstGeom prst="rect">
              <a:avLst/>
            </a:prstGeom>
          </p:spPr>
          <p:txBody>
            <a:bodyPr wrap="square" lIns="0" tIns="0" rIns="0" bIns="0" anchor="ctr" anchorCtr="0">
              <a:normAutofit/>
            </a:bodyPr>
            <a:lstStyle/>
            <a:p>
              <a:pPr lvl="0" algn="l" defTabSz="914400">
                <a:lnSpc>
                  <a:spcPct val="120000"/>
                </a:lnSpc>
                <a:spcBef>
                  <a:spcPct val="0"/>
                </a:spcBef>
                <a:defRPr/>
              </a:pPr>
              <a:r>
                <a:rPr lang="zh-CN" altLang="en-US" sz="800">
                  <a:solidFill>
                    <a:schemeClr val="bg1">
                      <a:lumMod val="50000"/>
                    </a:schemeClr>
                  </a:solidFill>
                  <a:latin typeface="微软雅黑" panose="020B0503020204020204" pitchFamily="34" charset="-122"/>
                  <a:ea typeface="微软雅黑" panose="020B0503020204020204" pitchFamily="34" charset="-122"/>
                </a:rPr>
                <a:t>此部分内容作为文字排版占位显示 </a:t>
              </a:r>
              <a:br>
                <a:rPr lang="zh-CN" altLang="en-US" sz="800">
                  <a:solidFill>
                    <a:schemeClr val="bg1">
                      <a:lumMod val="50000"/>
                    </a:schemeClr>
                  </a:solidFill>
                  <a:latin typeface="微软雅黑" panose="020B0503020204020204" pitchFamily="34" charset="-122"/>
                  <a:ea typeface="微软雅黑" panose="020B0503020204020204" pitchFamily="34" charset="-122"/>
                </a:rPr>
              </a:br>
              <a:r>
                <a:rPr lang="zh-CN" altLang="en-US" sz="800">
                  <a:solidFill>
                    <a:schemeClr val="bg1">
                      <a:lumMod val="50000"/>
                    </a:schemeClr>
                  </a:solidFill>
                  <a:latin typeface="微软雅黑" panose="020B0503020204020204" pitchFamily="34" charset="-122"/>
                  <a:ea typeface="微软雅黑" panose="020B0503020204020204" pitchFamily="34" charset="-122"/>
                </a:rPr>
                <a:t>（建议使用主题字体）</a:t>
              </a:r>
            </a:p>
          </p:txBody>
        </p:sp>
        <p:sp>
          <p:nvSpPr>
            <p:cNvPr id="25" name="TextBox 51"/>
            <p:cNvSpPr txBox="1"/>
            <p:nvPr/>
          </p:nvSpPr>
          <p:spPr>
            <a:xfrm>
              <a:off x="6778394" y="5441224"/>
              <a:ext cx="923330" cy="184666"/>
            </a:xfrm>
            <a:prstGeom prst="rect">
              <a:avLst/>
            </a:prstGeom>
            <a:noFill/>
          </p:spPr>
          <p:txBody>
            <a:bodyPr wrap="none" lIns="0" tIns="0" rIns="0" bIns="0" anchor="ctr" anchorCtr="0">
              <a:normAutofit lnSpcReduction="10000"/>
            </a:bodyPr>
            <a:lstStyle/>
            <a:p>
              <a:r>
                <a:rPr lang="zh-CN" altLang="en-US" sz="1000" b="1">
                  <a:solidFill>
                    <a:schemeClr val="bg1">
                      <a:lumMod val="50000"/>
                    </a:schemeClr>
                  </a:solidFill>
                  <a:latin typeface="微软雅黑" panose="020B0503020204020204" pitchFamily="34" charset="-122"/>
                  <a:ea typeface="微软雅黑" panose="020B0503020204020204" pitchFamily="34" charset="-122"/>
                </a:rPr>
                <a:t>标题文本预设</a:t>
              </a:r>
            </a:p>
          </p:txBody>
        </p:sp>
      </p:grpSp>
      <p:sp>
        <p:nvSpPr>
          <p:cNvPr id="17" name="Freeform: Shape 52"/>
          <p:cNvSpPr/>
          <p:nvPr/>
        </p:nvSpPr>
        <p:spPr bwMode="auto">
          <a:xfrm>
            <a:off x="4290816" y="2401736"/>
            <a:ext cx="615686" cy="608285"/>
          </a:xfrm>
          <a:custGeom>
            <a:avLst/>
            <a:gdLst/>
            <a:ahLst/>
            <a:cxnLst>
              <a:cxn ang="0">
                <a:pos x="131" y="82"/>
              </a:cxn>
              <a:cxn ang="0">
                <a:pos x="122" y="98"/>
              </a:cxn>
              <a:cxn ang="0">
                <a:pos x="125" y="107"/>
              </a:cxn>
              <a:cxn ang="0">
                <a:pos x="65" y="141"/>
              </a:cxn>
              <a:cxn ang="0">
                <a:pos x="51" y="134"/>
              </a:cxn>
              <a:cxn ang="0">
                <a:pos x="44" y="97"/>
              </a:cxn>
              <a:cxn ang="0">
                <a:pos x="68" y="28"/>
              </a:cxn>
              <a:cxn ang="0">
                <a:pos x="74" y="29"/>
              </a:cxn>
              <a:cxn ang="0">
                <a:pos x="86" y="24"/>
              </a:cxn>
              <a:cxn ang="0">
                <a:pos x="131" y="82"/>
              </a:cxn>
              <a:cxn ang="0">
                <a:pos x="92" y="11"/>
              </a:cxn>
              <a:cxn ang="0">
                <a:pos x="91" y="15"/>
              </a:cxn>
              <a:cxn ang="0">
                <a:pos x="141" y="80"/>
              </a:cxn>
              <a:cxn ang="0">
                <a:pos x="142" y="80"/>
              </a:cxn>
              <a:cxn ang="0">
                <a:pos x="153" y="32"/>
              </a:cxn>
              <a:cxn ang="0">
                <a:pos x="153" y="29"/>
              </a:cxn>
              <a:cxn ang="0">
                <a:pos x="102" y="0"/>
              </a:cxn>
              <a:cxn ang="0">
                <a:pos x="91" y="6"/>
              </a:cxn>
              <a:cxn ang="0">
                <a:pos x="92" y="11"/>
              </a:cxn>
              <a:cxn ang="0">
                <a:pos x="40" y="137"/>
              </a:cxn>
              <a:cxn ang="0">
                <a:pos x="33" y="97"/>
              </a:cxn>
              <a:cxn ang="0">
                <a:pos x="59" y="22"/>
              </a:cxn>
              <a:cxn ang="0">
                <a:pos x="55" y="11"/>
              </a:cxn>
              <a:cxn ang="0">
                <a:pos x="46" y="9"/>
              </a:cxn>
              <a:cxn ang="0">
                <a:pos x="0" y="85"/>
              </a:cxn>
              <a:cxn ang="0">
                <a:pos x="20" y="140"/>
              </a:cxn>
              <a:cxn ang="0">
                <a:pos x="35" y="143"/>
              </a:cxn>
              <a:cxn ang="0">
                <a:pos x="40" y="137"/>
              </a:cxn>
              <a:cxn ang="0">
                <a:pos x="163" y="45"/>
              </a:cxn>
              <a:cxn ang="0">
                <a:pos x="153" y="84"/>
              </a:cxn>
              <a:cxn ang="0">
                <a:pos x="159" y="98"/>
              </a:cxn>
              <a:cxn ang="0">
                <a:pos x="147" y="115"/>
              </a:cxn>
              <a:cxn ang="0">
                <a:pos x="147" y="116"/>
              </a:cxn>
              <a:cxn ang="0">
                <a:pos x="142" y="151"/>
              </a:cxn>
              <a:cxn ang="0">
                <a:pos x="173" y="85"/>
              </a:cxn>
              <a:cxn ang="0">
                <a:pos x="163" y="45"/>
              </a:cxn>
              <a:cxn ang="0">
                <a:pos x="132" y="114"/>
              </a:cxn>
              <a:cxn ang="0">
                <a:pos x="69" y="151"/>
              </a:cxn>
              <a:cxn ang="0">
                <a:pos x="69" y="152"/>
              </a:cxn>
              <a:cxn ang="0">
                <a:pos x="66" y="162"/>
              </a:cxn>
              <a:cxn ang="0">
                <a:pos x="74" y="170"/>
              </a:cxn>
              <a:cxn ang="0">
                <a:pos x="86" y="171"/>
              </a:cxn>
              <a:cxn ang="0">
                <a:pos x="126" y="162"/>
              </a:cxn>
              <a:cxn ang="0">
                <a:pos x="136" y="116"/>
              </a:cxn>
              <a:cxn ang="0">
                <a:pos x="136" y="116"/>
              </a:cxn>
              <a:cxn ang="0">
                <a:pos x="132" y="114"/>
              </a:cxn>
              <a:cxn ang="0">
                <a:pos x="132" y="114"/>
              </a:cxn>
              <a:cxn ang="0">
                <a:pos x="132" y="114"/>
              </a:cxn>
            </a:cxnLst>
            <a:rect l="0" t="0" r="r" b="b"/>
            <a:pathLst>
              <a:path w="173" h="171">
                <a:moveTo>
                  <a:pt x="131" y="82"/>
                </a:moveTo>
                <a:cubicBezTo>
                  <a:pt x="126" y="86"/>
                  <a:pt x="122" y="91"/>
                  <a:pt x="122" y="98"/>
                </a:cubicBezTo>
                <a:cubicBezTo>
                  <a:pt x="122" y="101"/>
                  <a:pt x="123" y="104"/>
                  <a:pt x="125" y="107"/>
                </a:cubicBezTo>
                <a:cubicBezTo>
                  <a:pt x="109" y="124"/>
                  <a:pt x="88" y="136"/>
                  <a:pt x="65" y="141"/>
                </a:cubicBezTo>
                <a:cubicBezTo>
                  <a:pt x="62" y="137"/>
                  <a:pt x="57" y="134"/>
                  <a:pt x="51" y="134"/>
                </a:cubicBezTo>
                <a:cubicBezTo>
                  <a:pt x="47" y="122"/>
                  <a:pt x="44" y="110"/>
                  <a:pt x="44" y="97"/>
                </a:cubicBezTo>
                <a:cubicBezTo>
                  <a:pt x="44" y="71"/>
                  <a:pt x="53" y="47"/>
                  <a:pt x="68" y="28"/>
                </a:cubicBezTo>
                <a:cubicBezTo>
                  <a:pt x="70" y="29"/>
                  <a:pt x="72" y="29"/>
                  <a:pt x="74" y="29"/>
                </a:cubicBezTo>
                <a:cubicBezTo>
                  <a:pt x="78" y="29"/>
                  <a:pt x="82" y="27"/>
                  <a:pt x="86" y="24"/>
                </a:cubicBezTo>
                <a:cubicBezTo>
                  <a:pt x="107" y="38"/>
                  <a:pt x="123" y="58"/>
                  <a:pt x="131" y="82"/>
                </a:cubicBezTo>
                <a:close/>
                <a:moveTo>
                  <a:pt x="92" y="11"/>
                </a:moveTo>
                <a:cubicBezTo>
                  <a:pt x="92" y="12"/>
                  <a:pt x="92" y="13"/>
                  <a:pt x="91" y="15"/>
                </a:cubicBezTo>
                <a:cubicBezTo>
                  <a:pt x="115" y="30"/>
                  <a:pt x="133" y="53"/>
                  <a:pt x="141" y="80"/>
                </a:cubicBezTo>
                <a:cubicBezTo>
                  <a:pt x="142" y="80"/>
                  <a:pt x="142" y="80"/>
                  <a:pt x="142" y="80"/>
                </a:cubicBezTo>
                <a:cubicBezTo>
                  <a:pt x="149" y="65"/>
                  <a:pt x="153" y="49"/>
                  <a:pt x="153" y="32"/>
                </a:cubicBezTo>
                <a:cubicBezTo>
                  <a:pt x="153" y="31"/>
                  <a:pt x="153" y="30"/>
                  <a:pt x="153" y="29"/>
                </a:cubicBezTo>
                <a:cubicBezTo>
                  <a:pt x="140" y="14"/>
                  <a:pt x="122" y="4"/>
                  <a:pt x="102" y="0"/>
                </a:cubicBezTo>
                <a:cubicBezTo>
                  <a:pt x="98" y="2"/>
                  <a:pt x="95" y="4"/>
                  <a:pt x="91" y="6"/>
                </a:cubicBezTo>
                <a:cubicBezTo>
                  <a:pt x="92" y="8"/>
                  <a:pt x="92" y="9"/>
                  <a:pt x="92" y="11"/>
                </a:cubicBezTo>
                <a:close/>
                <a:moveTo>
                  <a:pt x="40" y="137"/>
                </a:moveTo>
                <a:cubicBezTo>
                  <a:pt x="36" y="124"/>
                  <a:pt x="33" y="111"/>
                  <a:pt x="33" y="97"/>
                </a:cubicBezTo>
                <a:cubicBezTo>
                  <a:pt x="33" y="69"/>
                  <a:pt x="43" y="42"/>
                  <a:pt x="59" y="22"/>
                </a:cubicBezTo>
                <a:cubicBezTo>
                  <a:pt x="57" y="19"/>
                  <a:pt x="55" y="15"/>
                  <a:pt x="55" y="11"/>
                </a:cubicBezTo>
                <a:cubicBezTo>
                  <a:pt x="52" y="10"/>
                  <a:pt x="49" y="9"/>
                  <a:pt x="46" y="9"/>
                </a:cubicBezTo>
                <a:cubicBezTo>
                  <a:pt x="19" y="23"/>
                  <a:pt x="0" y="52"/>
                  <a:pt x="0" y="85"/>
                </a:cubicBezTo>
                <a:cubicBezTo>
                  <a:pt x="0" y="106"/>
                  <a:pt x="8" y="125"/>
                  <a:pt x="20" y="140"/>
                </a:cubicBezTo>
                <a:cubicBezTo>
                  <a:pt x="25" y="141"/>
                  <a:pt x="30" y="142"/>
                  <a:pt x="35" y="143"/>
                </a:cubicBezTo>
                <a:cubicBezTo>
                  <a:pt x="36" y="140"/>
                  <a:pt x="38" y="138"/>
                  <a:pt x="40" y="137"/>
                </a:cubicBezTo>
                <a:close/>
                <a:moveTo>
                  <a:pt x="163" y="45"/>
                </a:moveTo>
                <a:cubicBezTo>
                  <a:pt x="162" y="59"/>
                  <a:pt x="158" y="72"/>
                  <a:pt x="153" y="84"/>
                </a:cubicBezTo>
                <a:cubicBezTo>
                  <a:pt x="157" y="87"/>
                  <a:pt x="159" y="92"/>
                  <a:pt x="159" y="98"/>
                </a:cubicBezTo>
                <a:cubicBezTo>
                  <a:pt x="159" y="106"/>
                  <a:pt x="154" y="112"/>
                  <a:pt x="147" y="115"/>
                </a:cubicBezTo>
                <a:cubicBezTo>
                  <a:pt x="147" y="115"/>
                  <a:pt x="147" y="116"/>
                  <a:pt x="147" y="116"/>
                </a:cubicBezTo>
                <a:cubicBezTo>
                  <a:pt x="147" y="128"/>
                  <a:pt x="145" y="140"/>
                  <a:pt x="142" y="151"/>
                </a:cubicBezTo>
                <a:cubicBezTo>
                  <a:pt x="161" y="135"/>
                  <a:pt x="173" y="112"/>
                  <a:pt x="173" y="85"/>
                </a:cubicBezTo>
                <a:cubicBezTo>
                  <a:pt x="173" y="71"/>
                  <a:pt x="169" y="57"/>
                  <a:pt x="163" y="45"/>
                </a:cubicBezTo>
                <a:close/>
                <a:moveTo>
                  <a:pt x="132" y="114"/>
                </a:moveTo>
                <a:cubicBezTo>
                  <a:pt x="116" y="133"/>
                  <a:pt x="94" y="146"/>
                  <a:pt x="69" y="151"/>
                </a:cubicBezTo>
                <a:cubicBezTo>
                  <a:pt x="69" y="151"/>
                  <a:pt x="69" y="152"/>
                  <a:pt x="69" y="152"/>
                </a:cubicBezTo>
                <a:cubicBezTo>
                  <a:pt x="69" y="156"/>
                  <a:pt x="68" y="159"/>
                  <a:pt x="66" y="162"/>
                </a:cubicBezTo>
                <a:cubicBezTo>
                  <a:pt x="69" y="165"/>
                  <a:pt x="71" y="168"/>
                  <a:pt x="74" y="170"/>
                </a:cubicBezTo>
                <a:cubicBezTo>
                  <a:pt x="78" y="171"/>
                  <a:pt x="82" y="171"/>
                  <a:pt x="86" y="171"/>
                </a:cubicBezTo>
                <a:cubicBezTo>
                  <a:pt x="101" y="171"/>
                  <a:pt x="114" y="168"/>
                  <a:pt x="126" y="162"/>
                </a:cubicBezTo>
                <a:cubicBezTo>
                  <a:pt x="132" y="148"/>
                  <a:pt x="136" y="133"/>
                  <a:pt x="136" y="116"/>
                </a:cubicBezTo>
                <a:cubicBezTo>
                  <a:pt x="136" y="116"/>
                  <a:pt x="136" y="116"/>
                  <a:pt x="136" y="116"/>
                </a:cubicBezTo>
                <a:cubicBezTo>
                  <a:pt x="135" y="115"/>
                  <a:pt x="134" y="115"/>
                  <a:pt x="132" y="114"/>
                </a:cubicBezTo>
                <a:close/>
                <a:moveTo>
                  <a:pt x="132" y="114"/>
                </a:moveTo>
                <a:cubicBezTo>
                  <a:pt x="132" y="114"/>
                  <a:pt x="132" y="114"/>
                  <a:pt x="132" y="114"/>
                </a:cubicBezTo>
              </a:path>
            </a:pathLst>
          </a:custGeom>
          <a:solidFill>
            <a:schemeClr val="bg1"/>
          </a:solidFill>
          <a:ln w="9525">
            <a:noFill/>
            <a:round/>
          </a:ln>
        </p:spPr>
        <p:txBody>
          <a:bodyPr anchor="ctr"/>
          <a:lstStyle/>
          <a:p>
            <a:pPr algn="ctr"/>
            <a:endParaRPr sz="1600">
              <a:solidFill>
                <a:schemeClr val="bg1">
                  <a:lumMod val="50000"/>
                </a:schemeClr>
              </a:solidFill>
              <a:latin typeface="微软雅黑" panose="020B0503020204020204" pitchFamily="34" charset="-122"/>
              <a:ea typeface="微软雅黑" panose="020B0503020204020204" pitchFamily="34" charset="-122"/>
            </a:endParaRPr>
          </a:p>
        </p:txBody>
      </p:sp>
      <p:sp>
        <p:nvSpPr>
          <p:cNvPr id="18" name="TextBox 53"/>
          <p:cNvSpPr txBox="1"/>
          <p:nvPr/>
        </p:nvSpPr>
        <p:spPr>
          <a:xfrm rot="19804241">
            <a:off x="3856513" y="1928357"/>
            <a:ext cx="346249" cy="207749"/>
          </a:xfrm>
          <a:prstGeom prst="rect">
            <a:avLst/>
          </a:prstGeom>
        </p:spPr>
        <p:txBody>
          <a:bodyPr wrap="none" lIns="0" tIns="0" rIns="0" bIns="0" anchor="ctr">
            <a:noAutofit/>
          </a:bodyPr>
          <a:lstStyle/>
          <a:p>
            <a:pPr marL="0" marR="0" lvl="0" indent="0" defTabSz="914400" eaLnBrk="1" fontAlgn="auto" latinLnBrk="0" hangingPunct="1">
              <a:spcBef>
                <a:spcPct val="0"/>
              </a:spcBef>
              <a:buClrTx/>
              <a:buSzTx/>
              <a:buFont typeface="Arial" panose="020B0604020202020204" pitchFamily="34" charset="0"/>
              <a:buNone/>
              <a:defRPr/>
            </a:pPr>
            <a:r>
              <a:rPr kumimoji="0" lang="en-US" sz="1600" i="0" u="none" strike="noStrike" kern="1200" cap="none" spc="0" normalizeH="0" baseline="0" noProof="0">
                <a:ln>
                  <a:noFill/>
                </a:ln>
                <a:solidFill>
                  <a:schemeClr val="bg1">
                    <a:lumMod val="50000"/>
                  </a:schemeClr>
                </a:solidFill>
                <a:effectLst/>
                <a:uLnTx/>
                <a:uFillTx/>
                <a:latin typeface="微软雅黑" panose="020B0503020204020204" pitchFamily="34" charset="-122"/>
                <a:ea typeface="微软雅黑" panose="020B0503020204020204" pitchFamily="34" charset="-122"/>
              </a:rPr>
              <a:t>25%</a:t>
            </a:r>
          </a:p>
        </p:txBody>
      </p:sp>
      <p:sp>
        <p:nvSpPr>
          <p:cNvPr id="19" name="TextBox 54"/>
          <p:cNvSpPr txBox="1"/>
          <p:nvPr/>
        </p:nvSpPr>
        <p:spPr>
          <a:xfrm rot="19957524">
            <a:off x="5090057" y="3210099"/>
            <a:ext cx="346249" cy="207749"/>
          </a:xfrm>
          <a:prstGeom prst="rect">
            <a:avLst/>
          </a:prstGeom>
        </p:spPr>
        <p:txBody>
          <a:bodyPr wrap="none" lIns="0" tIns="0" rIns="0" bIns="0" anchor="ctr">
            <a:noAutofit/>
          </a:bodyPr>
          <a:lstStyle/>
          <a:p>
            <a:pPr marL="0" marR="0" lvl="0" indent="0" defTabSz="914400" rtl="0" eaLnBrk="1" fontAlgn="auto" latinLnBrk="0" hangingPunct="1">
              <a:spcBef>
                <a:spcPct val="0"/>
              </a:spcBef>
              <a:buClrTx/>
              <a:buSzTx/>
              <a:buFont typeface="Arial" panose="020B0604020202020204" pitchFamily="34" charset="0"/>
              <a:buNone/>
              <a:defRPr/>
            </a:pPr>
            <a:r>
              <a:rPr kumimoji="0" lang="en-US" sz="1600" i="0" u="none" strike="noStrike" kern="1200" cap="none" spc="0" normalizeH="0" baseline="0" noProof="0">
                <a:ln>
                  <a:noFill/>
                </a:ln>
                <a:solidFill>
                  <a:schemeClr val="bg1">
                    <a:lumMod val="50000"/>
                  </a:schemeClr>
                </a:solidFill>
                <a:effectLst/>
                <a:uLnTx/>
                <a:uFillTx/>
                <a:latin typeface="微软雅黑" panose="020B0503020204020204" pitchFamily="34" charset="-122"/>
                <a:ea typeface="微软雅黑" panose="020B0503020204020204" pitchFamily="34" charset="-122"/>
              </a:rPr>
              <a:t>90%</a:t>
            </a:r>
          </a:p>
        </p:txBody>
      </p:sp>
      <p:sp>
        <p:nvSpPr>
          <p:cNvPr id="20" name="TextBox 55"/>
          <p:cNvSpPr txBox="1"/>
          <p:nvPr/>
        </p:nvSpPr>
        <p:spPr>
          <a:xfrm rot="16200000">
            <a:off x="3487245" y="2846796"/>
            <a:ext cx="346249" cy="207749"/>
          </a:xfrm>
          <a:prstGeom prst="rect">
            <a:avLst/>
          </a:prstGeom>
        </p:spPr>
        <p:txBody>
          <a:bodyPr wrap="none" lIns="0" tIns="0" rIns="0" bIns="0" anchor="ctr">
            <a:noAutofit/>
          </a:bodyPr>
          <a:lstStyle/>
          <a:p>
            <a:pPr marL="0" marR="0" lvl="0" indent="0" defTabSz="914400" eaLnBrk="1" fontAlgn="auto" latinLnBrk="0" hangingPunct="1">
              <a:spcBef>
                <a:spcPct val="0"/>
              </a:spcBef>
              <a:buClrTx/>
              <a:buSzTx/>
              <a:buFont typeface="Arial" panose="020B0604020202020204" pitchFamily="34" charset="0"/>
              <a:buNone/>
              <a:defRPr/>
            </a:pPr>
            <a:r>
              <a:rPr kumimoji="0" lang="en-US" sz="1600" i="0" u="none" strike="noStrike" kern="1200" cap="none" spc="0" normalizeH="0" baseline="0" noProof="0">
                <a:ln>
                  <a:noFill/>
                </a:ln>
                <a:solidFill>
                  <a:schemeClr val="bg1">
                    <a:lumMod val="50000"/>
                  </a:schemeClr>
                </a:solidFill>
                <a:effectLst/>
                <a:uLnTx/>
                <a:uFillTx/>
                <a:latin typeface="微软雅黑" panose="020B0503020204020204" pitchFamily="34" charset="-122"/>
                <a:ea typeface="微软雅黑" panose="020B0503020204020204" pitchFamily="34" charset="-122"/>
              </a:rPr>
              <a:t>50%</a:t>
            </a:r>
          </a:p>
        </p:txBody>
      </p:sp>
      <p:sp>
        <p:nvSpPr>
          <p:cNvPr id="21" name="TextBox 56"/>
          <p:cNvSpPr txBox="1"/>
          <p:nvPr/>
        </p:nvSpPr>
        <p:spPr>
          <a:xfrm rot="2157338">
            <a:off x="4212478" y="3506091"/>
            <a:ext cx="346249" cy="207749"/>
          </a:xfrm>
          <a:prstGeom prst="rect">
            <a:avLst/>
          </a:prstGeom>
        </p:spPr>
        <p:txBody>
          <a:bodyPr wrap="none" lIns="0" tIns="0" rIns="0" bIns="0" anchor="ctr">
            <a:noAutofit/>
          </a:bodyPr>
          <a:lstStyle/>
          <a:p>
            <a:pPr marL="0" marR="0" lvl="0" indent="0" defTabSz="914400" eaLnBrk="1" fontAlgn="auto" latinLnBrk="0" hangingPunct="1">
              <a:spcBef>
                <a:spcPct val="0"/>
              </a:spcBef>
              <a:buClrTx/>
              <a:buSzTx/>
              <a:buFont typeface="Arial" panose="020B0604020202020204" pitchFamily="34" charset="0"/>
              <a:buNone/>
              <a:defRPr/>
            </a:pPr>
            <a:r>
              <a:rPr kumimoji="0" lang="en-US" sz="1600" i="0" u="none" strike="noStrike" kern="1200" cap="none" spc="0" normalizeH="0" baseline="0" noProof="0">
                <a:ln>
                  <a:noFill/>
                </a:ln>
                <a:solidFill>
                  <a:schemeClr val="bg1">
                    <a:lumMod val="50000"/>
                  </a:schemeClr>
                </a:solidFill>
                <a:effectLst/>
                <a:uLnTx/>
                <a:uFillTx/>
                <a:latin typeface="微软雅黑" panose="020B0503020204020204" pitchFamily="34" charset="-122"/>
                <a:ea typeface="微软雅黑" panose="020B0503020204020204" pitchFamily="34" charset="-122"/>
              </a:rPr>
              <a:t>75%</a:t>
            </a:r>
          </a:p>
        </p:txBody>
      </p:sp>
      <p:sp>
        <p:nvSpPr>
          <p:cNvPr id="22" name="TextBox 57"/>
          <p:cNvSpPr txBox="1"/>
          <p:nvPr/>
        </p:nvSpPr>
        <p:spPr>
          <a:xfrm rot="16200000">
            <a:off x="5375511" y="2421563"/>
            <a:ext cx="346249" cy="207749"/>
          </a:xfrm>
          <a:prstGeom prst="rect">
            <a:avLst/>
          </a:prstGeom>
        </p:spPr>
        <p:txBody>
          <a:bodyPr wrap="none" lIns="0" tIns="0" rIns="0" bIns="0" anchor="ctr">
            <a:noAutofit/>
          </a:bodyPr>
          <a:lstStyle/>
          <a:p>
            <a:pPr marL="0" marR="0" lvl="0" indent="0" defTabSz="914400" eaLnBrk="1" fontAlgn="auto" latinLnBrk="0" hangingPunct="1">
              <a:spcBef>
                <a:spcPct val="0"/>
              </a:spcBef>
              <a:buClrTx/>
              <a:buSzTx/>
              <a:buFont typeface="Arial" panose="020B0604020202020204" pitchFamily="34" charset="0"/>
              <a:buNone/>
              <a:defRPr/>
            </a:pPr>
            <a:r>
              <a:rPr kumimoji="0" lang="en-US" sz="1600" i="0" u="none" strike="noStrike" kern="1200" cap="none" spc="0" normalizeH="0" baseline="0" noProof="0">
                <a:ln>
                  <a:noFill/>
                </a:ln>
                <a:solidFill>
                  <a:schemeClr val="bg1">
                    <a:lumMod val="50000"/>
                  </a:schemeClr>
                </a:solidFill>
                <a:effectLst/>
                <a:uLnTx/>
                <a:uFillTx/>
                <a:latin typeface="微软雅黑" panose="020B0503020204020204" pitchFamily="34" charset="-122"/>
                <a:ea typeface="微软雅黑" panose="020B0503020204020204" pitchFamily="34" charset="-122"/>
              </a:rPr>
              <a:t>50%</a:t>
            </a:r>
          </a:p>
        </p:txBody>
      </p:sp>
      <p:sp>
        <p:nvSpPr>
          <p:cNvPr id="23" name="TextBox 58"/>
          <p:cNvSpPr txBox="1"/>
          <p:nvPr/>
        </p:nvSpPr>
        <p:spPr>
          <a:xfrm rot="2157072">
            <a:off x="4635751" y="1740663"/>
            <a:ext cx="346249" cy="207749"/>
          </a:xfrm>
          <a:prstGeom prst="rect">
            <a:avLst/>
          </a:prstGeom>
        </p:spPr>
        <p:txBody>
          <a:bodyPr wrap="none" lIns="0" tIns="0" rIns="0" bIns="0" anchor="ctr">
            <a:noAutofit/>
          </a:bodyPr>
          <a:lstStyle/>
          <a:p>
            <a:pPr marL="0" marR="0" lvl="0" indent="0" defTabSz="914400" eaLnBrk="1" fontAlgn="auto" latinLnBrk="0" hangingPunct="1">
              <a:spcBef>
                <a:spcPct val="0"/>
              </a:spcBef>
              <a:buClrTx/>
              <a:buSzTx/>
              <a:buFont typeface="Arial" panose="020B0604020202020204" pitchFamily="34" charset="0"/>
              <a:buNone/>
              <a:defRPr/>
            </a:pPr>
            <a:r>
              <a:rPr kumimoji="0" lang="en-US" sz="1600" i="0" u="none" strike="noStrike" kern="1200" cap="none" spc="0" normalizeH="0" baseline="0" noProof="0">
                <a:ln>
                  <a:noFill/>
                </a:ln>
                <a:solidFill>
                  <a:schemeClr val="bg1">
                    <a:lumMod val="50000"/>
                  </a:schemeClr>
                </a:solidFill>
                <a:effectLst/>
                <a:uLnTx/>
                <a:uFillTx/>
                <a:latin typeface="微软雅黑" panose="020B0503020204020204" pitchFamily="34" charset="-122"/>
                <a:ea typeface="微软雅黑" panose="020B0503020204020204" pitchFamily="34" charset="-122"/>
              </a:rPr>
              <a:t>25%</a:t>
            </a:r>
          </a:p>
        </p:txBody>
      </p:sp>
      <p:sp>
        <p:nvSpPr>
          <p:cNvPr id="60" name="文本框 59"/>
          <p:cNvSpPr txBox="1"/>
          <p:nvPr/>
        </p:nvSpPr>
        <p:spPr>
          <a:xfrm>
            <a:off x="356595" y="279140"/>
            <a:ext cx="4468411" cy="369300"/>
          </a:xfrm>
          <a:prstGeom prst="rect">
            <a:avLst/>
          </a:prstGeom>
          <a:noFill/>
        </p:spPr>
        <p:txBody>
          <a:bodyPr wrap="square" lIns="121889" tIns="60944" rIns="121889" bIns="60944" rtlCol="0">
            <a:spAutoFit/>
          </a:bodyPr>
          <a:lstStyle>
            <a:defPPr>
              <a:defRPr lang="zh-CN"/>
            </a:defPPr>
            <a:lvl1pPr algn="ctr">
              <a:defRPr sz="8800" b="1">
                <a:gradFill>
                  <a:gsLst>
                    <a:gs pos="0">
                      <a:srgbClr val="00B0F0"/>
                    </a:gs>
                    <a:gs pos="100000">
                      <a:schemeClr val="tx2">
                        <a:lumMod val="50000"/>
                      </a:schemeClr>
                    </a:gs>
                  </a:gsLst>
                  <a:lin ang="2400000" scaled="0"/>
                </a:gradFill>
                <a:effectLst>
                  <a:outerShdw blurRad="317500" dist="165100" dir="2700000" algn="tl" rotWithShape="0">
                    <a:prstClr val="black">
                      <a:alpha val="60000"/>
                    </a:prstClr>
                  </a:outerShdw>
                </a:effectLst>
                <a:latin typeface="Yuanti SC" charset="-122"/>
                <a:ea typeface="Yuanti SC" charset="-122"/>
                <a:cs typeface="Yuanti SC" charset="-122"/>
              </a:defRPr>
            </a:lvl1pPr>
          </a:lstStyle>
          <a:p>
            <a:pPr algn="l"/>
            <a:r>
              <a:rPr lang="zh-CN" altLang="en-US" sz="1600" dirty="0" smtClean="0">
                <a:solidFill>
                  <a:schemeClr val="tx1">
                    <a:lumMod val="75000"/>
                    <a:lumOff val="25000"/>
                  </a:schemeClr>
                </a:solidFill>
                <a:effectLst/>
              </a:rPr>
              <a:t>点击</a:t>
            </a:r>
            <a:r>
              <a:rPr lang="zh-CN" altLang="en-US" sz="1600" dirty="0">
                <a:solidFill>
                  <a:schemeClr val="tx1">
                    <a:lumMod val="75000"/>
                    <a:lumOff val="25000"/>
                  </a:schemeClr>
                </a:solidFill>
                <a:effectLst/>
              </a:rPr>
              <a:t>此处添加副标题</a:t>
            </a:r>
          </a:p>
        </p:txBody>
      </p:sp>
    </p:spTree>
  </p:cSld>
  <p:clrMapOvr>
    <a:masterClrMapping/>
  </p:clrMapOvr>
  <mc:AlternateContent xmlns:mc="http://schemas.openxmlformats.org/markup-compatibility/2006" xmlns:p14="http://schemas.microsoft.com/office/powerpoint/2010/main">
    <mc:Choice Requires="p14">
      <p:transition spd="slow" p14:dur="1500" advClick="0" advTm="0">
        <p:wipe/>
      </p:transition>
    </mc:Choice>
    <mc:Fallback xmlns="">
      <p:transition spd="slow" advClick="0" advTm="0">
        <p:wip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childTnLst>
                                </p:cTn>
                              </p:par>
                              <p:par>
                                <p:cTn id="10" presetID="53" presetClass="entr" presetSubtype="16" fill="hold" nodeType="with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p:cTn id="12" dur="500" fill="hold"/>
                                        <p:tgtEl>
                                          <p:spTgt spid="7"/>
                                        </p:tgtEl>
                                        <p:attrNameLst>
                                          <p:attrName>ppt_w</p:attrName>
                                        </p:attrNameLst>
                                      </p:cBhvr>
                                      <p:tavLst>
                                        <p:tav tm="0">
                                          <p:val>
                                            <p:fltVal val="0"/>
                                          </p:val>
                                        </p:tav>
                                        <p:tav tm="100000">
                                          <p:val>
                                            <p:strVal val="#ppt_w"/>
                                          </p:val>
                                        </p:tav>
                                      </p:tavLst>
                                    </p:anim>
                                    <p:anim calcmode="lin" valueType="num">
                                      <p:cBhvr>
                                        <p:cTn id="13" dur="500" fill="hold"/>
                                        <p:tgtEl>
                                          <p:spTgt spid="7"/>
                                        </p:tgtEl>
                                        <p:attrNameLst>
                                          <p:attrName>ppt_h</p:attrName>
                                        </p:attrNameLst>
                                      </p:cBhvr>
                                      <p:tavLst>
                                        <p:tav tm="0">
                                          <p:val>
                                            <p:fltVal val="0"/>
                                          </p:val>
                                        </p:tav>
                                        <p:tav tm="100000">
                                          <p:val>
                                            <p:strVal val="#ppt_h"/>
                                          </p:val>
                                        </p:tav>
                                      </p:tavLst>
                                    </p:anim>
                                    <p:animEffect transition="in" filter="fade">
                                      <p:cBhvr>
                                        <p:cTn id="14" dur="500"/>
                                        <p:tgtEl>
                                          <p:spTgt spid="7"/>
                                        </p:tgtEl>
                                      </p:cBhvr>
                                    </p:animEffect>
                                  </p:childTnLst>
                                </p:cTn>
                              </p:par>
                              <p:par>
                                <p:cTn id="15" presetID="53" presetClass="entr" presetSubtype="16" fill="hold" nodeType="with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p:cTn id="17" dur="500" fill="hold"/>
                                        <p:tgtEl>
                                          <p:spTgt spid="6"/>
                                        </p:tgtEl>
                                        <p:attrNameLst>
                                          <p:attrName>ppt_w</p:attrName>
                                        </p:attrNameLst>
                                      </p:cBhvr>
                                      <p:tavLst>
                                        <p:tav tm="0">
                                          <p:val>
                                            <p:fltVal val="0"/>
                                          </p:val>
                                        </p:tav>
                                        <p:tav tm="100000">
                                          <p:val>
                                            <p:strVal val="#ppt_w"/>
                                          </p:val>
                                        </p:tav>
                                      </p:tavLst>
                                    </p:anim>
                                    <p:anim calcmode="lin" valueType="num">
                                      <p:cBhvr>
                                        <p:cTn id="18" dur="500" fill="hold"/>
                                        <p:tgtEl>
                                          <p:spTgt spid="6"/>
                                        </p:tgtEl>
                                        <p:attrNameLst>
                                          <p:attrName>ppt_h</p:attrName>
                                        </p:attrNameLst>
                                      </p:cBhvr>
                                      <p:tavLst>
                                        <p:tav tm="0">
                                          <p:val>
                                            <p:fltVal val="0"/>
                                          </p:val>
                                        </p:tav>
                                        <p:tav tm="100000">
                                          <p:val>
                                            <p:strVal val="#ppt_h"/>
                                          </p:val>
                                        </p:tav>
                                      </p:tavLst>
                                    </p:anim>
                                    <p:animEffect transition="in" filter="fade">
                                      <p:cBhvr>
                                        <p:cTn id="19" dur="500"/>
                                        <p:tgtEl>
                                          <p:spTgt spid="6"/>
                                        </p:tgtEl>
                                      </p:cBhvr>
                                    </p:animEffect>
                                  </p:childTnLst>
                                </p:cTn>
                              </p:par>
                              <p:par>
                                <p:cTn id="20" presetID="53" presetClass="entr" presetSubtype="16" fill="hold" nodeType="withEffect">
                                  <p:stCondLst>
                                    <p:cond delay="0"/>
                                  </p:stCondLst>
                                  <p:childTnLst>
                                    <p:set>
                                      <p:cBhvr>
                                        <p:cTn id="21" dur="1" fill="hold">
                                          <p:stCondLst>
                                            <p:cond delay="0"/>
                                          </p:stCondLst>
                                        </p:cTn>
                                        <p:tgtEl>
                                          <p:spTgt spid="5"/>
                                        </p:tgtEl>
                                        <p:attrNameLst>
                                          <p:attrName>style.visibility</p:attrName>
                                        </p:attrNameLst>
                                      </p:cBhvr>
                                      <p:to>
                                        <p:strVal val="visible"/>
                                      </p:to>
                                    </p:set>
                                    <p:anim calcmode="lin" valueType="num">
                                      <p:cBhvr>
                                        <p:cTn id="22" dur="500" fill="hold"/>
                                        <p:tgtEl>
                                          <p:spTgt spid="5"/>
                                        </p:tgtEl>
                                        <p:attrNameLst>
                                          <p:attrName>ppt_w</p:attrName>
                                        </p:attrNameLst>
                                      </p:cBhvr>
                                      <p:tavLst>
                                        <p:tav tm="0">
                                          <p:val>
                                            <p:fltVal val="0"/>
                                          </p:val>
                                        </p:tav>
                                        <p:tav tm="100000">
                                          <p:val>
                                            <p:strVal val="#ppt_w"/>
                                          </p:val>
                                        </p:tav>
                                      </p:tavLst>
                                    </p:anim>
                                    <p:anim calcmode="lin" valueType="num">
                                      <p:cBhvr>
                                        <p:cTn id="23" dur="500" fill="hold"/>
                                        <p:tgtEl>
                                          <p:spTgt spid="5"/>
                                        </p:tgtEl>
                                        <p:attrNameLst>
                                          <p:attrName>ppt_h</p:attrName>
                                        </p:attrNameLst>
                                      </p:cBhvr>
                                      <p:tavLst>
                                        <p:tav tm="0">
                                          <p:val>
                                            <p:fltVal val="0"/>
                                          </p:val>
                                        </p:tav>
                                        <p:tav tm="100000">
                                          <p:val>
                                            <p:strVal val="#ppt_h"/>
                                          </p:val>
                                        </p:tav>
                                      </p:tavLst>
                                    </p:anim>
                                    <p:animEffect transition="in" filter="fade">
                                      <p:cBhvr>
                                        <p:cTn id="24" dur="500"/>
                                        <p:tgtEl>
                                          <p:spTgt spid="5"/>
                                        </p:tgtEl>
                                      </p:cBhvr>
                                    </p:animEffect>
                                  </p:childTnLst>
                                </p:cTn>
                              </p:par>
                              <p:par>
                                <p:cTn id="25" presetID="53" presetClass="entr" presetSubtype="16" fill="hold" nodeType="withEffect">
                                  <p:stCondLst>
                                    <p:cond delay="0"/>
                                  </p:stCondLst>
                                  <p:childTnLst>
                                    <p:set>
                                      <p:cBhvr>
                                        <p:cTn id="26" dur="1" fill="hold">
                                          <p:stCondLst>
                                            <p:cond delay="0"/>
                                          </p:stCondLst>
                                        </p:cTn>
                                        <p:tgtEl>
                                          <p:spTgt spid="10"/>
                                        </p:tgtEl>
                                        <p:attrNameLst>
                                          <p:attrName>style.visibility</p:attrName>
                                        </p:attrNameLst>
                                      </p:cBhvr>
                                      <p:to>
                                        <p:strVal val="visible"/>
                                      </p:to>
                                    </p:set>
                                    <p:anim calcmode="lin" valueType="num">
                                      <p:cBhvr>
                                        <p:cTn id="27" dur="500" fill="hold"/>
                                        <p:tgtEl>
                                          <p:spTgt spid="10"/>
                                        </p:tgtEl>
                                        <p:attrNameLst>
                                          <p:attrName>ppt_w</p:attrName>
                                        </p:attrNameLst>
                                      </p:cBhvr>
                                      <p:tavLst>
                                        <p:tav tm="0">
                                          <p:val>
                                            <p:fltVal val="0"/>
                                          </p:val>
                                        </p:tav>
                                        <p:tav tm="100000">
                                          <p:val>
                                            <p:strVal val="#ppt_w"/>
                                          </p:val>
                                        </p:tav>
                                      </p:tavLst>
                                    </p:anim>
                                    <p:anim calcmode="lin" valueType="num">
                                      <p:cBhvr>
                                        <p:cTn id="28" dur="500" fill="hold"/>
                                        <p:tgtEl>
                                          <p:spTgt spid="10"/>
                                        </p:tgtEl>
                                        <p:attrNameLst>
                                          <p:attrName>ppt_h</p:attrName>
                                        </p:attrNameLst>
                                      </p:cBhvr>
                                      <p:tavLst>
                                        <p:tav tm="0">
                                          <p:val>
                                            <p:fltVal val="0"/>
                                          </p:val>
                                        </p:tav>
                                        <p:tav tm="100000">
                                          <p:val>
                                            <p:strVal val="#ppt_h"/>
                                          </p:val>
                                        </p:tav>
                                      </p:tavLst>
                                    </p:anim>
                                    <p:animEffect transition="in" filter="fade">
                                      <p:cBhvr>
                                        <p:cTn id="29" dur="500"/>
                                        <p:tgtEl>
                                          <p:spTgt spid="10"/>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23"/>
                                        </p:tgtEl>
                                        <p:attrNameLst>
                                          <p:attrName>style.visibility</p:attrName>
                                        </p:attrNameLst>
                                      </p:cBhvr>
                                      <p:to>
                                        <p:strVal val="visible"/>
                                      </p:to>
                                    </p:set>
                                    <p:anim calcmode="lin" valueType="num">
                                      <p:cBhvr>
                                        <p:cTn id="32" dur="500" fill="hold"/>
                                        <p:tgtEl>
                                          <p:spTgt spid="23"/>
                                        </p:tgtEl>
                                        <p:attrNameLst>
                                          <p:attrName>ppt_w</p:attrName>
                                        </p:attrNameLst>
                                      </p:cBhvr>
                                      <p:tavLst>
                                        <p:tav tm="0">
                                          <p:val>
                                            <p:fltVal val="0"/>
                                          </p:val>
                                        </p:tav>
                                        <p:tav tm="100000">
                                          <p:val>
                                            <p:strVal val="#ppt_w"/>
                                          </p:val>
                                        </p:tav>
                                      </p:tavLst>
                                    </p:anim>
                                    <p:anim calcmode="lin" valueType="num">
                                      <p:cBhvr>
                                        <p:cTn id="33" dur="500" fill="hold"/>
                                        <p:tgtEl>
                                          <p:spTgt spid="23"/>
                                        </p:tgtEl>
                                        <p:attrNameLst>
                                          <p:attrName>ppt_h</p:attrName>
                                        </p:attrNameLst>
                                      </p:cBhvr>
                                      <p:tavLst>
                                        <p:tav tm="0">
                                          <p:val>
                                            <p:fltVal val="0"/>
                                          </p:val>
                                        </p:tav>
                                        <p:tav tm="100000">
                                          <p:val>
                                            <p:strVal val="#ppt_h"/>
                                          </p:val>
                                        </p:tav>
                                      </p:tavLst>
                                    </p:anim>
                                    <p:animEffect transition="in" filter="fade">
                                      <p:cBhvr>
                                        <p:cTn id="34" dur="500"/>
                                        <p:tgtEl>
                                          <p:spTgt spid="23"/>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18"/>
                                        </p:tgtEl>
                                        <p:attrNameLst>
                                          <p:attrName>style.visibility</p:attrName>
                                        </p:attrNameLst>
                                      </p:cBhvr>
                                      <p:to>
                                        <p:strVal val="visible"/>
                                      </p:to>
                                    </p:set>
                                    <p:anim calcmode="lin" valueType="num">
                                      <p:cBhvr>
                                        <p:cTn id="37" dur="500" fill="hold"/>
                                        <p:tgtEl>
                                          <p:spTgt spid="18"/>
                                        </p:tgtEl>
                                        <p:attrNameLst>
                                          <p:attrName>ppt_w</p:attrName>
                                        </p:attrNameLst>
                                      </p:cBhvr>
                                      <p:tavLst>
                                        <p:tav tm="0">
                                          <p:val>
                                            <p:fltVal val="0"/>
                                          </p:val>
                                        </p:tav>
                                        <p:tav tm="100000">
                                          <p:val>
                                            <p:strVal val="#ppt_w"/>
                                          </p:val>
                                        </p:tav>
                                      </p:tavLst>
                                    </p:anim>
                                    <p:anim calcmode="lin" valueType="num">
                                      <p:cBhvr>
                                        <p:cTn id="38" dur="500" fill="hold"/>
                                        <p:tgtEl>
                                          <p:spTgt spid="18"/>
                                        </p:tgtEl>
                                        <p:attrNameLst>
                                          <p:attrName>ppt_h</p:attrName>
                                        </p:attrNameLst>
                                      </p:cBhvr>
                                      <p:tavLst>
                                        <p:tav tm="0">
                                          <p:val>
                                            <p:fltVal val="0"/>
                                          </p:val>
                                        </p:tav>
                                        <p:tav tm="100000">
                                          <p:val>
                                            <p:strVal val="#ppt_h"/>
                                          </p:val>
                                        </p:tav>
                                      </p:tavLst>
                                    </p:anim>
                                    <p:animEffect transition="in" filter="fade">
                                      <p:cBhvr>
                                        <p:cTn id="39" dur="500"/>
                                        <p:tgtEl>
                                          <p:spTgt spid="18"/>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20"/>
                                        </p:tgtEl>
                                        <p:attrNameLst>
                                          <p:attrName>style.visibility</p:attrName>
                                        </p:attrNameLst>
                                      </p:cBhvr>
                                      <p:to>
                                        <p:strVal val="visible"/>
                                      </p:to>
                                    </p:set>
                                    <p:anim calcmode="lin" valueType="num">
                                      <p:cBhvr>
                                        <p:cTn id="42" dur="500" fill="hold"/>
                                        <p:tgtEl>
                                          <p:spTgt spid="20"/>
                                        </p:tgtEl>
                                        <p:attrNameLst>
                                          <p:attrName>ppt_w</p:attrName>
                                        </p:attrNameLst>
                                      </p:cBhvr>
                                      <p:tavLst>
                                        <p:tav tm="0">
                                          <p:val>
                                            <p:fltVal val="0"/>
                                          </p:val>
                                        </p:tav>
                                        <p:tav tm="100000">
                                          <p:val>
                                            <p:strVal val="#ppt_w"/>
                                          </p:val>
                                        </p:tav>
                                      </p:tavLst>
                                    </p:anim>
                                    <p:anim calcmode="lin" valueType="num">
                                      <p:cBhvr>
                                        <p:cTn id="43" dur="500" fill="hold"/>
                                        <p:tgtEl>
                                          <p:spTgt spid="20"/>
                                        </p:tgtEl>
                                        <p:attrNameLst>
                                          <p:attrName>ppt_h</p:attrName>
                                        </p:attrNameLst>
                                      </p:cBhvr>
                                      <p:tavLst>
                                        <p:tav tm="0">
                                          <p:val>
                                            <p:fltVal val="0"/>
                                          </p:val>
                                        </p:tav>
                                        <p:tav tm="100000">
                                          <p:val>
                                            <p:strVal val="#ppt_h"/>
                                          </p:val>
                                        </p:tav>
                                      </p:tavLst>
                                    </p:anim>
                                    <p:animEffect transition="in" filter="fade">
                                      <p:cBhvr>
                                        <p:cTn id="44" dur="500"/>
                                        <p:tgtEl>
                                          <p:spTgt spid="20"/>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19"/>
                                        </p:tgtEl>
                                        <p:attrNameLst>
                                          <p:attrName>style.visibility</p:attrName>
                                        </p:attrNameLst>
                                      </p:cBhvr>
                                      <p:to>
                                        <p:strVal val="visible"/>
                                      </p:to>
                                    </p:set>
                                    <p:anim calcmode="lin" valueType="num">
                                      <p:cBhvr>
                                        <p:cTn id="47" dur="500" fill="hold"/>
                                        <p:tgtEl>
                                          <p:spTgt spid="19"/>
                                        </p:tgtEl>
                                        <p:attrNameLst>
                                          <p:attrName>ppt_w</p:attrName>
                                        </p:attrNameLst>
                                      </p:cBhvr>
                                      <p:tavLst>
                                        <p:tav tm="0">
                                          <p:val>
                                            <p:fltVal val="0"/>
                                          </p:val>
                                        </p:tav>
                                        <p:tav tm="100000">
                                          <p:val>
                                            <p:strVal val="#ppt_w"/>
                                          </p:val>
                                        </p:tav>
                                      </p:tavLst>
                                    </p:anim>
                                    <p:anim calcmode="lin" valueType="num">
                                      <p:cBhvr>
                                        <p:cTn id="48" dur="500" fill="hold"/>
                                        <p:tgtEl>
                                          <p:spTgt spid="19"/>
                                        </p:tgtEl>
                                        <p:attrNameLst>
                                          <p:attrName>ppt_h</p:attrName>
                                        </p:attrNameLst>
                                      </p:cBhvr>
                                      <p:tavLst>
                                        <p:tav tm="0">
                                          <p:val>
                                            <p:fltVal val="0"/>
                                          </p:val>
                                        </p:tav>
                                        <p:tav tm="100000">
                                          <p:val>
                                            <p:strVal val="#ppt_h"/>
                                          </p:val>
                                        </p:tav>
                                      </p:tavLst>
                                    </p:anim>
                                    <p:animEffect transition="in" filter="fade">
                                      <p:cBhvr>
                                        <p:cTn id="49" dur="500"/>
                                        <p:tgtEl>
                                          <p:spTgt spid="19"/>
                                        </p:tgtEl>
                                      </p:cBhvr>
                                    </p:animEffect>
                                  </p:childTnLst>
                                </p:cTn>
                              </p:par>
                              <p:par>
                                <p:cTn id="50" presetID="53" presetClass="entr" presetSubtype="16" fill="hold" grpId="0" nodeType="withEffect">
                                  <p:stCondLst>
                                    <p:cond delay="0"/>
                                  </p:stCondLst>
                                  <p:childTnLst>
                                    <p:set>
                                      <p:cBhvr>
                                        <p:cTn id="51" dur="1" fill="hold">
                                          <p:stCondLst>
                                            <p:cond delay="0"/>
                                          </p:stCondLst>
                                        </p:cTn>
                                        <p:tgtEl>
                                          <p:spTgt spid="22"/>
                                        </p:tgtEl>
                                        <p:attrNameLst>
                                          <p:attrName>style.visibility</p:attrName>
                                        </p:attrNameLst>
                                      </p:cBhvr>
                                      <p:to>
                                        <p:strVal val="visible"/>
                                      </p:to>
                                    </p:set>
                                    <p:anim calcmode="lin" valueType="num">
                                      <p:cBhvr>
                                        <p:cTn id="52" dur="500" fill="hold"/>
                                        <p:tgtEl>
                                          <p:spTgt spid="22"/>
                                        </p:tgtEl>
                                        <p:attrNameLst>
                                          <p:attrName>ppt_w</p:attrName>
                                        </p:attrNameLst>
                                      </p:cBhvr>
                                      <p:tavLst>
                                        <p:tav tm="0">
                                          <p:val>
                                            <p:fltVal val="0"/>
                                          </p:val>
                                        </p:tav>
                                        <p:tav tm="100000">
                                          <p:val>
                                            <p:strVal val="#ppt_w"/>
                                          </p:val>
                                        </p:tav>
                                      </p:tavLst>
                                    </p:anim>
                                    <p:anim calcmode="lin" valueType="num">
                                      <p:cBhvr>
                                        <p:cTn id="53" dur="500" fill="hold"/>
                                        <p:tgtEl>
                                          <p:spTgt spid="22"/>
                                        </p:tgtEl>
                                        <p:attrNameLst>
                                          <p:attrName>ppt_h</p:attrName>
                                        </p:attrNameLst>
                                      </p:cBhvr>
                                      <p:tavLst>
                                        <p:tav tm="0">
                                          <p:val>
                                            <p:fltVal val="0"/>
                                          </p:val>
                                        </p:tav>
                                        <p:tav tm="100000">
                                          <p:val>
                                            <p:strVal val="#ppt_h"/>
                                          </p:val>
                                        </p:tav>
                                      </p:tavLst>
                                    </p:anim>
                                    <p:animEffect transition="in" filter="fade">
                                      <p:cBhvr>
                                        <p:cTn id="54" dur="500"/>
                                        <p:tgtEl>
                                          <p:spTgt spid="22"/>
                                        </p:tgtEl>
                                      </p:cBhvr>
                                    </p:animEffect>
                                  </p:childTnLst>
                                </p:cTn>
                              </p:par>
                              <p:par>
                                <p:cTn id="55" presetID="53" presetClass="entr" presetSubtype="16" fill="hold" grpId="0" nodeType="withEffect">
                                  <p:stCondLst>
                                    <p:cond delay="0"/>
                                  </p:stCondLst>
                                  <p:childTnLst>
                                    <p:set>
                                      <p:cBhvr>
                                        <p:cTn id="56" dur="1" fill="hold">
                                          <p:stCondLst>
                                            <p:cond delay="0"/>
                                          </p:stCondLst>
                                        </p:cTn>
                                        <p:tgtEl>
                                          <p:spTgt spid="17"/>
                                        </p:tgtEl>
                                        <p:attrNameLst>
                                          <p:attrName>style.visibility</p:attrName>
                                        </p:attrNameLst>
                                      </p:cBhvr>
                                      <p:to>
                                        <p:strVal val="visible"/>
                                      </p:to>
                                    </p:set>
                                    <p:anim calcmode="lin" valueType="num">
                                      <p:cBhvr>
                                        <p:cTn id="57" dur="500" fill="hold"/>
                                        <p:tgtEl>
                                          <p:spTgt spid="17"/>
                                        </p:tgtEl>
                                        <p:attrNameLst>
                                          <p:attrName>ppt_w</p:attrName>
                                        </p:attrNameLst>
                                      </p:cBhvr>
                                      <p:tavLst>
                                        <p:tav tm="0">
                                          <p:val>
                                            <p:fltVal val="0"/>
                                          </p:val>
                                        </p:tav>
                                        <p:tav tm="100000">
                                          <p:val>
                                            <p:strVal val="#ppt_w"/>
                                          </p:val>
                                        </p:tav>
                                      </p:tavLst>
                                    </p:anim>
                                    <p:anim calcmode="lin" valueType="num">
                                      <p:cBhvr>
                                        <p:cTn id="58" dur="500" fill="hold"/>
                                        <p:tgtEl>
                                          <p:spTgt spid="17"/>
                                        </p:tgtEl>
                                        <p:attrNameLst>
                                          <p:attrName>ppt_h</p:attrName>
                                        </p:attrNameLst>
                                      </p:cBhvr>
                                      <p:tavLst>
                                        <p:tav tm="0">
                                          <p:val>
                                            <p:fltVal val="0"/>
                                          </p:val>
                                        </p:tav>
                                        <p:tav tm="100000">
                                          <p:val>
                                            <p:strVal val="#ppt_h"/>
                                          </p:val>
                                        </p:tav>
                                      </p:tavLst>
                                    </p:anim>
                                    <p:animEffect transition="in" filter="fade">
                                      <p:cBhvr>
                                        <p:cTn id="59" dur="500"/>
                                        <p:tgtEl>
                                          <p:spTgt spid="17"/>
                                        </p:tgtEl>
                                      </p:cBhvr>
                                    </p:animEffect>
                                  </p:childTnLst>
                                </p:cTn>
                              </p:par>
                              <p:par>
                                <p:cTn id="60" presetID="53" presetClass="entr" presetSubtype="16" fill="hold" grpId="0" nodeType="withEffect">
                                  <p:stCondLst>
                                    <p:cond delay="0"/>
                                  </p:stCondLst>
                                  <p:childTnLst>
                                    <p:set>
                                      <p:cBhvr>
                                        <p:cTn id="61" dur="1" fill="hold">
                                          <p:stCondLst>
                                            <p:cond delay="0"/>
                                          </p:stCondLst>
                                        </p:cTn>
                                        <p:tgtEl>
                                          <p:spTgt spid="4"/>
                                        </p:tgtEl>
                                        <p:attrNameLst>
                                          <p:attrName>style.visibility</p:attrName>
                                        </p:attrNameLst>
                                      </p:cBhvr>
                                      <p:to>
                                        <p:strVal val="visible"/>
                                      </p:to>
                                    </p:set>
                                    <p:anim calcmode="lin" valueType="num">
                                      <p:cBhvr>
                                        <p:cTn id="62" dur="500" fill="hold"/>
                                        <p:tgtEl>
                                          <p:spTgt spid="4"/>
                                        </p:tgtEl>
                                        <p:attrNameLst>
                                          <p:attrName>ppt_w</p:attrName>
                                        </p:attrNameLst>
                                      </p:cBhvr>
                                      <p:tavLst>
                                        <p:tav tm="0">
                                          <p:val>
                                            <p:fltVal val="0"/>
                                          </p:val>
                                        </p:tav>
                                        <p:tav tm="100000">
                                          <p:val>
                                            <p:strVal val="#ppt_w"/>
                                          </p:val>
                                        </p:tav>
                                      </p:tavLst>
                                    </p:anim>
                                    <p:anim calcmode="lin" valueType="num">
                                      <p:cBhvr>
                                        <p:cTn id="63" dur="500" fill="hold"/>
                                        <p:tgtEl>
                                          <p:spTgt spid="4"/>
                                        </p:tgtEl>
                                        <p:attrNameLst>
                                          <p:attrName>ppt_h</p:attrName>
                                        </p:attrNameLst>
                                      </p:cBhvr>
                                      <p:tavLst>
                                        <p:tav tm="0">
                                          <p:val>
                                            <p:fltVal val="0"/>
                                          </p:val>
                                        </p:tav>
                                        <p:tav tm="100000">
                                          <p:val>
                                            <p:strVal val="#ppt_h"/>
                                          </p:val>
                                        </p:tav>
                                      </p:tavLst>
                                    </p:anim>
                                    <p:animEffect transition="in" filter="fade">
                                      <p:cBhvr>
                                        <p:cTn id="64" dur="500"/>
                                        <p:tgtEl>
                                          <p:spTgt spid="4"/>
                                        </p:tgtEl>
                                      </p:cBhvr>
                                    </p:animEffect>
                                  </p:childTnLst>
                                </p:cTn>
                              </p:par>
                              <p:par>
                                <p:cTn id="65" presetID="53" presetClass="entr" presetSubtype="16" fill="hold" nodeType="withEffect">
                                  <p:stCondLst>
                                    <p:cond delay="0"/>
                                  </p:stCondLst>
                                  <p:childTnLst>
                                    <p:set>
                                      <p:cBhvr>
                                        <p:cTn id="66" dur="1" fill="hold">
                                          <p:stCondLst>
                                            <p:cond delay="0"/>
                                          </p:stCondLst>
                                        </p:cTn>
                                        <p:tgtEl>
                                          <p:spTgt spid="9"/>
                                        </p:tgtEl>
                                        <p:attrNameLst>
                                          <p:attrName>style.visibility</p:attrName>
                                        </p:attrNameLst>
                                      </p:cBhvr>
                                      <p:to>
                                        <p:strVal val="visible"/>
                                      </p:to>
                                    </p:set>
                                    <p:anim calcmode="lin" valueType="num">
                                      <p:cBhvr>
                                        <p:cTn id="67" dur="500" fill="hold"/>
                                        <p:tgtEl>
                                          <p:spTgt spid="9"/>
                                        </p:tgtEl>
                                        <p:attrNameLst>
                                          <p:attrName>ppt_w</p:attrName>
                                        </p:attrNameLst>
                                      </p:cBhvr>
                                      <p:tavLst>
                                        <p:tav tm="0">
                                          <p:val>
                                            <p:fltVal val="0"/>
                                          </p:val>
                                        </p:tav>
                                        <p:tav tm="100000">
                                          <p:val>
                                            <p:strVal val="#ppt_w"/>
                                          </p:val>
                                        </p:tav>
                                      </p:tavLst>
                                    </p:anim>
                                    <p:anim calcmode="lin" valueType="num">
                                      <p:cBhvr>
                                        <p:cTn id="68" dur="500" fill="hold"/>
                                        <p:tgtEl>
                                          <p:spTgt spid="9"/>
                                        </p:tgtEl>
                                        <p:attrNameLst>
                                          <p:attrName>ppt_h</p:attrName>
                                        </p:attrNameLst>
                                      </p:cBhvr>
                                      <p:tavLst>
                                        <p:tav tm="0">
                                          <p:val>
                                            <p:fltVal val="0"/>
                                          </p:val>
                                        </p:tav>
                                        <p:tav tm="100000">
                                          <p:val>
                                            <p:strVal val="#ppt_h"/>
                                          </p:val>
                                        </p:tav>
                                      </p:tavLst>
                                    </p:anim>
                                    <p:animEffect transition="in" filter="fade">
                                      <p:cBhvr>
                                        <p:cTn id="69" dur="500"/>
                                        <p:tgtEl>
                                          <p:spTgt spid="9"/>
                                        </p:tgtEl>
                                      </p:cBhvr>
                                    </p:animEffect>
                                  </p:childTnLst>
                                </p:cTn>
                              </p:par>
                            </p:childTnLst>
                          </p:cTn>
                        </p:par>
                      </p:childTnLst>
                    </p:cTn>
                  </p:par>
                  <p:par>
                    <p:cTn id="70" fill="hold">
                      <p:stCondLst>
                        <p:cond delay="indefinite"/>
                      </p:stCondLst>
                      <p:childTnLst>
                        <p:par>
                          <p:cTn id="71" fill="hold">
                            <p:stCondLst>
                              <p:cond delay="0"/>
                            </p:stCondLst>
                            <p:childTnLst>
                              <p:par>
                                <p:cTn id="72" presetID="42" presetClass="entr" presetSubtype="0" fill="hold" nodeType="clickEffect">
                                  <p:stCondLst>
                                    <p:cond delay="0"/>
                                  </p:stCondLst>
                                  <p:childTnLst>
                                    <p:set>
                                      <p:cBhvr>
                                        <p:cTn id="73" dur="1" fill="hold">
                                          <p:stCondLst>
                                            <p:cond delay="0"/>
                                          </p:stCondLst>
                                        </p:cTn>
                                        <p:tgtEl>
                                          <p:spTgt spid="15"/>
                                        </p:tgtEl>
                                        <p:attrNameLst>
                                          <p:attrName>style.visibility</p:attrName>
                                        </p:attrNameLst>
                                      </p:cBhvr>
                                      <p:to>
                                        <p:strVal val="visible"/>
                                      </p:to>
                                    </p:set>
                                    <p:animEffect transition="in" filter="fade">
                                      <p:cBhvr>
                                        <p:cTn id="74" dur="1000"/>
                                        <p:tgtEl>
                                          <p:spTgt spid="15"/>
                                        </p:tgtEl>
                                      </p:cBhvr>
                                    </p:animEffect>
                                    <p:anim calcmode="lin" valueType="num">
                                      <p:cBhvr>
                                        <p:cTn id="75" dur="1000" fill="hold"/>
                                        <p:tgtEl>
                                          <p:spTgt spid="15"/>
                                        </p:tgtEl>
                                        <p:attrNameLst>
                                          <p:attrName>ppt_x</p:attrName>
                                        </p:attrNameLst>
                                      </p:cBhvr>
                                      <p:tavLst>
                                        <p:tav tm="0">
                                          <p:val>
                                            <p:strVal val="#ppt_x"/>
                                          </p:val>
                                        </p:tav>
                                        <p:tav tm="100000">
                                          <p:val>
                                            <p:strVal val="#ppt_x"/>
                                          </p:val>
                                        </p:tav>
                                      </p:tavLst>
                                    </p:anim>
                                    <p:anim calcmode="lin" valueType="num">
                                      <p:cBhvr>
                                        <p:cTn id="76" dur="1000" fill="hold"/>
                                        <p:tgtEl>
                                          <p:spTgt spid="15"/>
                                        </p:tgtEl>
                                        <p:attrNameLst>
                                          <p:attrName>ppt_y</p:attrName>
                                        </p:attrNameLst>
                                      </p:cBhvr>
                                      <p:tavLst>
                                        <p:tav tm="0">
                                          <p:val>
                                            <p:strVal val="#ppt_y+.1"/>
                                          </p:val>
                                        </p:tav>
                                        <p:tav tm="100000">
                                          <p:val>
                                            <p:strVal val="#ppt_y"/>
                                          </p:val>
                                        </p:tav>
                                      </p:tavLst>
                                    </p:anim>
                                  </p:childTnLst>
                                </p:cTn>
                              </p:par>
                              <p:par>
                                <p:cTn id="77" presetID="42" presetClass="entr" presetSubtype="0" fill="hold" nodeType="withEffect">
                                  <p:stCondLst>
                                    <p:cond delay="0"/>
                                  </p:stCondLst>
                                  <p:childTnLst>
                                    <p:set>
                                      <p:cBhvr>
                                        <p:cTn id="78" dur="1" fill="hold">
                                          <p:stCondLst>
                                            <p:cond delay="0"/>
                                          </p:stCondLst>
                                        </p:cTn>
                                        <p:tgtEl>
                                          <p:spTgt spid="13"/>
                                        </p:tgtEl>
                                        <p:attrNameLst>
                                          <p:attrName>style.visibility</p:attrName>
                                        </p:attrNameLst>
                                      </p:cBhvr>
                                      <p:to>
                                        <p:strVal val="visible"/>
                                      </p:to>
                                    </p:set>
                                    <p:animEffect transition="in" filter="fade">
                                      <p:cBhvr>
                                        <p:cTn id="79" dur="1000"/>
                                        <p:tgtEl>
                                          <p:spTgt spid="13"/>
                                        </p:tgtEl>
                                      </p:cBhvr>
                                    </p:animEffect>
                                    <p:anim calcmode="lin" valueType="num">
                                      <p:cBhvr>
                                        <p:cTn id="80" dur="1000" fill="hold"/>
                                        <p:tgtEl>
                                          <p:spTgt spid="13"/>
                                        </p:tgtEl>
                                        <p:attrNameLst>
                                          <p:attrName>ppt_x</p:attrName>
                                        </p:attrNameLst>
                                      </p:cBhvr>
                                      <p:tavLst>
                                        <p:tav tm="0">
                                          <p:val>
                                            <p:strVal val="#ppt_x"/>
                                          </p:val>
                                        </p:tav>
                                        <p:tav tm="100000">
                                          <p:val>
                                            <p:strVal val="#ppt_x"/>
                                          </p:val>
                                        </p:tav>
                                      </p:tavLst>
                                    </p:anim>
                                    <p:anim calcmode="lin" valueType="num">
                                      <p:cBhvr>
                                        <p:cTn id="81" dur="1000" fill="hold"/>
                                        <p:tgtEl>
                                          <p:spTgt spid="13"/>
                                        </p:tgtEl>
                                        <p:attrNameLst>
                                          <p:attrName>ppt_y</p:attrName>
                                        </p:attrNameLst>
                                      </p:cBhvr>
                                      <p:tavLst>
                                        <p:tav tm="0">
                                          <p:val>
                                            <p:strVal val="#ppt_y+.1"/>
                                          </p:val>
                                        </p:tav>
                                        <p:tav tm="100000">
                                          <p:val>
                                            <p:strVal val="#ppt_y"/>
                                          </p:val>
                                        </p:tav>
                                      </p:tavLst>
                                    </p:anim>
                                  </p:childTnLst>
                                </p:cTn>
                              </p:par>
                              <p:par>
                                <p:cTn id="82" presetID="42" presetClass="entr" presetSubtype="0" fill="hold" nodeType="withEffect">
                                  <p:stCondLst>
                                    <p:cond delay="0"/>
                                  </p:stCondLst>
                                  <p:childTnLst>
                                    <p:set>
                                      <p:cBhvr>
                                        <p:cTn id="83" dur="1" fill="hold">
                                          <p:stCondLst>
                                            <p:cond delay="0"/>
                                          </p:stCondLst>
                                        </p:cTn>
                                        <p:tgtEl>
                                          <p:spTgt spid="14"/>
                                        </p:tgtEl>
                                        <p:attrNameLst>
                                          <p:attrName>style.visibility</p:attrName>
                                        </p:attrNameLst>
                                      </p:cBhvr>
                                      <p:to>
                                        <p:strVal val="visible"/>
                                      </p:to>
                                    </p:set>
                                    <p:animEffect transition="in" filter="fade">
                                      <p:cBhvr>
                                        <p:cTn id="84" dur="1000"/>
                                        <p:tgtEl>
                                          <p:spTgt spid="14"/>
                                        </p:tgtEl>
                                      </p:cBhvr>
                                    </p:animEffect>
                                    <p:anim calcmode="lin" valueType="num">
                                      <p:cBhvr>
                                        <p:cTn id="85" dur="1000" fill="hold"/>
                                        <p:tgtEl>
                                          <p:spTgt spid="14"/>
                                        </p:tgtEl>
                                        <p:attrNameLst>
                                          <p:attrName>ppt_x</p:attrName>
                                        </p:attrNameLst>
                                      </p:cBhvr>
                                      <p:tavLst>
                                        <p:tav tm="0">
                                          <p:val>
                                            <p:strVal val="#ppt_x"/>
                                          </p:val>
                                        </p:tav>
                                        <p:tav tm="100000">
                                          <p:val>
                                            <p:strVal val="#ppt_x"/>
                                          </p:val>
                                        </p:tav>
                                      </p:tavLst>
                                    </p:anim>
                                    <p:anim calcmode="lin" valueType="num">
                                      <p:cBhvr>
                                        <p:cTn id="86" dur="1000" fill="hold"/>
                                        <p:tgtEl>
                                          <p:spTgt spid="14"/>
                                        </p:tgtEl>
                                        <p:attrNameLst>
                                          <p:attrName>ppt_y</p:attrName>
                                        </p:attrNameLst>
                                      </p:cBhvr>
                                      <p:tavLst>
                                        <p:tav tm="0">
                                          <p:val>
                                            <p:strVal val="#ppt_y+.1"/>
                                          </p:val>
                                        </p:tav>
                                        <p:tav tm="100000">
                                          <p:val>
                                            <p:strVal val="#ppt_y"/>
                                          </p:val>
                                        </p:tav>
                                      </p:tavLst>
                                    </p:anim>
                                  </p:childTnLst>
                                </p:cTn>
                              </p:par>
                              <p:par>
                                <p:cTn id="87" presetID="42" presetClass="entr" presetSubtype="0" fill="hold" nodeType="withEffect">
                                  <p:stCondLst>
                                    <p:cond delay="0"/>
                                  </p:stCondLst>
                                  <p:childTnLst>
                                    <p:set>
                                      <p:cBhvr>
                                        <p:cTn id="88" dur="1" fill="hold">
                                          <p:stCondLst>
                                            <p:cond delay="0"/>
                                          </p:stCondLst>
                                        </p:cTn>
                                        <p:tgtEl>
                                          <p:spTgt spid="16"/>
                                        </p:tgtEl>
                                        <p:attrNameLst>
                                          <p:attrName>style.visibility</p:attrName>
                                        </p:attrNameLst>
                                      </p:cBhvr>
                                      <p:to>
                                        <p:strVal val="visible"/>
                                      </p:to>
                                    </p:set>
                                    <p:animEffect transition="in" filter="fade">
                                      <p:cBhvr>
                                        <p:cTn id="89" dur="1000"/>
                                        <p:tgtEl>
                                          <p:spTgt spid="16"/>
                                        </p:tgtEl>
                                      </p:cBhvr>
                                    </p:animEffect>
                                    <p:anim calcmode="lin" valueType="num">
                                      <p:cBhvr>
                                        <p:cTn id="90" dur="1000" fill="hold"/>
                                        <p:tgtEl>
                                          <p:spTgt spid="16"/>
                                        </p:tgtEl>
                                        <p:attrNameLst>
                                          <p:attrName>ppt_x</p:attrName>
                                        </p:attrNameLst>
                                      </p:cBhvr>
                                      <p:tavLst>
                                        <p:tav tm="0">
                                          <p:val>
                                            <p:strVal val="#ppt_x"/>
                                          </p:val>
                                        </p:tav>
                                        <p:tav tm="100000">
                                          <p:val>
                                            <p:strVal val="#ppt_x"/>
                                          </p:val>
                                        </p:tav>
                                      </p:tavLst>
                                    </p:anim>
                                    <p:anim calcmode="lin" valueType="num">
                                      <p:cBhvr>
                                        <p:cTn id="91" dur="1000" fill="hold"/>
                                        <p:tgtEl>
                                          <p:spTgt spid="16"/>
                                        </p:tgtEl>
                                        <p:attrNameLst>
                                          <p:attrName>ppt_y</p:attrName>
                                        </p:attrNameLst>
                                      </p:cBhvr>
                                      <p:tavLst>
                                        <p:tav tm="0">
                                          <p:val>
                                            <p:strVal val="#ppt_y+.1"/>
                                          </p:val>
                                        </p:tav>
                                        <p:tav tm="100000">
                                          <p:val>
                                            <p:strVal val="#ppt_y"/>
                                          </p:val>
                                        </p:tav>
                                      </p:tavLst>
                                    </p:anim>
                                  </p:childTnLst>
                                </p:cTn>
                              </p:par>
                              <p:par>
                                <p:cTn id="92" presetID="42" presetClass="entr" presetSubtype="0" fill="hold" nodeType="withEffect">
                                  <p:stCondLst>
                                    <p:cond delay="0"/>
                                  </p:stCondLst>
                                  <p:childTnLst>
                                    <p:set>
                                      <p:cBhvr>
                                        <p:cTn id="93" dur="1" fill="hold">
                                          <p:stCondLst>
                                            <p:cond delay="0"/>
                                          </p:stCondLst>
                                        </p:cTn>
                                        <p:tgtEl>
                                          <p:spTgt spid="12"/>
                                        </p:tgtEl>
                                        <p:attrNameLst>
                                          <p:attrName>style.visibility</p:attrName>
                                        </p:attrNameLst>
                                      </p:cBhvr>
                                      <p:to>
                                        <p:strVal val="visible"/>
                                      </p:to>
                                    </p:set>
                                    <p:animEffect transition="in" filter="fade">
                                      <p:cBhvr>
                                        <p:cTn id="94" dur="1000"/>
                                        <p:tgtEl>
                                          <p:spTgt spid="12"/>
                                        </p:tgtEl>
                                      </p:cBhvr>
                                    </p:animEffect>
                                    <p:anim calcmode="lin" valueType="num">
                                      <p:cBhvr>
                                        <p:cTn id="95" dur="1000" fill="hold"/>
                                        <p:tgtEl>
                                          <p:spTgt spid="12"/>
                                        </p:tgtEl>
                                        <p:attrNameLst>
                                          <p:attrName>ppt_x</p:attrName>
                                        </p:attrNameLst>
                                      </p:cBhvr>
                                      <p:tavLst>
                                        <p:tav tm="0">
                                          <p:val>
                                            <p:strVal val="#ppt_x"/>
                                          </p:val>
                                        </p:tav>
                                        <p:tav tm="100000">
                                          <p:val>
                                            <p:strVal val="#ppt_x"/>
                                          </p:val>
                                        </p:tav>
                                      </p:tavLst>
                                    </p:anim>
                                    <p:anim calcmode="lin" valueType="num">
                                      <p:cBhvr>
                                        <p:cTn id="96" dur="1000" fill="hold"/>
                                        <p:tgtEl>
                                          <p:spTgt spid="12"/>
                                        </p:tgtEl>
                                        <p:attrNameLst>
                                          <p:attrName>ppt_y</p:attrName>
                                        </p:attrNameLst>
                                      </p:cBhvr>
                                      <p:tavLst>
                                        <p:tav tm="0">
                                          <p:val>
                                            <p:strVal val="#ppt_y+.1"/>
                                          </p:val>
                                        </p:tav>
                                        <p:tav tm="100000">
                                          <p:val>
                                            <p:strVal val="#ppt_y"/>
                                          </p:val>
                                        </p:tav>
                                      </p:tavLst>
                                    </p:anim>
                                  </p:childTnLst>
                                </p:cTn>
                              </p:par>
                              <p:par>
                                <p:cTn id="97" presetID="42" presetClass="entr" presetSubtype="0" fill="hold" nodeType="withEffect">
                                  <p:stCondLst>
                                    <p:cond delay="0"/>
                                  </p:stCondLst>
                                  <p:childTnLst>
                                    <p:set>
                                      <p:cBhvr>
                                        <p:cTn id="98" dur="1" fill="hold">
                                          <p:stCondLst>
                                            <p:cond delay="0"/>
                                          </p:stCondLst>
                                        </p:cTn>
                                        <p:tgtEl>
                                          <p:spTgt spid="11"/>
                                        </p:tgtEl>
                                        <p:attrNameLst>
                                          <p:attrName>style.visibility</p:attrName>
                                        </p:attrNameLst>
                                      </p:cBhvr>
                                      <p:to>
                                        <p:strVal val="visible"/>
                                      </p:to>
                                    </p:set>
                                    <p:animEffect transition="in" filter="fade">
                                      <p:cBhvr>
                                        <p:cTn id="99" dur="1000"/>
                                        <p:tgtEl>
                                          <p:spTgt spid="11"/>
                                        </p:tgtEl>
                                      </p:cBhvr>
                                    </p:animEffect>
                                    <p:anim calcmode="lin" valueType="num">
                                      <p:cBhvr>
                                        <p:cTn id="100" dur="1000" fill="hold"/>
                                        <p:tgtEl>
                                          <p:spTgt spid="11"/>
                                        </p:tgtEl>
                                        <p:attrNameLst>
                                          <p:attrName>ppt_x</p:attrName>
                                        </p:attrNameLst>
                                      </p:cBhvr>
                                      <p:tavLst>
                                        <p:tav tm="0">
                                          <p:val>
                                            <p:strVal val="#ppt_x"/>
                                          </p:val>
                                        </p:tav>
                                        <p:tav tm="100000">
                                          <p:val>
                                            <p:strVal val="#ppt_x"/>
                                          </p:val>
                                        </p:tav>
                                      </p:tavLst>
                                    </p:anim>
                                    <p:anim calcmode="lin" valueType="num">
                                      <p:cBhvr>
                                        <p:cTn id="101"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7" grpId="0" animBg="1"/>
      <p:bldP spid="18" grpId="0"/>
      <p:bldP spid="19" grpId="0"/>
      <p:bldP spid="20" grpId="0"/>
      <p:bldP spid="22" grpId="0"/>
      <p:bldP spid="23"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同心圆 6"/>
          <p:cNvSpPr/>
          <p:nvPr/>
        </p:nvSpPr>
        <p:spPr>
          <a:xfrm>
            <a:off x="920597" y="1679859"/>
            <a:ext cx="1293621" cy="1294021"/>
          </a:xfrm>
          <a:prstGeom prst="donut">
            <a:avLst>
              <a:gd name="adj" fmla="val 2746"/>
            </a:avLst>
          </a:prstGeom>
          <a:solidFill>
            <a:srgbClr val="0070C0"/>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8" name="空心弧 7"/>
          <p:cNvSpPr/>
          <p:nvPr/>
        </p:nvSpPr>
        <p:spPr>
          <a:xfrm rot="8777615">
            <a:off x="1026398" y="1785694"/>
            <a:ext cx="1082018" cy="1082352"/>
          </a:xfrm>
          <a:prstGeom prst="blockArc">
            <a:avLst>
              <a:gd name="adj1" fmla="val 11374976"/>
              <a:gd name="adj2" fmla="val 217926"/>
              <a:gd name="adj3" fmla="val 2017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9" name="TextBox 8"/>
          <p:cNvSpPr txBox="1"/>
          <p:nvPr/>
        </p:nvSpPr>
        <p:spPr>
          <a:xfrm>
            <a:off x="1254334" y="2153931"/>
            <a:ext cx="734336" cy="307682"/>
          </a:xfrm>
          <a:prstGeom prst="rect">
            <a:avLst/>
          </a:prstGeom>
          <a:noFill/>
        </p:spPr>
        <p:txBody>
          <a:bodyPr wrap="square" rtlCol="0">
            <a:spAutoFit/>
          </a:bodyPr>
          <a:lstStyle/>
          <a:p>
            <a:pPr algn="ctr"/>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rPr>
              <a:t>55%</a:t>
            </a:r>
            <a:endPar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0" name="同心圆 9"/>
          <p:cNvSpPr/>
          <p:nvPr/>
        </p:nvSpPr>
        <p:spPr>
          <a:xfrm>
            <a:off x="2923659" y="1679859"/>
            <a:ext cx="1293621" cy="1294021"/>
          </a:xfrm>
          <a:prstGeom prst="donut">
            <a:avLst>
              <a:gd name="adj" fmla="val 2746"/>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1" name="空心弧 10"/>
          <p:cNvSpPr/>
          <p:nvPr/>
        </p:nvSpPr>
        <p:spPr>
          <a:xfrm rot="8640000">
            <a:off x="3029460" y="1785694"/>
            <a:ext cx="1082018" cy="1082352"/>
          </a:xfrm>
          <a:prstGeom prst="blockArc">
            <a:avLst>
              <a:gd name="adj1" fmla="val 10440261"/>
              <a:gd name="adj2" fmla="val 217926"/>
              <a:gd name="adj3" fmla="val 2017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2" name="TextBox 11"/>
          <p:cNvSpPr txBox="1"/>
          <p:nvPr/>
        </p:nvSpPr>
        <p:spPr>
          <a:xfrm>
            <a:off x="3258363" y="2153931"/>
            <a:ext cx="734336" cy="307682"/>
          </a:xfrm>
          <a:prstGeom prst="rect">
            <a:avLst/>
          </a:prstGeom>
          <a:noFill/>
        </p:spPr>
        <p:txBody>
          <a:bodyPr wrap="square" rtlCol="0">
            <a:spAutoFit/>
          </a:bodyPr>
          <a:lstStyle/>
          <a:p>
            <a:pPr algn="ctr"/>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rPr>
              <a:t>60%</a:t>
            </a:r>
            <a:endPar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3" name="同心圆 12"/>
          <p:cNvSpPr/>
          <p:nvPr/>
        </p:nvSpPr>
        <p:spPr>
          <a:xfrm>
            <a:off x="4926720" y="1679859"/>
            <a:ext cx="1293621" cy="1294021"/>
          </a:xfrm>
          <a:prstGeom prst="donut">
            <a:avLst>
              <a:gd name="adj" fmla="val 2746"/>
            </a:avLst>
          </a:prstGeom>
          <a:solidFill>
            <a:srgbClr val="0070C0"/>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4" name="空心弧 13"/>
          <p:cNvSpPr/>
          <p:nvPr/>
        </p:nvSpPr>
        <p:spPr>
          <a:xfrm rot="10920000">
            <a:off x="5032522" y="1785694"/>
            <a:ext cx="1082018" cy="1082352"/>
          </a:xfrm>
          <a:prstGeom prst="blockArc">
            <a:avLst>
              <a:gd name="adj1" fmla="val 6913946"/>
              <a:gd name="adj2" fmla="val 217926"/>
              <a:gd name="adj3" fmla="val 2017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5" name="TextBox 14"/>
          <p:cNvSpPr txBox="1"/>
          <p:nvPr/>
        </p:nvSpPr>
        <p:spPr>
          <a:xfrm>
            <a:off x="5273138" y="2142204"/>
            <a:ext cx="734336" cy="307682"/>
          </a:xfrm>
          <a:prstGeom prst="rect">
            <a:avLst/>
          </a:prstGeom>
          <a:noFill/>
        </p:spPr>
        <p:txBody>
          <a:bodyPr wrap="square" rtlCol="0">
            <a:spAutoFit/>
          </a:bodyPr>
          <a:lstStyle/>
          <a:p>
            <a:pPr algn="ctr"/>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rPr>
              <a:t>80%</a:t>
            </a:r>
            <a:endPar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6" name="同心圆 15"/>
          <p:cNvSpPr/>
          <p:nvPr/>
        </p:nvSpPr>
        <p:spPr>
          <a:xfrm>
            <a:off x="6929783" y="1679859"/>
            <a:ext cx="1293621" cy="1294021"/>
          </a:xfrm>
          <a:prstGeom prst="donut">
            <a:avLst>
              <a:gd name="adj" fmla="val 2746"/>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7" name="空心弧 16"/>
          <p:cNvSpPr/>
          <p:nvPr/>
        </p:nvSpPr>
        <p:spPr>
          <a:xfrm rot="10920000">
            <a:off x="7035585" y="1785694"/>
            <a:ext cx="1082018" cy="1082352"/>
          </a:xfrm>
          <a:prstGeom prst="blockArc">
            <a:avLst>
              <a:gd name="adj1" fmla="val 2275529"/>
              <a:gd name="adj2" fmla="val 217926"/>
              <a:gd name="adj3" fmla="val 2017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8" name="TextBox 17"/>
          <p:cNvSpPr txBox="1"/>
          <p:nvPr/>
        </p:nvSpPr>
        <p:spPr>
          <a:xfrm>
            <a:off x="7176283" y="2142204"/>
            <a:ext cx="878308" cy="307682"/>
          </a:xfrm>
          <a:prstGeom prst="rect">
            <a:avLst/>
          </a:prstGeom>
          <a:noFill/>
        </p:spPr>
        <p:txBody>
          <a:bodyPr wrap="square" rtlCol="0">
            <a:spAutoFit/>
          </a:bodyPr>
          <a:lstStyle/>
          <a:p>
            <a:pPr algn="ctr"/>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rPr>
              <a:t>90%</a:t>
            </a:r>
            <a:endPar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9" name="文本框 17"/>
          <p:cNvSpPr txBox="1"/>
          <p:nvPr/>
        </p:nvSpPr>
        <p:spPr>
          <a:xfrm>
            <a:off x="650402" y="3197892"/>
            <a:ext cx="1834010" cy="701724"/>
          </a:xfrm>
          <a:prstGeom prst="rect">
            <a:avLst/>
          </a:prstGeom>
          <a:noFill/>
        </p:spPr>
        <p:txBody>
          <a:bodyPr wrap="square" lIns="100759" tIns="50380" rIns="100759" bIns="50380">
            <a:spAutoFit/>
          </a:bodyPr>
          <a:lstStyle/>
          <a:p>
            <a:pPr lvl="0" algn="ctr">
              <a:lnSpc>
                <a:spcPct val="130000"/>
              </a:lnSpc>
              <a:defRPr/>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输入小标题</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pPr lvl="0" algn="ctr">
              <a:lnSpc>
                <a:spcPct val="130000"/>
              </a:lnSpc>
              <a:defRPr/>
            </a:pP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添加适当的文字，一页的文字最好不要超</a:t>
            </a:r>
            <a:r>
              <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rPr>
              <a:t>200,</a:t>
            </a: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添加适当的文字</a:t>
            </a:r>
            <a:endPar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0" name="文本框 17"/>
          <p:cNvSpPr txBox="1"/>
          <p:nvPr/>
        </p:nvSpPr>
        <p:spPr>
          <a:xfrm>
            <a:off x="2653464" y="3197892"/>
            <a:ext cx="1834010" cy="701724"/>
          </a:xfrm>
          <a:prstGeom prst="rect">
            <a:avLst/>
          </a:prstGeom>
          <a:noFill/>
        </p:spPr>
        <p:txBody>
          <a:bodyPr wrap="square" lIns="100759" tIns="50380" rIns="100759" bIns="50380">
            <a:spAutoFit/>
          </a:bodyPr>
          <a:lstStyle/>
          <a:p>
            <a:pPr lvl="0" algn="ctr">
              <a:lnSpc>
                <a:spcPct val="130000"/>
              </a:lnSpc>
              <a:defRPr/>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输入小标题</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pPr lvl="0" algn="ctr">
              <a:lnSpc>
                <a:spcPct val="130000"/>
              </a:lnSpc>
              <a:defRPr/>
            </a:pP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添加适当的文字，一页的文字最好不要超</a:t>
            </a:r>
            <a:r>
              <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rPr>
              <a:t>200,</a:t>
            </a: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添加适当的文字</a:t>
            </a:r>
            <a:endPar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1" name="文本框 17"/>
          <p:cNvSpPr txBox="1"/>
          <p:nvPr/>
        </p:nvSpPr>
        <p:spPr>
          <a:xfrm>
            <a:off x="4656526" y="3197892"/>
            <a:ext cx="1834010" cy="701724"/>
          </a:xfrm>
          <a:prstGeom prst="rect">
            <a:avLst/>
          </a:prstGeom>
          <a:noFill/>
        </p:spPr>
        <p:txBody>
          <a:bodyPr wrap="square" lIns="100759" tIns="50380" rIns="100759" bIns="50380">
            <a:spAutoFit/>
          </a:bodyPr>
          <a:lstStyle/>
          <a:p>
            <a:pPr lvl="0" algn="ctr">
              <a:lnSpc>
                <a:spcPct val="130000"/>
              </a:lnSpc>
              <a:defRPr/>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输入小标题</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pPr lvl="0" algn="ctr">
              <a:lnSpc>
                <a:spcPct val="130000"/>
              </a:lnSpc>
              <a:defRPr/>
            </a:pP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添加适当的文字，一页的文字最好不要超</a:t>
            </a:r>
            <a:r>
              <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rPr>
              <a:t>200,</a:t>
            </a: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添加适当的文字</a:t>
            </a:r>
            <a:endPar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2" name="文本框 17"/>
          <p:cNvSpPr txBox="1"/>
          <p:nvPr/>
        </p:nvSpPr>
        <p:spPr>
          <a:xfrm>
            <a:off x="6698430" y="3197892"/>
            <a:ext cx="1834010" cy="701724"/>
          </a:xfrm>
          <a:prstGeom prst="rect">
            <a:avLst/>
          </a:prstGeom>
          <a:noFill/>
        </p:spPr>
        <p:txBody>
          <a:bodyPr wrap="square" lIns="100759" tIns="50380" rIns="100759" bIns="50380">
            <a:spAutoFit/>
          </a:bodyPr>
          <a:lstStyle/>
          <a:p>
            <a:pPr lvl="0" algn="ctr">
              <a:lnSpc>
                <a:spcPct val="130000"/>
              </a:lnSpc>
              <a:defRPr/>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输入小标题</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pPr lvl="0" algn="ctr">
              <a:lnSpc>
                <a:spcPct val="130000"/>
              </a:lnSpc>
              <a:defRPr/>
            </a:pP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添加适当的文字，一页的文字最好不要超</a:t>
            </a:r>
            <a:r>
              <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rPr>
              <a:t>200,</a:t>
            </a: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添加适当的文字</a:t>
            </a:r>
            <a:endPar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3" name="文本框 22"/>
          <p:cNvSpPr txBox="1"/>
          <p:nvPr/>
        </p:nvSpPr>
        <p:spPr>
          <a:xfrm>
            <a:off x="356595" y="279140"/>
            <a:ext cx="4468411" cy="369300"/>
          </a:xfrm>
          <a:prstGeom prst="rect">
            <a:avLst/>
          </a:prstGeom>
          <a:noFill/>
        </p:spPr>
        <p:txBody>
          <a:bodyPr wrap="square" lIns="121889" tIns="60944" rIns="121889" bIns="60944" rtlCol="0">
            <a:spAutoFit/>
          </a:bodyPr>
          <a:lstStyle>
            <a:defPPr>
              <a:defRPr lang="zh-CN"/>
            </a:defPPr>
            <a:lvl1pPr algn="ctr">
              <a:defRPr sz="8800" b="1">
                <a:gradFill>
                  <a:gsLst>
                    <a:gs pos="0">
                      <a:srgbClr val="00B0F0"/>
                    </a:gs>
                    <a:gs pos="100000">
                      <a:schemeClr val="tx2">
                        <a:lumMod val="50000"/>
                      </a:schemeClr>
                    </a:gs>
                  </a:gsLst>
                  <a:lin ang="2400000" scaled="0"/>
                </a:gradFill>
                <a:effectLst>
                  <a:outerShdw blurRad="317500" dist="165100" dir="2700000" algn="tl" rotWithShape="0">
                    <a:prstClr val="black">
                      <a:alpha val="60000"/>
                    </a:prstClr>
                  </a:outerShdw>
                </a:effectLst>
                <a:latin typeface="Yuanti SC" charset="-122"/>
                <a:ea typeface="Yuanti SC" charset="-122"/>
                <a:cs typeface="Yuanti SC" charset="-122"/>
              </a:defRPr>
            </a:lvl1pPr>
          </a:lstStyle>
          <a:p>
            <a:pPr algn="l"/>
            <a:r>
              <a:rPr lang="zh-CN" altLang="en-US" sz="1600" dirty="0" smtClean="0">
                <a:solidFill>
                  <a:schemeClr val="tx1">
                    <a:lumMod val="75000"/>
                    <a:lumOff val="25000"/>
                  </a:schemeClr>
                </a:solidFill>
                <a:effectLst/>
              </a:rPr>
              <a:t>点击</a:t>
            </a:r>
            <a:r>
              <a:rPr lang="zh-CN" altLang="en-US" sz="1600" dirty="0">
                <a:solidFill>
                  <a:schemeClr val="tx1">
                    <a:lumMod val="75000"/>
                    <a:lumOff val="25000"/>
                  </a:schemeClr>
                </a:solidFill>
                <a:effectLst/>
              </a:rPr>
              <a:t>此处添加副标题</a:t>
            </a:r>
          </a:p>
        </p:txBody>
      </p:sp>
    </p:spTree>
  </p:cSld>
  <p:clrMapOvr>
    <a:masterClrMapping/>
  </p:clrMapOvr>
  <mc:AlternateContent xmlns:mc="http://schemas.openxmlformats.org/markup-compatibility/2006" xmlns:p14="http://schemas.microsoft.com/office/powerpoint/2010/main">
    <mc:Choice Requires="p14">
      <p:transition spd="slow" p14:dur="1500" advClick="0" advTm="0">
        <p:wipe/>
      </p:transition>
    </mc:Choice>
    <mc:Fallback xmlns="">
      <p:transition spd="slow" advClick="0" advTm="0">
        <p:wip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heel(1)">
                                      <p:cBhvr>
                                        <p:cTn id="7" dur="750"/>
                                        <p:tgtEl>
                                          <p:spTgt spid="7"/>
                                        </p:tgtEl>
                                      </p:cBhvr>
                                    </p:animEffect>
                                  </p:childTnLst>
                                </p:cTn>
                              </p:par>
                              <p:par>
                                <p:cTn id="8" presetID="31" presetClass="entr" presetSubtype="0" fill="hold" grpId="0" nodeType="withEffect">
                                  <p:stCondLst>
                                    <p:cond delay="250"/>
                                  </p:stCondLst>
                                  <p:childTnLst>
                                    <p:set>
                                      <p:cBhvr>
                                        <p:cTn id="9" dur="1" fill="hold">
                                          <p:stCondLst>
                                            <p:cond delay="0"/>
                                          </p:stCondLst>
                                        </p:cTn>
                                        <p:tgtEl>
                                          <p:spTgt spid="8"/>
                                        </p:tgtEl>
                                        <p:attrNameLst>
                                          <p:attrName>style.visibility</p:attrName>
                                        </p:attrNameLst>
                                      </p:cBhvr>
                                      <p:to>
                                        <p:strVal val="visible"/>
                                      </p:to>
                                    </p:set>
                                    <p:anim calcmode="lin" valueType="num">
                                      <p:cBhvr>
                                        <p:cTn id="10" dur="750" fill="hold"/>
                                        <p:tgtEl>
                                          <p:spTgt spid="8"/>
                                        </p:tgtEl>
                                        <p:attrNameLst>
                                          <p:attrName>ppt_w</p:attrName>
                                        </p:attrNameLst>
                                      </p:cBhvr>
                                      <p:tavLst>
                                        <p:tav tm="0">
                                          <p:val>
                                            <p:fltVal val="0"/>
                                          </p:val>
                                        </p:tav>
                                        <p:tav tm="100000">
                                          <p:val>
                                            <p:strVal val="#ppt_w"/>
                                          </p:val>
                                        </p:tav>
                                      </p:tavLst>
                                    </p:anim>
                                    <p:anim calcmode="lin" valueType="num">
                                      <p:cBhvr>
                                        <p:cTn id="11" dur="750" fill="hold"/>
                                        <p:tgtEl>
                                          <p:spTgt spid="8"/>
                                        </p:tgtEl>
                                        <p:attrNameLst>
                                          <p:attrName>ppt_h</p:attrName>
                                        </p:attrNameLst>
                                      </p:cBhvr>
                                      <p:tavLst>
                                        <p:tav tm="0">
                                          <p:val>
                                            <p:fltVal val="0"/>
                                          </p:val>
                                        </p:tav>
                                        <p:tav tm="100000">
                                          <p:val>
                                            <p:strVal val="#ppt_h"/>
                                          </p:val>
                                        </p:tav>
                                      </p:tavLst>
                                    </p:anim>
                                    <p:anim calcmode="lin" valueType="num">
                                      <p:cBhvr>
                                        <p:cTn id="12" dur="750" fill="hold"/>
                                        <p:tgtEl>
                                          <p:spTgt spid="8"/>
                                        </p:tgtEl>
                                        <p:attrNameLst>
                                          <p:attrName>style.rotation</p:attrName>
                                        </p:attrNameLst>
                                      </p:cBhvr>
                                      <p:tavLst>
                                        <p:tav tm="0">
                                          <p:val>
                                            <p:fltVal val="90"/>
                                          </p:val>
                                        </p:tav>
                                        <p:tav tm="100000">
                                          <p:val>
                                            <p:fltVal val="0"/>
                                          </p:val>
                                        </p:tav>
                                      </p:tavLst>
                                    </p:anim>
                                    <p:animEffect transition="in" filter="fade">
                                      <p:cBhvr>
                                        <p:cTn id="13" dur="750"/>
                                        <p:tgtEl>
                                          <p:spTgt spid="8"/>
                                        </p:tgtEl>
                                      </p:cBhvr>
                                    </p:animEffect>
                                  </p:childTnLst>
                                </p:cTn>
                              </p:par>
                            </p:childTnLst>
                          </p:cTn>
                        </p:par>
                        <p:par>
                          <p:cTn id="14" fill="hold">
                            <p:stCondLst>
                              <p:cond delay="1000"/>
                            </p:stCondLst>
                            <p:childTnLst>
                              <p:par>
                                <p:cTn id="15" presetID="53" presetClass="entr" presetSubtype="16" fill="hold" grpId="0" nodeType="after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p:cTn id="17" dur="500" fill="hold"/>
                                        <p:tgtEl>
                                          <p:spTgt spid="9"/>
                                        </p:tgtEl>
                                        <p:attrNameLst>
                                          <p:attrName>ppt_w</p:attrName>
                                        </p:attrNameLst>
                                      </p:cBhvr>
                                      <p:tavLst>
                                        <p:tav tm="0">
                                          <p:val>
                                            <p:fltVal val="0"/>
                                          </p:val>
                                        </p:tav>
                                        <p:tav tm="100000">
                                          <p:val>
                                            <p:strVal val="#ppt_w"/>
                                          </p:val>
                                        </p:tav>
                                      </p:tavLst>
                                    </p:anim>
                                    <p:anim calcmode="lin" valueType="num">
                                      <p:cBhvr>
                                        <p:cTn id="18" dur="500" fill="hold"/>
                                        <p:tgtEl>
                                          <p:spTgt spid="9"/>
                                        </p:tgtEl>
                                        <p:attrNameLst>
                                          <p:attrName>ppt_h</p:attrName>
                                        </p:attrNameLst>
                                      </p:cBhvr>
                                      <p:tavLst>
                                        <p:tav tm="0">
                                          <p:val>
                                            <p:fltVal val="0"/>
                                          </p:val>
                                        </p:tav>
                                        <p:tav tm="100000">
                                          <p:val>
                                            <p:strVal val="#ppt_h"/>
                                          </p:val>
                                        </p:tav>
                                      </p:tavLst>
                                    </p:anim>
                                    <p:animEffect transition="in" filter="fade">
                                      <p:cBhvr>
                                        <p:cTn id="19" dur="500"/>
                                        <p:tgtEl>
                                          <p:spTgt spid="9"/>
                                        </p:tgtEl>
                                      </p:cBhvr>
                                    </p:animEffect>
                                  </p:childTnLst>
                                </p:cTn>
                              </p:par>
                            </p:childTnLst>
                          </p:cTn>
                        </p:par>
                        <p:par>
                          <p:cTn id="20" fill="hold">
                            <p:stCondLst>
                              <p:cond delay="1500"/>
                            </p:stCondLst>
                            <p:childTnLst>
                              <p:par>
                                <p:cTn id="21" presetID="22" presetClass="entr" presetSubtype="1" fill="hold" grpId="0" nodeType="after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wipe(up)">
                                      <p:cBhvr>
                                        <p:cTn id="23" dur="500"/>
                                        <p:tgtEl>
                                          <p:spTgt spid="19"/>
                                        </p:tgtEl>
                                      </p:cBhvr>
                                    </p:animEffect>
                                  </p:childTnLst>
                                </p:cTn>
                              </p:par>
                            </p:childTnLst>
                          </p:cTn>
                        </p:par>
                        <p:par>
                          <p:cTn id="24" fill="hold">
                            <p:stCondLst>
                              <p:cond delay="2000"/>
                            </p:stCondLst>
                            <p:childTnLst>
                              <p:par>
                                <p:cTn id="25" presetID="21" presetClass="entr" presetSubtype="1" fill="hold" grpId="0" nodeType="after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wheel(1)">
                                      <p:cBhvr>
                                        <p:cTn id="27" dur="750"/>
                                        <p:tgtEl>
                                          <p:spTgt spid="10"/>
                                        </p:tgtEl>
                                      </p:cBhvr>
                                    </p:animEffect>
                                  </p:childTnLst>
                                </p:cTn>
                              </p:par>
                              <p:par>
                                <p:cTn id="28" presetID="31" presetClass="entr" presetSubtype="0" fill="hold" grpId="0" nodeType="withEffect">
                                  <p:stCondLst>
                                    <p:cond delay="250"/>
                                  </p:stCondLst>
                                  <p:childTnLst>
                                    <p:set>
                                      <p:cBhvr>
                                        <p:cTn id="29" dur="1" fill="hold">
                                          <p:stCondLst>
                                            <p:cond delay="0"/>
                                          </p:stCondLst>
                                        </p:cTn>
                                        <p:tgtEl>
                                          <p:spTgt spid="11"/>
                                        </p:tgtEl>
                                        <p:attrNameLst>
                                          <p:attrName>style.visibility</p:attrName>
                                        </p:attrNameLst>
                                      </p:cBhvr>
                                      <p:to>
                                        <p:strVal val="visible"/>
                                      </p:to>
                                    </p:set>
                                    <p:anim calcmode="lin" valueType="num">
                                      <p:cBhvr>
                                        <p:cTn id="30" dur="750" fill="hold"/>
                                        <p:tgtEl>
                                          <p:spTgt spid="11"/>
                                        </p:tgtEl>
                                        <p:attrNameLst>
                                          <p:attrName>ppt_w</p:attrName>
                                        </p:attrNameLst>
                                      </p:cBhvr>
                                      <p:tavLst>
                                        <p:tav tm="0">
                                          <p:val>
                                            <p:fltVal val="0"/>
                                          </p:val>
                                        </p:tav>
                                        <p:tav tm="100000">
                                          <p:val>
                                            <p:strVal val="#ppt_w"/>
                                          </p:val>
                                        </p:tav>
                                      </p:tavLst>
                                    </p:anim>
                                    <p:anim calcmode="lin" valueType="num">
                                      <p:cBhvr>
                                        <p:cTn id="31" dur="750" fill="hold"/>
                                        <p:tgtEl>
                                          <p:spTgt spid="11"/>
                                        </p:tgtEl>
                                        <p:attrNameLst>
                                          <p:attrName>ppt_h</p:attrName>
                                        </p:attrNameLst>
                                      </p:cBhvr>
                                      <p:tavLst>
                                        <p:tav tm="0">
                                          <p:val>
                                            <p:fltVal val="0"/>
                                          </p:val>
                                        </p:tav>
                                        <p:tav tm="100000">
                                          <p:val>
                                            <p:strVal val="#ppt_h"/>
                                          </p:val>
                                        </p:tav>
                                      </p:tavLst>
                                    </p:anim>
                                    <p:anim calcmode="lin" valueType="num">
                                      <p:cBhvr>
                                        <p:cTn id="32" dur="750" fill="hold"/>
                                        <p:tgtEl>
                                          <p:spTgt spid="11"/>
                                        </p:tgtEl>
                                        <p:attrNameLst>
                                          <p:attrName>style.rotation</p:attrName>
                                        </p:attrNameLst>
                                      </p:cBhvr>
                                      <p:tavLst>
                                        <p:tav tm="0">
                                          <p:val>
                                            <p:fltVal val="90"/>
                                          </p:val>
                                        </p:tav>
                                        <p:tav tm="100000">
                                          <p:val>
                                            <p:fltVal val="0"/>
                                          </p:val>
                                        </p:tav>
                                      </p:tavLst>
                                    </p:anim>
                                    <p:animEffect transition="in" filter="fade">
                                      <p:cBhvr>
                                        <p:cTn id="33" dur="750"/>
                                        <p:tgtEl>
                                          <p:spTgt spid="11"/>
                                        </p:tgtEl>
                                      </p:cBhvr>
                                    </p:animEffect>
                                  </p:childTnLst>
                                </p:cTn>
                              </p:par>
                            </p:childTnLst>
                          </p:cTn>
                        </p:par>
                        <p:par>
                          <p:cTn id="34" fill="hold">
                            <p:stCondLst>
                              <p:cond delay="3000"/>
                            </p:stCondLst>
                            <p:childTnLst>
                              <p:par>
                                <p:cTn id="35" presetID="53" presetClass="entr" presetSubtype="16" fill="hold" grpId="0" nodeType="afterEffect">
                                  <p:stCondLst>
                                    <p:cond delay="0"/>
                                  </p:stCondLst>
                                  <p:childTnLst>
                                    <p:set>
                                      <p:cBhvr>
                                        <p:cTn id="36" dur="1" fill="hold">
                                          <p:stCondLst>
                                            <p:cond delay="0"/>
                                          </p:stCondLst>
                                        </p:cTn>
                                        <p:tgtEl>
                                          <p:spTgt spid="12"/>
                                        </p:tgtEl>
                                        <p:attrNameLst>
                                          <p:attrName>style.visibility</p:attrName>
                                        </p:attrNameLst>
                                      </p:cBhvr>
                                      <p:to>
                                        <p:strVal val="visible"/>
                                      </p:to>
                                    </p:set>
                                    <p:anim calcmode="lin" valueType="num">
                                      <p:cBhvr>
                                        <p:cTn id="37" dur="500" fill="hold"/>
                                        <p:tgtEl>
                                          <p:spTgt spid="12"/>
                                        </p:tgtEl>
                                        <p:attrNameLst>
                                          <p:attrName>ppt_w</p:attrName>
                                        </p:attrNameLst>
                                      </p:cBhvr>
                                      <p:tavLst>
                                        <p:tav tm="0">
                                          <p:val>
                                            <p:fltVal val="0"/>
                                          </p:val>
                                        </p:tav>
                                        <p:tav tm="100000">
                                          <p:val>
                                            <p:strVal val="#ppt_w"/>
                                          </p:val>
                                        </p:tav>
                                      </p:tavLst>
                                    </p:anim>
                                    <p:anim calcmode="lin" valueType="num">
                                      <p:cBhvr>
                                        <p:cTn id="38" dur="500" fill="hold"/>
                                        <p:tgtEl>
                                          <p:spTgt spid="12"/>
                                        </p:tgtEl>
                                        <p:attrNameLst>
                                          <p:attrName>ppt_h</p:attrName>
                                        </p:attrNameLst>
                                      </p:cBhvr>
                                      <p:tavLst>
                                        <p:tav tm="0">
                                          <p:val>
                                            <p:fltVal val="0"/>
                                          </p:val>
                                        </p:tav>
                                        <p:tav tm="100000">
                                          <p:val>
                                            <p:strVal val="#ppt_h"/>
                                          </p:val>
                                        </p:tav>
                                      </p:tavLst>
                                    </p:anim>
                                    <p:animEffect transition="in" filter="fade">
                                      <p:cBhvr>
                                        <p:cTn id="39" dur="500"/>
                                        <p:tgtEl>
                                          <p:spTgt spid="12"/>
                                        </p:tgtEl>
                                      </p:cBhvr>
                                    </p:animEffect>
                                  </p:childTnLst>
                                </p:cTn>
                              </p:par>
                            </p:childTnLst>
                          </p:cTn>
                        </p:par>
                        <p:par>
                          <p:cTn id="40" fill="hold">
                            <p:stCondLst>
                              <p:cond delay="3500"/>
                            </p:stCondLst>
                            <p:childTnLst>
                              <p:par>
                                <p:cTn id="41" presetID="22" presetClass="entr" presetSubtype="1" fill="hold" grpId="0" nodeType="afterEffect">
                                  <p:stCondLst>
                                    <p:cond delay="0"/>
                                  </p:stCondLst>
                                  <p:childTnLst>
                                    <p:set>
                                      <p:cBhvr>
                                        <p:cTn id="42" dur="1" fill="hold">
                                          <p:stCondLst>
                                            <p:cond delay="0"/>
                                          </p:stCondLst>
                                        </p:cTn>
                                        <p:tgtEl>
                                          <p:spTgt spid="20"/>
                                        </p:tgtEl>
                                        <p:attrNameLst>
                                          <p:attrName>style.visibility</p:attrName>
                                        </p:attrNameLst>
                                      </p:cBhvr>
                                      <p:to>
                                        <p:strVal val="visible"/>
                                      </p:to>
                                    </p:set>
                                    <p:animEffect transition="in" filter="wipe(up)">
                                      <p:cBhvr>
                                        <p:cTn id="43" dur="500"/>
                                        <p:tgtEl>
                                          <p:spTgt spid="20"/>
                                        </p:tgtEl>
                                      </p:cBhvr>
                                    </p:animEffect>
                                  </p:childTnLst>
                                </p:cTn>
                              </p:par>
                            </p:childTnLst>
                          </p:cTn>
                        </p:par>
                        <p:par>
                          <p:cTn id="44" fill="hold">
                            <p:stCondLst>
                              <p:cond delay="4000"/>
                            </p:stCondLst>
                            <p:childTnLst>
                              <p:par>
                                <p:cTn id="45" presetID="21" presetClass="entr" presetSubtype="1" fill="hold" grpId="0" nodeType="afterEffect">
                                  <p:stCondLst>
                                    <p:cond delay="0"/>
                                  </p:stCondLst>
                                  <p:childTnLst>
                                    <p:set>
                                      <p:cBhvr>
                                        <p:cTn id="46" dur="1" fill="hold">
                                          <p:stCondLst>
                                            <p:cond delay="0"/>
                                          </p:stCondLst>
                                        </p:cTn>
                                        <p:tgtEl>
                                          <p:spTgt spid="13"/>
                                        </p:tgtEl>
                                        <p:attrNameLst>
                                          <p:attrName>style.visibility</p:attrName>
                                        </p:attrNameLst>
                                      </p:cBhvr>
                                      <p:to>
                                        <p:strVal val="visible"/>
                                      </p:to>
                                    </p:set>
                                    <p:animEffect transition="in" filter="wheel(1)">
                                      <p:cBhvr>
                                        <p:cTn id="47" dur="750"/>
                                        <p:tgtEl>
                                          <p:spTgt spid="13"/>
                                        </p:tgtEl>
                                      </p:cBhvr>
                                    </p:animEffect>
                                  </p:childTnLst>
                                </p:cTn>
                              </p:par>
                              <p:par>
                                <p:cTn id="48" presetID="31" presetClass="entr" presetSubtype="0" fill="hold" grpId="0" nodeType="withEffect">
                                  <p:stCondLst>
                                    <p:cond delay="250"/>
                                  </p:stCondLst>
                                  <p:childTnLst>
                                    <p:set>
                                      <p:cBhvr>
                                        <p:cTn id="49" dur="1" fill="hold">
                                          <p:stCondLst>
                                            <p:cond delay="0"/>
                                          </p:stCondLst>
                                        </p:cTn>
                                        <p:tgtEl>
                                          <p:spTgt spid="14"/>
                                        </p:tgtEl>
                                        <p:attrNameLst>
                                          <p:attrName>style.visibility</p:attrName>
                                        </p:attrNameLst>
                                      </p:cBhvr>
                                      <p:to>
                                        <p:strVal val="visible"/>
                                      </p:to>
                                    </p:set>
                                    <p:anim calcmode="lin" valueType="num">
                                      <p:cBhvr>
                                        <p:cTn id="50" dur="750" fill="hold"/>
                                        <p:tgtEl>
                                          <p:spTgt spid="14"/>
                                        </p:tgtEl>
                                        <p:attrNameLst>
                                          <p:attrName>ppt_w</p:attrName>
                                        </p:attrNameLst>
                                      </p:cBhvr>
                                      <p:tavLst>
                                        <p:tav tm="0">
                                          <p:val>
                                            <p:fltVal val="0"/>
                                          </p:val>
                                        </p:tav>
                                        <p:tav tm="100000">
                                          <p:val>
                                            <p:strVal val="#ppt_w"/>
                                          </p:val>
                                        </p:tav>
                                      </p:tavLst>
                                    </p:anim>
                                    <p:anim calcmode="lin" valueType="num">
                                      <p:cBhvr>
                                        <p:cTn id="51" dur="750" fill="hold"/>
                                        <p:tgtEl>
                                          <p:spTgt spid="14"/>
                                        </p:tgtEl>
                                        <p:attrNameLst>
                                          <p:attrName>ppt_h</p:attrName>
                                        </p:attrNameLst>
                                      </p:cBhvr>
                                      <p:tavLst>
                                        <p:tav tm="0">
                                          <p:val>
                                            <p:fltVal val="0"/>
                                          </p:val>
                                        </p:tav>
                                        <p:tav tm="100000">
                                          <p:val>
                                            <p:strVal val="#ppt_h"/>
                                          </p:val>
                                        </p:tav>
                                      </p:tavLst>
                                    </p:anim>
                                    <p:anim calcmode="lin" valueType="num">
                                      <p:cBhvr>
                                        <p:cTn id="52" dur="750" fill="hold"/>
                                        <p:tgtEl>
                                          <p:spTgt spid="14"/>
                                        </p:tgtEl>
                                        <p:attrNameLst>
                                          <p:attrName>style.rotation</p:attrName>
                                        </p:attrNameLst>
                                      </p:cBhvr>
                                      <p:tavLst>
                                        <p:tav tm="0">
                                          <p:val>
                                            <p:fltVal val="90"/>
                                          </p:val>
                                        </p:tav>
                                        <p:tav tm="100000">
                                          <p:val>
                                            <p:fltVal val="0"/>
                                          </p:val>
                                        </p:tav>
                                      </p:tavLst>
                                    </p:anim>
                                    <p:animEffect transition="in" filter="fade">
                                      <p:cBhvr>
                                        <p:cTn id="53" dur="750"/>
                                        <p:tgtEl>
                                          <p:spTgt spid="14"/>
                                        </p:tgtEl>
                                      </p:cBhvr>
                                    </p:animEffect>
                                  </p:childTnLst>
                                </p:cTn>
                              </p:par>
                            </p:childTnLst>
                          </p:cTn>
                        </p:par>
                        <p:par>
                          <p:cTn id="54" fill="hold">
                            <p:stCondLst>
                              <p:cond delay="5000"/>
                            </p:stCondLst>
                            <p:childTnLst>
                              <p:par>
                                <p:cTn id="55" presetID="53" presetClass="entr" presetSubtype="16" fill="hold" grpId="0" nodeType="afterEffect">
                                  <p:stCondLst>
                                    <p:cond delay="0"/>
                                  </p:stCondLst>
                                  <p:childTnLst>
                                    <p:set>
                                      <p:cBhvr>
                                        <p:cTn id="56" dur="1" fill="hold">
                                          <p:stCondLst>
                                            <p:cond delay="0"/>
                                          </p:stCondLst>
                                        </p:cTn>
                                        <p:tgtEl>
                                          <p:spTgt spid="15"/>
                                        </p:tgtEl>
                                        <p:attrNameLst>
                                          <p:attrName>style.visibility</p:attrName>
                                        </p:attrNameLst>
                                      </p:cBhvr>
                                      <p:to>
                                        <p:strVal val="visible"/>
                                      </p:to>
                                    </p:set>
                                    <p:anim calcmode="lin" valueType="num">
                                      <p:cBhvr>
                                        <p:cTn id="57" dur="500" fill="hold"/>
                                        <p:tgtEl>
                                          <p:spTgt spid="15"/>
                                        </p:tgtEl>
                                        <p:attrNameLst>
                                          <p:attrName>ppt_w</p:attrName>
                                        </p:attrNameLst>
                                      </p:cBhvr>
                                      <p:tavLst>
                                        <p:tav tm="0">
                                          <p:val>
                                            <p:fltVal val="0"/>
                                          </p:val>
                                        </p:tav>
                                        <p:tav tm="100000">
                                          <p:val>
                                            <p:strVal val="#ppt_w"/>
                                          </p:val>
                                        </p:tav>
                                      </p:tavLst>
                                    </p:anim>
                                    <p:anim calcmode="lin" valueType="num">
                                      <p:cBhvr>
                                        <p:cTn id="58" dur="500" fill="hold"/>
                                        <p:tgtEl>
                                          <p:spTgt spid="15"/>
                                        </p:tgtEl>
                                        <p:attrNameLst>
                                          <p:attrName>ppt_h</p:attrName>
                                        </p:attrNameLst>
                                      </p:cBhvr>
                                      <p:tavLst>
                                        <p:tav tm="0">
                                          <p:val>
                                            <p:fltVal val="0"/>
                                          </p:val>
                                        </p:tav>
                                        <p:tav tm="100000">
                                          <p:val>
                                            <p:strVal val="#ppt_h"/>
                                          </p:val>
                                        </p:tav>
                                      </p:tavLst>
                                    </p:anim>
                                    <p:animEffect transition="in" filter="fade">
                                      <p:cBhvr>
                                        <p:cTn id="59" dur="500"/>
                                        <p:tgtEl>
                                          <p:spTgt spid="15"/>
                                        </p:tgtEl>
                                      </p:cBhvr>
                                    </p:animEffect>
                                  </p:childTnLst>
                                </p:cTn>
                              </p:par>
                            </p:childTnLst>
                          </p:cTn>
                        </p:par>
                        <p:par>
                          <p:cTn id="60" fill="hold">
                            <p:stCondLst>
                              <p:cond delay="5500"/>
                            </p:stCondLst>
                            <p:childTnLst>
                              <p:par>
                                <p:cTn id="61" presetID="22" presetClass="entr" presetSubtype="1" fill="hold" grpId="0" nodeType="afterEffect">
                                  <p:stCondLst>
                                    <p:cond delay="0"/>
                                  </p:stCondLst>
                                  <p:childTnLst>
                                    <p:set>
                                      <p:cBhvr>
                                        <p:cTn id="62" dur="1" fill="hold">
                                          <p:stCondLst>
                                            <p:cond delay="0"/>
                                          </p:stCondLst>
                                        </p:cTn>
                                        <p:tgtEl>
                                          <p:spTgt spid="21"/>
                                        </p:tgtEl>
                                        <p:attrNameLst>
                                          <p:attrName>style.visibility</p:attrName>
                                        </p:attrNameLst>
                                      </p:cBhvr>
                                      <p:to>
                                        <p:strVal val="visible"/>
                                      </p:to>
                                    </p:set>
                                    <p:animEffect transition="in" filter="wipe(up)">
                                      <p:cBhvr>
                                        <p:cTn id="63" dur="500"/>
                                        <p:tgtEl>
                                          <p:spTgt spid="21"/>
                                        </p:tgtEl>
                                      </p:cBhvr>
                                    </p:animEffect>
                                  </p:childTnLst>
                                </p:cTn>
                              </p:par>
                            </p:childTnLst>
                          </p:cTn>
                        </p:par>
                        <p:par>
                          <p:cTn id="64" fill="hold">
                            <p:stCondLst>
                              <p:cond delay="6000"/>
                            </p:stCondLst>
                            <p:childTnLst>
                              <p:par>
                                <p:cTn id="65" presetID="21" presetClass="entr" presetSubtype="1" fill="hold" grpId="0" nodeType="afterEffect">
                                  <p:stCondLst>
                                    <p:cond delay="0"/>
                                  </p:stCondLst>
                                  <p:childTnLst>
                                    <p:set>
                                      <p:cBhvr>
                                        <p:cTn id="66" dur="1" fill="hold">
                                          <p:stCondLst>
                                            <p:cond delay="0"/>
                                          </p:stCondLst>
                                        </p:cTn>
                                        <p:tgtEl>
                                          <p:spTgt spid="16"/>
                                        </p:tgtEl>
                                        <p:attrNameLst>
                                          <p:attrName>style.visibility</p:attrName>
                                        </p:attrNameLst>
                                      </p:cBhvr>
                                      <p:to>
                                        <p:strVal val="visible"/>
                                      </p:to>
                                    </p:set>
                                    <p:animEffect transition="in" filter="wheel(1)">
                                      <p:cBhvr>
                                        <p:cTn id="67" dur="750"/>
                                        <p:tgtEl>
                                          <p:spTgt spid="16"/>
                                        </p:tgtEl>
                                      </p:cBhvr>
                                    </p:animEffect>
                                  </p:childTnLst>
                                </p:cTn>
                              </p:par>
                              <p:par>
                                <p:cTn id="68" presetID="31" presetClass="entr" presetSubtype="0" fill="hold" grpId="0" nodeType="withEffect">
                                  <p:stCondLst>
                                    <p:cond delay="250"/>
                                  </p:stCondLst>
                                  <p:childTnLst>
                                    <p:set>
                                      <p:cBhvr>
                                        <p:cTn id="69" dur="1" fill="hold">
                                          <p:stCondLst>
                                            <p:cond delay="0"/>
                                          </p:stCondLst>
                                        </p:cTn>
                                        <p:tgtEl>
                                          <p:spTgt spid="17"/>
                                        </p:tgtEl>
                                        <p:attrNameLst>
                                          <p:attrName>style.visibility</p:attrName>
                                        </p:attrNameLst>
                                      </p:cBhvr>
                                      <p:to>
                                        <p:strVal val="visible"/>
                                      </p:to>
                                    </p:set>
                                    <p:anim calcmode="lin" valueType="num">
                                      <p:cBhvr>
                                        <p:cTn id="70" dur="750" fill="hold"/>
                                        <p:tgtEl>
                                          <p:spTgt spid="17"/>
                                        </p:tgtEl>
                                        <p:attrNameLst>
                                          <p:attrName>ppt_w</p:attrName>
                                        </p:attrNameLst>
                                      </p:cBhvr>
                                      <p:tavLst>
                                        <p:tav tm="0">
                                          <p:val>
                                            <p:fltVal val="0"/>
                                          </p:val>
                                        </p:tav>
                                        <p:tav tm="100000">
                                          <p:val>
                                            <p:strVal val="#ppt_w"/>
                                          </p:val>
                                        </p:tav>
                                      </p:tavLst>
                                    </p:anim>
                                    <p:anim calcmode="lin" valueType="num">
                                      <p:cBhvr>
                                        <p:cTn id="71" dur="750" fill="hold"/>
                                        <p:tgtEl>
                                          <p:spTgt spid="17"/>
                                        </p:tgtEl>
                                        <p:attrNameLst>
                                          <p:attrName>ppt_h</p:attrName>
                                        </p:attrNameLst>
                                      </p:cBhvr>
                                      <p:tavLst>
                                        <p:tav tm="0">
                                          <p:val>
                                            <p:fltVal val="0"/>
                                          </p:val>
                                        </p:tav>
                                        <p:tav tm="100000">
                                          <p:val>
                                            <p:strVal val="#ppt_h"/>
                                          </p:val>
                                        </p:tav>
                                      </p:tavLst>
                                    </p:anim>
                                    <p:anim calcmode="lin" valueType="num">
                                      <p:cBhvr>
                                        <p:cTn id="72" dur="750" fill="hold"/>
                                        <p:tgtEl>
                                          <p:spTgt spid="17"/>
                                        </p:tgtEl>
                                        <p:attrNameLst>
                                          <p:attrName>style.rotation</p:attrName>
                                        </p:attrNameLst>
                                      </p:cBhvr>
                                      <p:tavLst>
                                        <p:tav tm="0">
                                          <p:val>
                                            <p:fltVal val="90"/>
                                          </p:val>
                                        </p:tav>
                                        <p:tav tm="100000">
                                          <p:val>
                                            <p:fltVal val="0"/>
                                          </p:val>
                                        </p:tav>
                                      </p:tavLst>
                                    </p:anim>
                                    <p:animEffect transition="in" filter="fade">
                                      <p:cBhvr>
                                        <p:cTn id="73" dur="750"/>
                                        <p:tgtEl>
                                          <p:spTgt spid="17"/>
                                        </p:tgtEl>
                                      </p:cBhvr>
                                    </p:animEffect>
                                  </p:childTnLst>
                                </p:cTn>
                              </p:par>
                            </p:childTnLst>
                          </p:cTn>
                        </p:par>
                        <p:par>
                          <p:cTn id="74" fill="hold">
                            <p:stCondLst>
                              <p:cond delay="7000"/>
                            </p:stCondLst>
                            <p:childTnLst>
                              <p:par>
                                <p:cTn id="75" presetID="53" presetClass="entr" presetSubtype="16" fill="hold" grpId="0" nodeType="afterEffect">
                                  <p:stCondLst>
                                    <p:cond delay="0"/>
                                  </p:stCondLst>
                                  <p:childTnLst>
                                    <p:set>
                                      <p:cBhvr>
                                        <p:cTn id="76" dur="1" fill="hold">
                                          <p:stCondLst>
                                            <p:cond delay="0"/>
                                          </p:stCondLst>
                                        </p:cTn>
                                        <p:tgtEl>
                                          <p:spTgt spid="18"/>
                                        </p:tgtEl>
                                        <p:attrNameLst>
                                          <p:attrName>style.visibility</p:attrName>
                                        </p:attrNameLst>
                                      </p:cBhvr>
                                      <p:to>
                                        <p:strVal val="visible"/>
                                      </p:to>
                                    </p:set>
                                    <p:anim calcmode="lin" valueType="num">
                                      <p:cBhvr>
                                        <p:cTn id="77" dur="500" fill="hold"/>
                                        <p:tgtEl>
                                          <p:spTgt spid="18"/>
                                        </p:tgtEl>
                                        <p:attrNameLst>
                                          <p:attrName>ppt_w</p:attrName>
                                        </p:attrNameLst>
                                      </p:cBhvr>
                                      <p:tavLst>
                                        <p:tav tm="0">
                                          <p:val>
                                            <p:fltVal val="0"/>
                                          </p:val>
                                        </p:tav>
                                        <p:tav tm="100000">
                                          <p:val>
                                            <p:strVal val="#ppt_w"/>
                                          </p:val>
                                        </p:tav>
                                      </p:tavLst>
                                    </p:anim>
                                    <p:anim calcmode="lin" valueType="num">
                                      <p:cBhvr>
                                        <p:cTn id="78" dur="500" fill="hold"/>
                                        <p:tgtEl>
                                          <p:spTgt spid="18"/>
                                        </p:tgtEl>
                                        <p:attrNameLst>
                                          <p:attrName>ppt_h</p:attrName>
                                        </p:attrNameLst>
                                      </p:cBhvr>
                                      <p:tavLst>
                                        <p:tav tm="0">
                                          <p:val>
                                            <p:fltVal val="0"/>
                                          </p:val>
                                        </p:tav>
                                        <p:tav tm="100000">
                                          <p:val>
                                            <p:strVal val="#ppt_h"/>
                                          </p:val>
                                        </p:tav>
                                      </p:tavLst>
                                    </p:anim>
                                    <p:animEffect transition="in" filter="fade">
                                      <p:cBhvr>
                                        <p:cTn id="79" dur="500"/>
                                        <p:tgtEl>
                                          <p:spTgt spid="18"/>
                                        </p:tgtEl>
                                      </p:cBhvr>
                                    </p:animEffect>
                                  </p:childTnLst>
                                </p:cTn>
                              </p:par>
                            </p:childTnLst>
                          </p:cTn>
                        </p:par>
                        <p:par>
                          <p:cTn id="80" fill="hold">
                            <p:stCondLst>
                              <p:cond delay="7500"/>
                            </p:stCondLst>
                            <p:childTnLst>
                              <p:par>
                                <p:cTn id="81" presetID="22" presetClass="entr" presetSubtype="1" fill="hold" grpId="0" nodeType="afterEffect">
                                  <p:stCondLst>
                                    <p:cond delay="0"/>
                                  </p:stCondLst>
                                  <p:childTnLst>
                                    <p:set>
                                      <p:cBhvr>
                                        <p:cTn id="82" dur="1" fill="hold">
                                          <p:stCondLst>
                                            <p:cond delay="0"/>
                                          </p:stCondLst>
                                        </p:cTn>
                                        <p:tgtEl>
                                          <p:spTgt spid="22"/>
                                        </p:tgtEl>
                                        <p:attrNameLst>
                                          <p:attrName>style.visibility</p:attrName>
                                        </p:attrNameLst>
                                      </p:cBhvr>
                                      <p:to>
                                        <p:strVal val="visible"/>
                                      </p:to>
                                    </p:set>
                                    <p:animEffect transition="in" filter="wipe(up)">
                                      <p:cBhvr>
                                        <p:cTn id="83"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p:bldP spid="10" grpId="0" animBg="1"/>
      <p:bldP spid="11" grpId="0" animBg="1"/>
      <p:bldP spid="12" grpId="0"/>
      <p:bldP spid="13" grpId="0" animBg="1"/>
      <p:bldP spid="14" grpId="0" animBg="1"/>
      <p:bldP spid="15" grpId="0"/>
      <p:bldP spid="16" grpId="0" animBg="1"/>
      <p:bldP spid="17" grpId="0" animBg="1"/>
      <p:bldP spid="18" grpId="0"/>
      <p:bldP spid="19" grpId="0"/>
      <p:bldP spid="20" grpId="0"/>
      <p:bldP spid="21" grpId="0"/>
      <p:bldP spid="22"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rotWithShape="1">
          <a:blip r:embed="rId3" cstate="print">
            <a:extLst>
              <a:ext uri="{28A0092B-C50C-407E-A947-70E740481C1C}">
                <a14:useLocalDpi xmlns:a14="http://schemas.microsoft.com/office/drawing/2010/main" val="0"/>
              </a:ext>
            </a:extLst>
          </a:blip>
          <a:srcRect b="6244"/>
          <a:stretch>
            <a:fillRect/>
          </a:stretch>
        </p:blipFill>
        <p:spPr>
          <a:xfrm>
            <a:off x="-1" y="0"/>
            <a:ext cx="9144002" cy="5143500"/>
          </a:xfrm>
          <a:prstGeom prst="rect">
            <a:avLst/>
          </a:prstGeom>
        </p:spPr>
      </p:pic>
      <p:sp>
        <p:nvSpPr>
          <p:cNvPr id="11" name="文本框 10"/>
          <p:cNvSpPr txBox="1">
            <a:spLocks noChangeAspect="1"/>
          </p:cNvSpPr>
          <p:nvPr/>
        </p:nvSpPr>
        <p:spPr bwMode="auto">
          <a:xfrm>
            <a:off x="2501863" y="1851670"/>
            <a:ext cx="4277142" cy="576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ctr"/>
            <a:r>
              <a:rPr lang="zh-CN" altLang="en-US" sz="3155" noProof="1">
                <a:solidFill>
                  <a:srgbClr val="1C1C1C"/>
                </a:solidFill>
                <a:latin typeface="造字工房悦黑演示版常规体" pitchFamily="50" charset="-122"/>
                <a:ea typeface="造字工房悦黑演示版常规体" pitchFamily="50" charset="-122"/>
              </a:rPr>
              <a:t>演讲完毕，谢谢观看！</a:t>
            </a:r>
            <a:endParaRPr lang="zh-CN" altLang="zh-CN" sz="3155" noProof="1">
              <a:solidFill>
                <a:srgbClr val="1C1C1C"/>
              </a:solidFill>
              <a:latin typeface="造字工房悦黑演示版常规体" pitchFamily="50" charset="-122"/>
              <a:ea typeface="造字工房悦黑演示版常规体" pitchFamily="50" charset="-122"/>
            </a:endParaRPr>
          </a:p>
        </p:txBody>
      </p:sp>
      <p:sp>
        <p:nvSpPr>
          <p:cNvPr id="12" name="文本框 11"/>
          <p:cNvSpPr txBox="1">
            <a:spLocks noChangeArrowheads="1"/>
          </p:cNvSpPr>
          <p:nvPr/>
        </p:nvSpPr>
        <p:spPr bwMode="auto">
          <a:xfrm>
            <a:off x="1711912" y="2467297"/>
            <a:ext cx="5464969" cy="318447"/>
          </a:xfrm>
          <a:prstGeom prst="rect">
            <a:avLst/>
          </a:prstGeom>
          <a:noFill/>
          <a:ln>
            <a:noFill/>
          </a:ln>
        </p:spPr>
        <p:txBody>
          <a:bodyPr>
            <a:spAutoFit/>
          </a:bodyPr>
          <a:lstStyle/>
          <a:p>
            <a:pPr algn="ctr" eaLnBrk="0" hangingPunct="0">
              <a:defRPr/>
            </a:pPr>
            <a:r>
              <a:rPr lang="en-US" altLang="zh-CN" sz="1480" dirty="0">
                <a:solidFill>
                  <a:srgbClr val="1C1C1C"/>
                </a:solidFill>
                <a:latin typeface="造字工房悦黑演示版常规体" pitchFamily="50" charset="-122"/>
                <a:ea typeface="造字工房悦黑演示版常规体" pitchFamily="50" charset="-122"/>
              </a:rPr>
              <a:t>Simple Atmosphere Business</a:t>
            </a:r>
          </a:p>
        </p:txBody>
      </p:sp>
      <p:sp>
        <p:nvSpPr>
          <p:cNvPr id="14" name="文本框 13"/>
          <p:cNvSpPr txBox="1"/>
          <p:nvPr/>
        </p:nvSpPr>
        <p:spPr>
          <a:xfrm>
            <a:off x="2176240" y="2939124"/>
            <a:ext cx="4985420" cy="471283"/>
          </a:xfrm>
          <a:prstGeom prst="rect">
            <a:avLst/>
          </a:prstGeom>
          <a:noFill/>
        </p:spPr>
        <p:txBody>
          <a:bodyPr wrap="square" rtlCol="0">
            <a:spAutoFit/>
            <a:scene3d>
              <a:camera prst="orthographicFront"/>
              <a:lightRig rig="threePt" dir="t"/>
            </a:scene3d>
            <a:sp3d contourW="12700"/>
          </a:bodyPr>
          <a:lstStyle/>
          <a:p>
            <a:pPr algn="ctr" defTabSz="665480">
              <a:lnSpc>
                <a:spcPct val="125000"/>
              </a:lnSpc>
              <a:defRPr/>
            </a:pPr>
            <a:r>
              <a:rPr lang="en-US" altLang="zh-CN" sz="985" dirty="0">
                <a:solidFill>
                  <a:srgbClr val="1C1C1C"/>
                </a:solidFill>
                <a:latin typeface="造字工房悦黑演示版常规体" pitchFamily="50" charset="-122"/>
                <a:ea typeface="造字工房悦黑演示版常规体" pitchFamily="50" charset="-122"/>
              </a:rPr>
              <a:t>The user can demonstrate on a projector or computer, or print the presentation and make it into a film to be used in a wider field</a:t>
            </a:r>
          </a:p>
        </p:txBody>
      </p:sp>
      <p:cxnSp>
        <p:nvCxnSpPr>
          <p:cNvPr id="16" name="直接连接符 15"/>
          <p:cNvCxnSpPr/>
          <p:nvPr/>
        </p:nvCxnSpPr>
        <p:spPr>
          <a:xfrm>
            <a:off x="3113775" y="2877620"/>
            <a:ext cx="2877346" cy="0"/>
          </a:xfrm>
          <a:prstGeom prst="line">
            <a:avLst/>
          </a:prstGeom>
          <a:ln w="952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slow" p14:dur="1500" advClick="0" advTm="0">
        <p:wipe/>
      </p:transition>
    </mc:Choice>
    <mc:Fallback xmlns="">
      <p:transition spd="slow" advClick="0" advTm="0">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31" presetClass="entr" presetSubtype="0"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 calcmode="lin" valueType="num">
                                      <p:cBhvr>
                                        <p:cTn id="12" dur="1000" fill="hold"/>
                                        <p:tgtEl>
                                          <p:spTgt spid="11"/>
                                        </p:tgtEl>
                                        <p:attrNameLst>
                                          <p:attrName>ppt_w</p:attrName>
                                        </p:attrNameLst>
                                      </p:cBhvr>
                                      <p:tavLst>
                                        <p:tav tm="0">
                                          <p:val>
                                            <p:fltVal val="0"/>
                                          </p:val>
                                        </p:tav>
                                        <p:tav tm="100000">
                                          <p:val>
                                            <p:strVal val="#ppt_w"/>
                                          </p:val>
                                        </p:tav>
                                      </p:tavLst>
                                    </p:anim>
                                    <p:anim calcmode="lin" valueType="num">
                                      <p:cBhvr>
                                        <p:cTn id="13" dur="1000" fill="hold"/>
                                        <p:tgtEl>
                                          <p:spTgt spid="11"/>
                                        </p:tgtEl>
                                        <p:attrNameLst>
                                          <p:attrName>ppt_h</p:attrName>
                                        </p:attrNameLst>
                                      </p:cBhvr>
                                      <p:tavLst>
                                        <p:tav tm="0">
                                          <p:val>
                                            <p:fltVal val="0"/>
                                          </p:val>
                                        </p:tav>
                                        <p:tav tm="100000">
                                          <p:val>
                                            <p:strVal val="#ppt_h"/>
                                          </p:val>
                                        </p:tav>
                                      </p:tavLst>
                                    </p:anim>
                                    <p:anim calcmode="lin" valueType="num">
                                      <p:cBhvr>
                                        <p:cTn id="14" dur="1000" fill="hold"/>
                                        <p:tgtEl>
                                          <p:spTgt spid="11"/>
                                        </p:tgtEl>
                                        <p:attrNameLst>
                                          <p:attrName>style.rotation</p:attrName>
                                        </p:attrNameLst>
                                      </p:cBhvr>
                                      <p:tavLst>
                                        <p:tav tm="0">
                                          <p:val>
                                            <p:fltVal val="90"/>
                                          </p:val>
                                        </p:tav>
                                        <p:tav tm="100000">
                                          <p:val>
                                            <p:fltVal val="0"/>
                                          </p:val>
                                        </p:tav>
                                      </p:tavLst>
                                    </p:anim>
                                    <p:animEffect transition="in" filter="fade">
                                      <p:cBhvr>
                                        <p:cTn id="15" dur="1000"/>
                                        <p:tgtEl>
                                          <p:spTgt spid="11"/>
                                        </p:tgtEl>
                                      </p:cBhvr>
                                    </p:animEffect>
                                  </p:childTnLst>
                                </p:cTn>
                              </p:par>
                            </p:childTnLst>
                          </p:cTn>
                        </p:par>
                      </p:childTnLst>
                    </p:cTn>
                  </p:par>
                  <p:par>
                    <p:cTn id="16" fill="hold">
                      <p:stCondLst>
                        <p:cond delay="indefinite"/>
                      </p:stCondLst>
                      <p:childTnLst>
                        <p:par>
                          <p:cTn id="17" fill="hold">
                            <p:stCondLst>
                              <p:cond delay="0"/>
                            </p:stCondLst>
                            <p:childTnLst>
                              <p:par>
                                <p:cTn id="18" presetID="41" presetClass="entr" presetSubtype="0" fill="hold" grpId="2" nodeType="clickEffect">
                                  <p:stCondLst>
                                    <p:cond delay="0"/>
                                  </p:stCondLst>
                                  <p:iterate type="lt">
                                    <p:tmPct val="10000"/>
                                  </p:iterate>
                                  <p:childTnLst>
                                    <p:set>
                                      <p:cBhvr>
                                        <p:cTn id="19" dur="1" fill="hold">
                                          <p:stCondLst>
                                            <p:cond delay="0"/>
                                          </p:stCondLst>
                                        </p:cTn>
                                        <p:tgtEl>
                                          <p:spTgt spid="12"/>
                                        </p:tgtEl>
                                        <p:attrNameLst>
                                          <p:attrName>style.visibility</p:attrName>
                                        </p:attrNameLst>
                                      </p:cBhvr>
                                      <p:to>
                                        <p:strVal val="visible"/>
                                      </p:to>
                                    </p:set>
                                    <p:anim calcmode="lin" valueType="num">
                                      <p:cBhvr>
                                        <p:cTn id="20" dur="500" fill="hold"/>
                                        <p:tgtEl>
                                          <p:spTgt spid="12"/>
                                        </p:tgtEl>
                                        <p:attrNameLst>
                                          <p:attrName>ppt_x</p:attrName>
                                        </p:attrNameLst>
                                      </p:cBhvr>
                                      <p:tavLst>
                                        <p:tav tm="0">
                                          <p:val>
                                            <p:strVal val="#ppt_x"/>
                                          </p:val>
                                        </p:tav>
                                        <p:tav tm="50000">
                                          <p:val>
                                            <p:strVal val="#ppt_x+.1"/>
                                          </p:val>
                                        </p:tav>
                                        <p:tav tm="100000">
                                          <p:val>
                                            <p:strVal val="#ppt_x"/>
                                          </p:val>
                                        </p:tav>
                                      </p:tavLst>
                                    </p:anim>
                                    <p:anim calcmode="lin" valueType="num">
                                      <p:cBhvr>
                                        <p:cTn id="21" dur="500" fill="hold"/>
                                        <p:tgtEl>
                                          <p:spTgt spid="12"/>
                                        </p:tgtEl>
                                        <p:attrNameLst>
                                          <p:attrName>ppt_y</p:attrName>
                                        </p:attrNameLst>
                                      </p:cBhvr>
                                      <p:tavLst>
                                        <p:tav tm="0">
                                          <p:val>
                                            <p:strVal val="#ppt_y"/>
                                          </p:val>
                                        </p:tav>
                                        <p:tav tm="100000">
                                          <p:val>
                                            <p:strVal val="#ppt_y"/>
                                          </p:val>
                                        </p:tav>
                                      </p:tavLst>
                                    </p:anim>
                                    <p:anim calcmode="lin" valueType="num">
                                      <p:cBhvr>
                                        <p:cTn id="22" dur="500" fill="hold"/>
                                        <p:tgtEl>
                                          <p:spTgt spid="12"/>
                                        </p:tgtEl>
                                        <p:attrNameLst>
                                          <p:attrName>ppt_h</p:attrName>
                                        </p:attrNameLst>
                                      </p:cBhvr>
                                      <p:tavLst>
                                        <p:tav tm="0">
                                          <p:val>
                                            <p:strVal val="#ppt_h/10"/>
                                          </p:val>
                                        </p:tav>
                                        <p:tav tm="50000">
                                          <p:val>
                                            <p:strVal val="#ppt_h+.01"/>
                                          </p:val>
                                        </p:tav>
                                        <p:tav tm="100000">
                                          <p:val>
                                            <p:strVal val="#ppt_h"/>
                                          </p:val>
                                        </p:tav>
                                      </p:tavLst>
                                    </p:anim>
                                    <p:anim calcmode="lin" valueType="num">
                                      <p:cBhvr>
                                        <p:cTn id="23" dur="500" fill="hold"/>
                                        <p:tgtEl>
                                          <p:spTgt spid="12"/>
                                        </p:tgtEl>
                                        <p:attrNameLst>
                                          <p:attrName>ppt_w</p:attrName>
                                        </p:attrNameLst>
                                      </p:cBhvr>
                                      <p:tavLst>
                                        <p:tav tm="0">
                                          <p:val>
                                            <p:strVal val="#ppt_w/10"/>
                                          </p:val>
                                        </p:tav>
                                        <p:tav tm="50000">
                                          <p:val>
                                            <p:strVal val="#ppt_w+.01"/>
                                          </p:val>
                                        </p:tav>
                                        <p:tav tm="100000">
                                          <p:val>
                                            <p:strVal val="#ppt_w"/>
                                          </p:val>
                                        </p:tav>
                                      </p:tavLst>
                                    </p:anim>
                                    <p:animEffect transition="in" filter="fade">
                                      <p:cBhvr>
                                        <p:cTn id="24" dur="500" tmFilter="0,0; .5, 1; 1, 1"/>
                                        <p:tgtEl>
                                          <p:spTgt spid="12"/>
                                        </p:tgtEl>
                                      </p:cBhvr>
                                    </p:animEffect>
                                  </p:childTnLst>
                                </p:cTn>
                              </p:par>
                            </p:childTnLst>
                          </p:cTn>
                        </p:par>
                        <p:par>
                          <p:cTn id="25" fill="hold">
                            <p:stCondLst>
                              <p:cond delay="1750"/>
                            </p:stCondLst>
                            <p:childTnLst>
                              <p:par>
                                <p:cTn id="26" presetID="10" presetClass="entr" presetSubtype="0" fill="hold" grpId="0" nodeType="afterEffect">
                                  <p:stCondLst>
                                    <p:cond delay="0"/>
                                  </p:stCondLst>
                                  <p:childTnLst>
                                    <p:set>
                                      <p:cBhvr>
                                        <p:cTn id="27" dur="1" fill="hold">
                                          <p:stCondLst>
                                            <p:cond delay="0"/>
                                          </p:stCondLst>
                                        </p:cTn>
                                        <p:tgtEl>
                                          <p:spTgt spid="14"/>
                                        </p:tgtEl>
                                        <p:attrNameLst>
                                          <p:attrName>style.visibility</p:attrName>
                                        </p:attrNameLst>
                                      </p:cBhvr>
                                      <p:to>
                                        <p:strVal val="visible"/>
                                      </p:to>
                                    </p:set>
                                    <p:animEffect transition="in" filter="fade">
                                      <p:cBhvr>
                                        <p:cTn id="28" dur="500"/>
                                        <p:tgtEl>
                                          <p:spTgt spid="14"/>
                                        </p:tgtEl>
                                      </p:cBhvr>
                                    </p:animEffect>
                                  </p:childTnLst>
                                </p:cTn>
                              </p:par>
                            </p:childTnLst>
                          </p:cTn>
                        </p:par>
                        <p:par>
                          <p:cTn id="29" fill="hold">
                            <p:stCondLst>
                              <p:cond delay="2250"/>
                            </p:stCondLst>
                            <p:childTnLst>
                              <p:par>
                                <p:cTn id="30" presetID="22" presetClass="entr" presetSubtype="8" fill="hold" nodeType="afterEffect">
                                  <p:stCondLst>
                                    <p:cond delay="0"/>
                                  </p:stCondLst>
                                  <p:childTnLst>
                                    <p:set>
                                      <p:cBhvr>
                                        <p:cTn id="31" dur="1" fill="hold">
                                          <p:stCondLst>
                                            <p:cond delay="0"/>
                                          </p:stCondLst>
                                        </p:cTn>
                                        <p:tgtEl>
                                          <p:spTgt spid="16"/>
                                        </p:tgtEl>
                                        <p:attrNameLst>
                                          <p:attrName>style.visibility</p:attrName>
                                        </p:attrNameLst>
                                      </p:cBhvr>
                                      <p:to>
                                        <p:strVal val="visible"/>
                                      </p:to>
                                    </p:set>
                                    <p:animEffect transition="in" filter="wipe(left)">
                                      <p:cBhvr>
                                        <p:cTn id="32"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2" grpId="1"/>
      <p:bldP spid="12" grpId="2"/>
      <p:bldP spid="1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rotWithShape="1">
          <a:blip r:embed="rId3" cstate="print">
            <a:extLst>
              <a:ext uri="{28A0092B-C50C-407E-A947-70E740481C1C}">
                <a14:useLocalDpi xmlns:a14="http://schemas.microsoft.com/office/drawing/2010/main" val="0"/>
              </a:ext>
            </a:extLst>
          </a:blip>
          <a:srcRect b="6244"/>
          <a:stretch>
            <a:fillRect/>
          </a:stretch>
        </p:blipFill>
        <p:spPr>
          <a:xfrm>
            <a:off x="-1" y="0"/>
            <a:ext cx="9144002" cy="5143500"/>
          </a:xfrm>
          <a:prstGeom prst="rect">
            <a:avLst/>
          </a:prstGeom>
        </p:spPr>
      </p:pic>
      <p:sp>
        <p:nvSpPr>
          <p:cNvPr id="4" name="文本框 3"/>
          <p:cNvSpPr txBox="1"/>
          <p:nvPr/>
        </p:nvSpPr>
        <p:spPr>
          <a:xfrm>
            <a:off x="3329269" y="1611952"/>
            <a:ext cx="2310248" cy="516936"/>
          </a:xfrm>
          <a:prstGeom prst="rect">
            <a:avLst/>
          </a:prstGeom>
          <a:noFill/>
        </p:spPr>
        <p:txBody>
          <a:bodyPr wrap="none" rtlCol="0">
            <a:spAutoFit/>
          </a:bodyPr>
          <a:lstStyle/>
          <a:p>
            <a:r>
              <a:rPr lang="zh-CN" altLang="en-US" sz="2760" dirty="0">
                <a:solidFill>
                  <a:schemeClr val="bg2">
                    <a:lumMod val="10000"/>
                  </a:schemeClr>
                </a:solidFill>
                <a:latin typeface="微软雅黑" panose="020B0503020204020204" pitchFamily="34" charset="-122"/>
                <a:ea typeface="微软雅黑" panose="020B0503020204020204" pitchFamily="34" charset="-122"/>
              </a:rPr>
              <a:t>单击输入标题</a:t>
            </a:r>
          </a:p>
        </p:txBody>
      </p:sp>
      <p:grpSp>
        <p:nvGrpSpPr>
          <p:cNvPr id="5" name="组合 4"/>
          <p:cNvGrpSpPr/>
          <p:nvPr/>
        </p:nvGrpSpPr>
        <p:grpSpPr>
          <a:xfrm>
            <a:off x="2812759" y="2396840"/>
            <a:ext cx="3327318" cy="606958"/>
            <a:chOff x="5686879" y="3312209"/>
            <a:chExt cx="3376612" cy="615950"/>
          </a:xfrm>
        </p:grpSpPr>
        <p:sp>
          <p:nvSpPr>
            <p:cNvPr id="6" name="TextBox 23"/>
            <p:cNvSpPr txBox="1">
              <a:spLocks noChangeArrowheads="1"/>
            </p:cNvSpPr>
            <p:nvPr/>
          </p:nvSpPr>
          <p:spPr bwMode="auto">
            <a:xfrm>
              <a:off x="5686879" y="3312209"/>
              <a:ext cx="1504950" cy="25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7579" tIns="33789" rIns="67579" bIns="33789">
              <a:spAutoFit/>
            </a:bodyPr>
            <a:lstStyle>
              <a:lvl1pPr marL="285750" indent="-285750">
                <a:defRPr>
                  <a:solidFill>
                    <a:schemeClr val="tx1"/>
                  </a:solidFill>
                  <a:latin typeface="Lao UI" panose="020B0502040204020203" pitchFamily="34" charset="0"/>
                  <a:ea typeface="微软雅黑" panose="020B0503020204020204" pitchFamily="34" charset="-122"/>
                </a:defRPr>
              </a:lvl1pPr>
              <a:lvl2pPr marL="742950" indent="-285750">
                <a:defRPr>
                  <a:solidFill>
                    <a:schemeClr val="tx1"/>
                  </a:solidFill>
                  <a:latin typeface="Lao UI" panose="020B0502040204020203" pitchFamily="34" charset="0"/>
                  <a:ea typeface="微软雅黑" panose="020B0503020204020204" pitchFamily="34" charset="-122"/>
                </a:defRPr>
              </a:lvl2pPr>
              <a:lvl3pPr marL="1143000" indent="-228600">
                <a:defRPr>
                  <a:solidFill>
                    <a:schemeClr val="tx1"/>
                  </a:solidFill>
                  <a:latin typeface="Lao UI" panose="020B0502040204020203" pitchFamily="34" charset="0"/>
                  <a:ea typeface="微软雅黑" panose="020B0503020204020204" pitchFamily="34" charset="-122"/>
                </a:defRPr>
              </a:lvl3pPr>
              <a:lvl4pPr marL="1600200" indent="-228600">
                <a:defRPr>
                  <a:solidFill>
                    <a:schemeClr val="tx1"/>
                  </a:solidFill>
                  <a:latin typeface="Lao UI" panose="020B0502040204020203" pitchFamily="34" charset="0"/>
                  <a:ea typeface="微软雅黑" panose="020B0503020204020204" pitchFamily="34" charset="-122"/>
                </a:defRPr>
              </a:lvl4pPr>
              <a:lvl5pPr marL="2057400" indent="-228600">
                <a:defRPr>
                  <a:solidFill>
                    <a:schemeClr val="tx1"/>
                  </a:solidFill>
                  <a:latin typeface="Lao UI" panose="020B0502040204020203"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9pPr>
            </a:lstStyle>
            <a:p>
              <a:pPr>
                <a:buFont typeface="Wingdings" panose="05000000000000000000" pitchFamily="2" charset="2"/>
                <a:buChar char="ü"/>
              </a:pPr>
              <a:r>
                <a:rPr lang="zh-CN" altLang="en-US" sz="1180">
                  <a:solidFill>
                    <a:schemeClr val="tx1">
                      <a:lumMod val="65000"/>
                      <a:lumOff val="35000"/>
                    </a:schemeClr>
                  </a:solidFill>
                  <a:latin typeface="+mn-lt"/>
                  <a:ea typeface="+mn-ea"/>
                  <a:cs typeface="+mn-ea"/>
                  <a:sym typeface="+mn-lt"/>
                </a:rPr>
                <a:t>添加文字标题一</a:t>
              </a:r>
            </a:p>
          </p:txBody>
        </p:sp>
        <p:sp>
          <p:nvSpPr>
            <p:cNvPr id="7" name="TextBox 24"/>
            <p:cNvSpPr txBox="1">
              <a:spLocks noChangeArrowheads="1"/>
            </p:cNvSpPr>
            <p:nvPr/>
          </p:nvSpPr>
          <p:spPr bwMode="auto">
            <a:xfrm>
              <a:off x="5686879" y="3640821"/>
              <a:ext cx="1504950" cy="25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7579" tIns="33789" rIns="67579" bIns="33789">
              <a:spAutoFit/>
            </a:bodyPr>
            <a:lstStyle>
              <a:lvl1pPr marL="285750" indent="-285750">
                <a:defRPr>
                  <a:solidFill>
                    <a:schemeClr val="tx1"/>
                  </a:solidFill>
                  <a:latin typeface="Lao UI" panose="020B0502040204020203" pitchFamily="34" charset="0"/>
                  <a:ea typeface="微软雅黑" panose="020B0503020204020204" pitchFamily="34" charset="-122"/>
                </a:defRPr>
              </a:lvl1pPr>
              <a:lvl2pPr marL="742950" indent="-285750">
                <a:defRPr>
                  <a:solidFill>
                    <a:schemeClr val="tx1"/>
                  </a:solidFill>
                  <a:latin typeface="Lao UI" panose="020B0502040204020203" pitchFamily="34" charset="0"/>
                  <a:ea typeface="微软雅黑" panose="020B0503020204020204" pitchFamily="34" charset="-122"/>
                </a:defRPr>
              </a:lvl2pPr>
              <a:lvl3pPr marL="1143000" indent="-228600">
                <a:defRPr>
                  <a:solidFill>
                    <a:schemeClr val="tx1"/>
                  </a:solidFill>
                  <a:latin typeface="Lao UI" panose="020B0502040204020203" pitchFamily="34" charset="0"/>
                  <a:ea typeface="微软雅黑" panose="020B0503020204020204" pitchFamily="34" charset="-122"/>
                </a:defRPr>
              </a:lvl3pPr>
              <a:lvl4pPr marL="1600200" indent="-228600">
                <a:defRPr>
                  <a:solidFill>
                    <a:schemeClr val="tx1"/>
                  </a:solidFill>
                  <a:latin typeface="Lao UI" panose="020B0502040204020203" pitchFamily="34" charset="0"/>
                  <a:ea typeface="微软雅黑" panose="020B0503020204020204" pitchFamily="34" charset="-122"/>
                </a:defRPr>
              </a:lvl4pPr>
              <a:lvl5pPr marL="2057400" indent="-228600">
                <a:defRPr>
                  <a:solidFill>
                    <a:schemeClr val="tx1"/>
                  </a:solidFill>
                  <a:latin typeface="Lao UI" panose="020B0502040204020203"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9pPr>
            </a:lstStyle>
            <a:p>
              <a:pPr>
                <a:buFont typeface="Wingdings" panose="05000000000000000000" pitchFamily="2" charset="2"/>
                <a:buChar char="ü"/>
              </a:pPr>
              <a:r>
                <a:rPr lang="zh-CN" altLang="en-US" sz="1180">
                  <a:solidFill>
                    <a:schemeClr val="tx1">
                      <a:lumMod val="65000"/>
                      <a:lumOff val="35000"/>
                    </a:schemeClr>
                  </a:solidFill>
                  <a:latin typeface="+mn-lt"/>
                  <a:ea typeface="+mn-ea"/>
                  <a:cs typeface="+mn-ea"/>
                  <a:sym typeface="+mn-lt"/>
                </a:rPr>
                <a:t>添加文字标题二</a:t>
              </a:r>
            </a:p>
          </p:txBody>
        </p:sp>
        <p:sp>
          <p:nvSpPr>
            <p:cNvPr id="8" name="TextBox 23"/>
            <p:cNvSpPr txBox="1">
              <a:spLocks noChangeArrowheads="1"/>
            </p:cNvSpPr>
            <p:nvPr/>
          </p:nvSpPr>
          <p:spPr bwMode="auto">
            <a:xfrm>
              <a:off x="7560129" y="3347134"/>
              <a:ext cx="1503362" cy="25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7579" tIns="33789" rIns="67579" bIns="33789">
              <a:spAutoFit/>
            </a:bodyPr>
            <a:lstStyle>
              <a:lvl1pPr marL="285750" indent="-285750">
                <a:defRPr>
                  <a:solidFill>
                    <a:schemeClr val="tx1"/>
                  </a:solidFill>
                  <a:latin typeface="Lao UI" panose="020B0502040204020203" pitchFamily="34" charset="0"/>
                  <a:ea typeface="微软雅黑" panose="020B0503020204020204" pitchFamily="34" charset="-122"/>
                </a:defRPr>
              </a:lvl1pPr>
              <a:lvl2pPr marL="742950" indent="-285750">
                <a:defRPr>
                  <a:solidFill>
                    <a:schemeClr val="tx1"/>
                  </a:solidFill>
                  <a:latin typeface="Lao UI" panose="020B0502040204020203" pitchFamily="34" charset="0"/>
                  <a:ea typeface="微软雅黑" panose="020B0503020204020204" pitchFamily="34" charset="-122"/>
                </a:defRPr>
              </a:lvl2pPr>
              <a:lvl3pPr marL="1143000" indent="-228600">
                <a:defRPr>
                  <a:solidFill>
                    <a:schemeClr val="tx1"/>
                  </a:solidFill>
                  <a:latin typeface="Lao UI" panose="020B0502040204020203" pitchFamily="34" charset="0"/>
                  <a:ea typeface="微软雅黑" panose="020B0503020204020204" pitchFamily="34" charset="-122"/>
                </a:defRPr>
              </a:lvl3pPr>
              <a:lvl4pPr marL="1600200" indent="-228600">
                <a:defRPr>
                  <a:solidFill>
                    <a:schemeClr val="tx1"/>
                  </a:solidFill>
                  <a:latin typeface="Lao UI" panose="020B0502040204020203" pitchFamily="34" charset="0"/>
                  <a:ea typeface="微软雅黑" panose="020B0503020204020204" pitchFamily="34" charset="-122"/>
                </a:defRPr>
              </a:lvl4pPr>
              <a:lvl5pPr marL="2057400" indent="-228600">
                <a:defRPr>
                  <a:solidFill>
                    <a:schemeClr val="tx1"/>
                  </a:solidFill>
                  <a:latin typeface="Lao UI" panose="020B0502040204020203"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9pPr>
            </a:lstStyle>
            <a:p>
              <a:pPr>
                <a:buFont typeface="Wingdings" panose="05000000000000000000" pitchFamily="2" charset="2"/>
                <a:buChar char="ü"/>
              </a:pPr>
              <a:r>
                <a:rPr lang="zh-CN" altLang="en-US" sz="1180">
                  <a:solidFill>
                    <a:schemeClr val="tx1">
                      <a:lumMod val="65000"/>
                      <a:lumOff val="35000"/>
                    </a:schemeClr>
                  </a:solidFill>
                  <a:latin typeface="+mn-lt"/>
                  <a:ea typeface="+mn-ea"/>
                  <a:cs typeface="+mn-ea"/>
                  <a:sym typeface="+mn-lt"/>
                </a:rPr>
                <a:t>添加文字标题四</a:t>
              </a:r>
            </a:p>
          </p:txBody>
        </p:sp>
        <p:sp>
          <p:nvSpPr>
            <p:cNvPr id="9" name="TextBox 24"/>
            <p:cNvSpPr txBox="1">
              <a:spLocks noChangeArrowheads="1"/>
            </p:cNvSpPr>
            <p:nvPr/>
          </p:nvSpPr>
          <p:spPr bwMode="auto">
            <a:xfrm>
              <a:off x="7560129" y="3674159"/>
              <a:ext cx="1503362" cy="25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7579" tIns="33789" rIns="67579" bIns="33789">
              <a:spAutoFit/>
            </a:bodyPr>
            <a:lstStyle>
              <a:lvl1pPr marL="285750" indent="-285750">
                <a:defRPr>
                  <a:solidFill>
                    <a:schemeClr val="tx1"/>
                  </a:solidFill>
                  <a:latin typeface="Lao UI" panose="020B0502040204020203" pitchFamily="34" charset="0"/>
                  <a:ea typeface="微软雅黑" panose="020B0503020204020204" pitchFamily="34" charset="-122"/>
                </a:defRPr>
              </a:lvl1pPr>
              <a:lvl2pPr marL="742950" indent="-285750">
                <a:defRPr>
                  <a:solidFill>
                    <a:schemeClr val="tx1"/>
                  </a:solidFill>
                  <a:latin typeface="Lao UI" panose="020B0502040204020203" pitchFamily="34" charset="0"/>
                  <a:ea typeface="微软雅黑" panose="020B0503020204020204" pitchFamily="34" charset="-122"/>
                </a:defRPr>
              </a:lvl2pPr>
              <a:lvl3pPr marL="1143000" indent="-228600">
                <a:defRPr>
                  <a:solidFill>
                    <a:schemeClr val="tx1"/>
                  </a:solidFill>
                  <a:latin typeface="Lao UI" panose="020B0502040204020203" pitchFamily="34" charset="0"/>
                  <a:ea typeface="微软雅黑" panose="020B0503020204020204" pitchFamily="34" charset="-122"/>
                </a:defRPr>
              </a:lvl3pPr>
              <a:lvl4pPr marL="1600200" indent="-228600">
                <a:defRPr>
                  <a:solidFill>
                    <a:schemeClr val="tx1"/>
                  </a:solidFill>
                  <a:latin typeface="Lao UI" panose="020B0502040204020203" pitchFamily="34" charset="0"/>
                  <a:ea typeface="微软雅黑" panose="020B0503020204020204" pitchFamily="34" charset="-122"/>
                </a:defRPr>
              </a:lvl4pPr>
              <a:lvl5pPr marL="2057400" indent="-228600">
                <a:defRPr>
                  <a:solidFill>
                    <a:schemeClr val="tx1"/>
                  </a:solidFill>
                  <a:latin typeface="Lao UI" panose="020B0502040204020203"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9pPr>
            </a:lstStyle>
            <a:p>
              <a:pPr>
                <a:buFont typeface="Wingdings" panose="05000000000000000000" pitchFamily="2" charset="2"/>
                <a:buChar char="ü"/>
              </a:pPr>
              <a:r>
                <a:rPr lang="zh-CN" altLang="en-US" sz="1180">
                  <a:solidFill>
                    <a:schemeClr val="tx1">
                      <a:lumMod val="65000"/>
                      <a:lumOff val="35000"/>
                    </a:schemeClr>
                  </a:solidFill>
                  <a:latin typeface="+mn-lt"/>
                  <a:ea typeface="+mn-ea"/>
                  <a:cs typeface="+mn-ea"/>
                  <a:sym typeface="+mn-lt"/>
                </a:rPr>
                <a:t>添加文字标题五</a:t>
              </a:r>
            </a:p>
          </p:txBody>
        </p:sp>
      </p:grpSp>
    </p:spTree>
  </p:cSld>
  <p:clrMapOvr>
    <a:masterClrMapping/>
  </p:clrMapOvr>
  <mc:AlternateContent xmlns:mc="http://schemas.openxmlformats.org/markup-compatibility/2006" xmlns:p14="http://schemas.microsoft.com/office/powerpoint/2010/main">
    <mc:Choice Requires="p14">
      <p:transition spd="slow" p14:dur="1500" advClick="0" advTm="0">
        <p:cover/>
      </p:transition>
    </mc:Choice>
    <mc:Fallback xmlns="">
      <p:transition spd="slow" advClick="0" advTm="0">
        <p:cover/>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down)">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4533882" y="1329612"/>
            <a:ext cx="34289" cy="2997333"/>
          </a:xfrm>
          <a:prstGeom prst="rect">
            <a:avLst/>
          </a:prstGeom>
          <a:solidFill>
            <a:schemeClr val="bg2">
              <a:lumMod val="100000"/>
            </a:schemeClr>
          </a:solidFill>
          <a:ln>
            <a:solidFill>
              <a:schemeClr val="bg1">
                <a:lumMod val="9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bg1">
                  <a:lumMod val="50000"/>
                </a:schemeClr>
              </a:solidFill>
              <a:latin typeface="微软雅黑" panose="020B0503020204020204" pitchFamily="34" charset="-122"/>
              <a:ea typeface="微软雅黑" panose="020B0503020204020204" pitchFamily="34" charset="-122"/>
            </a:endParaRPr>
          </a:p>
        </p:txBody>
      </p:sp>
      <p:grpSp>
        <p:nvGrpSpPr>
          <p:cNvPr id="5" name="组合 4"/>
          <p:cNvGrpSpPr/>
          <p:nvPr/>
        </p:nvGrpSpPr>
        <p:grpSpPr>
          <a:xfrm>
            <a:off x="1319174" y="1404254"/>
            <a:ext cx="2889321" cy="925862"/>
            <a:chOff x="1919536" y="1456171"/>
            <a:chExt cx="3852428" cy="1234483"/>
          </a:xfrm>
        </p:grpSpPr>
        <p:grpSp>
          <p:nvGrpSpPr>
            <p:cNvPr id="22" name="组合 21"/>
            <p:cNvGrpSpPr/>
            <p:nvPr/>
          </p:nvGrpSpPr>
          <p:grpSpPr>
            <a:xfrm>
              <a:off x="4559236" y="1456171"/>
              <a:ext cx="1212728" cy="1234483"/>
              <a:chOff x="4816253" y="1456171"/>
              <a:chExt cx="1212728" cy="1234483"/>
            </a:xfrm>
          </p:grpSpPr>
          <p:sp>
            <p:nvSpPr>
              <p:cNvPr id="26" name="对角圆角矩形 26"/>
              <p:cNvSpPr/>
              <p:nvPr/>
            </p:nvSpPr>
            <p:spPr>
              <a:xfrm rot="16200000">
                <a:off x="4805375" y="1467049"/>
                <a:ext cx="1234483" cy="1212728"/>
              </a:xfrm>
              <a:prstGeom prst="round2DiagRect">
                <a:avLst>
                  <a:gd name="adj1" fmla="val 50000"/>
                  <a:gd name="adj2" fmla="val 0"/>
                </a:avLst>
              </a:prstGeom>
              <a:no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bg1">
                      <a:lumMod val="50000"/>
                    </a:schemeClr>
                  </a:solidFill>
                  <a:latin typeface="微软雅黑" panose="020B0503020204020204" pitchFamily="34" charset="-122"/>
                  <a:ea typeface="微软雅黑" panose="020B0503020204020204" pitchFamily="34" charset="-122"/>
                </a:endParaRPr>
              </a:p>
            </p:txBody>
          </p:sp>
          <p:sp>
            <p:nvSpPr>
              <p:cNvPr id="27" name="对角圆角矩形 27"/>
              <p:cNvSpPr/>
              <p:nvPr/>
            </p:nvSpPr>
            <p:spPr>
              <a:xfrm rot="16200000">
                <a:off x="4916607" y="1564059"/>
                <a:ext cx="1034918" cy="1016679"/>
              </a:xfrm>
              <a:prstGeom prst="round2DiagRect">
                <a:avLst>
                  <a:gd name="adj1" fmla="val 50000"/>
                  <a:gd name="adj2" fmla="val 0"/>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bg1">
                      <a:lumMod val="50000"/>
                    </a:schemeClr>
                  </a:solidFill>
                  <a:latin typeface="微软雅黑" panose="020B0503020204020204" pitchFamily="34" charset="-122"/>
                  <a:ea typeface="微软雅黑" panose="020B0503020204020204" pitchFamily="34" charset="-122"/>
                </a:endParaRPr>
              </a:p>
            </p:txBody>
          </p:sp>
          <p:sp>
            <p:nvSpPr>
              <p:cNvPr id="28" name="任意多边形 28"/>
              <p:cNvSpPr/>
              <p:nvPr/>
            </p:nvSpPr>
            <p:spPr bwMode="auto">
              <a:xfrm>
                <a:off x="5250981" y="1792284"/>
                <a:ext cx="393853" cy="579957"/>
              </a:xfrm>
              <a:custGeom>
                <a:avLst/>
                <a:gdLst/>
                <a:ahLst/>
                <a:cxnLst>
                  <a:cxn ang="0">
                    <a:pos x="37" y="29"/>
                  </a:cxn>
                  <a:cxn ang="0">
                    <a:pos x="31" y="41"/>
                  </a:cxn>
                  <a:cxn ang="0">
                    <a:pos x="33" y="44"/>
                  </a:cxn>
                  <a:cxn ang="0">
                    <a:pos x="32" y="47"/>
                  </a:cxn>
                  <a:cxn ang="0">
                    <a:pos x="33" y="49"/>
                  </a:cxn>
                  <a:cxn ang="0">
                    <a:pos x="31" y="53"/>
                  </a:cxn>
                  <a:cxn ang="0">
                    <a:pos x="31" y="54"/>
                  </a:cxn>
                  <a:cxn ang="0">
                    <a:pos x="27" y="58"/>
                  </a:cxn>
                  <a:cxn ang="0">
                    <a:pos x="21" y="62"/>
                  </a:cxn>
                  <a:cxn ang="0">
                    <a:pos x="15" y="58"/>
                  </a:cxn>
                  <a:cxn ang="0">
                    <a:pos x="11" y="54"/>
                  </a:cxn>
                  <a:cxn ang="0">
                    <a:pos x="11" y="53"/>
                  </a:cxn>
                  <a:cxn ang="0">
                    <a:pos x="9" y="49"/>
                  </a:cxn>
                  <a:cxn ang="0">
                    <a:pos x="10" y="47"/>
                  </a:cxn>
                  <a:cxn ang="0">
                    <a:pos x="9" y="44"/>
                  </a:cxn>
                  <a:cxn ang="0">
                    <a:pos x="11" y="41"/>
                  </a:cxn>
                  <a:cxn ang="0">
                    <a:pos x="5" y="29"/>
                  </a:cxn>
                  <a:cxn ang="0">
                    <a:pos x="0" y="18"/>
                  </a:cxn>
                  <a:cxn ang="0">
                    <a:pos x="21" y="0"/>
                  </a:cxn>
                  <a:cxn ang="0">
                    <a:pos x="42" y="18"/>
                  </a:cxn>
                  <a:cxn ang="0">
                    <a:pos x="37" y="29"/>
                  </a:cxn>
                  <a:cxn ang="0">
                    <a:pos x="21" y="6"/>
                  </a:cxn>
                  <a:cxn ang="0">
                    <a:pos x="6" y="18"/>
                  </a:cxn>
                  <a:cxn ang="0">
                    <a:pos x="8" y="26"/>
                  </a:cxn>
                  <a:cxn ang="0">
                    <a:pos x="11" y="28"/>
                  </a:cxn>
                  <a:cxn ang="0">
                    <a:pos x="16" y="40"/>
                  </a:cxn>
                  <a:cxn ang="0">
                    <a:pos x="26" y="40"/>
                  </a:cxn>
                  <a:cxn ang="0">
                    <a:pos x="31" y="28"/>
                  </a:cxn>
                  <a:cxn ang="0">
                    <a:pos x="34" y="26"/>
                  </a:cxn>
                  <a:cxn ang="0">
                    <a:pos x="36" y="18"/>
                  </a:cxn>
                  <a:cxn ang="0">
                    <a:pos x="21" y="6"/>
                  </a:cxn>
                  <a:cxn ang="0">
                    <a:pos x="29" y="20"/>
                  </a:cxn>
                  <a:cxn ang="0">
                    <a:pos x="27" y="18"/>
                  </a:cxn>
                  <a:cxn ang="0">
                    <a:pos x="21" y="15"/>
                  </a:cxn>
                  <a:cxn ang="0">
                    <a:pos x="20" y="13"/>
                  </a:cxn>
                  <a:cxn ang="0">
                    <a:pos x="21" y="12"/>
                  </a:cxn>
                  <a:cxn ang="0">
                    <a:pos x="30" y="18"/>
                  </a:cxn>
                  <a:cxn ang="0">
                    <a:pos x="29" y="20"/>
                  </a:cxn>
                </a:cxnLst>
                <a:rect l="0" t="0" r="r" b="b"/>
                <a:pathLst>
                  <a:path w="42" h="62">
                    <a:moveTo>
                      <a:pt x="37" y="29"/>
                    </a:moveTo>
                    <a:cubicBezTo>
                      <a:pt x="35" y="32"/>
                      <a:pt x="31" y="37"/>
                      <a:pt x="31" y="41"/>
                    </a:cubicBezTo>
                    <a:cubicBezTo>
                      <a:pt x="32" y="42"/>
                      <a:pt x="33" y="43"/>
                      <a:pt x="33" y="44"/>
                    </a:cubicBezTo>
                    <a:cubicBezTo>
                      <a:pt x="33" y="45"/>
                      <a:pt x="32" y="46"/>
                      <a:pt x="32" y="47"/>
                    </a:cubicBezTo>
                    <a:cubicBezTo>
                      <a:pt x="32" y="47"/>
                      <a:pt x="33" y="48"/>
                      <a:pt x="33" y="49"/>
                    </a:cubicBezTo>
                    <a:cubicBezTo>
                      <a:pt x="33" y="51"/>
                      <a:pt x="32" y="52"/>
                      <a:pt x="31" y="53"/>
                    </a:cubicBezTo>
                    <a:cubicBezTo>
                      <a:pt x="31" y="53"/>
                      <a:pt x="31" y="54"/>
                      <a:pt x="31" y="54"/>
                    </a:cubicBezTo>
                    <a:cubicBezTo>
                      <a:pt x="31" y="57"/>
                      <a:pt x="29" y="58"/>
                      <a:pt x="27" y="58"/>
                    </a:cubicBezTo>
                    <a:cubicBezTo>
                      <a:pt x="26" y="61"/>
                      <a:pt x="24" y="62"/>
                      <a:pt x="21" y="62"/>
                    </a:cubicBezTo>
                    <a:cubicBezTo>
                      <a:pt x="19" y="62"/>
                      <a:pt x="16" y="61"/>
                      <a:pt x="15" y="58"/>
                    </a:cubicBezTo>
                    <a:cubicBezTo>
                      <a:pt x="13" y="58"/>
                      <a:pt x="11" y="57"/>
                      <a:pt x="11" y="54"/>
                    </a:cubicBezTo>
                    <a:cubicBezTo>
                      <a:pt x="11" y="54"/>
                      <a:pt x="11" y="53"/>
                      <a:pt x="11" y="53"/>
                    </a:cubicBezTo>
                    <a:cubicBezTo>
                      <a:pt x="10" y="52"/>
                      <a:pt x="9" y="51"/>
                      <a:pt x="9" y="49"/>
                    </a:cubicBezTo>
                    <a:cubicBezTo>
                      <a:pt x="9" y="48"/>
                      <a:pt x="10" y="47"/>
                      <a:pt x="10" y="47"/>
                    </a:cubicBezTo>
                    <a:cubicBezTo>
                      <a:pt x="10" y="46"/>
                      <a:pt x="9" y="45"/>
                      <a:pt x="9" y="44"/>
                    </a:cubicBezTo>
                    <a:cubicBezTo>
                      <a:pt x="9" y="43"/>
                      <a:pt x="10" y="42"/>
                      <a:pt x="11" y="41"/>
                    </a:cubicBezTo>
                    <a:cubicBezTo>
                      <a:pt x="11" y="37"/>
                      <a:pt x="7" y="32"/>
                      <a:pt x="5" y="29"/>
                    </a:cubicBezTo>
                    <a:cubicBezTo>
                      <a:pt x="2" y="26"/>
                      <a:pt x="0" y="23"/>
                      <a:pt x="0" y="18"/>
                    </a:cubicBezTo>
                    <a:cubicBezTo>
                      <a:pt x="0" y="8"/>
                      <a:pt x="11" y="0"/>
                      <a:pt x="21" y="0"/>
                    </a:cubicBezTo>
                    <a:cubicBezTo>
                      <a:pt x="31" y="0"/>
                      <a:pt x="42" y="8"/>
                      <a:pt x="42" y="18"/>
                    </a:cubicBezTo>
                    <a:cubicBezTo>
                      <a:pt x="42" y="23"/>
                      <a:pt x="40" y="26"/>
                      <a:pt x="37" y="29"/>
                    </a:cubicBezTo>
                    <a:close/>
                    <a:moveTo>
                      <a:pt x="21" y="6"/>
                    </a:moveTo>
                    <a:cubicBezTo>
                      <a:pt x="14" y="6"/>
                      <a:pt x="6" y="10"/>
                      <a:pt x="6" y="18"/>
                    </a:cubicBezTo>
                    <a:cubicBezTo>
                      <a:pt x="6" y="21"/>
                      <a:pt x="7" y="24"/>
                      <a:pt x="8" y="26"/>
                    </a:cubicBezTo>
                    <a:cubicBezTo>
                      <a:pt x="9" y="27"/>
                      <a:pt x="10" y="27"/>
                      <a:pt x="11" y="28"/>
                    </a:cubicBezTo>
                    <a:cubicBezTo>
                      <a:pt x="14" y="32"/>
                      <a:pt x="16" y="36"/>
                      <a:pt x="16" y="40"/>
                    </a:cubicBezTo>
                    <a:cubicBezTo>
                      <a:pt x="26" y="40"/>
                      <a:pt x="26" y="40"/>
                      <a:pt x="26" y="40"/>
                    </a:cubicBezTo>
                    <a:cubicBezTo>
                      <a:pt x="26" y="36"/>
                      <a:pt x="28" y="32"/>
                      <a:pt x="31" y="28"/>
                    </a:cubicBezTo>
                    <a:cubicBezTo>
                      <a:pt x="32" y="27"/>
                      <a:pt x="33" y="27"/>
                      <a:pt x="34" y="26"/>
                    </a:cubicBezTo>
                    <a:cubicBezTo>
                      <a:pt x="35" y="24"/>
                      <a:pt x="36" y="21"/>
                      <a:pt x="36" y="18"/>
                    </a:cubicBezTo>
                    <a:cubicBezTo>
                      <a:pt x="36" y="10"/>
                      <a:pt x="28" y="6"/>
                      <a:pt x="21" y="6"/>
                    </a:cubicBezTo>
                    <a:close/>
                    <a:moveTo>
                      <a:pt x="29" y="20"/>
                    </a:moveTo>
                    <a:cubicBezTo>
                      <a:pt x="28" y="20"/>
                      <a:pt x="27" y="19"/>
                      <a:pt x="27" y="18"/>
                    </a:cubicBezTo>
                    <a:cubicBezTo>
                      <a:pt x="27" y="16"/>
                      <a:pt x="23" y="15"/>
                      <a:pt x="21" y="15"/>
                    </a:cubicBezTo>
                    <a:cubicBezTo>
                      <a:pt x="20" y="15"/>
                      <a:pt x="20" y="14"/>
                      <a:pt x="20" y="13"/>
                    </a:cubicBezTo>
                    <a:cubicBezTo>
                      <a:pt x="20" y="13"/>
                      <a:pt x="20" y="12"/>
                      <a:pt x="21" y="12"/>
                    </a:cubicBezTo>
                    <a:cubicBezTo>
                      <a:pt x="25" y="12"/>
                      <a:pt x="30" y="14"/>
                      <a:pt x="30" y="18"/>
                    </a:cubicBezTo>
                    <a:cubicBezTo>
                      <a:pt x="30" y="19"/>
                      <a:pt x="29" y="20"/>
                      <a:pt x="29" y="20"/>
                    </a:cubicBezTo>
                    <a:close/>
                  </a:path>
                </a:pathLst>
              </a:custGeom>
              <a:solidFill>
                <a:schemeClr val="bg1"/>
              </a:solidFill>
              <a:ln w="9525">
                <a:noFill/>
                <a:round/>
              </a:ln>
            </p:spPr>
            <p:txBody>
              <a:bodyPr anchor="ctr"/>
              <a:lstStyle/>
              <a:p>
                <a:pPr algn="ctr"/>
                <a:endParaRPr>
                  <a:solidFill>
                    <a:schemeClr val="bg1">
                      <a:lumMod val="50000"/>
                    </a:schemeClr>
                  </a:solidFill>
                  <a:latin typeface="微软雅黑" panose="020B0503020204020204" pitchFamily="34" charset="-122"/>
                  <a:ea typeface="微软雅黑" panose="020B0503020204020204" pitchFamily="34" charset="-122"/>
                </a:endParaRPr>
              </a:p>
            </p:txBody>
          </p:sp>
        </p:grpSp>
        <p:grpSp>
          <p:nvGrpSpPr>
            <p:cNvPr id="23" name="组合 22"/>
            <p:cNvGrpSpPr/>
            <p:nvPr/>
          </p:nvGrpSpPr>
          <p:grpSpPr>
            <a:xfrm>
              <a:off x="1919536" y="1627593"/>
              <a:ext cx="2639700" cy="891638"/>
              <a:chOff x="1918379" y="1734048"/>
              <a:chExt cx="2348822" cy="891638"/>
            </a:xfrm>
          </p:grpSpPr>
          <p:sp>
            <p:nvSpPr>
              <p:cNvPr id="24" name="文本框 18"/>
              <p:cNvSpPr txBox="1"/>
              <p:nvPr/>
            </p:nvSpPr>
            <p:spPr>
              <a:xfrm>
                <a:off x="1918379" y="2071688"/>
                <a:ext cx="2348822" cy="553998"/>
              </a:xfrm>
              <a:prstGeom prst="rect">
                <a:avLst/>
              </a:prstGeom>
              <a:noFill/>
            </p:spPr>
            <p:txBody>
              <a:bodyPr wrap="square" rIns="360000" anchor="t" anchorCtr="0">
                <a:normAutofit fontScale="92500" lnSpcReduction="10000"/>
              </a:bodyPr>
              <a:lstStyle/>
              <a:p>
                <a:pPr algn="r">
                  <a:lnSpc>
                    <a:spcPct val="120000"/>
                  </a:lnSpc>
                </a:pPr>
                <a:r>
                  <a:rPr lang="zh-CN" altLang="en-US" sz="1000">
                    <a:solidFill>
                      <a:schemeClr val="bg1">
                        <a:lumMod val="50000"/>
                      </a:schemeClr>
                    </a:solidFill>
                    <a:latin typeface="微软雅黑" panose="020B0503020204020204" pitchFamily="34" charset="-122"/>
                    <a:ea typeface="微软雅黑" panose="020B0503020204020204" pitchFamily="34" charset="-122"/>
                  </a:rPr>
                  <a:t>此部分内容作为文字排版占位显示 （建议使用主题字体）</a:t>
                </a:r>
              </a:p>
            </p:txBody>
          </p:sp>
          <p:sp>
            <p:nvSpPr>
              <p:cNvPr id="25" name="矩形 24"/>
              <p:cNvSpPr/>
              <p:nvPr/>
            </p:nvSpPr>
            <p:spPr>
              <a:xfrm>
                <a:off x="2985227" y="1734048"/>
                <a:ext cx="1281974" cy="323165"/>
              </a:xfrm>
              <a:prstGeom prst="rect">
                <a:avLst/>
              </a:prstGeom>
            </p:spPr>
            <p:txBody>
              <a:bodyPr wrap="none" lIns="0" tIns="0" rIns="360000" bIns="0" anchor="b" anchorCtr="0">
                <a:normAutofit/>
              </a:bodyPr>
              <a:lstStyle/>
              <a:p>
                <a:pPr algn="r"/>
                <a:r>
                  <a:rPr lang="zh-CN" altLang="en-US" sz="1400" b="1">
                    <a:solidFill>
                      <a:schemeClr val="bg1">
                        <a:lumMod val="50000"/>
                      </a:schemeClr>
                    </a:solidFill>
                    <a:latin typeface="微软雅黑" panose="020B0503020204020204" pitchFamily="34" charset="-122"/>
                    <a:ea typeface="微软雅黑" panose="020B0503020204020204" pitchFamily="34" charset="-122"/>
                  </a:rPr>
                  <a:t>标题文本预设</a:t>
                </a:r>
                <a:endParaRPr lang="zh-CN" altLang="en-US" sz="1400" b="1" dirty="0">
                  <a:solidFill>
                    <a:schemeClr val="bg1">
                      <a:lumMod val="50000"/>
                    </a:schemeClr>
                  </a:solidFill>
                  <a:latin typeface="微软雅黑" panose="020B0503020204020204" pitchFamily="34" charset="-122"/>
                  <a:ea typeface="微软雅黑" panose="020B0503020204020204" pitchFamily="34" charset="-122"/>
                </a:endParaRPr>
              </a:p>
            </p:txBody>
          </p:sp>
        </p:grpSp>
      </p:grpSp>
      <p:grpSp>
        <p:nvGrpSpPr>
          <p:cNvPr id="6" name="组合 5"/>
          <p:cNvGrpSpPr/>
          <p:nvPr/>
        </p:nvGrpSpPr>
        <p:grpSpPr>
          <a:xfrm>
            <a:off x="4904986" y="2394451"/>
            <a:ext cx="2880765" cy="925862"/>
            <a:chOff x="6359436" y="2728516"/>
            <a:chExt cx="3841020" cy="1234483"/>
          </a:xfrm>
        </p:grpSpPr>
        <p:grpSp>
          <p:nvGrpSpPr>
            <p:cNvPr id="15" name="组合 14"/>
            <p:cNvGrpSpPr/>
            <p:nvPr/>
          </p:nvGrpSpPr>
          <p:grpSpPr>
            <a:xfrm>
              <a:off x="6359436" y="2728516"/>
              <a:ext cx="1212728" cy="1234483"/>
              <a:chOff x="6129344" y="2728516"/>
              <a:chExt cx="1212728" cy="1234483"/>
            </a:xfrm>
          </p:grpSpPr>
          <p:sp>
            <p:nvSpPr>
              <p:cNvPr id="19" name="对角圆角矩形 23"/>
              <p:cNvSpPr/>
              <p:nvPr/>
            </p:nvSpPr>
            <p:spPr>
              <a:xfrm rot="16200000">
                <a:off x="6118466" y="2739394"/>
                <a:ext cx="1234483" cy="1212728"/>
              </a:xfrm>
              <a:prstGeom prst="round2DiagRect">
                <a:avLst>
                  <a:gd name="adj1" fmla="val 50000"/>
                  <a:gd name="adj2" fmla="val 0"/>
                </a:avLst>
              </a:prstGeom>
              <a:noFill/>
              <a:ln w="285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bg1">
                      <a:lumMod val="50000"/>
                    </a:schemeClr>
                  </a:solidFill>
                  <a:latin typeface="微软雅黑" panose="020B0503020204020204" pitchFamily="34" charset="-122"/>
                  <a:ea typeface="微软雅黑" panose="020B0503020204020204" pitchFamily="34" charset="-122"/>
                </a:endParaRPr>
              </a:p>
            </p:txBody>
          </p:sp>
          <p:sp>
            <p:nvSpPr>
              <p:cNvPr id="20" name="对角圆角矩形 24"/>
              <p:cNvSpPr/>
              <p:nvPr/>
            </p:nvSpPr>
            <p:spPr>
              <a:xfrm rot="16200000">
                <a:off x="6229698" y="2836404"/>
                <a:ext cx="1034918" cy="1016679"/>
              </a:xfrm>
              <a:prstGeom prst="round2DiagRect">
                <a:avLst>
                  <a:gd name="adj1" fmla="val 50000"/>
                  <a:gd name="adj2" fmla="val 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bg1">
                      <a:lumMod val="50000"/>
                    </a:schemeClr>
                  </a:solidFill>
                  <a:latin typeface="微软雅黑" panose="020B0503020204020204" pitchFamily="34" charset="-122"/>
                  <a:ea typeface="微软雅黑" panose="020B0503020204020204" pitchFamily="34" charset="-122"/>
                </a:endParaRPr>
              </a:p>
            </p:txBody>
          </p:sp>
          <p:sp>
            <p:nvSpPr>
              <p:cNvPr id="21" name="任意多边形 25"/>
              <p:cNvSpPr/>
              <p:nvPr/>
            </p:nvSpPr>
            <p:spPr bwMode="auto">
              <a:xfrm flipH="1">
                <a:off x="6553991" y="3036256"/>
                <a:ext cx="353336" cy="594499"/>
              </a:xfrm>
              <a:custGeom>
                <a:avLst/>
                <a:gdLst/>
                <a:ahLst/>
                <a:cxnLst>
                  <a:cxn ang="0">
                    <a:pos x="29" y="44"/>
                  </a:cxn>
                  <a:cxn ang="0">
                    <a:pos x="24" y="49"/>
                  </a:cxn>
                  <a:cxn ang="0">
                    <a:pos x="5" y="49"/>
                  </a:cxn>
                  <a:cxn ang="0">
                    <a:pos x="0" y="44"/>
                  </a:cxn>
                  <a:cxn ang="0">
                    <a:pos x="0" y="5"/>
                  </a:cxn>
                  <a:cxn ang="0">
                    <a:pos x="5" y="0"/>
                  </a:cxn>
                  <a:cxn ang="0">
                    <a:pos x="24" y="0"/>
                  </a:cxn>
                  <a:cxn ang="0">
                    <a:pos x="29" y="5"/>
                  </a:cxn>
                  <a:cxn ang="0">
                    <a:pos x="29" y="44"/>
                  </a:cxn>
                  <a:cxn ang="0">
                    <a:pos x="25" y="11"/>
                  </a:cxn>
                  <a:cxn ang="0">
                    <a:pos x="24" y="10"/>
                  </a:cxn>
                  <a:cxn ang="0">
                    <a:pos x="5" y="10"/>
                  </a:cxn>
                  <a:cxn ang="0">
                    <a:pos x="3" y="11"/>
                  </a:cxn>
                  <a:cxn ang="0">
                    <a:pos x="3" y="38"/>
                  </a:cxn>
                  <a:cxn ang="0">
                    <a:pos x="5" y="39"/>
                  </a:cxn>
                  <a:cxn ang="0">
                    <a:pos x="24" y="39"/>
                  </a:cxn>
                  <a:cxn ang="0">
                    <a:pos x="25" y="38"/>
                  </a:cxn>
                  <a:cxn ang="0">
                    <a:pos x="25" y="11"/>
                  </a:cxn>
                  <a:cxn ang="0">
                    <a:pos x="17" y="5"/>
                  </a:cxn>
                  <a:cxn ang="0">
                    <a:pos x="11" y="5"/>
                  </a:cxn>
                  <a:cxn ang="0">
                    <a:pos x="11" y="6"/>
                  </a:cxn>
                  <a:cxn ang="0">
                    <a:pos x="11" y="6"/>
                  </a:cxn>
                  <a:cxn ang="0">
                    <a:pos x="17" y="6"/>
                  </a:cxn>
                  <a:cxn ang="0">
                    <a:pos x="18" y="6"/>
                  </a:cxn>
                  <a:cxn ang="0">
                    <a:pos x="17" y="5"/>
                  </a:cxn>
                  <a:cxn ang="0">
                    <a:pos x="14" y="41"/>
                  </a:cxn>
                  <a:cxn ang="0">
                    <a:pos x="11" y="44"/>
                  </a:cxn>
                  <a:cxn ang="0">
                    <a:pos x="14" y="47"/>
                  </a:cxn>
                  <a:cxn ang="0">
                    <a:pos x="17" y="44"/>
                  </a:cxn>
                  <a:cxn ang="0">
                    <a:pos x="14" y="41"/>
                  </a:cxn>
                </a:cxnLst>
                <a:rect l="0" t="0" r="r" b="b"/>
                <a:pathLst>
                  <a:path w="29" h="49">
                    <a:moveTo>
                      <a:pt x="29" y="44"/>
                    </a:moveTo>
                    <a:cubicBezTo>
                      <a:pt x="29" y="47"/>
                      <a:pt x="27" y="49"/>
                      <a:pt x="24" y="49"/>
                    </a:cubicBezTo>
                    <a:cubicBezTo>
                      <a:pt x="5" y="49"/>
                      <a:pt x="5" y="49"/>
                      <a:pt x="5" y="49"/>
                    </a:cubicBezTo>
                    <a:cubicBezTo>
                      <a:pt x="2" y="49"/>
                      <a:pt x="0" y="47"/>
                      <a:pt x="0" y="44"/>
                    </a:cubicBezTo>
                    <a:cubicBezTo>
                      <a:pt x="0" y="5"/>
                      <a:pt x="0" y="5"/>
                      <a:pt x="0" y="5"/>
                    </a:cubicBezTo>
                    <a:cubicBezTo>
                      <a:pt x="0" y="3"/>
                      <a:pt x="2" y="0"/>
                      <a:pt x="5" y="0"/>
                    </a:cubicBezTo>
                    <a:cubicBezTo>
                      <a:pt x="24" y="0"/>
                      <a:pt x="24" y="0"/>
                      <a:pt x="24" y="0"/>
                    </a:cubicBezTo>
                    <a:cubicBezTo>
                      <a:pt x="27" y="0"/>
                      <a:pt x="29" y="3"/>
                      <a:pt x="29" y="5"/>
                    </a:cubicBezTo>
                    <a:lnTo>
                      <a:pt x="29" y="44"/>
                    </a:lnTo>
                    <a:close/>
                    <a:moveTo>
                      <a:pt x="25" y="11"/>
                    </a:moveTo>
                    <a:cubicBezTo>
                      <a:pt x="25" y="11"/>
                      <a:pt x="25" y="10"/>
                      <a:pt x="24" y="10"/>
                    </a:cubicBezTo>
                    <a:cubicBezTo>
                      <a:pt x="5" y="10"/>
                      <a:pt x="5" y="10"/>
                      <a:pt x="5" y="10"/>
                    </a:cubicBezTo>
                    <a:cubicBezTo>
                      <a:pt x="4" y="10"/>
                      <a:pt x="3" y="11"/>
                      <a:pt x="3" y="11"/>
                    </a:cubicBezTo>
                    <a:cubicBezTo>
                      <a:pt x="3" y="38"/>
                      <a:pt x="3" y="38"/>
                      <a:pt x="3" y="38"/>
                    </a:cubicBezTo>
                    <a:cubicBezTo>
                      <a:pt x="3" y="39"/>
                      <a:pt x="4" y="39"/>
                      <a:pt x="5" y="39"/>
                    </a:cubicBezTo>
                    <a:cubicBezTo>
                      <a:pt x="24" y="39"/>
                      <a:pt x="24" y="39"/>
                      <a:pt x="24" y="39"/>
                    </a:cubicBezTo>
                    <a:cubicBezTo>
                      <a:pt x="25" y="39"/>
                      <a:pt x="25" y="39"/>
                      <a:pt x="25" y="38"/>
                    </a:cubicBezTo>
                    <a:lnTo>
                      <a:pt x="25" y="11"/>
                    </a:lnTo>
                    <a:close/>
                    <a:moveTo>
                      <a:pt x="17" y="5"/>
                    </a:moveTo>
                    <a:cubicBezTo>
                      <a:pt x="11" y="5"/>
                      <a:pt x="11" y="5"/>
                      <a:pt x="11" y="5"/>
                    </a:cubicBezTo>
                    <a:cubicBezTo>
                      <a:pt x="11" y="5"/>
                      <a:pt x="11" y="6"/>
                      <a:pt x="11" y="6"/>
                    </a:cubicBezTo>
                    <a:cubicBezTo>
                      <a:pt x="11" y="6"/>
                      <a:pt x="11" y="6"/>
                      <a:pt x="11" y="6"/>
                    </a:cubicBezTo>
                    <a:cubicBezTo>
                      <a:pt x="17" y="6"/>
                      <a:pt x="17" y="6"/>
                      <a:pt x="17" y="6"/>
                    </a:cubicBezTo>
                    <a:cubicBezTo>
                      <a:pt x="18" y="6"/>
                      <a:pt x="18" y="6"/>
                      <a:pt x="18" y="6"/>
                    </a:cubicBezTo>
                    <a:cubicBezTo>
                      <a:pt x="18" y="6"/>
                      <a:pt x="18" y="5"/>
                      <a:pt x="17" y="5"/>
                    </a:cubicBezTo>
                    <a:close/>
                    <a:moveTo>
                      <a:pt x="14" y="41"/>
                    </a:moveTo>
                    <a:cubicBezTo>
                      <a:pt x="13" y="41"/>
                      <a:pt x="11" y="42"/>
                      <a:pt x="11" y="44"/>
                    </a:cubicBezTo>
                    <a:cubicBezTo>
                      <a:pt x="11" y="46"/>
                      <a:pt x="13" y="47"/>
                      <a:pt x="14" y="47"/>
                    </a:cubicBezTo>
                    <a:cubicBezTo>
                      <a:pt x="16" y="47"/>
                      <a:pt x="17" y="46"/>
                      <a:pt x="17" y="44"/>
                    </a:cubicBezTo>
                    <a:cubicBezTo>
                      <a:pt x="17" y="42"/>
                      <a:pt x="16" y="41"/>
                      <a:pt x="14" y="41"/>
                    </a:cubicBezTo>
                    <a:close/>
                  </a:path>
                </a:pathLst>
              </a:custGeom>
              <a:solidFill>
                <a:schemeClr val="bg1"/>
              </a:solidFill>
              <a:ln w="9525">
                <a:noFill/>
                <a:round/>
              </a:ln>
            </p:spPr>
            <p:txBody>
              <a:bodyPr anchor="ctr"/>
              <a:lstStyle/>
              <a:p>
                <a:pPr algn="ctr"/>
                <a:endParaRPr>
                  <a:solidFill>
                    <a:schemeClr val="bg1">
                      <a:lumMod val="50000"/>
                    </a:schemeClr>
                  </a:solidFill>
                  <a:latin typeface="微软雅黑" panose="020B0503020204020204" pitchFamily="34" charset="-122"/>
                  <a:ea typeface="微软雅黑" panose="020B0503020204020204" pitchFamily="34" charset="-122"/>
                </a:endParaRPr>
              </a:p>
            </p:txBody>
          </p:sp>
        </p:grpSp>
        <p:grpSp>
          <p:nvGrpSpPr>
            <p:cNvPr id="16" name="组合 15"/>
            <p:cNvGrpSpPr/>
            <p:nvPr/>
          </p:nvGrpSpPr>
          <p:grpSpPr>
            <a:xfrm>
              <a:off x="7572164" y="2897654"/>
              <a:ext cx="2628292" cy="877163"/>
              <a:chOff x="7996808" y="1734930"/>
              <a:chExt cx="2348822" cy="877163"/>
            </a:xfrm>
          </p:grpSpPr>
          <p:sp>
            <p:nvSpPr>
              <p:cNvPr id="17" name="文本框 16"/>
              <p:cNvSpPr txBox="1"/>
              <p:nvPr/>
            </p:nvSpPr>
            <p:spPr>
              <a:xfrm>
                <a:off x="7996808" y="2058095"/>
                <a:ext cx="2348822" cy="553998"/>
              </a:xfrm>
              <a:prstGeom prst="rect">
                <a:avLst/>
              </a:prstGeom>
              <a:noFill/>
            </p:spPr>
            <p:txBody>
              <a:bodyPr wrap="square" lIns="360000" rIns="216000" anchor="ctr" anchorCtr="0">
                <a:normAutofit fontScale="77500" lnSpcReduction="20000"/>
              </a:bodyPr>
              <a:lstStyle/>
              <a:p>
                <a:pPr>
                  <a:lnSpc>
                    <a:spcPct val="120000"/>
                  </a:lnSpc>
                </a:pPr>
                <a:r>
                  <a:rPr lang="zh-CN" altLang="en-US" sz="1000">
                    <a:solidFill>
                      <a:schemeClr val="bg1">
                        <a:lumMod val="50000"/>
                      </a:schemeClr>
                    </a:solidFill>
                    <a:latin typeface="微软雅黑" panose="020B0503020204020204" pitchFamily="34" charset="-122"/>
                    <a:ea typeface="微软雅黑" panose="020B0503020204020204" pitchFamily="34" charset="-122"/>
                  </a:rPr>
                  <a:t>此部分内容作为文字排版占位显示 （建议使用主题字体）</a:t>
                </a:r>
              </a:p>
            </p:txBody>
          </p:sp>
          <p:sp>
            <p:nvSpPr>
              <p:cNvPr id="18" name="矩形 17"/>
              <p:cNvSpPr/>
              <p:nvPr/>
            </p:nvSpPr>
            <p:spPr>
              <a:xfrm>
                <a:off x="7996808" y="1734930"/>
                <a:ext cx="1482456" cy="323165"/>
              </a:xfrm>
              <a:prstGeom prst="rect">
                <a:avLst/>
              </a:prstGeom>
            </p:spPr>
            <p:txBody>
              <a:bodyPr wrap="none" lIns="360000" tIns="0" rIns="216000" bIns="0" anchor="ctr" anchorCtr="0">
                <a:normAutofit/>
              </a:bodyPr>
              <a:lstStyle/>
              <a:p>
                <a:r>
                  <a:rPr lang="zh-CN" altLang="en-US" sz="1400" b="1">
                    <a:solidFill>
                      <a:schemeClr val="bg1">
                        <a:lumMod val="50000"/>
                      </a:schemeClr>
                    </a:solidFill>
                    <a:latin typeface="微软雅黑" panose="020B0503020204020204" pitchFamily="34" charset="-122"/>
                    <a:ea typeface="微软雅黑" panose="020B0503020204020204" pitchFamily="34" charset="-122"/>
                  </a:rPr>
                  <a:t>标题文本预设</a:t>
                </a:r>
              </a:p>
            </p:txBody>
          </p:sp>
        </p:grpSp>
      </p:grpSp>
      <p:grpSp>
        <p:nvGrpSpPr>
          <p:cNvPr id="7" name="组合 6"/>
          <p:cNvGrpSpPr/>
          <p:nvPr/>
        </p:nvGrpSpPr>
        <p:grpSpPr>
          <a:xfrm>
            <a:off x="1319174" y="3327834"/>
            <a:ext cx="2889321" cy="892262"/>
            <a:chOff x="1919536" y="3535572"/>
            <a:chExt cx="3852428" cy="1189683"/>
          </a:xfrm>
        </p:grpSpPr>
        <p:grpSp>
          <p:nvGrpSpPr>
            <p:cNvPr id="8" name="组合 7"/>
            <p:cNvGrpSpPr/>
            <p:nvPr/>
          </p:nvGrpSpPr>
          <p:grpSpPr>
            <a:xfrm>
              <a:off x="4603247" y="3535572"/>
              <a:ext cx="1168717" cy="1189683"/>
              <a:chOff x="4852515" y="3535572"/>
              <a:chExt cx="1168717" cy="1189683"/>
            </a:xfrm>
          </p:grpSpPr>
          <p:sp>
            <p:nvSpPr>
              <p:cNvPr id="12" name="对角圆角矩形 29"/>
              <p:cNvSpPr/>
              <p:nvPr/>
            </p:nvSpPr>
            <p:spPr>
              <a:xfrm rot="16200000">
                <a:off x="4842032" y="3546055"/>
                <a:ext cx="1189683" cy="1168717"/>
              </a:xfrm>
              <a:prstGeom prst="round2DiagRect">
                <a:avLst>
                  <a:gd name="adj1" fmla="val 50000"/>
                  <a:gd name="adj2" fmla="val 0"/>
                </a:avLst>
              </a:prstGeom>
              <a:noFill/>
              <a:ln w="285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bg1">
                      <a:lumMod val="50000"/>
                    </a:schemeClr>
                  </a:solidFill>
                  <a:latin typeface="微软雅黑" panose="020B0503020204020204" pitchFamily="34" charset="-122"/>
                  <a:ea typeface="微软雅黑" panose="020B0503020204020204" pitchFamily="34" charset="-122"/>
                </a:endParaRPr>
              </a:p>
            </p:txBody>
          </p:sp>
          <p:sp>
            <p:nvSpPr>
              <p:cNvPr id="13" name="对角圆角矩形 30"/>
              <p:cNvSpPr/>
              <p:nvPr/>
            </p:nvSpPr>
            <p:spPr>
              <a:xfrm rot="16200000">
                <a:off x="4949228" y="3639545"/>
                <a:ext cx="997360" cy="979782"/>
              </a:xfrm>
              <a:prstGeom prst="round2DiagRect">
                <a:avLst>
                  <a:gd name="adj1" fmla="val 50000"/>
                  <a:gd name="adj2" fmla="val 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bg1">
                      <a:lumMod val="50000"/>
                    </a:schemeClr>
                  </a:solidFill>
                  <a:latin typeface="微软雅黑" panose="020B0503020204020204" pitchFamily="34" charset="-122"/>
                  <a:ea typeface="微软雅黑" panose="020B0503020204020204" pitchFamily="34" charset="-122"/>
                </a:endParaRPr>
              </a:p>
            </p:txBody>
          </p:sp>
          <p:sp>
            <p:nvSpPr>
              <p:cNvPr id="14" name="任意多边形 31"/>
              <p:cNvSpPr/>
              <p:nvPr/>
            </p:nvSpPr>
            <p:spPr bwMode="auto">
              <a:xfrm rot="10800000" flipV="1">
                <a:off x="5200395" y="3857401"/>
                <a:ext cx="444440" cy="482637"/>
              </a:xfrm>
              <a:custGeom>
                <a:avLst/>
                <a:gdLst/>
                <a:ahLst/>
                <a:cxnLst>
                  <a:cxn ang="0">
                    <a:pos x="55" y="64"/>
                  </a:cxn>
                  <a:cxn ang="0">
                    <a:pos x="0" y="59"/>
                  </a:cxn>
                  <a:cxn ang="0">
                    <a:pos x="4" y="9"/>
                  </a:cxn>
                  <a:cxn ang="0">
                    <a:pos x="9" y="5"/>
                  </a:cxn>
                  <a:cxn ang="0">
                    <a:pos x="17" y="0"/>
                  </a:cxn>
                  <a:cxn ang="0">
                    <a:pos x="23" y="9"/>
                  </a:cxn>
                  <a:cxn ang="0">
                    <a:pos x="36" y="5"/>
                  </a:cxn>
                  <a:cxn ang="0">
                    <a:pos x="44" y="0"/>
                  </a:cxn>
                  <a:cxn ang="0">
                    <a:pos x="50" y="9"/>
                  </a:cxn>
                  <a:cxn ang="0">
                    <a:pos x="59" y="13"/>
                  </a:cxn>
                  <a:cxn ang="0">
                    <a:pos x="15" y="33"/>
                  </a:cxn>
                  <a:cxn ang="0">
                    <a:pos x="4" y="23"/>
                  </a:cxn>
                  <a:cxn ang="0">
                    <a:pos x="15" y="33"/>
                  </a:cxn>
                  <a:cxn ang="0">
                    <a:pos x="15" y="35"/>
                  </a:cxn>
                  <a:cxn ang="0">
                    <a:pos x="4" y="47"/>
                  </a:cxn>
                  <a:cxn ang="0">
                    <a:pos x="15" y="59"/>
                  </a:cxn>
                  <a:cxn ang="0">
                    <a:pos x="4" y="49"/>
                  </a:cxn>
                  <a:cxn ang="0">
                    <a:pos x="15" y="59"/>
                  </a:cxn>
                  <a:cxn ang="0">
                    <a:pos x="17" y="4"/>
                  </a:cxn>
                  <a:cxn ang="0">
                    <a:pos x="13" y="5"/>
                  </a:cxn>
                  <a:cxn ang="0">
                    <a:pos x="15" y="17"/>
                  </a:cxn>
                  <a:cxn ang="0">
                    <a:pos x="18" y="16"/>
                  </a:cxn>
                  <a:cxn ang="0">
                    <a:pos x="28" y="33"/>
                  </a:cxn>
                  <a:cxn ang="0">
                    <a:pos x="17" y="23"/>
                  </a:cxn>
                  <a:cxn ang="0">
                    <a:pos x="28" y="33"/>
                  </a:cxn>
                  <a:cxn ang="0">
                    <a:pos x="28" y="35"/>
                  </a:cxn>
                  <a:cxn ang="0">
                    <a:pos x="17" y="47"/>
                  </a:cxn>
                  <a:cxn ang="0">
                    <a:pos x="28" y="59"/>
                  </a:cxn>
                  <a:cxn ang="0">
                    <a:pos x="17" y="49"/>
                  </a:cxn>
                  <a:cxn ang="0">
                    <a:pos x="28" y="59"/>
                  </a:cxn>
                  <a:cxn ang="0">
                    <a:pos x="42" y="23"/>
                  </a:cxn>
                  <a:cxn ang="0">
                    <a:pos x="31" y="33"/>
                  </a:cxn>
                  <a:cxn ang="0">
                    <a:pos x="42" y="47"/>
                  </a:cxn>
                  <a:cxn ang="0">
                    <a:pos x="31" y="35"/>
                  </a:cxn>
                  <a:cxn ang="0">
                    <a:pos x="42" y="47"/>
                  </a:cxn>
                  <a:cxn ang="0">
                    <a:pos x="42" y="49"/>
                  </a:cxn>
                  <a:cxn ang="0">
                    <a:pos x="31" y="59"/>
                  </a:cxn>
                  <a:cxn ang="0">
                    <a:pos x="45" y="5"/>
                  </a:cxn>
                  <a:cxn ang="0">
                    <a:pos x="42" y="4"/>
                  </a:cxn>
                  <a:cxn ang="0">
                    <a:pos x="41" y="16"/>
                  </a:cxn>
                  <a:cxn ang="0">
                    <a:pos x="44" y="17"/>
                  </a:cxn>
                  <a:cxn ang="0">
                    <a:pos x="45" y="5"/>
                  </a:cxn>
                  <a:cxn ang="0">
                    <a:pos x="55" y="23"/>
                  </a:cxn>
                  <a:cxn ang="0">
                    <a:pos x="44" y="33"/>
                  </a:cxn>
                  <a:cxn ang="0">
                    <a:pos x="55" y="47"/>
                  </a:cxn>
                  <a:cxn ang="0">
                    <a:pos x="44" y="35"/>
                  </a:cxn>
                  <a:cxn ang="0">
                    <a:pos x="55" y="47"/>
                  </a:cxn>
                  <a:cxn ang="0">
                    <a:pos x="55" y="49"/>
                  </a:cxn>
                  <a:cxn ang="0">
                    <a:pos x="44" y="59"/>
                  </a:cxn>
                </a:cxnLst>
                <a:rect l="0" t="0" r="r" b="b"/>
                <a:pathLst>
                  <a:path w="59" h="64">
                    <a:moveTo>
                      <a:pt x="59" y="59"/>
                    </a:moveTo>
                    <a:cubicBezTo>
                      <a:pt x="59" y="62"/>
                      <a:pt x="57" y="64"/>
                      <a:pt x="55" y="64"/>
                    </a:cubicBezTo>
                    <a:cubicBezTo>
                      <a:pt x="4" y="64"/>
                      <a:pt x="4" y="64"/>
                      <a:pt x="4" y="64"/>
                    </a:cubicBezTo>
                    <a:cubicBezTo>
                      <a:pt x="2" y="64"/>
                      <a:pt x="0" y="62"/>
                      <a:pt x="0" y="59"/>
                    </a:cubicBezTo>
                    <a:cubicBezTo>
                      <a:pt x="0" y="13"/>
                      <a:pt x="0" y="13"/>
                      <a:pt x="0" y="13"/>
                    </a:cubicBezTo>
                    <a:cubicBezTo>
                      <a:pt x="0" y="11"/>
                      <a:pt x="2" y="9"/>
                      <a:pt x="4" y="9"/>
                    </a:cubicBezTo>
                    <a:cubicBezTo>
                      <a:pt x="9" y="9"/>
                      <a:pt x="9" y="9"/>
                      <a:pt x="9" y="9"/>
                    </a:cubicBezTo>
                    <a:cubicBezTo>
                      <a:pt x="9" y="5"/>
                      <a:pt x="9" y="5"/>
                      <a:pt x="9" y="5"/>
                    </a:cubicBezTo>
                    <a:cubicBezTo>
                      <a:pt x="9" y="2"/>
                      <a:pt x="11" y="0"/>
                      <a:pt x="15" y="0"/>
                    </a:cubicBezTo>
                    <a:cubicBezTo>
                      <a:pt x="17" y="0"/>
                      <a:pt x="17" y="0"/>
                      <a:pt x="17" y="0"/>
                    </a:cubicBezTo>
                    <a:cubicBezTo>
                      <a:pt x="20" y="0"/>
                      <a:pt x="23" y="2"/>
                      <a:pt x="23" y="5"/>
                    </a:cubicBezTo>
                    <a:cubicBezTo>
                      <a:pt x="23" y="9"/>
                      <a:pt x="23" y="9"/>
                      <a:pt x="23" y="9"/>
                    </a:cubicBezTo>
                    <a:cubicBezTo>
                      <a:pt x="36" y="9"/>
                      <a:pt x="36" y="9"/>
                      <a:pt x="36" y="9"/>
                    </a:cubicBezTo>
                    <a:cubicBezTo>
                      <a:pt x="36" y="5"/>
                      <a:pt x="36" y="5"/>
                      <a:pt x="36" y="5"/>
                    </a:cubicBezTo>
                    <a:cubicBezTo>
                      <a:pt x="36" y="2"/>
                      <a:pt x="39" y="0"/>
                      <a:pt x="42" y="0"/>
                    </a:cubicBezTo>
                    <a:cubicBezTo>
                      <a:pt x="44" y="0"/>
                      <a:pt x="44" y="0"/>
                      <a:pt x="44" y="0"/>
                    </a:cubicBezTo>
                    <a:cubicBezTo>
                      <a:pt x="47" y="0"/>
                      <a:pt x="50" y="2"/>
                      <a:pt x="50" y="5"/>
                    </a:cubicBezTo>
                    <a:cubicBezTo>
                      <a:pt x="50" y="9"/>
                      <a:pt x="50" y="9"/>
                      <a:pt x="50" y="9"/>
                    </a:cubicBezTo>
                    <a:cubicBezTo>
                      <a:pt x="55" y="9"/>
                      <a:pt x="55" y="9"/>
                      <a:pt x="55" y="9"/>
                    </a:cubicBezTo>
                    <a:cubicBezTo>
                      <a:pt x="57" y="9"/>
                      <a:pt x="59" y="11"/>
                      <a:pt x="59" y="13"/>
                    </a:cubicBezTo>
                    <a:lnTo>
                      <a:pt x="59" y="59"/>
                    </a:lnTo>
                    <a:close/>
                    <a:moveTo>
                      <a:pt x="15" y="33"/>
                    </a:moveTo>
                    <a:cubicBezTo>
                      <a:pt x="15" y="23"/>
                      <a:pt x="15" y="23"/>
                      <a:pt x="15" y="23"/>
                    </a:cubicBezTo>
                    <a:cubicBezTo>
                      <a:pt x="4" y="23"/>
                      <a:pt x="4" y="23"/>
                      <a:pt x="4" y="23"/>
                    </a:cubicBezTo>
                    <a:cubicBezTo>
                      <a:pt x="4" y="33"/>
                      <a:pt x="4" y="33"/>
                      <a:pt x="4" y="33"/>
                    </a:cubicBezTo>
                    <a:lnTo>
                      <a:pt x="15" y="33"/>
                    </a:lnTo>
                    <a:close/>
                    <a:moveTo>
                      <a:pt x="15" y="47"/>
                    </a:moveTo>
                    <a:cubicBezTo>
                      <a:pt x="15" y="35"/>
                      <a:pt x="15" y="35"/>
                      <a:pt x="15" y="35"/>
                    </a:cubicBezTo>
                    <a:cubicBezTo>
                      <a:pt x="4" y="35"/>
                      <a:pt x="4" y="35"/>
                      <a:pt x="4" y="35"/>
                    </a:cubicBezTo>
                    <a:cubicBezTo>
                      <a:pt x="4" y="47"/>
                      <a:pt x="4" y="47"/>
                      <a:pt x="4" y="47"/>
                    </a:cubicBezTo>
                    <a:lnTo>
                      <a:pt x="15" y="47"/>
                    </a:lnTo>
                    <a:close/>
                    <a:moveTo>
                      <a:pt x="15" y="59"/>
                    </a:moveTo>
                    <a:cubicBezTo>
                      <a:pt x="15" y="49"/>
                      <a:pt x="15" y="49"/>
                      <a:pt x="15" y="49"/>
                    </a:cubicBezTo>
                    <a:cubicBezTo>
                      <a:pt x="4" y="49"/>
                      <a:pt x="4" y="49"/>
                      <a:pt x="4" y="49"/>
                    </a:cubicBezTo>
                    <a:cubicBezTo>
                      <a:pt x="4" y="59"/>
                      <a:pt x="4" y="59"/>
                      <a:pt x="4" y="59"/>
                    </a:cubicBezTo>
                    <a:lnTo>
                      <a:pt x="15" y="59"/>
                    </a:lnTo>
                    <a:close/>
                    <a:moveTo>
                      <a:pt x="18" y="5"/>
                    </a:moveTo>
                    <a:cubicBezTo>
                      <a:pt x="18" y="5"/>
                      <a:pt x="18" y="4"/>
                      <a:pt x="17" y="4"/>
                    </a:cubicBezTo>
                    <a:cubicBezTo>
                      <a:pt x="15" y="4"/>
                      <a:pt x="15" y="4"/>
                      <a:pt x="15" y="4"/>
                    </a:cubicBezTo>
                    <a:cubicBezTo>
                      <a:pt x="14" y="4"/>
                      <a:pt x="13" y="5"/>
                      <a:pt x="13" y="5"/>
                    </a:cubicBezTo>
                    <a:cubicBezTo>
                      <a:pt x="13" y="16"/>
                      <a:pt x="13" y="16"/>
                      <a:pt x="13" y="16"/>
                    </a:cubicBezTo>
                    <a:cubicBezTo>
                      <a:pt x="13" y="16"/>
                      <a:pt x="14" y="17"/>
                      <a:pt x="15" y="17"/>
                    </a:cubicBezTo>
                    <a:cubicBezTo>
                      <a:pt x="17" y="17"/>
                      <a:pt x="17" y="17"/>
                      <a:pt x="17" y="17"/>
                    </a:cubicBezTo>
                    <a:cubicBezTo>
                      <a:pt x="18" y="17"/>
                      <a:pt x="18" y="16"/>
                      <a:pt x="18" y="16"/>
                    </a:cubicBezTo>
                    <a:lnTo>
                      <a:pt x="18" y="5"/>
                    </a:lnTo>
                    <a:close/>
                    <a:moveTo>
                      <a:pt x="28" y="33"/>
                    </a:moveTo>
                    <a:cubicBezTo>
                      <a:pt x="28" y="23"/>
                      <a:pt x="28" y="23"/>
                      <a:pt x="28" y="23"/>
                    </a:cubicBezTo>
                    <a:cubicBezTo>
                      <a:pt x="17" y="23"/>
                      <a:pt x="17" y="23"/>
                      <a:pt x="17" y="23"/>
                    </a:cubicBezTo>
                    <a:cubicBezTo>
                      <a:pt x="17" y="33"/>
                      <a:pt x="17" y="33"/>
                      <a:pt x="17" y="33"/>
                    </a:cubicBezTo>
                    <a:lnTo>
                      <a:pt x="28" y="33"/>
                    </a:lnTo>
                    <a:close/>
                    <a:moveTo>
                      <a:pt x="28" y="47"/>
                    </a:moveTo>
                    <a:cubicBezTo>
                      <a:pt x="28" y="35"/>
                      <a:pt x="28" y="35"/>
                      <a:pt x="28" y="35"/>
                    </a:cubicBezTo>
                    <a:cubicBezTo>
                      <a:pt x="17" y="35"/>
                      <a:pt x="17" y="35"/>
                      <a:pt x="17" y="35"/>
                    </a:cubicBezTo>
                    <a:cubicBezTo>
                      <a:pt x="17" y="47"/>
                      <a:pt x="17" y="47"/>
                      <a:pt x="17" y="47"/>
                    </a:cubicBezTo>
                    <a:lnTo>
                      <a:pt x="28" y="47"/>
                    </a:lnTo>
                    <a:close/>
                    <a:moveTo>
                      <a:pt x="28" y="59"/>
                    </a:moveTo>
                    <a:cubicBezTo>
                      <a:pt x="28" y="49"/>
                      <a:pt x="28" y="49"/>
                      <a:pt x="28" y="49"/>
                    </a:cubicBezTo>
                    <a:cubicBezTo>
                      <a:pt x="17" y="49"/>
                      <a:pt x="17" y="49"/>
                      <a:pt x="17" y="49"/>
                    </a:cubicBezTo>
                    <a:cubicBezTo>
                      <a:pt x="17" y="59"/>
                      <a:pt x="17" y="59"/>
                      <a:pt x="17" y="59"/>
                    </a:cubicBezTo>
                    <a:lnTo>
                      <a:pt x="28" y="59"/>
                    </a:lnTo>
                    <a:close/>
                    <a:moveTo>
                      <a:pt x="42" y="33"/>
                    </a:moveTo>
                    <a:cubicBezTo>
                      <a:pt x="42" y="23"/>
                      <a:pt x="42" y="23"/>
                      <a:pt x="42" y="23"/>
                    </a:cubicBezTo>
                    <a:cubicBezTo>
                      <a:pt x="31" y="23"/>
                      <a:pt x="31" y="23"/>
                      <a:pt x="31" y="23"/>
                    </a:cubicBezTo>
                    <a:cubicBezTo>
                      <a:pt x="31" y="33"/>
                      <a:pt x="31" y="33"/>
                      <a:pt x="31" y="33"/>
                    </a:cubicBezTo>
                    <a:lnTo>
                      <a:pt x="42" y="33"/>
                    </a:lnTo>
                    <a:close/>
                    <a:moveTo>
                      <a:pt x="42" y="47"/>
                    </a:moveTo>
                    <a:cubicBezTo>
                      <a:pt x="42" y="35"/>
                      <a:pt x="42" y="35"/>
                      <a:pt x="42" y="35"/>
                    </a:cubicBezTo>
                    <a:cubicBezTo>
                      <a:pt x="31" y="35"/>
                      <a:pt x="31" y="35"/>
                      <a:pt x="31" y="35"/>
                    </a:cubicBezTo>
                    <a:cubicBezTo>
                      <a:pt x="31" y="47"/>
                      <a:pt x="31" y="47"/>
                      <a:pt x="31" y="47"/>
                    </a:cubicBezTo>
                    <a:lnTo>
                      <a:pt x="42" y="47"/>
                    </a:lnTo>
                    <a:close/>
                    <a:moveTo>
                      <a:pt x="42" y="59"/>
                    </a:moveTo>
                    <a:cubicBezTo>
                      <a:pt x="42" y="49"/>
                      <a:pt x="42" y="49"/>
                      <a:pt x="42" y="49"/>
                    </a:cubicBezTo>
                    <a:cubicBezTo>
                      <a:pt x="31" y="49"/>
                      <a:pt x="31" y="49"/>
                      <a:pt x="31" y="49"/>
                    </a:cubicBezTo>
                    <a:cubicBezTo>
                      <a:pt x="31" y="59"/>
                      <a:pt x="31" y="59"/>
                      <a:pt x="31" y="59"/>
                    </a:cubicBezTo>
                    <a:lnTo>
                      <a:pt x="42" y="59"/>
                    </a:lnTo>
                    <a:close/>
                    <a:moveTo>
                      <a:pt x="45" y="5"/>
                    </a:moveTo>
                    <a:cubicBezTo>
                      <a:pt x="45" y="5"/>
                      <a:pt x="45" y="4"/>
                      <a:pt x="44" y="4"/>
                    </a:cubicBezTo>
                    <a:cubicBezTo>
                      <a:pt x="42" y="4"/>
                      <a:pt x="42" y="4"/>
                      <a:pt x="42" y="4"/>
                    </a:cubicBezTo>
                    <a:cubicBezTo>
                      <a:pt x="41" y="4"/>
                      <a:pt x="41" y="5"/>
                      <a:pt x="41" y="5"/>
                    </a:cubicBezTo>
                    <a:cubicBezTo>
                      <a:pt x="41" y="16"/>
                      <a:pt x="41" y="16"/>
                      <a:pt x="41" y="16"/>
                    </a:cubicBezTo>
                    <a:cubicBezTo>
                      <a:pt x="41" y="16"/>
                      <a:pt x="41" y="17"/>
                      <a:pt x="42" y="17"/>
                    </a:cubicBezTo>
                    <a:cubicBezTo>
                      <a:pt x="44" y="17"/>
                      <a:pt x="44" y="17"/>
                      <a:pt x="44" y="17"/>
                    </a:cubicBezTo>
                    <a:cubicBezTo>
                      <a:pt x="45" y="17"/>
                      <a:pt x="45" y="16"/>
                      <a:pt x="45" y="16"/>
                    </a:cubicBezTo>
                    <a:lnTo>
                      <a:pt x="45" y="5"/>
                    </a:lnTo>
                    <a:close/>
                    <a:moveTo>
                      <a:pt x="55" y="33"/>
                    </a:moveTo>
                    <a:cubicBezTo>
                      <a:pt x="55" y="23"/>
                      <a:pt x="55" y="23"/>
                      <a:pt x="55" y="23"/>
                    </a:cubicBezTo>
                    <a:cubicBezTo>
                      <a:pt x="44" y="23"/>
                      <a:pt x="44" y="23"/>
                      <a:pt x="44" y="23"/>
                    </a:cubicBezTo>
                    <a:cubicBezTo>
                      <a:pt x="44" y="33"/>
                      <a:pt x="44" y="33"/>
                      <a:pt x="44" y="33"/>
                    </a:cubicBezTo>
                    <a:lnTo>
                      <a:pt x="55" y="33"/>
                    </a:lnTo>
                    <a:close/>
                    <a:moveTo>
                      <a:pt x="55" y="47"/>
                    </a:moveTo>
                    <a:cubicBezTo>
                      <a:pt x="55" y="35"/>
                      <a:pt x="55" y="35"/>
                      <a:pt x="55" y="35"/>
                    </a:cubicBezTo>
                    <a:cubicBezTo>
                      <a:pt x="44" y="35"/>
                      <a:pt x="44" y="35"/>
                      <a:pt x="44" y="35"/>
                    </a:cubicBezTo>
                    <a:cubicBezTo>
                      <a:pt x="44" y="47"/>
                      <a:pt x="44" y="47"/>
                      <a:pt x="44" y="47"/>
                    </a:cubicBezTo>
                    <a:lnTo>
                      <a:pt x="55" y="47"/>
                    </a:lnTo>
                    <a:close/>
                    <a:moveTo>
                      <a:pt x="55" y="59"/>
                    </a:moveTo>
                    <a:cubicBezTo>
                      <a:pt x="55" y="49"/>
                      <a:pt x="55" y="49"/>
                      <a:pt x="55" y="49"/>
                    </a:cubicBezTo>
                    <a:cubicBezTo>
                      <a:pt x="44" y="49"/>
                      <a:pt x="44" y="49"/>
                      <a:pt x="44" y="49"/>
                    </a:cubicBezTo>
                    <a:cubicBezTo>
                      <a:pt x="44" y="59"/>
                      <a:pt x="44" y="59"/>
                      <a:pt x="44" y="59"/>
                    </a:cubicBezTo>
                    <a:lnTo>
                      <a:pt x="55" y="59"/>
                    </a:lnTo>
                    <a:close/>
                  </a:path>
                </a:pathLst>
              </a:custGeom>
              <a:solidFill>
                <a:schemeClr val="bg1"/>
              </a:solidFill>
              <a:ln w="9525">
                <a:noFill/>
                <a:round/>
              </a:ln>
            </p:spPr>
            <p:txBody>
              <a:bodyPr anchor="ctr"/>
              <a:lstStyle/>
              <a:p>
                <a:pPr algn="ctr"/>
                <a:endParaRPr>
                  <a:solidFill>
                    <a:schemeClr val="bg1">
                      <a:lumMod val="50000"/>
                    </a:schemeClr>
                  </a:solidFill>
                  <a:latin typeface="微软雅黑" panose="020B0503020204020204" pitchFamily="34" charset="-122"/>
                  <a:ea typeface="微软雅黑" panose="020B0503020204020204" pitchFamily="34" charset="-122"/>
                </a:endParaRPr>
              </a:p>
            </p:txBody>
          </p:sp>
        </p:grpSp>
        <p:grpSp>
          <p:nvGrpSpPr>
            <p:cNvPr id="9" name="组合 8"/>
            <p:cNvGrpSpPr/>
            <p:nvPr/>
          </p:nvGrpSpPr>
          <p:grpSpPr>
            <a:xfrm>
              <a:off x="1919536" y="3684594"/>
              <a:ext cx="2639700" cy="891638"/>
              <a:chOff x="1918379" y="1734048"/>
              <a:chExt cx="2348822" cy="891638"/>
            </a:xfrm>
          </p:grpSpPr>
          <p:sp>
            <p:nvSpPr>
              <p:cNvPr id="10" name="文本框 14"/>
              <p:cNvSpPr txBox="1"/>
              <p:nvPr/>
            </p:nvSpPr>
            <p:spPr>
              <a:xfrm>
                <a:off x="1918379" y="2071688"/>
                <a:ext cx="2348822" cy="553998"/>
              </a:xfrm>
              <a:prstGeom prst="rect">
                <a:avLst/>
              </a:prstGeom>
              <a:noFill/>
            </p:spPr>
            <p:txBody>
              <a:bodyPr wrap="square" rIns="360000" anchor="t" anchorCtr="0">
                <a:normAutofit fontScale="92500" lnSpcReduction="10000"/>
              </a:bodyPr>
              <a:lstStyle/>
              <a:p>
                <a:pPr algn="r">
                  <a:lnSpc>
                    <a:spcPct val="120000"/>
                  </a:lnSpc>
                </a:pPr>
                <a:r>
                  <a:rPr lang="zh-CN" altLang="en-US" sz="1000">
                    <a:solidFill>
                      <a:schemeClr val="bg1">
                        <a:lumMod val="50000"/>
                      </a:schemeClr>
                    </a:solidFill>
                    <a:latin typeface="微软雅黑" panose="020B0503020204020204" pitchFamily="34" charset="-122"/>
                    <a:ea typeface="微软雅黑" panose="020B0503020204020204" pitchFamily="34" charset="-122"/>
                  </a:rPr>
                  <a:t>此部分内容作为文字排版占位显示 （建议使用主题字体）</a:t>
                </a:r>
              </a:p>
            </p:txBody>
          </p:sp>
          <p:sp>
            <p:nvSpPr>
              <p:cNvPr id="11" name="矩形 10"/>
              <p:cNvSpPr/>
              <p:nvPr/>
            </p:nvSpPr>
            <p:spPr>
              <a:xfrm>
                <a:off x="2985227" y="1734048"/>
                <a:ext cx="1281974" cy="323165"/>
              </a:xfrm>
              <a:prstGeom prst="rect">
                <a:avLst/>
              </a:prstGeom>
            </p:spPr>
            <p:txBody>
              <a:bodyPr wrap="none" lIns="0" tIns="0" rIns="360000" bIns="0" anchor="b" anchorCtr="0">
                <a:normAutofit/>
              </a:bodyPr>
              <a:lstStyle/>
              <a:p>
                <a:pPr algn="r"/>
                <a:r>
                  <a:rPr lang="zh-CN" altLang="en-US" sz="1400" b="1">
                    <a:solidFill>
                      <a:schemeClr val="bg1">
                        <a:lumMod val="50000"/>
                      </a:schemeClr>
                    </a:solidFill>
                    <a:latin typeface="微软雅黑" panose="020B0503020204020204" pitchFamily="34" charset="-122"/>
                    <a:ea typeface="微软雅黑" panose="020B0503020204020204" pitchFamily="34" charset="-122"/>
                  </a:rPr>
                  <a:t>标题文本预设</a:t>
                </a:r>
              </a:p>
            </p:txBody>
          </p:sp>
        </p:grpSp>
      </p:grpSp>
      <p:sp>
        <p:nvSpPr>
          <p:cNvPr id="29" name="文本框 28"/>
          <p:cNvSpPr txBox="1"/>
          <p:nvPr/>
        </p:nvSpPr>
        <p:spPr>
          <a:xfrm>
            <a:off x="356595" y="279140"/>
            <a:ext cx="4468411" cy="369300"/>
          </a:xfrm>
          <a:prstGeom prst="rect">
            <a:avLst/>
          </a:prstGeom>
          <a:noFill/>
        </p:spPr>
        <p:txBody>
          <a:bodyPr wrap="square" lIns="121889" tIns="60944" rIns="121889" bIns="60944" rtlCol="0">
            <a:spAutoFit/>
          </a:bodyPr>
          <a:lstStyle>
            <a:defPPr>
              <a:defRPr lang="zh-CN"/>
            </a:defPPr>
            <a:lvl1pPr algn="ctr">
              <a:defRPr sz="8800" b="1">
                <a:gradFill>
                  <a:gsLst>
                    <a:gs pos="0">
                      <a:srgbClr val="00B0F0"/>
                    </a:gs>
                    <a:gs pos="100000">
                      <a:schemeClr val="tx2">
                        <a:lumMod val="50000"/>
                      </a:schemeClr>
                    </a:gs>
                  </a:gsLst>
                  <a:lin ang="2400000" scaled="0"/>
                </a:gradFill>
                <a:effectLst>
                  <a:outerShdw blurRad="317500" dist="165100" dir="2700000" algn="tl" rotWithShape="0">
                    <a:prstClr val="black">
                      <a:alpha val="60000"/>
                    </a:prstClr>
                  </a:outerShdw>
                </a:effectLst>
                <a:latin typeface="Yuanti SC" charset="-122"/>
                <a:ea typeface="Yuanti SC" charset="-122"/>
                <a:cs typeface="Yuanti SC" charset="-122"/>
              </a:defRPr>
            </a:lvl1pPr>
          </a:lstStyle>
          <a:p>
            <a:pPr algn="l"/>
            <a:r>
              <a:rPr lang="zh-CN" altLang="en-US" sz="1600" dirty="0" smtClean="0">
                <a:solidFill>
                  <a:schemeClr val="tx1">
                    <a:lumMod val="75000"/>
                    <a:lumOff val="25000"/>
                  </a:schemeClr>
                </a:solidFill>
                <a:effectLst/>
              </a:rPr>
              <a:t>点击</a:t>
            </a:r>
            <a:r>
              <a:rPr lang="zh-CN" altLang="en-US" sz="1600" dirty="0">
                <a:solidFill>
                  <a:schemeClr val="tx1">
                    <a:lumMod val="75000"/>
                    <a:lumOff val="25000"/>
                  </a:schemeClr>
                </a:solidFill>
                <a:effectLst/>
              </a:rPr>
              <a:t>此处添加副标题</a:t>
            </a:r>
          </a:p>
        </p:txBody>
      </p:sp>
    </p:spTree>
  </p:cSld>
  <p:clrMapOvr>
    <a:masterClrMapping/>
  </p:clrMapOvr>
  <mc:AlternateContent xmlns:mc="http://schemas.openxmlformats.org/markup-compatibility/2006" xmlns:p14="http://schemas.microsoft.com/office/powerpoint/2010/main">
    <mc:Choice Requires="p14">
      <p:transition spd="slow" p14:dur="1500" advClick="0" advTm="0">
        <p:cover/>
      </p:transition>
    </mc:Choice>
    <mc:Fallback xmlns="">
      <p:transition spd="slow" advClick="0" advTm="0">
        <p:cov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wipe(down)">
                                      <p:cBhvr>
                                        <p:cTn id="11" dur="500"/>
                                        <p:tgtEl>
                                          <p:spTgt spid="7"/>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down)">
                                      <p:cBhvr>
                                        <p:cTn id="15"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组合 18"/>
          <p:cNvGrpSpPr/>
          <p:nvPr/>
        </p:nvGrpSpPr>
        <p:grpSpPr bwMode="auto">
          <a:xfrm>
            <a:off x="5112378" y="1477566"/>
            <a:ext cx="1375938" cy="1776413"/>
            <a:chOff x="6816180" y="1969980"/>
            <a:chExt cx="1835901" cy="2368769"/>
          </a:xfrm>
        </p:grpSpPr>
        <p:sp>
          <p:nvSpPr>
            <p:cNvPr id="5" name="Freeform 8"/>
            <p:cNvSpPr/>
            <p:nvPr/>
          </p:nvSpPr>
          <p:spPr bwMode="auto">
            <a:xfrm>
              <a:off x="6832061" y="1969980"/>
              <a:ext cx="1786669" cy="2062353"/>
            </a:xfrm>
            <a:custGeom>
              <a:avLst/>
              <a:gdLst>
                <a:gd name="T0" fmla="*/ 413 w 858"/>
                <a:gd name="T1" fmla="*/ 0 h 991"/>
                <a:gd name="T2" fmla="*/ 0 w 858"/>
                <a:gd name="T3" fmla="*/ 991 h 991"/>
                <a:gd name="T4" fmla="*/ 858 w 858"/>
                <a:gd name="T5" fmla="*/ 991 h 991"/>
                <a:gd name="T6" fmla="*/ 413 w 858"/>
                <a:gd name="T7" fmla="*/ 0 h 991"/>
              </a:gdLst>
              <a:ahLst/>
              <a:cxnLst>
                <a:cxn ang="0">
                  <a:pos x="T0" y="T1"/>
                </a:cxn>
                <a:cxn ang="0">
                  <a:pos x="T2" y="T3"/>
                </a:cxn>
                <a:cxn ang="0">
                  <a:pos x="T4" y="T5"/>
                </a:cxn>
                <a:cxn ang="0">
                  <a:pos x="T6" y="T7"/>
                </a:cxn>
              </a:cxnLst>
              <a:rect l="0" t="0" r="r" b="b"/>
              <a:pathLst>
                <a:path w="858" h="991">
                  <a:moveTo>
                    <a:pt x="413" y="0"/>
                  </a:moveTo>
                  <a:lnTo>
                    <a:pt x="0" y="991"/>
                  </a:lnTo>
                  <a:lnTo>
                    <a:pt x="858" y="991"/>
                  </a:lnTo>
                  <a:lnTo>
                    <a:pt x="413" y="0"/>
                  </a:lnTo>
                  <a:close/>
                </a:path>
              </a:pathLst>
            </a:custGeom>
            <a:noFill/>
            <a:ln w="4" cap="flat">
              <a:solidFill>
                <a:srgbClr val="C1C7D0"/>
              </a:solidFill>
              <a:prstDash val="solid"/>
              <a:miter lim="800000"/>
            </a:ln>
          </p:spPr>
          <p:txBody>
            <a:bodyPr lIns="121882" tIns="60941" rIns="121882" bIns="60941"/>
            <a:lstStyle/>
            <a:p>
              <a:pPr defTabSz="685165">
                <a:defRPr/>
              </a:pPr>
              <a:endParaRPr lang="en-US" sz="1800" kern="0" dirty="0">
                <a:solidFill>
                  <a:prstClr val="black"/>
                </a:solidFill>
                <a:sym typeface="Arial" panose="020B0604020202020204" pitchFamily="34" charset="0"/>
              </a:endParaRPr>
            </a:p>
          </p:txBody>
        </p:sp>
        <p:sp>
          <p:nvSpPr>
            <p:cNvPr id="7" name="Freeform 10"/>
            <p:cNvSpPr/>
            <p:nvPr/>
          </p:nvSpPr>
          <p:spPr bwMode="auto">
            <a:xfrm>
              <a:off x="6816180" y="4038683"/>
              <a:ext cx="1835901" cy="300066"/>
            </a:xfrm>
            <a:custGeom>
              <a:avLst/>
              <a:gdLst>
                <a:gd name="T0" fmla="*/ 0 w 972"/>
                <a:gd name="T1" fmla="*/ 4 h 159"/>
                <a:gd name="T2" fmla="*/ 26 w 972"/>
                <a:gd name="T3" fmla="*/ 60 h 159"/>
                <a:gd name="T4" fmla="*/ 150 w 972"/>
                <a:gd name="T5" fmla="*/ 116 h 159"/>
                <a:gd name="T6" fmla="*/ 155 w 972"/>
                <a:gd name="T7" fmla="*/ 159 h 159"/>
                <a:gd name="T8" fmla="*/ 821 w 972"/>
                <a:gd name="T9" fmla="*/ 151 h 159"/>
                <a:gd name="T10" fmla="*/ 821 w 972"/>
                <a:gd name="T11" fmla="*/ 112 h 159"/>
                <a:gd name="T12" fmla="*/ 946 w 972"/>
                <a:gd name="T13" fmla="*/ 69 h 159"/>
                <a:gd name="T14" fmla="*/ 972 w 972"/>
                <a:gd name="T15" fmla="*/ 0 h 159"/>
                <a:gd name="T16" fmla="*/ 0 w 972"/>
                <a:gd name="T17" fmla="*/ 4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72" h="159">
                  <a:moveTo>
                    <a:pt x="0" y="4"/>
                  </a:moveTo>
                  <a:cubicBezTo>
                    <a:pt x="0" y="4"/>
                    <a:pt x="3" y="42"/>
                    <a:pt x="26" y="60"/>
                  </a:cubicBezTo>
                  <a:cubicBezTo>
                    <a:pt x="49" y="79"/>
                    <a:pt x="150" y="116"/>
                    <a:pt x="150" y="116"/>
                  </a:cubicBezTo>
                  <a:cubicBezTo>
                    <a:pt x="155" y="159"/>
                    <a:pt x="155" y="159"/>
                    <a:pt x="155" y="159"/>
                  </a:cubicBezTo>
                  <a:cubicBezTo>
                    <a:pt x="821" y="151"/>
                    <a:pt x="821" y="151"/>
                    <a:pt x="821" y="151"/>
                  </a:cubicBezTo>
                  <a:cubicBezTo>
                    <a:pt x="821" y="112"/>
                    <a:pt x="821" y="112"/>
                    <a:pt x="821" y="112"/>
                  </a:cubicBezTo>
                  <a:cubicBezTo>
                    <a:pt x="821" y="112"/>
                    <a:pt x="923" y="88"/>
                    <a:pt x="946" y="69"/>
                  </a:cubicBezTo>
                  <a:cubicBezTo>
                    <a:pt x="969" y="50"/>
                    <a:pt x="972" y="0"/>
                    <a:pt x="972" y="0"/>
                  </a:cubicBezTo>
                  <a:lnTo>
                    <a:pt x="0" y="4"/>
                  </a:lnTo>
                  <a:close/>
                </a:path>
              </a:pathLst>
            </a:custGeom>
            <a:solidFill>
              <a:schemeClr val="accent3"/>
            </a:solidFill>
            <a:ln w="4" cap="flat">
              <a:noFill/>
              <a:prstDash val="solid"/>
              <a:miter lim="800000"/>
            </a:ln>
          </p:spPr>
          <p:txBody>
            <a:bodyPr lIns="121882" tIns="60941" rIns="121882" bIns="60941"/>
            <a:lstStyle/>
            <a:p>
              <a:pPr defTabSz="685165">
                <a:defRPr/>
              </a:pPr>
              <a:endParaRPr lang="en-US" sz="1800" kern="0" dirty="0">
                <a:solidFill>
                  <a:prstClr val="black"/>
                </a:solidFill>
                <a:sym typeface="Arial" panose="020B0604020202020204" pitchFamily="34" charset="0"/>
              </a:endParaRPr>
            </a:p>
          </p:txBody>
        </p:sp>
      </p:grpSp>
      <p:grpSp>
        <p:nvGrpSpPr>
          <p:cNvPr id="14" name="组合 17"/>
          <p:cNvGrpSpPr/>
          <p:nvPr/>
        </p:nvGrpSpPr>
        <p:grpSpPr bwMode="auto">
          <a:xfrm>
            <a:off x="2404542" y="2189560"/>
            <a:ext cx="1375938" cy="1776413"/>
            <a:chOff x="3204743" y="2919152"/>
            <a:chExt cx="1835901" cy="2368771"/>
          </a:xfrm>
        </p:grpSpPr>
        <p:sp>
          <p:nvSpPr>
            <p:cNvPr id="4" name="Freeform 7"/>
            <p:cNvSpPr/>
            <p:nvPr/>
          </p:nvSpPr>
          <p:spPr bwMode="auto">
            <a:xfrm>
              <a:off x="3219036" y="2919152"/>
              <a:ext cx="1786669" cy="2060767"/>
            </a:xfrm>
            <a:custGeom>
              <a:avLst/>
              <a:gdLst>
                <a:gd name="T0" fmla="*/ 415 w 858"/>
                <a:gd name="T1" fmla="*/ 0 h 990"/>
                <a:gd name="T2" fmla="*/ 0 w 858"/>
                <a:gd name="T3" fmla="*/ 990 h 990"/>
                <a:gd name="T4" fmla="*/ 858 w 858"/>
                <a:gd name="T5" fmla="*/ 990 h 990"/>
                <a:gd name="T6" fmla="*/ 415 w 858"/>
                <a:gd name="T7" fmla="*/ 0 h 990"/>
              </a:gdLst>
              <a:ahLst/>
              <a:cxnLst>
                <a:cxn ang="0">
                  <a:pos x="T0" y="T1"/>
                </a:cxn>
                <a:cxn ang="0">
                  <a:pos x="T2" y="T3"/>
                </a:cxn>
                <a:cxn ang="0">
                  <a:pos x="T4" y="T5"/>
                </a:cxn>
                <a:cxn ang="0">
                  <a:pos x="T6" y="T7"/>
                </a:cxn>
              </a:cxnLst>
              <a:rect l="0" t="0" r="r" b="b"/>
              <a:pathLst>
                <a:path w="858" h="990">
                  <a:moveTo>
                    <a:pt x="415" y="0"/>
                  </a:moveTo>
                  <a:lnTo>
                    <a:pt x="0" y="990"/>
                  </a:lnTo>
                  <a:lnTo>
                    <a:pt x="858" y="990"/>
                  </a:lnTo>
                  <a:lnTo>
                    <a:pt x="415" y="0"/>
                  </a:lnTo>
                  <a:close/>
                </a:path>
              </a:pathLst>
            </a:custGeom>
            <a:noFill/>
            <a:ln w="4" cap="flat">
              <a:solidFill>
                <a:srgbClr val="C1C7D0"/>
              </a:solidFill>
              <a:prstDash val="solid"/>
              <a:miter lim="800000"/>
            </a:ln>
          </p:spPr>
          <p:txBody>
            <a:bodyPr lIns="121882" tIns="60941" rIns="121882" bIns="60941"/>
            <a:lstStyle/>
            <a:p>
              <a:pPr defTabSz="685165">
                <a:defRPr/>
              </a:pPr>
              <a:endParaRPr lang="en-US" sz="1800" kern="0" dirty="0">
                <a:solidFill>
                  <a:prstClr val="black"/>
                </a:solidFill>
                <a:sym typeface="Arial" panose="020B0604020202020204" pitchFamily="34" charset="0"/>
              </a:endParaRPr>
            </a:p>
          </p:txBody>
        </p:sp>
        <p:sp>
          <p:nvSpPr>
            <p:cNvPr id="8" name="Freeform 11"/>
            <p:cNvSpPr/>
            <p:nvPr/>
          </p:nvSpPr>
          <p:spPr bwMode="auto">
            <a:xfrm>
              <a:off x="3204743" y="4987857"/>
              <a:ext cx="1835901" cy="300066"/>
            </a:xfrm>
            <a:custGeom>
              <a:avLst/>
              <a:gdLst>
                <a:gd name="T0" fmla="*/ 0 w 972"/>
                <a:gd name="T1" fmla="*/ 4 h 159"/>
                <a:gd name="T2" fmla="*/ 26 w 972"/>
                <a:gd name="T3" fmla="*/ 60 h 159"/>
                <a:gd name="T4" fmla="*/ 151 w 972"/>
                <a:gd name="T5" fmla="*/ 116 h 159"/>
                <a:gd name="T6" fmla="*/ 155 w 972"/>
                <a:gd name="T7" fmla="*/ 159 h 159"/>
                <a:gd name="T8" fmla="*/ 822 w 972"/>
                <a:gd name="T9" fmla="*/ 150 h 159"/>
                <a:gd name="T10" fmla="*/ 822 w 972"/>
                <a:gd name="T11" fmla="*/ 112 h 159"/>
                <a:gd name="T12" fmla="*/ 947 w 972"/>
                <a:gd name="T13" fmla="*/ 69 h 159"/>
                <a:gd name="T14" fmla="*/ 972 w 972"/>
                <a:gd name="T15" fmla="*/ 0 h 159"/>
                <a:gd name="T16" fmla="*/ 0 w 972"/>
                <a:gd name="T17" fmla="*/ 4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72" h="159">
                  <a:moveTo>
                    <a:pt x="0" y="4"/>
                  </a:moveTo>
                  <a:cubicBezTo>
                    <a:pt x="0" y="4"/>
                    <a:pt x="3" y="41"/>
                    <a:pt x="26" y="60"/>
                  </a:cubicBezTo>
                  <a:cubicBezTo>
                    <a:pt x="49" y="79"/>
                    <a:pt x="151" y="116"/>
                    <a:pt x="151" y="116"/>
                  </a:cubicBezTo>
                  <a:cubicBezTo>
                    <a:pt x="155" y="159"/>
                    <a:pt x="155" y="159"/>
                    <a:pt x="155" y="159"/>
                  </a:cubicBezTo>
                  <a:cubicBezTo>
                    <a:pt x="822" y="150"/>
                    <a:pt x="822" y="150"/>
                    <a:pt x="822" y="150"/>
                  </a:cubicBezTo>
                  <a:cubicBezTo>
                    <a:pt x="822" y="112"/>
                    <a:pt x="822" y="112"/>
                    <a:pt x="822" y="112"/>
                  </a:cubicBezTo>
                  <a:cubicBezTo>
                    <a:pt x="822" y="112"/>
                    <a:pt x="924" y="87"/>
                    <a:pt x="947" y="69"/>
                  </a:cubicBezTo>
                  <a:cubicBezTo>
                    <a:pt x="970" y="50"/>
                    <a:pt x="972" y="0"/>
                    <a:pt x="972" y="0"/>
                  </a:cubicBezTo>
                  <a:lnTo>
                    <a:pt x="0" y="4"/>
                  </a:lnTo>
                  <a:close/>
                </a:path>
              </a:pathLst>
            </a:custGeom>
            <a:solidFill>
              <a:schemeClr val="accent1"/>
            </a:solidFill>
            <a:ln w="4" cap="flat">
              <a:noFill/>
              <a:prstDash val="solid"/>
              <a:miter lim="800000"/>
            </a:ln>
          </p:spPr>
          <p:txBody>
            <a:bodyPr lIns="121882" tIns="60941" rIns="121882" bIns="60941"/>
            <a:lstStyle/>
            <a:p>
              <a:pPr defTabSz="685165">
                <a:defRPr/>
              </a:pPr>
              <a:endParaRPr lang="en-US" sz="1800" kern="0" dirty="0">
                <a:solidFill>
                  <a:prstClr val="black"/>
                </a:solidFill>
                <a:sym typeface="Arial" panose="020B0604020202020204" pitchFamily="34" charset="0"/>
              </a:endParaRPr>
            </a:p>
          </p:txBody>
        </p:sp>
      </p:grpSp>
      <p:grpSp>
        <p:nvGrpSpPr>
          <p:cNvPr id="15" name="组合 16"/>
          <p:cNvGrpSpPr/>
          <p:nvPr/>
        </p:nvGrpSpPr>
        <p:grpSpPr bwMode="auto">
          <a:xfrm>
            <a:off x="2952060" y="1296591"/>
            <a:ext cx="2919702" cy="3161109"/>
            <a:chOff x="3935356" y="1728523"/>
            <a:chExt cx="3894525" cy="4215078"/>
          </a:xfrm>
          <a:solidFill>
            <a:schemeClr val="accent2"/>
          </a:solidFill>
        </p:grpSpPr>
        <p:sp>
          <p:nvSpPr>
            <p:cNvPr id="2" name="Freeform 5"/>
            <p:cNvSpPr/>
            <p:nvPr/>
          </p:nvSpPr>
          <p:spPr bwMode="auto">
            <a:xfrm>
              <a:off x="3976635" y="1920622"/>
              <a:ext cx="3578582" cy="947798"/>
            </a:xfrm>
            <a:custGeom>
              <a:avLst/>
              <a:gdLst>
                <a:gd name="T0" fmla="*/ 0 w 1719"/>
                <a:gd name="T1" fmla="*/ 456 h 456"/>
                <a:gd name="T2" fmla="*/ 1719 w 1719"/>
                <a:gd name="T3" fmla="*/ 0 h 456"/>
                <a:gd name="T4" fmla="*/ 0 w 1719"/>
                <a:gd name="T5" fmla="*/ 456 h 456"/>
              </a:gdLst>
              <a:ahLst/>
              <a:cxnLst>
                <a:cxn ang="0">
                  <a:pos x="T0" y="T1"/>
                </a:cxn>
                <a:cxn ang="0">
                  <a:pos x="T2" y="T3"/>
                </a:cxn>
                <a:cxn ang="0">
                  <a:pos x="T4" y="T5"/>
                </a:cxn>
              </a:cxnLst>
              <a:rect l="0" t="0" r="r" b="b"/>
              <a:pathLst>
                <a:path w="1719" h="456">
                  <a:moveTo>
                    <a:pt x="0" y="456"/>
                  </a:moveTo>
                  <a:lnTo>
                    <a:pt x="1719" y="0"/>
                  </a:lnTo>
                  <a:lnTo>
                    <a:pt x="0" y="456"/>
                  </a:lnTo>
                  <a:close/>
                </a:path>
              </a:pathLst>
            </a:custGeom>
            <a:grpFill/>
            <a:ln>
              <a:noFill/>
            </a:ln>
          </p:spPr>
          <p:txBody>
            <a:bodyPr lIns="121882" tIns="60941" rIns="121882" bIns="60941"/>
            <a:lstStyle/>
            <a:p>
              <a:pPr defTabSz="685165">
                <a:defRPr/>
              </a:pPr>
              <a:endParaRPr lang="en-US" sz="1800" kern="0" dirty="0">
                <a:solidFill>
                  <a:prstClr val="black"/>
                </a:solidFill>
                <a:sym typeface="Arial" panose="020B0604020202020204" pitchFamily="34" charset="0"/>
              </a:endParaRPr>
            </a:p>
          </p:txBody>
        </p:sp>
        <p:sp>
          <p:nvSpPr>
            <p:cNvPr id="3" name="Line 6"/>
            <p:cNvSpPr>
              <a:spLocks noChangeShapeType="1"/>
            </p:cNvSpPr>
            <p:nvPr/>
          </p:nvSpPr>
          <p:spPr bwMode="auto">
            <a:xfrm flipV="1">
              <a:off x="3976635" y="1920622"/>
              <a:ext cx="3578582" cy="947798"/>
            </a:xfrm>
            <a:prstGeom prst="line">
              <a:avLst/>
            </a:prstGeom>
            <a:grpFill/>
            <a:ln w="57150" cap="rnd">
              <a:solidFill>
                <a:schemeClr val="accent2"/>
              </a:solidFill>
              <a:prstDash val="solid"/>
              <a:round/>
            </a:ln>
          </p:spPr>
          <p:txBody>
            <a:bodyPr lIns="121882" tIns="60941" rIns="121882" bIns="60941"/>
            <a:lstStyle/>
            <a:p>
              <a:pPr defTabSz="685165">
                <a:defRPr/>
              </a:pPr>
              <a:endParaRPr lang="en-US" sz="1800" kern="0" dirty="0">
                <a:solidFill>
                  <a:prstClr val="black"/>
                </a:solidFill>
                <a:sym typeface="Arial" panose="020B0604020202020204" pitchFamily="34" charset="0"/>
              </a:endParaRPr>
            </a:p>
          </p:txBody>
        </p:sp>
        <p:sp>
          <p:nvSpPr>
            <p:cNvPr id="6" name="Oval 9"/>
            <p:cNvSpPr>
              <a:spLocks noChangeArrowheads="1"/>
            </p:cNvSpPr>
            <p:nvPr/>
          </p:nvSpPr>
          <p:spPr bwMode="auto">
            <a:xfrm>
              <a:off x="7536165" y="1728523"/>
              <a:ext cx="293716" cy="292118"/>
            </a:xfrm>
            <a:prstGeom prst="ellipse">
              <a:avLst/>
            </a:prstGeom>
            <a:grpFill/>
            <a:ln w="4" cap="flat">
              <a:noFill/>
              <a:prstDash val="solid"/>
              <a:miter lim="800000"/>
            </a:ln>
          </p:spPr>
          <p:txBody>
            <a:bodyPr lIns="121882" tIns="60941" rIns="121882" bIns="60941"/>
            <a:lstStyle/>
            <a:p>
              <a:pPr defTabSz="685165">
                <a:defRPr/>
              </a:pPr>
              <a:endParaRPr lang="en-US" sz="1800" kern="0" dirty="0">
                <a:solidFill>
                  <a:prstClr val="black"/>
                </a:solidFill>
                <a:sym typeface="Arial" panose="020B0604020202020204" pitchFamily="34" charset="0"/>
              </a:endParaRPr>
            </a:p>
          </p:txBody>
        </p:sp>
        <p:sp>
          <p:nvSpPr>
            <p:cNvPr id="9" name="Oval 12"/>
            <p:cNvSpPr>
              <a:spLocks noChangeArrowheads="1"/>
            </p:cNvSpPr>
            <p:nvPr/>
          </p:nvSpPr>
          <p:spPr bwMode="auto">
            <a:xfrm>
              <a:off x="3935356" y="2719186"/>
              <a:ext cx="303242" cy="304819"/>
            </a:xfrm>
            <a:prstGeom prst="ellipse">
              <a:avLst/>
            </a:prstGeom>
            <a:grpFill/>
            <a:ln w="4" cap="flat">
              <a:noFill/>
              <a:prstDash val="solid"/>
              <a:miter lim="800000"/>
            </a:ln>
          </p:spPr>
          <p:txBody>
            <a:bodyPr lIns="121882" tIns="60941" rIns="121882" bIns="60941"/>
            <a:lstStyle/>
            <a:p>
              <a:pPr defTabSz="685165">
                <a:defRPr/>
              </a:pPr>
              <a:endParaRPr lang="en-US" sz="1800" kern="0" dirty="0">
                <a:solidFill>
                  <a:prstClr val="black"/>
                </a:solidFill>
                <a:sym typeface="Arial" panose="020B0604020202020204" pitchFamily="34" charset="0"/>
              </a:endParaRPr>
            </a:p>
          </p:txBody>
        </p:sp>
        <p:sp>
          <p:nvSpPr>
            <p:cNvPr id="10" name="Freeform 13"/>
            <p:cNvSpPr/>
            <p:nvPr/>
          </p:nvSpPr>
          <p:spPr bwMode="auto">
            <a:xfrm>
              <a:off x="4813330" y="1876169"/>
              <a:ext cx="2171916" cy="4067432"/>
            </a:xfrm>
            <a:custGeom>
              <a:avLst/>
              <a:gdLst>
                <a:gd name="T0" fmla="*/ 1130 w 1150"/>
                <a:gd name="T1" fmla="*/ 1860 h 2153"/>
                <a:gd name="T2" fmla="*/ 1081 w 1150"/>
                <a:gd name="T3" fmla="*/ 1835 h 2153"/>
                <a:gd name="T4" fmla="*/ 737 w 1150"/>
                <a:gd name="T5" fmla="*/ 1763 h 2153"/>
                <a:gd name="T6" fmla="*/ 737 w 1150"/>
                <a:gd name="T7" fmla="*/ 1459 h 2153"/>
                <a:gd name="T8" fmla="*/ 685 w 1150"/>
                <a:gd name="T9" fmla="*/ 1459 h 2153"/>
                <a:gd name="T10" fmla="*/ 685 w 1150"/>
                <a:gd name="T11" fmla="*/ 1433 h 2153"/>
                <a:gd name="T12" fmla="*/ 657 w 1150"/>
                <a:gd name="T13" fmla="*/ 1433 h 2153"/>
                <a:gd name="T14" fmla="*/ 657 w 1150"/>
                <a:gd name="T15" fmla="*/ 1215 h 2153"/>
                <a:gd name="T16" fmla="*/ 634 w 1150"/>
                <a:gd name="T17" fmla="*/ 1215 h 2153"/>
                <a:gd name="T18" fmla="*/ 634 w 1150"/>
                <a:gd name="T19" fmla="*/ 484 h 2153"/>
                <a:gd name="T20" fmla="*/ 672 w 1150"/>
                <a:gd name="T21" fmla="*/ 484 h 2153"/>
                <a:gd name="T22" fmla="*/ 728 w 1150"/>
                <a:gd name="T23" fmla="*/ 441 h 2153"/>
                <a:gd name="T24" fmla="*/ 672 w 1150"/>
                <a:gd name="T25" fmla="*/ 398 h 2153"/>
                <a:gd name="T26" fmla="*/ 634 w 1150"/>
                <a:gd name="T27" fmla="*/ 398 h 2153"/>
                <a:gd name="T28" fmla="*/ 634 w 1150"/>
                <a:gd name="T29" fmla="*/ 125 h 2153"/>
                <a:gd name="T30" fmla="*/ 654 w 1150"/>
                <a:gd name="T31" fmla="*/ 74 h 2153"/>
                <a:gd name="T32" fmla="*/ 579 w 1150"/>
                <a:gd name="T33" fmla="*/ 0 h 2153"/>
                <a:gd name="T34" fmla="*/ 505 w 1150"/>
                <a:gd name="T35" fmla="*/ 74 h 2153"/>
                <a:gd name="T36" fmla="*/ 527 w 1150"/>
                <a:gd name="T37" fmla="*/ 128 h 2153"/>
                <a:gd name="T38" fmla="*/ 525 w 1150"/>
                <a:gd name="T39" fmla="*/ 128 h 2153"/>
                <a:gd name="T40" fmla="*/ 525 w 1150"/>
                <a:gd name="T41" fmla="*/ 398 h 2153"/>
                <a:gd name="T42" fmla="*/ 492 w 1150"/>
                <a:gd name="T43" fmla="*/ 398 h 2153"/>
                <a:gd name="T44" fmla="*/ 436 w 1150"/>
                <a:gd name="T45" fmla="*/ 441 h 2153"/>
                <a:gd name="T46" fmla="*/ 492 w 1150"/>
                <a:gd name="T47" fmla="*/ 484 h 2153"/>
                <a:gd name="T48" fmla="*/ 525 w 1150"/>
                <a:gd name="T49" fmla="*/ 484 h 2153"/>
                <a:gd name="T50" fmla="*/ 525 w 1150"/>
                <a:gd name="T51" fmla="*/ 1218 h 2153"/>
                <a:gd name="T52" fmla="*/ 502 w 1150"/>
                <a:gd name="T53" fmla="*/ 1218 h 2153"/>
                <a:gd name="T54" fmla="*/ 502 w 1150"/>
                <a:gd name="T55" fmla="*/ 1439 h 2153"/>
                <a:gd name="T56" fmla="*/ 470 w 1150"/>
                <a:gd name="T57" fmla="*/ 1439 h 2153"/>
                <a:gd name="T58" fmla="*/ 470 w 1150"/>
                <a:gd name="T59" fmla="*/ 1465 h 2153"/>
                <a:gd name="T60" fmla="*/ 424 w 1150"/>
                <a:gd name="T61" fmla="*/ 1465 h 2153"/>
                <a:gd name="T62" fmla="*/ 424 w 1150"/>
                <a:gd name="T63" fmla="*/ 1749 h 2153"/>
                <a:gd name="T64" fmla="*/ 83 w 1150"/>
                <a:gd name="T65" fmla="*/ 1823 h 2153"/>
                <a:gd name="T66" fmla="*/ 37 w 1150"/>
                <a:gd name="T67" fmla="*/ 1843 h 2153"/>
                <a:gd name="T68" fmla="*/ 0 w 1150"/>
                <a:gd name="T69" fmla="*/ 1886 h 2153"/>
                <a:gd name="T70" fmla="*/ 0 w 1150"/>
                <a:gd name="T71" fmla="*/ 2153 h 2153"/>
                <a:gd name="T72" fmla="*/ 1150 w 1150"/>
                <a:gd name="T73" fmla="*/ 2153 h 2153"/>
                <a:gd name="T74" fmla="*/ 1150 w 1150"/>
                <a:gd name="T75" fmla="*/ 1881 h 2153"/>
                <a:gd name="T76" fmla="*/ 1130 w 1150"/>
                <a:gd name="T77" fmla="*/ 1860 h 2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150" h="2153">
                  <a:moveTo>
                    <a:pt x="1130" y="1860"/>
                  </a:moveTo>
                  <a:cubicBezTo>
                    <a:pt x="1112" y="1840"/>
                    <a:pt x="1081" y="1835"/>
                    <a:pt x="1081" y="1835"/>
                  </a:cubicBezTo>
                  <a:cubicBezTo>
                    <a:pt x="737" y="1763"/>
                    <a:pt x="737" y="1763"/>
                    <a:pt x="737" y="1763"/>
                  </a:cubicBezTo>
                  <a:cubicBezTo>
                    <a:pt x="737" y="1459"/>
                    <a:pt x="737" y="1459"/>
                    <a:pt x="737" y="1459"/>
                  </a:cubicBezTo>
                  <a:cubicBezTo>
                    <a:pt x="685" y="1459"/>
                    <a:pt x="685" y="1459"/>
                    <a:pt x="685" y="1459"/>
                  </a:cubicBezTo>
                  <a:cubicBezTo>
                    <a:pt x="685" y="1433"/>
                    <a:pt x="685" y="1433"/>
                    <a:pt x="685" y="1433"/>
                  </a:cubicBezTo>
                  <a:cubicBezTo>
                    <a:pt x="657" y="1433"/>
                    <a:pt x="657" y="1433"/>
                    <a:pt x="657" y="1433"/>
                  </a:cubicBezTo>
                  <a:cubicBezTo>
                    <a:pt x="657" y="1215"/>
                    <a:pt x="657" y="1215"/>
                    <a:pt x="657" y="1215"/>
                  </a:cubicBezTo>
                  <a:cubicBezTo>
                    <a:pt x="634" y="1215"/>
                    <a:pt x="634" y="1215"/>
                    <a:pt x="634" y="1215"/>
                  </a:cubicBezTo>
                  <a:cubicBezTo>
                    <a:pt x="634" y="484"/>
                    <a:pt x="634" y="484"/>
                    <a:pt x="634" y="484"/>
                  </a:cubicBezTo>
                  <a:cubicBezTo>
                    <a:pt x="672" y="484"/>
                    <a:pt x="672" y="484"/>
                    <a:pt x="672" y="484"/>
                  </a:cubicBezTo>
                  <a:cubicBezTo>
                    <a:pt x="703" y="484"/>
                    <a:pt x="728" y="465"/>
                    <a:pt x="728" y="441"/>
                  </a:cubicBezTo>
                  <a:cubicBezTo>
                    <a:pt x="728" y="417"/>
                    <a:pt x="703" y="398"/>
                    <a:pt x="672" y="398"/>
                  </a:cubicBezTo>
                  <a:cubicBezTo>
                    <a:pt x="634" y="398"/>
                    <a:pt x="634" y="398"/>
                    <a:pt x="634" y="398"/>
                  </a:cubicBezTo>
                  <a:cubicBezTo>
                    <a:pt x="634" y="125"/>
                    <a:pt x="634" y="125"/>
                    <a:pt x="634" y="125"/>
                  </a:cubicBezTo>
                  <a:cubicBezTo>
                    <a:pt x="646" y="112"/>
                    <a:pt x="654" y="94"/>
                    <a:pt x="654" y="74"/>
                  </a:cubicBezTo>
                  <a:cubicBezTo>
                    <a:pt x="654" y="33"/>
                    <a:pt x="620" y="0"/>
                    <a:pt x="579" y="0"/>
                  </a:cubicBezTo>
                  <a:cubicBezTo>
                    <a:pt x="538" y="0"/>
                    <a:pt x="505" y="33"/>
                    <a:pt x="505" y="74"/>
                  </a:cubicBezTo>
                  <a:cubicBezTo>
                    <a:pt x="505" y="95"/>
                    <a:pt x="513" y="114"/>
                    <a:pt x="527" y="128"/>
                  </a:cubicBezTo>
                  <a:cubicBezTo>
                    <a:pt x="525" y="128"/>
                    <a:pt x="525" y="128"/>
                    <a:pt x="525" y="128"/>
                  </a:cubicBezTo>
                  <a:cubicBezTo>
                    <a:pt x="525" y="398"/>
                    <a:pt x="525" y="398"/>
                    <a:pt x="525" y="398"/>
                  </a:cubicBezTo>
                  <a:cubicBezTo>
                    <a:pt x="492" y="398"/>
                    <a:pt x="492" y="398"/>
                    <a:pt x="492" y="398"/>
                  </a:cubicBezTo>
                  <a:cubicBezTo>
                    <a:pt x="461" y="398"/>
                    <a:pt x="436" y="417"/>
                    <a:pt x="436" y="441"/>
                  </a:cubicBezTo>
                  <a:cubicBezTo>
                    <a:pt x="436" y="465"/>
                    <a:pt x="461" y="484"/>
                    <a:pt x="492" y="484"/>
                  </a:cubicBezTo>
                  <a:cubicBezTo>
                    <a:pt x="525" y="484"/>
                    <a:pt x="525" y="484"/>
                    <a:pt x="525" y="484"/>
                  </a:cubicBezTo>
                  <a:cubicBezTo>
                    <a:pt x="525" y="1218"/>
                    <a:pt x="525" y="1218"/>
                    <a:pt x="525" y="1218"/>
                  </a:cubicBezTo>
                  <a:cubicBezTo>
                    <a:pt x="502" y="1218"/>
                    <a:pt x="502" y="1218"/>
                    <a:pt x="502" y="1218"/>
                  </a:cubicBezTo>
                  <a:cubicBezTo>
                    <a:pt x="502" y="1439"/>
                    <a:pt x="502" y="1439"/>
                    <a:pt x="502" y="1439"/>
                  </a:cubicBezTo>
                  <a:cubicBezTo>
                    <a:pt x="470" y="1439"/>
                    <a:pt x="470" y="1439"/>
                    <a:pt x="470" y="1439"/>
                  </a:cubicBezTo>
                  <a:cubicBezTo>
                    <a:pt x="470" y="1465"/>
                    <a:pt x="470" y="1465"/>
                    <a:pt x="470" y="1465"/>
                  </a:cubicBezTo>
                  <a:cubicBezTo>
                    <a:pt x="424" y="1465"/>
                    <a:pt x="424" y="1465"/>
                    <a:pt x="424" y="1465"/>
                  </a:cubicBezTo>
                  <a:cubicBezTo>
                    <a:pt x="424" y="1749"/>
                    <a:pt x="424" y="1749"/>
                    <a:pt x="424" y="1749"/>
                  </a:cubicBezTo>
                  <a:cubicBezTo>
                    <a:pt x="83" y="1823"/>
                    <a:pt x="83" y="1823"/>
                    <a:pt x="83" y="1823"/>
                  </a:cubicBezTo>
                  <a:cubicBezTo>
                    <a:pt x="83" y="1823"/>
                    <a:pt x="54" y="1832"/>
                    <a:pt x="37" y="1843"/>
                  </a:cubicBezTo>
                  <a:cubicBezTo>
                    <a:pt x="20" y="1855"/>
                    <a:pt x="0" y="1886"/>
                    <a:pt x="0" y="1886"/>
                  </a:cubicBezTo>
                  <a:cubicBezTo>
                    <a:pt x="0" y="2153"/>
                    <a:pt x="0" y="2153"/>
                    <a:pt x="0" y="2153"/>
                  </a:cubicBezTo>
                  <a:cubicBezTo>
                    <a:pt x="1150" y="2153"/>
                    <a:pt x="1150" y="2153"/>
                    <a:pt x="1150" y="2153"/>
                  </a:cubicBezTo>
                  <a:cubicBezTo>
                    <a:pt x="1150" y="1881"/>
                    <a:pt x="1150" y="1881"/>
                    <a:pt x="1150" y="1881"/>
                  </a:cubicBezTo>
                  <a:cubicBezTo>
                    <a:pt x="1150" y="1881"/>
                    <a:pt x="1147" y="1881"/>
                    <a:pt x="1130" y="1860"/>
                  </a:cubicBezTo>
                  <a:close/>
                </a:path>
              </a:pathLst>
            </a:custGeom>
            <a:grpFill/>
            <a:ln w="4" cap="flat">
              <a:noFill/>
              <a:prstDash val="solid"/>
              <a:miter lim="800000"/>
            </a:ln>
          </p:spPr>
          <p:txBody>
            <a:bodyPr lIns="121882" tIns="60941" rIns="121882" bIns="60941"/>
            <a:lstStyle/>
            <a:p>
              <a:pPr defTabSz="685165">
                <a:defRPr/>
              </a:pPr>
              <a:endParaRPr lang="en-US" sz="1800" kern="0" dirty="0">
                <a:solidFill>
                  <a:prstClr val="black"/>
                </a:solidFill>
                <a:sym typeface="Arial" panose="020B0604020202020204" pitchFamily="34" charset="0"/>
              </a:endParaRPr>
            </a:p>
          </p:txBody>
        </p:sp>
      </p:grpSp>
      <p:grpSp>
        <p:nvGrpSpPr>
          <p:cNvPr id="16" name="组合 19"/>
          <p:cNvGrpSpPr/>
          <p:nvPr/>
        </p:nvGrpSpPr>
        <p:grpSpPr bwMode="auto">
          <a:xfrm>
            <a:off x="669621" y="2497930"/>
            <a:ext cx="1778798" cy="1261586"/>
            <a:chOff x="891805" y="3331333"/>
            <a:chExt cx="2371875" cy="1680914"/>
          </a:xfrm>
        </p:grpSpPr>
        <p:sp>
          <p:nvSpPr>
            <p:cNvPr id="11" name="TextBox 71"/>
            <p:cNvSpPr txBox="1"/>
            <p:nvPr/>
          </p:nvSpPr>
          <p:spPr>
            <a:xfrm>
              <a:off x="2276048" y="4479312"/>
              <a:ext cx="987632" cy="532935"/>
            </a:xfrm>
            <a:prstGeom prst="rect">
              <a:avLst/>
            </a:prstGeom>
            <a:noFill/>
          </p:spPr>
          <p:txBody>
            <a:bodyPr wrap="none">
              <a:spAutoFit/>
            </a:bodyPr>
            <a:lstStyle/>
            <a:p>
              <a:pPr>
                <a:defRPr/>
              </a:pPr>
              <a:r>
                <a:rPr lang="id-ID" sz="2000" b="1" kern="0" dirty="0">
                  <a:solidFill>
                    <a:schemeClr val="accent1"/>
                  </a:solidFill>
                  <a:latin typeface="微软雅黑" panose="020B0503020204020204" pitchFamily="34" charset="-122"/>
                  <a:ea typeface="微软雅黑" panose="020B0503020204020204" pitchFamily="34" charset="-122"/>
                  <a:sym typeface="Arial" panose="020B0604020202020204" pitchFamily="34" charset="0"/>
                </a:rPr>
                <a:t>70%</a:t>
              </a:r>
            </a:p>
          </p:txBody>
        </p:sp>
        <p:sp>
          <p:nvSpPr>
            <p:cNvPr id="49168" name="TextBox 13"/>
            <p:cNvSpPr txBox="1">
              <a:spLocks noChangeArrowheads="1"/>
            </p:cNvSpPr>
            <p:nvPr/>
          </p:nvSpPr>
          <p:spPr bwMode="auto">
            <a:xfrm>
              <a:off x="891805" y="3331333"/>
              <a:ext cx="1952996" cy="245970"/>
            </a:xfrm>
            <a:prstGeom prst="rect">
              <a:avLst/>
            </a:prstGeom>
            <a:noFill/>
            <a:ln w="9525">
              <a:noFill/>
              <a:miter lim="800000"/>
            </a:ln>
          </p:spPr>
          <p:txBody>
            <a:bodyPr lIns="0" tIns="0" rIns="0" bIns="0">
              <a:spAutoFit/>
            </a:bodyPr>
            <a:lstStyle/>
            <a:p>
              <a:pPr defTabSz="911225">
                <a:spcBef>
                  <a:spcPct val="20000"/>
                </a:spcBef>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sym typeface="Arial" panose="020B0604020202020204" pitchFamily="34" charset="0"/>
                </a:rPr>
                <a:t>单击编辑标题</a:t>
              </a:r>
              <a:endParaRPr lang="en-US" sz="1200" dirty="0">
                <a:solidFill>
                  <a:schemeClr val="tx1">
                    <a:lumMod val="75000"/>
                    <a:lumOff val="25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49169" name="TextBox 13"/>
            <p:cNvSpPr txBox="1">
              <a:spLocks noChangeArrowheads="1"/>
            </p:cNvSpPr>
            <p:nvPr/>
          </p:nvSpPr>
          <p:spPr bwMode="auto">
            <a:xfrm>
              <a:off x="891805" y="3718024"/>
              <a:ext cx="2334000" cy="368955"/>
            </a:xfrm>
            <a:prstGeom prst="rect">
              <a:avLst/>
            </a:prstGeom>
            <a:noFill/>
            <a:ln w="9525">
              <a:noFill/>
              <a:miter lim="800000"/>
            </a:ln>
          </p:spPr>
          <p:txBody>
            <a:bodyPr lIns="0" tIns="0" rIns="0" bIns="0">
              <a:spAutoFit/>
            </a:bodyPr>
            <a:lstStyle/>
            <a:p>
              <a:pPr defTabSz="911225">
                <a:spcBef>
                  <a:spcPct val="20000"/>
                </a:spcBef>
              </a:pP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sym typeface="Arial" panose="020B0604020202020204" pitchFamily="34" charset="0"/>
                </a:rPr>
                <a:t>单击此处可编辑内容，根据您的需要自由拉伸文本框大小</a:t>
              </a:r>
              <a:endPar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grpSp>
      <p:grpSp>
        <p:nvGrpSpPr>
          <p:cNvPr id="17" name="组合 21"/>
          <p:cNvGrpSpPr/>
          <p:nvPr/>
        </p:nvGrpSpPr>
        <p:grpSpPr bwMode="auto">
          <a:xfrm>
            <a:off x="6623595" y="1667283"/>
            <a:ext cx="1900061" cy="1444360"/>
            <a:chOff x="8831988" y="2222833"/>
            <a:chExt cx="2535096" cy="1925999"/>
          </a:xfrm>
        </p:grpSpPr>
        <p:sp>
          <p:nvSpPr>
            <p:cNvPr id="12" name="TextBox 74"/>
            <p:cNvSpPr txBox="1"/>
            <p:nvPr/>
          </p:nvSpPr>
          <p:spPr>
            <a:xfrm>
              <a:off x="8831988" y="3533409"/>
              <a:ext cx="1133620" cy="615423"/>
            </a:xfrm>
            <a:prstGeom prst="rect">
              <a:avLst/>
            </a:prstGeom>
            <a:noFill/>
          </p:spPr>
          <p:txBody>
            <a:bodyPr wrap="none">
              <a:spAutoFit/>
            </a:bodyPr>
            <a:lstStyle/>
            <a:p>
              <a:pPr>
                <a:defRPr/>
              </a:pPr>
              <a:r>
                <a:rPr lang="id-ID" sz="2400" b="1" kern="0" dirty="0">
                  <a:solidFill>
                    <a:schemeClr val="accent3"/>
                  </a:solidFill>
                  <a:latin typeface="微软雅黑" panose="020B0503020204020204" pitchFamily="34" charset="-122"/>
                  <a:ea typeface="微软雅黑" panose="020B0503020204020204" pitchFamily="34" charset="-122"/>
                  <a:sym typeface="Arial" panose="020B0604020202020204" pitchFamily="34" charset="0"/>
                </a:rPr>
                <a:t>30%</a:t>
              </a:r>
            </a:p>
          </p:txBody>
        </p:sp>
        <p:sp>
          <p:nvSpPr>
            <p:cNvPr id="49165" name="TextBox 13"/>
            <p:cNvSpPr txBox="1">
              <a:spLocks noChangeArrowheads="1"/>
            </p:cNvSpPr>
            <p:nvPr/>
          </p:nvSpPr>
          <p:spPr bwMode="auto">
            <a:xfrm>
              <a:off x="9033084" y="2222833"/>
              <a:ext cx="1952995" cy="246169"/>
            </a:xfrm>
            <a:prstGeom prst="rect">
              <a:avLst/>
            </a:prstGeom>
            <a:noFill/>
            <a:ln w="9525">
              <a:noFill/>
              <a:miter lim="800000"/>
            </a:ln>
          </p:spPr>
          <p:txBody>
            <a:bodyPr lIns="0" tIns="0" rIns="0" bIns="0">
              <a:spAutoFit/>
            </a:bodyPr>
            <a:lstStyle/>
            <a:p>
              <a:pPr defTabSz="911225">
                <a:spcBef>
                  <a:spcPct val="20000"/>
                </a:spcBef>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sym typeface="Arial" panose="020B0604020202020204" pitchFamily="34" charset="0"/>
                </a:rPr>
                <a:t>单击编辑标题</a:t>
              </a:r>
              <a:endParaRPr lang="en-US" sz="1200" dirty="0">
                <a:solidFill>
                  <a:schemeClr val="tx1">
                    <a:lumMod val="75000"/>
                    <a:lumOff val="25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49166" name="TextBox 13"/>
            <p:cNvSpPr txBox="1">
              <a:spLocks noChangeArrowheads="1"/>
            </p:cNvSpPr>
            <p:nvPr/>
          </p:nvSpPr>
          <p:spPr bwMode="auto">
            <a:xfrm>
              <a:off x="9033084" y="2555926"/>
              <a:ext cx="2334000" cy="369254"/>
            </a:xfrm>
            <a:prstGeom prst="rect">
              <a:avLst/>
            </a:prstGeom>
            <a:noFill/>
            <a:ln w="9525">
              <a:noFill/>
              <a:miter lim="800000"/>
            </a:ln>
          </p:spPr>
          <p:txBody>
            <a:bodyPr lIns="0" tIns="0" rIns="0" bIns="0">
              <a:spAutoFit/>
            </a:bodyPr>
            <a:lstStyle/>
            <a:p>
              <a:pPr defTabSz="911225">
                <a:spcBef>
                  <a:spcPct val="20000"/>
                </a:spcBef>
              </a:pP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sym typeface="Arial" panose="020B0604020202020204" pitchFamily="34" charset="0"/>
                </a:rPr>
                <a:t>单击此处可编辑内容，根据您的需要自由拉伸文本框大小</a:t>
              </a:r>
              <a:endPar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grpSp>
      <p:sp>
        <p:nvSpPr>
          <p:cNvPr id="22" name="文本框 21"/>
          <p:cNvSpPr txBox="1"/>
          <p:nvPr/>
        </p:nvSpPr>
        <p:spPr>
          <a:xfrm>
            <a:off x="356595" y="279140"/>
            <a:ext cx="4468411" cy="369300"/>
          </a:xfrm>
          <a:prstGeom prst="rect">
            <a:avLst/>
          </a:prstGeom>
          <a:noFill/>
        </p:spPr>
        <p:txBody>
          <a:bodyPr wrap="square" lIns="121889" tIns="60944" rIns="121889" bIns="60944" rtlCol="0">
            <a:spAutoFit/>
          </a:bodyPr>
          <a:lstStyle>
            <a:defPPr>
              <a:defRPr lang="zh-CN"/>
            </a:defPPr>
            <a:lvl1pPr algn="ctr">
              <a:defRPr sz="8800" b="1">
                <a:gradFill>
                  <a:gsLst>
                    <a:gs pos="0">
                      <a:srgbClr val="00B0F0"/>
                    </a:gs>
                    <a:gs pos="100000">
                      <a:schemeClr val="tx2">
                        <a:lumMod val="50000"/>
                      </a:schemeClr>
                    </a:gs>
                  </a:gsLst>
                  <a:lin ang="2400000" scaled="0"/>
                </a:gradFill>
                <a:effectLst>
                  <a:outerShdw blurRad="317500" dist="165100" dir="2700000" algn="tl" rotWithShape="0">
                    <a:prstClr val="black">
                      <a:alpha val="60000"/>
                    </a:prstClr>
                  </a:outerShdw>
                </a:effectLst>
                <a:latin typeface="Yuanti SC" charset="-122"/>
                <a:ea typeface="Yuanti SC" charset="-122"/>
                <a:cs typeface="Yuanti SC" charset="-122"/>
              </a:defRPr>
            </a:lvl1pPr>
          </a:lstStyle>
          <a:p>
            <a:pPr algn="l"/>
            <a:r>
              <a:rPr lang="zh-CN" altLang="en-US" sz="1600" dirty="0" smtClean="0">
                <a:solidFill>
                  <a:schemeClr val="tx1">
                    <a:lumMod val="75000"/>
                    <a:lumOff val="25000"/>
                  </a:schemeClr>
                </a:solidFill>
                <a:effectLst/>
              </a:rPr>
              <a:t>点击</a:t>
            </a:r>
            <a:r>
              <a:rPr lang="zh-CN" altLang="en-US" sz="1600" dirty="0">
                <a:solidFill>
                  <a:schemeClr val="tx1">
                    <a:lumMod val="75000"/>
                    <a:lumOff val="25000"/>
                  </a:schemeClr>
                </a:solidFill>
                <a:effectLst/>
              </a:rPr>
              <a:t>此处添加副标题</a:t>
            </a:r>
          </a:p>
        </p:txBody>
      </p:sp>
    </p:spTree>
  </p:cSld>
  <p:clrMapOvr>
    <a:masterClrMapping/>
  </p:clrMapOvr>
  <mc:AlternateContent xmlns:mc="http://schemas.openxmlformats.org/markup-compatibility/2006" xmlns:p14="http://schemas.microsoft.com/office/powerpoint/2010/main">
    <mc:Choice Requires="p14">
      <p:transition spd="slow" p14:dur="1500" advClick="0" advTm="0">
        <p:cover/>
      </p:transition>
    </mc:Choice>
    <mc:Fallback xmlns="">
      <p:transition spd="slow" advClick="0" advTm="0">
        <p:cover/>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par>
                                <p:cTn id="8" presetID="10" presetClass="entr" presetSubtype="0" fill="hold" nodeType="with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fade">
                                      <p:cBhvr>
                                        <p:cTn id="10" dur="500"/>
                                        <p:tgtEl>
                                          <p:spTgt spid="14"/>
                                        </p:tgtEl>
                                      </p:cBhvr>
                                    </p:animEffect>
                                  </p:childTnLst>
                                </p:cTn>
                              </p:par>
                              <p:par>
                                <p:cTn id="11" presetID="10" presetClass="entr" presetSubtype="0" fill="hold" nodeType="with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fade">
                                      <p:cBhvr>
                                        <p:cTn id="13" dur="500"/>
                                        <p:tgtEl>
                                          <p:spTgt spid="13"/>
                                        </p:tgtEl>
                                      </p:cBhvr>
                                    </p:animEffect>
                                  </p:childTnLst>
                                </p:cTn>
                              </p:par>
                            </p:childTnLst>
                          </p:cTn>
                        </p:par>
                      </p:childTnLst>
                    </p:cTn>
                  </p:par>
                  <p:par>
                    <p:cTn id="14" fill="hold">
                      <p:stCondLst>
                        <p:cond delay="indefinite"/>
                      </p:stCondLst>
                      <p:childTnLst>
                        <p:par>
                          <p:cTn id="15" fill="hold">
                            <p:stCondLst>
                              <p:cond delay="0"/>
                            </p:stCondLst>
                            <p:childTnLst>
                              <p:par>
                                <p:cTn id="16" presetID="42" presetClass="entr" presetSubtype="0" fill="hold" nodeType="clickEffect">
                                  <p:stCondLst>
                                    <p:cond delay="0"/>
                                  </p:stCondLst>
                                  <p:childTnLst>
                                    <p:set>
                                      <p:cBhvr>
                                        <p:cTn id="17" dur="1" fill="hold">
                                          <p:stCondLst>
                                            <p:cond delay="0"/>
                                          </p:stCondLst>
                                        </p:cTn>
                                        <p:tgtEl>
                                          <p:spTgt spid="16"/>
                                        </p:tgtEl>
                                        <p:attrNameLst>
                                          <p:attrName>style.visibility</p:attrName>
                                        </p:attrNameLst>
                                      </p:cBhvr>
                                      <p:to>
                                        <p:strVal val="visible"/>
                                      </p:to>
                                    </p:set>
                                    <p:animEffect transition="in" filter="fade">
                                      <p:cBhvr>
                                        <p:cTn id="18" dur="1000"/>
                                        <p:tgtEl>
                                          <p:spTgt spid="16"/>
                                        </p:tgtEl>
                                      </p:cBhvr>
                                    </p:animEffect>
                                    <p:anim calcmode="lin" valueType="num">
                                      <p:cBhvr>
                                        <p:cTn id="19" dur="1000" fill="hold"/>
                                        <p:tgtEl>
                                          <p:spTgt spid="16"/>
                                        </p:tgtEl>
                                        <p:attrNameLst>
                                          <p:attrName>ppt_x</p:attrName>
                                        </p:attrNameLst>
                                      </p:cBhvr>
                                      <p:tavLst>
                                        <p:tav tm="0">
                                          <p:val>
                                            <p:strVal val="#ppt_x"/>
                                          </p:val>
                                        </p:tav>
                                        <p:tav tm="100000">
                                          <p:val>
                                            <p:strVal val="#ppt_x"/>
                                          </p:val>
                                        </p:tav>
                                      </p:tavLst>
                                    </p:anim>
                                    <p:anim calcmode="lin" valueType="num">
                                      <p:cBhvr>
                                        <p:cTn id="20"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42" presetClass="entr" presetSubtype="0" fill="hold" nodeType="clickEffect">
                                  <p:stCondLst>
                                    <p:cond delay="0"/>
                                  </p:stCondLst>
                                  <p:childTnLst>
                                    <p:set>
                                      <p:cBhvr>
                                        <p:cTn id="24" dur="1" fill="hold">
                                          <p:stCondLst>
                                            <p:cond delay="0"/>
                                          </p:stCondLst>
                                        </p:cTn>
                                        <p:tgtEl>
                                          <p:spTgt spid="17"/>
                                        </p:tgtEl>
                                        <p:attrNameLst>
                                          <p:attrName>style.visibility</p:attrName>
                                        </p:attrNameLst>
                                      </p:cBhvr>
                                      <p:to>
                                        <p:strVal val="visible"/>
                                      </p:to>
                                    </p:set>
                                    <p:animEffect transition="in" filter="fade">
                                      <p:cBhvr>
                                        <p:cTn id="25" dur="1000"/>
                                        <p:tgtEl>
                                          <p:spTgt spid="17"/>
                                        </p:tgtEl>
                                      </p:cBhvr>
                                    </p:animEffect>
                                    <p:anim calcmode="lin" valueType="num">
                                      <p:cBhvr>
                                        <p:cTn id="26" dur="1000" fill="hold"/>
                                        <p:tgtEl>
                                          <p:spTgt spid="17"/>
                                        </p:tgtEl>
                                        <p:attrNameLst>
                                          <p:attrName>ppt_x</p:attrName>
                                        </p:attrNameLst>
                                      </p:cBhvr>
                                      <p:tavLst>
                                        <p:tav tm="0">
                                          <p:val>
                                            <p:strVal val="#ppt_x"/>
                                          </p:val>
                                        </p:tav>
                                        <p:tav tm="100000">
                                          <p:val>
                                            <p:strVal val="#ppt_x"/>
                                          </p:val>
                                        </p:tav>
                                      </p:tavLst>
                                    </p:anim>
                                    <p:anim calcmode="lin" valueType="num">
                                      <p:cBhvr>
                                        <p:cTn id="27"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22"/>
          <p:cNvSpPr/>
          <p:nvPr/>
        </p:nvSpPr>
        <p:spPr bwMode="auto">
          <a:xfrm>
            <a:off x="3208509" y="2866981"/>
            <a:ext cx="2051295" cy="1475151"/>
          </a:xfrm>
          <a:custGeom>
            <a:avLst/>
            <a:gdLst>
              <a:gd name="T0" fmla="*/ 168 w 168"/>
              <a:gd name="T1" fmla="*/ 68 h 121"/>
              <a:gd name="T2" fmla="*/ 151 w 168"/>
              <a:gd name="T3" fmla="*/ 87 h 121"/>
              <a:gd name="T4" fmla="*/ 114 w 168"/>
              <a:gd name="T5" fmla="*/ 111 h 121"/>
              <a:gd name="T6" fmla="*/ 65 w 168"/>
              <a:gd name="T7" fmla="*/ 118 h 121"/>
              <a:gd name="T8" fmla="*/ 21 w 168"/>
              <a:gd name="T9" fmla="*/ 97 h 121"/>
              <a:gd name="T10" fmla="*/ 19 w 168"/>
              <a:gd name="T11" fmla="*/ 95 h 121"/>
              <a:gd name="T12" fmla="*/ 4 w 168"/>
              <a:gd name="T13" fmla="*/ 68 h 121"/>
              <a:gd name="T14" fmla="*/ 1 w 168"/>
              <a:gd name="T15" fmla="*/ 38 h 121"/>
              <a:gd name="T16" fmla="*/ 8 w 168"/>
              <a:gd name="T17" fmla="*/ 15 h 121"/>
              <a:gd name="T18" fmla="*/ 21 w 168"/>
              <a:gd name="T19" fmla="*/ 3 h 121"/>
              <a:gd name="T20" fmla="*/ 35 w 168"/>
              <a:gd name="T21" fmla="*/ 2 h 121"/>
              <a:gd name="T22" fmla="*/ 49 w 168"/>
              <a:gd name="T23" fmla="*/ 7 h 121"/>
              <a:gd name="T24" fmla="*/ 62 w 168"/>
              <a:gd name="T25" fmla="*/ 16 h 121"/>
              <a:gd name="T26" fmla="*/ 74 w 168"/>
              <a:gd name="T27" fmla="*/ 27 h 121"/>
              <a:gd name="T28" fmla="*/ 74 w 168"/>
              <a:gd name="T29" fmla="*/ 28 h 121"/>
              <a:gd name="T30" fmla="*/ 93 w 168"/>
              <a:gd name="T31" fmla="*/ 48 h 121"/>
              <a:gd name="T32" fmla="*/ 119 w 168"/>
              <a:gd name="T33" fmla="*/ 64 h 121"/>
              <a:gd name="T34" fmla="*/ 148 w 168"/>
              <a:gd name="T35" fmla="*/ 70 h 121"/>
              <a:gd name="T36" fmla="*/ 168 w 168"/>
              <a:gd name="T37" fmla="*/ 68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68" h="121">
                <a:moveTo>
                  <a:pt x="168" y="68"/>
                </a:moveTo>
                <a:cubicBezTo>
                  <a:pt x="166" y="71"/>
                  <a:pt x="160" y="78"/>
                  <a:pt x="151" y="87"/>
                </a:cubicBezTo>
                <a:cubicBezTo>
                  <a:pt x="142" y="95"/>
                  <a:pt x="129" y="105"/>
                  <a:pt x="114" y="111"/>
                </a:cubicBezTo>
                <a:cubicBezTo>
                  <a:pt x="99" y="117"/>
                  <a:pt x="81" y="121"/>
                  <a:pt x="65" y="118"/>
                </a:cubicBezTo>
                <a:cubicBezTo>
                  <a:pt x="48" y="116"/>
                  <a:pt x="32" y="109"/>
                  <a:pt x="21" y="97"/>
                </a:cubicBezTo>
                <a:cubicBezTo>
                  <a:pt x="20" y="97"/>
                  <a:pt x="20" y="96"/>
                  <a:pt x="19" y="95"/>
                </a:cubicBezTo>
                <a:cubicBezTo>
                  <a:pt x="12" y="88"/>
                  <a:pt x="7" y="78"/>
                  <a:pt x="4" y="68"/>
                </a:cubicBezTo>
                <a:cubicBezTo>
                  <a:pt x="1" y="58"/>
                  <a:pt x="0" y="47"/>
                  <a:pt x="1" y="38"/>
                </a:cubicBezTo>
                <a:cubicBezTo>
                  <a:pt x="2" y="29"/>
                  <a:pt x="4" y="21"/>
                  <a:pt x="8" y="15"/>
                </a:cubicBezTo>
                <a:cubicBezTo>
                  <a:pt x="11" y="9"/>
                  <a:pt x="16" y="5"/>
                  <a:pt x="21" y="3"/>
                </a:cubicBezTo>
                <a:cubicBezTo>
                  <a:pt x="26" y="0"/>
                  <a:pt x="30" y="0"/>
                  <a:pt x="35" y="2"/>
                </a:cubicBezTo>
                <a:cubicBezTo>
                  <a:pt x="40" y="3"/>
                  <a:pt x="45" y="5"/>
                  <a:pt x="49" y="7"/>
                </a:cubicBezTo>
                <a:cubicBezTo>
                  <a:pt x="54" y="10"/>
                  <a:pt x="58" y="13"/>
                  <a:pt x="62" y="16"/>
                </a:cubicBezTo>
                <a:cubicBezTo>
                  <a:pt x="66" y="19"/>
                  <a:pt x="70" y="23"/>
                  <a:pt x="74" y="27"/>
                </a:cubicBezTo>
                <a:cubicBezTo>
                  <a:pt x="74" y="28"/>
                  <a:pt x="74" y="28"/>
                  <a:pt x="74" y="28"/>
                </a:cubicBezTo>
                <a:cubicBezTo>
                  <a:pt x="80" y="33"/>
                  <a:pt x="86" y="41"/>
                  <a:pt x="93" y="48"/>
                </a:cubicBezTo>
                <a:cubicBezTo>
                  <a:pt x="100" y="54"/>
                  <a:pt x="109" y="60"/>
                  <a:pt x="119" y="64"/>
                </a:cubicBezTo>
                <a:cubicBezTo>
                  <a:pt x="128" y="68"/>
                  <a:pt x="139" y="70"/>
                  <a:pt x="148" y="70"/>
                </a:cubicBezTo>
                <a:cubicBezTo>
                  <a:pt x="157" y="70"/>
                  <a:pt x="165" y="68"/>
                  <a:pt x="168" y="68"/>
                </a:cubicBezTo>
                <a:close/>
              </a:path>
            </a:pathLst>
          </a:custGeom>
          <a:solidFill>
            <a:schemeClr val="accent2"/>
          </a:solidFill>
          <a:ln>
            <a:noFill/>
          </a:ln>
        </p:spPr>
        <p:txBody>
          <a:bodyPr vert="horz" wrap="square" lIns="68559" tIns="34279" rIns="68559" bIns="34279" numCol="1" anchor="t" anchorCtr="0" compatLnSpc="1"/>
          <a:lstStyle/>
          <a:p>
            <a:endParaRPr lang="en-US" sz="1800">
              <a:solidFill>
                <a:srgbClr val="3A3A3A"/>
              </a:solidFill>
            </a:endParaRPr>
          </a:p>
        </p:txBody>
      </p:sp>
      <p:sp>
        <p:nvSpPr>
          <p:cNvPr id="5" name="Freeform 25"/>
          <p:cNvSpPr/>
          <p:nvPr/>
        </p:nvSpPr>
        <p:spPr bwMode="auto">
          <a:xfrm>
            <a:off x="4169046" y="2304752"/>
            <a:ext cx="1767398" cy="1283101"/>
          </a:xfrm>
          <a:custGeom>
            <a:avLst/>
            <a:gdLst>
              <a:gd name="T0" fmla="*/ 0 w 145"/>
              <a:gd name="T1" fmla="*/ 59 h 105"/>
              <a:gd name="T2" fmla="*/ 15 w 145"/>
              <a:gd name="T3" fmla="*/ 75 h 105"/>
              <a:gd name="T4" fmla="*/ 47 w 145"/>
              <a:gd name="T5" fmla="*/ 96 h 105"/>
              <a:gd name="T6" fmla="*/ 90 w 145"/>
              <a:gd name="T7" fmla="*/ 103 h 105"/>
              <a:gd name="T8" fmla="*/ 128 w 145"/>
              <a:gd name="T9" fmla="*/ 84 h 105"/>
              <a:gd name="T10" fmla="*/ 129 w 145"/>
              <a:gd name="T11" fmla="*/ 83 h 105"/>
              <a:gd name="T12" fmla="*/ 142 w 145"/>
              <a:gd name="T13" fmla="*/ 59 h 105"/>
              <a:gd name="T14" fmla="*/ 145 w 145"/>
              <a:gd name="T15" fmla="*/ 33 h 105"/>
              <a:gd name="T16" fmla="*/ 139 w 145"/>
              <a:gd name="T17" fmla="*/ 13 h 105"/>
              <a:gd name="T18" fmla="*/ 128 w 145"/>
              <a:gd name="T19" fmla="*/ 2 h 105"/>
              <a:gd name="T20" fmla="*/ 115 w 145"/>
              <a:gd name="T21" fmla="*/ 1 h 105"/>
              <a:gd name="T22" fmla="*/ 103 w 145"/>
              <a:gd name="T23" fmla="*/ 6 h 105"/>
              <a:gd name="T24" fmla="*/ 92 w 145"/>
              <a:gd name="T25" fmla="*/ 14 h 105"/>
              <a:gd name="T26" fmla="*/ 82 w 145"/>
              <a:gd name="T27" fmla="*/ 23 h 105"/>
              <a:gd name="T28" fmla="*/ 81 w 145"/>
              <a:gd name="T29" fmla="*/ 24 h 105"/>
              <a:gd name="T30" fmla="*/ 65 w 145"/>
              <a:gd name="T31" fmla="*/ 41 h 105"/>
              <a:gd name="T32" fmla="*/ 43 w 145"/>
              <a:gd name="T33" fmla="*/ 56 h 105"/>
              <a:gd name="T34" fmla="*/ 17 w 145"/>
              <a:gd name="T35" fmla="*/ 61 h 105"/>
              <a:gd name="T36" fmla="*/ 0 w 145"/>
              <a:gd name="T37" fmla="*/ 59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45" h="105">
                <a:moveTo>
                  <a:pt x="0" y="59"/>
                </a:moveTo>
                <a:cubicBezTo>
                  <a:pt x="2" y="62"/>
                  <a:pt x="7" y="68"/>
                  <a:pt x="15" y="75"/>
                </a:cubicBezTo>
                <a:cubicBezTo>
                  <a:pt x="23" y="83"/>
                  <a:pt x="34" y="91"/>
                  <a:pt x="47" y="96"/>
                </a:cubicBezTo>
                <a:cubicBezTo>
                  <a:pt x="60" y="102"/>
                  <a:pt x="75" y="105"/>
                  <a:pt x="90" y="103"/>
                </a:cubicBezTo>
                <a:cubicBezTo>
                  <a:pt x="104" y="101"/>
                  <a:pt x="118" y="94"/>
                  <a:pt x="128" y="84"/>
                </a:cubicBezTo>
                <a:cubicBezTo>
                  <a:pt x="128" y="84"/>
                  <a:pt x="128" y="83"/>
                  <a:pt x="129" y="83"/>
                </a:cubicBezTo>
                <a:cubicBezTo>
                  <a:pt x="135" y="76"/>
                  <a:pt x="140" y="67"/>
                  <a:pt x="142" y="59"/>
                </a:cubicBezTo>
                <a:cubicBezTo>
                  <a:pt x="145" y="50"/>
                  <a:pt x="145" y="41"/>
                  <a:pt x="145" y="33"/>
                </a:cubicBezTo>
                <a:cubicBezTo>
                  <a:pt x="144" y="25"/>
                  <a:pt x="142" y="18"/>
                  <a:pt x="139" y="13"/>
                </a:cubicBezTo>
                <a:cubicBezTo>
                  <a:pt x="136" y="8"/>
                  <a:pt x="132" y="4"/>
                  <a:pt x="128" y="2"/>
                </a:cubicBezTo>
                <a:cubicBezTo>
                  <a:pt x="124" y="0"/>
                  <a:pt x="119" y="0"/>
                  <a:pt x="115" y="1"/>
                </a:cubicBezTo>
                <a:cubicBezTo>
                  <a:pt x="111" y="2"/>
                  <a:pt x="107" y="4"/>
                  <a:pt x="103" y="6"/>
                </a:cubicBezTo>
                <a:cubicBezTo>
                  <a:pt x="99" y="8"/>
                  <a:pt x="95" y="11"/>
                  <a:pt x="92" y="14"/>
                </a:cubicBezTo>
                <a:cubicBezTo>
                  <a:pt x="88" y="16"/>
                  <a:pt x="85" y="20"/>
                  <a:pt x="82" y="23"/>
                </a:cubicBezTo>
                <a:cubicBezTo>
                  <a:pt x="81" y="24"/>
                  <a:pt x="81" y="24"/>
                  <a:pt x="81" y="24"/>
                </a:cubicBezTo>
                <a:cubicBezTo>
                  <a:pt x="76" y="29"/>
                  <a:pt x="71" y="35"/>
                  <a:pt x="65" y="41"/>
                </a:cubicBezTo>
                <a:cubicBezTo>
                  <a:pt x="59" y="47"/>
                  <a:pt x="51" y="52"/>
                  <a:pt x="43" y="56"/>
                </a:cubicBezTo>
                <a:cubicBezTo>
                  <a:pt x="34" y="59"/>
                  <a:pt x="25" y="61"/>
                  <a:pt x="17" y="61"/>
                </a:cubicBezTo>
                <a:cubicBezTo>
                  <a:pt x="9" y="61"/>
                  <a:pt x="3" y="59"/>
                  <a:pt x="0" y="59"/>
                </a:cubicBezTo>
                <a:close/>
              </a:path>
            </a:pathLst>
          </a:custGeom>
          <a:solidFill>
            <a:schemeClr val="accent3"/>
          </a:solidFill>
          <a:ln>
            <a:noFill/>
          </a:ln>
        </p:spPr>
        <p:txBody>
          <a:bodyPr vert="horz" wrap="square" lIns="68559" tIns="34279" rIns="68559" bIns="34279" numCol="1" anchor="t" anchorCtr="0" compatLnSpc="1"/>
          <a:lstStyle/>
          <a:p>
            <a:endParaRPr lang="en-US" sz="1800">
              <a:solidFill>
                <a:srgbClr val="3A3A3A"/>
              </a:solidFill>
            </a:endParaRPr>
          </a:p>
        </p:txBody>
      </p:sp>
      <p:sp>
        <p:nvSpPr>
          <p:cNvPr id="10" name="Freeform 28"/>
          <p:cNvSpPr/>
          <p:nvPr/>
        </p:nvSpPr>
        <p:spPr bwMode="auto">
          <a:xfrm>
            <a:off x="3444894" y="1750876"/>
            <a:ext cx="1658849" cy="1182904"/>
          </a:xfrm>
          <a:custGeom>
            <a:avLst/>
            <a:gdLst>
              <a:gd name="T0" fmla="*/ 136 w 136"/>
              <a:gd name="T1" fmla="*/ 55 h 97"/>
              <a:gd name="T2" fmla="*/ 122 w 136"/>
              <a:gd name="T3" fmla="*/ 70 h 97"/>
              <a:gd name="T4" fmla="*/ 92 w 136"/>
              <a:gd name="T5" fmla="*/ 90 h 97"/>
              <a:gd name="T6" fmla="*/ 52 w 136"/>
              <a:gd name="T7" fmla="*/ 96 h 97"/>
              <a:gd name="T8" fmla="*/ 16 w 136"/>
              <a:gd name="T9" fmla="*/ 78 h 97"/>
              <a:gd name="T10" fmla="*/ 15 w 136"/>
              <a:gd name="T11" fmla="*/ 77 h 97"/>
              <a:gd name="T12" fmla="*/ 3 w 136"/>
              <a:gd name="T13" fmla="*/ 55 h 97"/>
              <a:gd name="T14" fmla="*/ 0 w 136"/>
              <a:gd name="T15" fmla="*/ 31 h 97"/>
              <a:gd name="T16" fmla="*/ 6 w 136"/>
              <a:gd name="T17" fmla="*/ 12 h 97"/>
              <a:gd name="T18" fmla="*/ 16 w 136"/>
              <a:gd name="T19" fmla="*/ 2 h 97"/>
              <a:gd name="T20" fmla="*/ 28 w 136"/>
              <a:gd name="T21" fmla="*/ 1 h 97"/>
              <a:gd name="T22" fmla="*/ 39 w 136"/>
              <a:gd name="T23" fmla="*/ 6 h 97"/>
              <a:gd name="T24" fmla="*/ 50 w 136"/>
              <a:gd name="T25" fmla="*/ 13 h 97"/>
              <a:gd name="T26" fmla="*/ 59 w 136"/>
              <a:gd name="T27" fmla="*/ 21 h 97"/>
              <a:gd name="T28" fmla="*/ 60 w 136"/>
              <a:gd name="T29" fmla="*/ 22 h 97"/>
              <a:gd name="T30" fmla="*/ 75 w 136"/>
              <a:gd name="T31" fmla="*/ 38 h 97"/>
              <a:gd name="T32" fmla="*/ 96 w 136"/>
              <a:gd name="T33" fmla="*/ 52 h 97"/>
              <a:gd name="T34" fmla="*/ 120 w 136"/>
              <a:gd name="T35" fmla="*/ 56 h 97"/>
              <a:gd name="T36" fmla="*/ 136 w 136"/>
              <a:gd name="T37" fmla="*/ 55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36" h="97">
                <a:moveTo>
                  <a:pt x="136" y="55"/>
                </a:moveTo>
                <a:cubicBezTo>
                  <a:pt x="134" y="57"/>
                  <a:pt x="129" y="63"/>
                  <a:pt x="122" y="70"/>
                </a:cubicBezTo>
                <a:cubicBezTo>
                  <a:pt x="114" y="77"/>
                  <a:pt x="104" y="85"/>
                  <a:pt x="92" y="90"/>
                </a:cubicBezTo>
                <a:cubicBezTo>
                  <a:pt x="80" y="95"/>
                  <a:pt x="65" y="97"/>
                  <a:pt x="52" y="96"/>
                </a:cubicBezTo>
                <a:cubicBezTo>
                  <a:pt x="38" y="94"/>
                  <a:pt x="25" y="88"/>
                  <a:pt x="16" y="78"/>
                </a:cubicBezTo>
                <a:cubicBezTo>
                  <a:pt x="16" y="78"/>
                  <a:pt x="15" y="77"/>
                  <a:pt x="15" y="77"/>
                </a:cubicBezTo>
                <a:cubicBezTo>
                  <a:pt x="9" y="71"/>
                  <a:pt x="5" y="63"/>
                  <a:pt x="3" y="55"/>
                </a:cubicBezTo>
                <a:cubicBezTo>
                  <a:pt x="0" y="47"/>
                  <a:pt x="0" y="38"/>
                  <a:pt x="0" y="31"/>
                </a:cubicBezTo>
                <a:cubicBezTo>
                  <a:pt x="1" y="23"/>
                  <a:pt x="3" y="17"/>
                  <a:pt x="6" y="12"/>
                </a:cubicBezTo>
                <a:cubicBezTo>
                  <a:pt x="9" y="7"/>
                  <a:pt x="12" y="4"/>
                  <a:pt x="16" y="2"/>
                </a:cubicBezTo>
                <a:cubicBezTo>
                  <a:pt x="20" y="0"/>
                  <a:pt x="24" y="0"/>
                  <a:pt x="28" y="1"/>
                </a:cubicBezTo>
                <a:cubicBezTo>
                  <a:pt x="32" y="2"/>
                  <a:pt x="36" y="3"/>
                  <a:pt x="39" y="6"/>
                </a:cubicBezTo>
                <a:cubicBezTo>
                  <a:pt x="43" y="8"/>
                  <a:pt x="46" y="10"/>
                  <a:pt x="50" y="13"/>
                </a:cubicBezTo>
                <a:cubicBezTo>
                  <a:pt x="53" y="15"/>
                  <a:pt x="56" y="18"/>
                  <a:pt x="59" y="21"/>
                </a:cubicBezTo>
                <a:cubicBezTo>
                  <a:pt x="60" y="22"/>
                  <a:pt x="60" y="22"/>
                  <a:pt x="60" y="22"/>
                </a:cubicBezTo>
                <a:cubicBezTo>
                  <a:pt x="64" y="27"/>
                  <a:pt x="69" y="33"/>
                  <a:pt x="75" y="38"/>
                </a:cubicBezTo>
                <a:cubicBezTo>
                  <a:pt x="81" y="44"/>
                  <a:pt x="88" y="49"/>
                  <a:pt x="96" y="52"/>
                </a:cubicBezTo>
                <a:cubicBezTo>
                  <a:pt x="104" y="55"/>
                  <a:pt x="112" y="56"/>
                  <a:pt x="120" y="56"/>
                </a:cubicBezTo>
                <a:cubicBezTo>
                  <a:pt x="127" y="57"/>
                  <a:pt x="133" y="55"/>
                  <a:pt x="136" y="55"/>
                </a:cubicBezTo>
                <a:close/>
              </a:path>
            </a:pathLst>
          </a:custGeom>
          <a:solidFill>
            <a:schemeClr val="accent3"/>
          </a:solidFill>
          <a:ln>
            <a:noFill/>
          </a:ln>
        </p:spPr>
        <p:txBody>
          <a:bodyPr vert="horz" wrap="square" lIns="68559" tIns="34279" rIns="68559" bIns="34279" numCol="1" anchor="t" anchorCtr="0" compatLnSpc="1"/>
          <a:lstStyle/>
          <a:p>
            <a:endParaRPr lang="en-US" sz="1800">
              <a:solidFill>
                <a:srgbClr val="3A3A3A"/>
              </a:solidFill>
            </a:endParaRPr>
          </a:p>
        </p:txBody>
      </p:sp>
      <p:sp>
        <p:nvSpPr>
          <p:cNvPr id="11" name="Freeform 31"/>
          <p:cNvSpPr/>
          <p:nvPr/>
        </p:nvSpPr>
        <p:spPr bwMode="auto">
          <a:xfrm>
            <a:off x="4249000" y="1309723"/>
            <a:ext cx="1391650" cy="990856"/>
          </a:xfrm>
          <a:custGeom>
            <a:avLst/>
            <a:gdLst>
              <a:gd name="T0" fmla="*/ 0 w 114"/>
              <a:gd name="T1" fmla="*/ 46 h 81"/>
              <a:gd name="T2" fmla="*/ 12 w 114"/>
              <a:gd name="T3" fmla="*/ 58 h 81"/>
              <a:gd name="T4" fmla="*/ 37 w 114"/>
              <a:gd name="T5" fmla="*/ 75 h 81"/>
              <a:gd name="T6" fmla="*/ 70 w 114"/>
              <a:gd name="T7" fmla="*/ 80 h 81"/>
              <a:gd name="T8" fmla="*/ 100 w 114"/>
              <a:gd name="T9" fmla="*/ 65 h 81"/>
              <a:gd name="T10" fmla="*/ 101 w 114"/>
              <a:gd name="T11" fmla="*/ 64 h 81"/>
              <a:gd name="T12" fmla="*/ 111 w 114"/>
              <a:gd name="T13" fmla="*/ 45 h 81"/>
              <a:gd name="T14" fmla="*/ 113 w 114"/>
              <a:gd name="T15" fmla="*/ 25 h 81"/>
              <a:gd name="T16" fmla="*/ 109 w 114"/>
              <a:gd name="T17" fmla="*/ 10 h 81"/>
              <a:gd name="T18" fmla="*/ 100 w 114"/>
              <a:gd name="T19" fmla="*/ 1 h 81"/>
              <a:gd name="T20" fmla="*/ 90 w 114"/>
              <a:gd name="T21" fmla="*/ 0 h 81"/>
              <a:gd name="T22" fmla="*/ 81 w 114"/>
              <a:gd name="T23" fmla="*/ 4 h 81"/>
              <a:gd name="T24" fmla="*/ 72 w 114"/>
              <a:gd name="T25" fmla="*/ 10 h 81"/>
              <a:gd name="T26" fmla="*/ 64 w 114"/>
              <a:gd name="T27" fmla="*/ 17 h 81"/>
              <a:gd name="T28" fmla="*/ 64 w 114"/>
              <a:gd name="T29" fmla="*/ 18 h 81"/>
              <a:gd name="T30" fmla="*/ 51 w 114"/>
              <a:gd name="T31" fmla="*/ 32 h 81"/>
              <a:gd name="T32" fmla="*/ 34 w 114"/>
              <a:gd name="T33" fmla="*/ 43 h 81"/>
              <a:gd name="T34" fmla="*/ 14 w 114"/>
              <a:gd name="T35" fmla="*/ 47 h 81"/>
              <a:gd name="T36" fmla="*/ 0 w 114"/>
              <a:gd name="T37" fmla="*/ 46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4" h="81">
                <a:moveTo>
                  <a:pt x="0" y="46"/>
                </a:moveTo>
                <a:cubicBezTo>
                  <a:pt x="2" y="48"/>
                  <a:pt x="6" y="53"/>
                  <a:pt x="12" y="58"/>
                </a:cubicBezTo>
                <a:cubicBezTo>
                  <a:pt x="18" y="64"/>
                  <a:pt x="27" y="70"/>
                  <a:pt x="37" y="75"/>
                </a:cubicBezTo>
                <a:cubicBezTo>
                  <a:pt x="47" y="79"/>
                  <a:pt x="59" y="81"/>
                  <a:pt x="70" y="80"/>
                </a:cubicBezTo>
                <a:cubicBezTo>
                  <a:pt x="82" y="78"/>
                  <a:pt x="92" y="73"/>
                  <a:pt x="100" y="65"/>
                </a:cubicBezTo>
                <a:cubicBezTo>
                  <a:pt x="100" y="65"/>
                  <a:pt x="101" y="64"/>
                  <a:pt x="101" y="64"/>
                </a:cubicBezTo>
                <a:cubicBezTo>
                  <a:pt x="106" y="59"/>
                  <a:pt x="109" y="52"/>
                  <a:pt x="111" y="45"/>
                </a:cubicBezTo>
                <a:cubicBezTo>
                  <a:pt x="113" y="39"/>
                  <a:pt x="114" y="32"/>
                  <a:pt x="113" y="25"/>
                </a:cubicBezTo>
                <a:cubicBezTo>
                  <a:pt x="113" y="19"/>
                  <a:pt x="111" y="14"/>
                  <a:pt x="109" y="10"/>
                </a:cubicBezTo>
                <a:cubicBezTo>
                  <a:pt x="106" y="5"/>
                  <a:pt x="103" y="3"/>
                  <a:pt x="100" y="1"/>
                </a:cubicBezTo>
                <a:cubicBezTo>
                  <a:pt x="97" y="0"/>
                  <a:pt x="93" y="0"/>
                  <a:pt x="90" y="0"/>
                </a:cubicBezTo>
                <a:cubicBezTo>
                  <a:pt x="87" y="1"/>
                  <a:pt x="84" y="3"/>
                  <a:pt x="81" y="4"/>
                </a:cubicBezTo>
                <a:cubicBezTo>
                  <a:pt x="78" y="6"/>
                  <a:pt x="75" y="8"/>
                  <a:pt x="72" y="10"/>
                </a:cubicBezTo>
                <a:cubicBezTo>
                  <a:pt x="69" y="12"/>
                  <a:pt x="67" y="15"/>
                  <a:pt x="64" y="17"/>
                </a:cubicBezTo>
                <a:cubicBezTo>
                  <a:pt x="64" y="18"/>
                  <a:pt x="64" y="18"/>
                  <a:pt x="64" y="18"/>
                </a:cubicBezTo>
                <a:cubicBezTo>
                  <a:pt x="60" y="22"/>
                  <a:pt x="56" y="27"/>
                  <a:pt x="51" y="32"/>
                </a:cubicBezTo>
                <a:cubicBezTo>
                  <a:pt x="46" y="36"/>
                  <a:pt x="40" y="40"/>
                  <a:pt x="34" y="43"/>
                </a:cubicBezTo>
                <a:cubicBezTo>
                  <a:pt x="27" y="46"/>
                  <a:pt x="20" y="47"/>
                  <a:pt x="14" y="47"/>
                </a:cubicBezTo>
                <a:cubicBezTo>
                  <a:pt x="8" y="47"/>
                  <a:pt x="2" y="46"/>
                  <a:pt x="0" y="46"/>
                </a:cubicBezTo>
                <a:close/>
              </a:path>
            </a:pathLst>
          </a:custGeom>
          <a:solidFill>
            <a:schemeClr val="accent2"/>
          </a:solidFill>
          <a:ln>
            <a:noFill/>
          </a:ln>
        </p:spPr>
        <p:txBody>
          <a:bodyPr vert="horz" wrap="square" lIns="68559" tIns="34279" rIns="68559" bIns="34279" numCol="1" anchor="t" anchorCtr="0" compatLnSpc="1"/>
          <a:lstStyle/>
          <a:p>
            <a:endParaRPr lang="en-US" sz="1800">
              <a:solidFill>
                <a:srgbClr val="3A3A3A"/>
              </a:solidFill>
            </a:endParaRPr>
          </a:p>
        </p:txBody>
      </p:sp>
      <p:grpSp>
        <p:nvGrpSpPr>
          <p:cNvPr id="12" name="Group 14"/>
          <p:cNvGrpSpPr/>
          <p:nvPr/>
        </p:nvGrpSpPr>
        <p:grpSpPr>
          <a:xfrm>
            <a:off x="5080589" y="1668197"/>
            <a:ext cx="322696" cy="308837"/>
            <a:chOff x="8383588" y="4452938"/>
            <a:chExt cx="522287" cy="477837"/>
          </a:xfrm>
          <a:solidFill>
            <a:schemeClr val="bg1"/>
          </a:solidFill>
        </p:grpSpPr>
        <p:sp>
          <p:nvSpPr>
            <p:cNvPr id="13" name="Freeform 15"/>
            <p:cNvSpPr/>
            <p:nvPr/>
          </p:nvSpPr>
          <p:spPr bwMode="auto">
            <a:xfrm>
              <a:off x="8477250" y="4873625"/>
              <a:ext cx="334962" cy="57150"/>
            </a:xfrm>
            <a:custGeom>
              <a:avLst/>
              <a:gdLst>
                <a:gd name="T0" fmla="*/ 69 w 89"/>
                <a:gd name="T1" fmla="*/ 0 h 15"/>
                <a:gd name="T2" fmla="*/ 21 w 89"/>
                <a:gd name="T3" fmla="*/ 0 h 15"/>
                <a:gd name="T4" fmla="*/ 0 w 89"/>
                <a:gd name="T5" fmla="*/ 8 h 15"/>
                <a:gd name="T6" fmla="*/ 10 w 89"/>
                <a:gd name="T7" fmla="*/ 15 h 15"/>
                <a:gd name="T8" fmla="*/ 79 w 89"/>
                <a:gd name="T9" fmla="*/ 15 h 15"/>
                <a:gd name="T10" fmla="*/ 89 w 89"/>
                <a:gd name="T11" fmla="*/ 8 h 15"/>
                <a:gd name="T12" fmla="*/ 69 w 89"/>
                <a:gd name="T13" fmla="*/ 0 h 15"/>
              </a:gdLst>
              <a:ahLst/>
              <a:cxnLst>
                <a:cxn ang="0">
                  <a:pos x="T0" y="T1"/>
                </a:cxn>
                <a:cxn ang="0">
                  <a:pos x="T2" y="T3"/>
                </a:cxn>
                <a:cxn ang="0">
                  <a:pos x="T4" y="T5"/>
                </a:cxn>
                <a:cxn ang="0">
                  <a:pos x="T6" y="T7"/>
                </a:cxn>
                <a:cxn ang="0">
                  <a:pos x="T8" y="T9"/>
                </a:cxn>
                <a:cxn ang="0">
                  <a:pos x="T10" y="T11"/>
                </a:cxn>
                <a:cxn ang="0">
                  <a:pos x="T12" y="T13"/>
                </a:cxn>
              </a:cxnLst>
              <a:rect l="0" t="0" r="r" b="b"/>
              <a:pathLst>
                <a:path w="89" h="15">
                  <a:moveTo>
                    <a:pt x="69" y="0"/>
                  </a:moveTo>
                  <a:cubicBezTo>
                    <a:pt x="21" y="0"/>
                    <a:pt x="21" y="0"/>
                    <a:pt x="21" y="0"/>
                  </a:cubicBezTo>
                  <a:cubicBezTo>
                    <a:pt x="15" y="0"/>
                    <a:pt x="0" y="3"/>
                    <a:pt x="0" y="8"/>
                  </a:cubicBezTo>
                  <a:cubicBezTo>
                    <a:pt x="0" y="12"/>
                    <a:pt x="5" y="15"/>
                    <a:pt x="10" y="15"/>
                  </a:cubicBezTo>
                  <a:cubicBezTo>
                    <a:pt x="79" y="15"/>
                    <a:pt x="79" y="15"/>
                    <a:pt x="79" y="15"/>
                  </a:cubicBezTo>
                  <a:cubicBezTo>
                    <a:pt x="84" y="15"/>
                    <a:pt x="89" y="12"/>
                    <a:pt x="89" y="8"/>
                  </a:cubicBezTo>
                  <a:cubicBezTo>
                    <a:pt x="89" y="2"/>
                    <a:pt x="74" y="0"/>
                    <a:pt x="69"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59" tIns="34279" rIns="68559" bIns="34279"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350">
                <a:solidFill>
                  <a:srgbClr val="3A3A3A"/>
                </a:solidFill>
              </a:endParaRPr>
            </a:p>
          </p:txBody>
        </p:sp>
        <p:sp>
          <p:nvSpPr>
            <p:cNvPr id="14" name="Freeform 16"/>
            <p:cNvSpPr>
              <a:spLocks noEditPoints="1"/>
            </p:cNvSpPr>
            <p:nvPr/>
          </p:nvSpPr>
          <p:spPr bwMode="auto">
            <a:xfrm>
              <a:off x="8383588" y="4452938"/>
              <a:ext cx="522287" cy="387350"/>
            </a:xfrm>
            <a:custGeom>
              <a:avLst/>
              <a:gdLst>
                <a:gd name="T0" fmla="*/ 110 w 139"/>
                <a:gd name="T1" fmla="*/ 103 h 103"/>
                <a:gd name="T2" fmla="*/ 30 w 139"/>
                <a:gd name="T3" fmla="*/ 103 h 103"/>
                <a:gd name="T4" fmla="*/ 0 w 139"/>
                <a:gd name="T5" fmla="*/ 74 h 103"/>
                <a:gd name="T6" fmla="*/ 0 w 139"/>
                <a:gd name="T7" fmla="*/ 30 h 103"/>
                <a:gd name="T8" fmla="*/ 30 w 139"/>
                <a:gd name="T9" fmla="*/ 0 h 103"/>
                <a:gd name="T10" fmla="*/ 110 w 139"/>
                <a:gd name="T11" fmla="*/ 0 h 103"/>
                <a:gd name="T12" fmla="*/ 139 w 139"/>
                <a:gd name="T13" fmla="*/ 30 h 103"/>
                <a:gd name="T14" fmla="*/ 139 w 139"/>
                <a:gd name="T15" fmla="*/ 74 h 103"/>
                <a:gd name="T16" fmla="*/ 110 w 139"/>
                <a:gd name="T17" fmla="*/ 103 h 103"/>
                <a:gd name="T18" fmla="*/ 27 w 139"/>
                <a:gd name="T19" fmla="*/ 9 h 103"/>
                <a:gd name="T20" fmla="*/ 8 w 139"/>
                <a:gd name="T21" fmla="*/ 29 h 103"/>
                <a:gd name="T22" fmla="*/ 8 w 139"/>
                <a:gd name="T23" fmla="*/ 75 h 103"/>
                <a:gd name="T24" fmla="*/ 27 w 139"/>
                <a:gd name="T25" fmla="*/ 95 h 103"/>
                <a:gd name="T26" fmla="*/ 112 w 139"/>
                <a:gd name="T27" fmla="*/ 95 h 103"/>
                <a:gd name="T28" fmla="*/ 131 w 139"/>
                <a:gd name="T29" fmla="*/ 75 h 103"/>
                <a:gd name="T30" fmla="*/ 131 w 139"/>
                <a:gd name="T31" fmla="*/ 29 h 103"/>
                <a:gd name="T32" fmla="*/ 112 w 139"/>
                <a:gd name="T33" fmla="*/ 9 h 103"/>
                <a:gd name="T34" fmla="*/ 27 w 139"/>
                <a:gd name="T35" fmla="*/ 9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39" h="103">
                  <a:moveTo>
                    <a:pt x="110" y="103"/>
                  </a:moveTo>
                  <a:cubicBezTo>
                    <a:pt x="30" y="103"/>
                    <a:pt x="30" y="103"/>
                    <a:pt x="30" y="103"/>
                  </a:cubicBezTo>
                  <a:cubicBezTo>
                    <a:pt x="13" y="103"/>
                    <a:pt x="0" y="90"/>
                    <a:pt x="0" y="74"/>
                  </a:cubicBezTo>
                  <a:cubicBezTo>
                    <a:pt x="0" y="30"/>
                    <a:pt x="0" y="30"/>
                    <a:pt x="0" y="30"/>
                  </a:cubicBezTo>
                  <a:cubicBezTo>
                    <a:pt x="0" y="14"/>
                    <a:pt x="13" y="0"/>
                    <a:pt x="30" y="0"/>
                  </a:cubicBezTo>
                  <a:cubicBezTo>
                    <a:pt x="110" y="0"/>
                    <a:pt x="110" y="0"/>
                    <a:pt x="110" y="0"/>
                  </a:cubicBezTo>
                  <a:cubicBezTo>
                    <a:pt x="126" y="0"/>
                    <a:pt x="139" y="14"/>
                    <a:pt x="139" y="30"/>
                  </a:cubicBezTo>
                  <a:cubicBezTo>
                    <a:pt x="139" y="74"/>
                    <a:pt x="139" y="74"/>
                    <a:pt x="139" y="74"/>
                  </a:cubicBezTo>
                  <a:cubicBezTo>
                    <a:pt x="139" y="90"/>
                    <a:pt x="126" y="103"/>
                    <a:pt x="110" y="103"/>
                  </a:cubicBezTo>
                  <a:close/>
                  <a:moveTo>
                    <a:pt x="27" y="9"/>
                  </a:moveTo>
                  <a:cubicBezTo>
                    <a:pt x="17" y="9"/>
                    <a:pt x="8" y="18"/>
                    <a:pt x="8" y="29"/>
                  </a:cubicBezTo>
                  <a:cubicBezTo>
                    <a:pt x="8" y="75"/>
                    <a:pt x="8" y="75"/>
                    <a:pt x="8" y="75"/>
                  </a:cubicBezTo>
                  <a:cubicBezTo>
                    <a:pt x="8" y="86"/>
                    <a:pt x="17" y="95"/>
                    <a:pt x="27" y="95"/>
                  </a:cubicBezTo>
                  <a:cubicBezTo>
                    <a:pt x="112" y="95"/>
                    <a:pt x="112" y="95"/>
                    <a:pt x="112" y="95"/>
                  </a:cubicBezTo>
                  <a:cubicBezTo>
                    <a:pt x="122" y="95"/>
                    <a:pt x="131" y="86"/>
                    <a:pt x="131" y="75"/>
                  </a:cubicBezTo>
                  <a:cubicBezTo>
                    <a:pt x="131" y="29"/>
                    <a:pt x="131" y="29"/>
                    <a:pt x="131" y="29"/>
                  </a:cubicBezTo>
                  <a:cubicBezTo>
                    <a:pt x="131" y="18"/>
                    <a:pt x="122" y="9"/>
                    <a:pt x="112" y="9"/>
                  </a:cubicBezTo>
                  <a:lnTo>
                    <a:pt x="27" y="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59" tIns="34279" rIns="68559" bIns="34279"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350">
                <a:solidFill>
                  <a:srgbClr val="3A3A3A"/>
                </a:solidFill>
              </a:endParaRPr>
            </a:p>
          </p:txBody>
        </p:sp>
        <p:sp>
          <p:nvSpPr>
            <p:cNvPr id="15" name="Freeform 17"/>
            <p:cNvSpPr>
              <a:spLocks noEditPoints="1"/>
            </p:cNvSpPr>
            <p:nvPr/>
          </p:nvSpPr>
          <p:spPr bwMode="auto">
            <a:xfrm>
              <a:off x="8774113" y="4559300"/>
              <a:ext cx="63500" cy="63500"/>
            </a:xfrm>
            <a:custGeom>
              <a:avLst/>
              <a:gdLst>
                <a:gd name="T0" fmla="*/ 9 w 17"/>
                <a:gd name="T1" fmla="*/ 17 h 17"/>
                <a:gd name="T2" fmla="*/ 0 w 17"/>
                <a:gd name="T3" fmla="*/ 9 h 17"/>
                <a:gd name="T4" fmla="*/ 9 w 17"/>
                <a:gd name="T5" fmla="*/ 0 h 17"/>
                <a:gd name="T6" fmla="*/ 17 w 17"/>
                <a:gd name="T7" fmla="*/ 9 h 17"/>
                <a:gd name="T8" fmla="*/ 9 w 17"/>
                <a:gd name="T9" fmla="*/ 17 h 17"/>
                <a:gd name="T10" fmla="*/ 9 w 17"/>
                <a:gd name="T11" fmla="*/ 5 h 17"/>
                <a:gd name="T12" fmla="*/ 5 w 17"/>
                <a:gd name="T13" fmla="*/ 9 h 17"/>
                <a:gd name="T14" fmla="*/ 9 w 17"/>
                <a:gd name="T15" fmla="*/ 13 h 17"/>
                <a:gd name="T16" fmla="*/ 13 w 17"/>
                <a:gd name="T17" fmla="*/ 9 h 17"/>
                <a:gd name="T18" fmla="*/ 9 w 17"/>
                <a:gd name="T19" fmla="*/ 5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 h="17">
                  <a:moveTo>
                    <a:pt x="9" y="17"/>
                  </a:moveTo>
                  <a:cubicBezTo>
                    <a:pt x="4" y="17"/>
                    <a:pt x="0" y="13"/>
                    <a:pt x="0" y="9"/>
                  </a:cubicBezTo>
                  <a:cubicBezTo>
                    <a:pt x="0" y="4"/>
                    <a:pt x="4" y="0"/>
                    <a:pt x="9" y="0"/>
                  </a:cubicBezTo>
                  <a:cubicBezTo>
                    <a:pt x="13" y="0"/>
                    <a:pt x="17" y="4"/>
                    <a:pt x="17" y="9"/>
                  </a:cubicBezTo>
                  <a:cubicBezTo>
                    <a:pt x="17" y="13"/>
                    <a:pt x="13" y="17"/>
                    <a:pt x="9" y="17"/>
                  </a:cubicBezTo>
                  <a:close/>
                  <a:moveTo>
                    <a:pt x="9" y="5"/>
                  </a:moveTo>
                  <a:cubicBezTo>
                    <a:pt x="6" y="5"/>
                    <a:pt x="5" y="7"/>
                    <a:pt x="5" y="9"/>
                  </a:cubicBezTo>
                  <a:cubicBezTo>
                    <a:pt x="5" y="11"/>
                    <a:pt x="6" y="13"/>
                    <a:pt x="9" y="13"/>
                  </a:cubicBezTo>
                  <a:cubicBezTo>
                    <a:pt x="11" y="13"/>
                    <a:pt x="13" y="11"/>
                    <a:pt x="13" y="9"/>
                  </a:cubicBezTo>
                  <a:cubicBezTo>
                    <a:pt x="13" y="7"/>
                    <a:pt x="11" y="5"/>
                    <a:pt x="9"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59" tIns="34279" rIns="68559" bIns="34279"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350">
                <a:solidFill>
                  <a:srgbClr val="3A3A3A"/>
                </a:solidFill>
              </a:endParaRPr>
            </a:p>
          </p:txBody>
        </p:sp>
        <p:sp>
          <p:nvSpPr>
            <p:cNvPr id="16" name="Freeform 18"/>
            <p:cNvSpPr>
              <a:spLocks noEditPoints="1"/>
            </p:cNvSpPr>
            <p:nvPr/>
          </p:nvSpPr>
          <p:spPr bwMode="auto">
            <a:xfrm>
              <a:off x="8669338" y="4629150"/>
              <a:ext cx="63500" cy="65087"/>
            </a:xfrm>
            <a:custGeom>
              <a:avLst/>
              <a:gdLst>
                <a:gd name="T0" fmla="*/ 9 w 17"/>
                <a:gd name="T1" fmla="*/ 17 h 17"/>
                <a:gd name="T2" fmla="*/ 0 w 17"/>
                <a:gd name="T3" fmla="*/ 9 h 17"/>
                <a:gd name="T4" fmla="*/ 9 w 17"/>
                <a:gd name="T5" fmla="*/ 0 h 17"/>
                <a:gd name="T6" fmla="*/ 17 w 17"/>
                <a:gd name="T7" fmla="*/ 9 h 17"/>
                <a:gd name="T8" fmla="*/ 9 w 17"/>
                <a:gd name="T9" fmla="*/ 17 h 17"/>
                <a:gd name="T10" fmla="*/ 9 w 17"/>
                <a:gd name="T11" fmla="*/ 5 h 17"/>
                <a:gd name="T12" fmla="*/ 5 w 17"/>
                <a:gd name="T13" fmla="*/ 9 h 17"/>
                <a:gd name="T14" fmla="*/ 9 w 17"/>
                <a:gd name="T15" fmla="*/ 13 h 17"/>
                <a:gd name="T16" fmla="*/ 13 w 17"/>
                <a:gd name="T17" fmla="*/ 9 h 17"/>
                <a:gd name="T18" fmla="*/ 9 w 17"/>
                <a:gd name="T19" fmla="*/ 5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 h="17">
                  <a:moveTo>
                    <a:pt x="9" y="17"/>
                  </a:moveTo>
                  <a:cubicBezTo>
                    <a:pt x="4" y="17"/>
                    <a:pt x="0" y="13"/>
                    <a:pt x="0" y="9"/>
                  </a:cubicBezTo>
                  <a:cubicBezTo>
                    <a:pt x="0" y="4"/>
                    <a:pt x="4" y="0"/>
                    <a:pt x="9" y="0"/>
                  </a:cubicBezTo>
                  <a:cubicBezTo>
                    <a:pt x="13" y="0"/>
                    <a:pt x="17" y="4"/>
                    <a:pt x="17" y="9"/>
                  </a:cubicBezTo>
                  <a:cubicBezTo>
                    <a:pt x="17" y="13"/>
                    <a:pt x="13" y="17"/>
                    <a:pt x="9" y="17"/>
                  </a:cubicBezTo>
                  <a:close/>
                  <a:moveTo>
                    <a:pt x="9" y="5"/>
                  </a:moveTo>
                  <a:cubicBezTo>
                    <a:pt x="6" y="5"/>
                    <a:pt x="5" y="7"/>
                    <a:pt x="5" y="9"/>
                  </a:cubicBezTo>
                  <a:cubicBezTo>
                    <a:pt x="5" y="11"/>
                    <a:pt x="6" y="13"/>
                    <a:pt x="9" y="13"/>
                  </a:cubicBezTo>
                  <a:cubicBezTo>
                    <a:pt x="11" y="13"/>
                    <a:pt x="13" y="11"/>
                    <a:pt x="13" y="9"/>
                  </a:cubicBezTo>
                  <a:cubicBezTo>
                    <a:pt x="13" y="7"/>
                    <a:pt x="11" y="5"/>
                    <a:pt x="9"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59" tIns="34279" rIns="68559" bIns="34279"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350">
                <a:solidFill>
                  <a:srgbClr val="3A3A3A"/>
                </a:solidFill>
              </a:endParaRPr>
            </a:p>
          </p:txBody>
        </p:sp>
        <p:sp>
          <p:nvSpPr>
            <p:cNvPr id="17" name="Freeform 19"/>
            <p:cNvSpPr>
              <a:spLocks noEditPoints="1"/>
            </p:cNvSpPr>
            <p:nvPr/>
          </p:nvSpPr>
          <p:spPr bwMode="auto">
            <a:xfrm>
              <a:off x="8556625" y="4600575"/>
              <a:ext cx="60325" cy="63500"/>
            </a:xfrm>
            <a:custGeom>
              <a:avLst/>
              <a:gdLst>
                <a:gd name="T0" fmla="*/ 8 w 16"/>
                <a:gd name="T1" fmla="*/ 17 h 17"/>
                <a:gd name="T2" fmla="*/ 0 w 16"/>
                <a:gd name="T3" fmla="*/ 9 h 17"/>
                <a:gd name="T4" fmla="*/ 8 w 16"/>
                <a:gd name="T5" fmla="*/ 0 h 17"/>
                <a:gd name="T6" fmla="*/ 16 w 16"/>
                <a:gd name="T7" fmla="*/ 9 h 17"/>
                <a:gd name="T8" fmla="*/ 8 w 16"/>
                <a:gd name="T9" fmla="*/ 17 h 17"/>
                <a:gd name="T10" fmla="*/ 8 w 16"/>
                <a:gd name="T11" fmla="*/ 5 h 17"/>
                <a:gd name="T12" fmla="*/ 4 w 16"/>
                <a:gd name="T13" fmla="*/ 9 h 17"/>
                <a:gd name="T14" fmla="*/ 8 w 16"/>
                <a:gd name="T15" fmla="*/ 13 h 17"/>
                <a:gd name="T16" fmla="*/ 12 w 16"/>
                <a:gd name="T17" fmla="*/ 9 h 17"/>
                <a:gd name="T18" fmla="*/ 8 w 16"/>
                <a:gd name="T19" fmla="*/ 5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 h="17">
                  <a:moveTo>
                    <a:pt x="8" y="17"/>
                  </a:moveTo>
                  <a:cubicBezTo>
                    <a:pt x="3" y="17"/>
                    <a:pt x="0" y="13"/>
                    <a:pt x="0" y="9"/>
                  </a:cubicBezTo>
                  <a:cubicBezTo>
                    <a:pt x="0" y="4"/>
                    <a:pt x="3" y="0"/>
                    <a:pt x="8" y="0"/>
                  </a:cubicBezTo>
                  <a:cubicBezTo>
                    <a:pt x="13" y="0"/>
                    <a:pt x="16" y="4"/>
                    <a:pt x="16" y="9"/>
                  </a:cubicBezTo>
                  <a:cubicBezTo>
                    <a:pt x="16" y="13"/>
                    <a:pt x="13" y="17"/>
                    <a:pt x="8" y="17"/>
                  </a:cubicBezTo>
                  <a:close/>
                  <a:moveTo>
                    <a:pt x="8" y="5"/>
                  </a:moveTo>
                  <a:cubicBezTo>
                    <a:pt x="6" y="5"/>
                    <a:pt x="4" y="7"/>
                    <a:pt x="4" y="9"/>
                  </a:cubicBezTo>
                  <a:cubicBezTo>
                    <a:pt x="4" y="11"/>
                    <a:pt x="6" y="13"/>
                    <a:pt x="8" y="13"/>
                  </a:cubicBezTo>
                  <a:cubicBezTo>
                    <a:pt x="10" y="13"/>
                    <a:pt x="12" y="11"/>
                    <a:pt x="12" y="9"/>
                  </a:cubicBezTo>
                  <a:cubicBezTo>
                    <a:pt x="12" y="7"/>
                    <a:pt x="10" y="5"/>
                    <a:pt x="8"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59" tIns="34279" rIns="68559" bIns="34279"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350">
                <a:solidFill>
                  <a:srgbClr val="3A3A3A"/>
                </a:solidFill>
              </a:endParaRPr>
            </a:p>
          </p:txBody>
        </p:sp>
        <p:sp>
          <p:nvSpPr>
            <p:cNvPr id="18" name="Freeform 20"/>
            <p:cNvSpPr>
              <a:spLocks noEditPoints="1"/>
            </p:cNvSpPr>
            <p:nvPr/>
          </p:nvSpPr>
          <p:spPr bwMode="auto">
            <a:xfrm>
              <a:off x="8451850" y="4675188"/>
              <a:ext cx="63500" cy="60325"/>
            </a:xfrm>
            <a:custGeom>
              <a:avLst/>
              <a:gdLst>
                <a:gd name="T0" fmla="*/ 8 w 17"/>
                <a:gd name="T1" fmla="*/ 16 h 16"/>
                <a:gd name="T2" fmla="*/ 0 w 17"/>
                <a:gd name="T3" fmla="*/ 8 h 16"/>
                <a:gd name="T4" fmla="*/ 8 w 17"/>
                <a:gd name="T5" fmla="*/ 0 h 16"/>
                <a:gd name="T6" fmla="*/ 17 w 17"/>
                <a:gd name="T7" fmla="*/ 8 h 16"/>
                <a:gd name="T8" fmla="*/ 8 w 17"/>
                <a:gd name="T9" fmla="*/ 16 h 16"/>
                <a:gd name="T10" fmla="*/ 8 w 17"/>
                <a:gd name="T11" fmla="*/ 4 h 16"/>
                <a:gd name="T12" fmla="*/ 4 w 17"/>
                <a:gd name="T13" fmla="*/ 8 h 16"/>
                <a:gd name="T14" fmla="*/ 8 w 17"/>
                <a:gd name="T15" fmla="*/ 12 h 16"/>
                <a:gd name="T16" fmla="*/ 12 w 17"/>
                <a:gd name="T17" fmla="*/ 8 h 16"/>
                <a:gd name="T18" fmla="*/ 8 w 17"/>
                <a:gd name="T19" fmla="*/ 4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 h="16">
                  <a:moveTo>
                    <a:pt x="8" y="16"/>
                  </a:moveTo>
                  <a:cubicBezTo>
                    <a:pt x="4" y="16"/>
                    <a:pt x="0" y="13"/>
                    <a:pt x="0" y="8"/>
                  </a:cubicBezTo>
                  <a:cubicBezTo>
                    <a:pt x="0" y="3"/>
                    <a:pt x="4" y="0"/>
                    <a:pt x="8" y="0"/>
                  </a:cubicBezTo>
                  <a:cubicBezTo>
                    <a:pt x="13" y="0"/>
                    <a:pt x="17" y="3"/>
                    <a:pt x="17" y="8"/>
                  </a:cubicBezTo>
                  <a:cubicBezTo>
                    <a:pt x="17" y="13"/>
                    <a:pt x="13" y="16"/>
                    <a:pt x="8" y="16"/>
                  </a:cubicBezTo>
                  <a:close/>
                  <a:moveTo>
                    <a:pt x="8" y="4"/>
                  </a:moveTo>
                  <a:cubicBezTo>
                    <a:pt x="6" y="4"/>
                    <a:pt x="4" y="6"/>
                    <a:pt x="4" y="8"/>
                  </a:cubicBezTo>
                  <a:cubicBezTo>
                    <a:pt x="4" y="10"/>
                    <a:pt x="6" y="12"/>
                    <a:pt x="8" y="12"/>
                  </a:cubicBezTo>
                  <a:cubicBezTo>
                    <a:pt x="11" y="12"/>
                    <a:pt x="12" y="10"/>
                    <a:pt x="12" y="8"/>
                  </a:cubicBezTo>
                  <a:cubicBezTo>
                    <a:pt x="12" y="6"/>
                    <a:pt x="11" y="4"/>
                    <a:pt x="8"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59" tIns="34279" rIns="68559" bIns="34279"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350">
                <a:solidFill>
                  <a:srgbClr val="3A3A3A"/>
                </a:solidFill>
              </a:endParaRPr>
            </a:p>
          </p:txBody>
        </p:sp>
        <p:sp>
          <p:nvSpPr>
            <p:cNvPr id="19" name="Freeform 21"/>
            <p:cNvSpPr/>
            <p:nvPr/>
          </p:nvSpPr>
          <p:spPr bwMode="auto">
            <a:xfrm>
              <a:off x="8721725" y="4595813"/>
              <a:ext cx="71437" cy="57150"/>
            </a:xfrm>
            <a:custGeom>
              <a:avLst/>
              <a:gdLst>
                <a:gd name="T0" fmla="*/ 2 w 19"/>
                <a:gd name="T1" fmla="*/ 15 h 15"/>
                <a:gd name="T2" fmla="*/ 19 w 19"/>
                <a:gd name="T3" fmla="*/ 4 h 15"/>
                <a:gd name="T4" fmla="*/ 17 w 19"/>
                <a:gd name="T5" fmla="*/ 0 h 15"/>
                <a:gd name="T6" fmla="*/ 0 w 19"/>
                <a:gd name="T7" fmla="*/ 11 h 15"/>
                <a:gd name="T8" fmla="*/ 2 w 19"/>
                <a:gd name="T9" fmla="*/ 15 h 15"/>
              </a:gdLst>
              <a:ahLst/>
              <a:cxnLst>
                <a:cxn ang="0">
                  <a:pos x="T0" y="T1"/>
                </a:cxn>
                <a:cxn ang="0">
                  <a:pos x="T2" y="T3"/>
                </a:cxn>
                <a:cxn ang="0">
                  <a:pos x="T4" y="T5"/>
                </a:cxn>
                <a:cxn ang="0">
                  <a:pos x="T6" y="T7"/>
                </a:cxn>
                <a:cxn ang="0">
                  <a:pos x="T8" y="T9"/>
                </a:cxn>
              </a:cxnLst>
              <a:rect l="0" t="0" r="r" b="b"/>
              <a:pathLst>
                <a:path w="19" h="15">
                  <a:moveTo>
                    <a:pt x="2" y="15"/>
                  </a:moveTo>
                  <a:cubicBezTo>
                    <a:pt x="19" y="4"/>
                    <a:pt x="19" y="4"/>
                    <a:pt x="19" y="4"/>
                  </a:cubicBezTo>
                  <a:cubicBezTo>
                    <a:pt x="17" y="0"/>
                    <a:pt x="17" y="0"/>
                    <a:pt x="17" y="0"/>
                  </a:cubicBezTo>
                  <a:cubicBezTo>
                    <a:pt x="0" y="11"/>
                    <a:pt x="0" y="11"/>
                    <a:pt x="0" y="11"/>
                  </a:cubicBezTo>
                  <a:cubicBezTo>
                    <a:pt x="1" y="12"/>
                    <a:pt x="2" y="14"/>
                    <a:pt x="2" y="1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59" tIns="34279" rIns="68559" bIns="34279"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350">
                <a:solidFill>
                  <a:srgbClr val="3A3A3A"/>
                </a:solidFill>
              </a:endParaRPr>
            </a:p>
          </p:txBody>
        </p:sp>
        <p:sp>
          <p:nvSpPr>
            <p:cNvPr id="20" name="Freeform 22"/>
            <p:cNvSpPr/>
            <p:nvPr/>
          </p:nvSpPr>
          <p:spPr bwMode="auto">
            <a:xfrm>
              <a:off x="8496300" y="4645025"/>
              <a:ext cx="71437" cy="55562"/>
            </a:xfrm>
            <a:custGeom>
              <a:avLst/>
              <a:gdLst>
                <a:gd name="T0" fmla="*/ 16 w 19"/>
                <a:gd name="T1" fmla="*/ 0 h 15"/>
                <a:gd name="T2" fmla="*/ 0 w 19"/>
                <a:gd name="T3" fmla="*/ 11 h 15"/>
                <a:gd name="T4" fmla="*/ 3 w 19"/>
                <a:gd name="T5" fmla="*/ 15 h 15"/>
                <a:gd name="T6" fmla="*/ 19 w 19"/>
                <a:gd name="T7" fmla="*/ 3 h 15"/>
                <a:gd name="T8" fmla="*/ 16 w 19"/>
                <a:gd name="T9" fmla="*/ 0 h 15"/>
              </a:gdLst>
              <a:ahLst/>
              <a:cxnLst>
                <a:cxn ang="0">
                  <a:pos x="T0" y="T1"/>
                </a:cxn>
                <a:cxn ang="0">
                  <a:pos x="T2" y="T3"/>
                </a:cxn>
                <a:cxn ang="0">
                  <a:pos x="T4" y="T5"/>
                </a:cxn>
                <a:cxn ang="0">
                  <a:pos x="T6" y="T7"/>
                </a:cxn>
                <a:cxn ang="0">
                  <a:pos x="T8" y="T9"/>
                </a:cxn>
              </a:cxnLst>
              <a:rect l="0" t="0" r="r" b="b"/>
              <a:pathLst>
                <a:path w="19" h="15">
                  <a:moveTo>
                    <a:pt x="16" y="0"/>
                  </a:moveTo>
                  <a:cubicBezTo>
                    <a:pt x="0" y="11"/>
                    <a:pt x="0" y="11"/>
                    <a:pt x="0" y="11"/>
                  </a:cubicBezTo>
                  <a:cubicBezTo>
                    <a:pt x="3" y="15"/>
                    <a:pt x="3" y="15"/>
                    <a:pt x="3" y="15"/>
                  </a:cubicBezTo>
                  <a:cubicBezTo>
                    <a:pt x="19" y="3"/>
                    <a:pt x="19" y="3"/>
                    <a:pt x="19" y="3"/>
                  </a:cubicBezTo>
                  <a:cubicBezTo>
                    <a:pt x="18" y="2"/>
                    <a:pt x="17" y="1"/>
                    <a:pt x="1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59" tIns="34279" rIns="68559" bIns="34279"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350">
                <a:solidFill>
                  <a:srgbClr val="3A3A3A"/>
                </a:solidFill>
              </a:endParaRPr>
            </a:p>
          </p:txBody>
        </p:sp>
        <p:sp>
          <p:nvSpPr>
            <p:cNvPr id="21" name="Freeform 23"/>
            <p:cNvSpPr/>
            <p:nvPr/>
          </p:nvSpPr>
          <p:spPr bwMode="auto">
            <a:xfrm>
              <a:off x="8612188" y="4633913"/>
              <a:ext cx="60325" cy="30162"/>
            </a:xfrm>
            <a:custGeom>
              <a:avLst/>
              <a:gdLst>
                <a:gd name="T0" fmla="*/ 16 w 16"/>
                <a:gd name="T1" fmla="*/ 4 h 8"/>
                <a:gd name="T2" fmla="*/ 1 w 16"/>
                <a:gd name="T3" fmla="*/ 0 h 8"/>
                <a:gd name="T4" fmla="*/ 1 w 16"/>
                <a:gd name="T5" fmla="*/ 0 h 8"/>
                <a:gd name="T6" fmla="*/ 0 w 16"/>
                <a:gd name="T7" fmla="*/ 4 h 8"/>
                <a:gd name="T8" fmla="*/ 15 w 16"/>
                <a:gd name="T9" fmla="*/ 8 h 8"/>
                <a:gd name="T10" fmla="*/ 15 w 16"/>
                <a:gd name="T11" fmla="*/ 8 h 8"/>
                <a:gd name="T12" fmla="*/ 16 w 16"/>
                <a:gd name="T13" fmla="*/ 4 h 8"/>
              </a:gdLst>
              <a:ahLst/>
              <a:cxnLst>
                <a:cxn ang="0">
                  <a:pos x="T0" y="T1"/>
                </a:cxn>
                <a:cxn ang="0">
                  <a:pos x="T2" y="T3"/>
                </a:cxn>
                <a:cxn ang="0">
                  <a:pos x="T4" y="T5"/>
                </a:cxn>
                <a:cxn ang="0">
                  <a:pos x="T6" y="T7"/>
                </a:cxn>
                <a:cxn ang="0">
                  <a:pos x="T8" y="T9"/>
                </a:cxn>
                <a:cxn ang="0">
                  <a:pos x="T10" y="T11"/>
                </a:cxn>
                <a:cxn ang="0">
                  <a:pos x="T12" y="T13"/>
                </a:cxn>
              </a:cxnLst>
              <a:rect l="0" t="0" r="r" b="b"/>
              <a:pathLst>
                <a:path w="16" h="8">
                  <a:moveTo>
                    <a:pt x="16" y="4"/>
                  </a:moveTo>
                  <a:cubicBezTo>
                    <a:pt x="1" y="0"/>
                    <a:pt x="1" y="0"/>
                    <a:pt x="1" y="0"/>
                  </a:cubicBezTo>
                  <a:cubicBezTo>
                    <a:pt x="1" y="0"/>
                    <a:pt x="1" y="0"/>
                    <a:pt x="1" y="0"/>
                  </a:cubicBezTo>
                  <a:cubicBezTo>
                    <a:pt x="1" y="1"/>
                    <a:pt x="1" y="3"/>
                    <a:pt x="0" y="4"/>
                  </a:cubicBezTo>
                  <a:cubicBezTo>
                    <a:pt x="15" y="8"/>
                    <a:pt x="15" y="8"/>
                    <a:pt x="15" y="8"/>
                  </a:cubicBezTo>
                  <a:cubicBezTo>
                    <a:pt x="15" y="8"/>
                    <a:pt x="15" y="8"/>
                    <a:pt x="15" y="8"/>
                  </a:cubicBezTo>
                  <a:cubicBezTo>
                    <a:pt x="15" y="6"/>
                    <a:pt x="16" y="5"/>
                    <a:pt x="16"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59" tIns="34279" rIns="68559" bIns="34279"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350">
                <a:solidFill>
                  <a:srgbClr val="3A3A3A"/>
                </a:solidFill>
              </a:endParaRPr>
            </a:p>
          </p:txBody>
        </p:sp>
      </p:grpSp>
      <p:grpSp>
        <p:nvGrpSpPr>
          <p:cNvPr id="22" name="Group 24"/>
          <p:cNvGrpSpPr/>
          <p:nvPr/>
        </p:nvGrpSpPr>
        <p:grpSpPr>
          <a:xfrm>
            <a:off x="3689800" y="2136288"/>
            <a:ext cx="363733" cy="328581"/>
            <a:chOff x="9204326" y="3648075"/>
            <a:chExt cx="500062" cy="454026"/>
          </a:xfrm>
          <a:solidFill>
            <a:schemeClr val="bg1"/>
          </a:solidFill>
        </p:grpSpPr>
        <p:sp>
          <p:nvSpPr>
            <p:cNvPr id="23" name="Freeform 25"/>
            <p:cNvSpPr/>
            <p:nvPr/>
          </p:nvSpPr>
          <p:spPr bwMode="auto">
            <a:xfrm>
              <a:off x="9204326" y="3840163"/>
              <a:ext cx="304800" cy="261938"/>
            </a:xfrm>
            <a:custGeom>
              <a:avLst/>
              <a:gdLst>
                <a:gd name="T0" fmla="*/ 22 w 81"/>
                <a:gd name="T1" fmla="*/ 0 h 70"/>
                <a:gd name="T2" fmla="*/ 33 w 81"/>
                <a:gd name="T3" fmla="*/ 0 h 70"/>
                <a:gd name="T4" fmla="*/ 36 w 81"/>
                <a:gd name="T5" fmla="*/ 10 h 70"/>
                <a:gd name="T6" fmla="*/ 33 w 81"/>
                <a:gd name="T7" fmla="*/ 48 h 70"/>
                <a:gd name="T8" fmla="*/ 41 w 81"/>
                <a:gd name="T9" fmla="*/ 62 h 70"/>
                <a:gd name="T10" fmla="*/ 48 w 81"/>
                <a:gd name="T11" fmla="*/ 48 h 70"/>
                <a:gd name="T12" fmla="*/ 44 w 81"/>
                <a:gd name="T13" fmla="*/ 10 h 70"/>
                <a:gd name="T14" fmla="*/ 47 w 81"/>
                <a:gd name="T15" fmla="*/ 0 h 70"/>
                <a:gd name="T16" fmla="*/ 59 w 81"/>
                <a:gd name="T17" fmla="*/ 0 h 70"/>
                <a:gd name="T18" fmla="*/ 59 w 81"/>
                <a:gd name="T19" fmla="*/ 0 h 70"/>
                <a:gd name="T20" fmla="*/ 79 w 81"/>
                <a:gd name="T21" fmla="*/ 23 h 70"/>
                <a:gd name="T22" fmla="*/ 77 w 81"/>
                <a:gd name="T23" fmla="*/ 47 h 70"/>
                <a:gd name="T24" fmla="*/ 56 w 81"/>
                <a:gd name="T25" fmla="*/ 70 h 70"/>
                <a:gd name="T26" fmla="*/ 25 w 81"/>
                <a:gd name="T27" fmla="*/ 70 h 70"/>
                <a:gd name="T28" fmla="*/ 4 w 81"/>
                <a:gd name="T29" fmla="*/ 47 h 70"/>
                <a:gd name="T30" fmla="*/ 1 w 81"/>
                <a:gd name="T31" fmla="*/ 23 h 70"/>
                <a:gd name="T32" fmla="*/ 22 w 81"/>
                <a:gd name="T33" fmla="*/ 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1" h="70">
                  <a:moveTo>
                    <a:pt x="22" y="0"/>
                  </a:moveTo>
                  <a:cubicBezTo>
                    <a:pt x="33" y="0"/>
                    <a:pt x="33" y="0"/>
                    <a:pt x="33" y="0"/>
                  </a:cubicBezTo>
                  <a:cubicBezTo>
                    <a:pt x="33" y="1"/>
                    <a:pt x="33" y="7"/>
                    <a:pt x="36" y="10"/>
                  </a:cubicBezTo>
                  <a:cubicBezTo>
                    <a:pt x="36" y="10"/>
                    <a:pt x="31" y="39"/>
                    <a:pt x="33" y="48"/>
                  </a:cubicBezTo>
                  <a:cubicBezTo>
                    <a:pt x="34" y="52"/>
                    <a:pt x="37" y="62"/>
                    <a:pt x="41" y="62"/>
                  </a:cubicBezTo>
                  <a:cubicBezTo>
                    <a:pt x="44" y="62"/>
                    <a:pt x="47" y="52"/>
                    <a:pt x="48" y="48"/>
                  </a:cubicBezTo>
                  <a:cubicBezTo>
                    <a:pt x="50" y="39"/>
                    <a:pt x="44" y="10"/>
                    <a:pt x="44" y="10"/>
                  </a:cubicBezTo>
                  <a:cubicBezTo>
                    <a:pt x="45" y="9"/>
                    <a:pt x="46" y="7"/>
                    <a:pt x="47" y="0"/>
                  </a:cubicBezTo>
                  <a:cubicBezTo>
                    <a:pt x="59" y="0"/>
                    <a:pt x="59" y="0"/>
                    <a:pt x="59" y="0"/>
                  </a:cubicBezTo>
                  <a:cubicBezTo>
                    <a:pt x="59" y="0"/>
                    <a:pt x="59" y="0"/>
                    <a:pt x="59" y="0"/>
                  </a:cubicBezTo>
                  <a:cubicBezTo>
                    <a:pt x="70" y="0"/>
                    <a:pt x="81" y="11"/>
                    <a:pt x="79" y="23"/>
                  </a:cubicBezTo>
                  <a:cubicBezTo>
                    <a:pt x="77" y="47"/>
                    <a:pt x="77" y="47"/>
                    <a:pt x="77" y="47"/>
                  </a:cubicBezTo>
                  <a:cubicBezTo>
                    <a:pt x="74" y="59"/>
                    <a:pt x="67" y="70"/>
                    <a:pt x="56" y="70"/>
                  </a:cubicBezTo>
                  <a:cubicBezTo>
                    <a:pt x="25" y="70"/>
                    <a:pt x="25" y="70"/>
                    <a:pt x="25" y="70"/>
                  </a:cubicBezTo>
                  <a:cubicBezTo>
                    <a:pt x="13" y="70"/>
                    <a:pt x="7" y="59"/>
                    <a:pt x="4" y="47"/>
                  </a:cubicBezTo>
                  <a:cubicBezTo>
                    <a:pt x="1" y="23"/>
                    <a:pt x="1" y="23"/>
                    <a:pt x="1" y="23"/>
                  </a:cubicBezTo>
                  <a:cubicBezTo>
                    <a:pt x="0" y="10"/>
                    <a:pt x="11" y="0"/>
                    <a:pt x="2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59" tIns="34279" rIns="68559" bIns="34279"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350">
                <a:solidFill>
                  <a:srgbClr val="3A3A3A"/>
                </a:solidFill>
              </a:endParaRPr>
            </a:p>
          </p:txBody>
        </p:sp>
        <p:sp>
          <p:nvSpPr>
            <p:cNvPr id="24" name="Oval 26"/>
            <p:cNvSpPr>
              <a:spLocks noChangeArrowheads="1"/>
            </p:cNvSpPr>
            <p:nvPr/>
          </p:nvSpPr>
          <p:spPr bwMode="auto">
            <a:xfrm>
              <a:off x="9280526" y="3648075"/>
              <a:ext cx="153988" cy="153988"/>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68559" tIns="34279" rIns="68559" bIns="34279"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350">
                <a:solidFill>
                  <a:srgbClr val="3A3A3A"/>
                </a:solidFill>
              </a:endParaRPr>
            </a:p>
          </p:txBody>
        </p:sp>
        <p:sp>
          <p:nvSpPr>
            <p:cNvPr id="25" name="Freeform 27"/>
            <p:cNvSpPr>
              <a:spLocks noEditPoints="1"/>
            </p:cNvSpPr>
            <p:nvPr/>
          </p:nvSpPr>
          <p:spPr bwMode="auto">
            <a:xfrm>
              <a:off x="9399588" y="3730625"/>
              <a:ext cx="304800" cy="109538"/>
            </a:xfrm>
            <a:custGeom>
              <a:avLst/>
              <a:gdLst>
                <a:gd name="T0" fmla="*/ 81 w 81"/>
                <a:gd name="T1" fmla="*/ 27 h 29"/>
                <a:gd name="T2" fmla="*/ 64 w 81"/>
                <a:gd name="T3" fmla="*/ 10 h 29"/>
                <a:gd name="T4" fmla="*/ 62 w 81"/>
                <a:gd name="T5" fmla="*/ 10 h 29"/>
                <a:gd name="T6" fmla="*/ 62 w 81"/>
                <a:gd name="T7" fmla="*/ 6 h 29"/>
                <a:gd name="T8" fmla="*/ 55 w 81"/>
                <a:gd name="T9" fmla="*/ 0 h 29"/>
                <a:gd name="T10" fmla="*/ 49 w 81"/>
                <a:gd name="T11" fmla="*/ 6 h 29"/>
                <a:gd name="T12" fmla="*/ 49 w 81"/>
                <a:gd name="T13" fmla="*/ 10 h 29"/>
                <a:gd name="T14" fmla="*/ 24 w 81"/>
                <a:gd name="T15" fmla="*/ 10 h 29"/>
                <a:gd name="T16" fmla="*/ 24 w 81"/>
                <a:gd name="T17" fmla="*/ 6 h 29"/>
                <a:gd name="T18" fmla="*/ 17 w 81"/>
                <a:gd name="T19" fmla="*/ 0 h 29"/>
                <a:gd name="T20" fmla="*/ 15 w 81"/>
                <a:gd name="T21" fmla="*/ 0 h 29"/>
                <a:gd name="T22" fmla="*/ 0 w 81"/>
                <a:gd name="T23" fmla="*/ 23 h 29"/>
                <a:gd name="T24" fmla="*/ 1 w 81"/>
                <a:gd name="T25" fmla="*/ 23 h 29"/>
                <a:gd name="T26" fmla="*/ 1 w 81"/>
                <a:gd name="T27" fmla="*/ 23 h 29"/>
                <a:gd name="T28" fmla="*/ 7 w 81"/>
                <a:gd name="T29" fmla="*/ 23 h 29"/>
                <a:gd name="T30" fmla="*/ 24 w 81"/>
                <a:gd name="T31" fmla="*/ 29 h 29"/>
                <a:gd name="T32" fmla="*/ 81 w 81"/>
                <a:gd name="T33" fmla="*/ 29 h 29"/>
                <a:gd name="T34" fmla="*/ 81 w 81"/>
                <a:gd name="T35" fmla="*/ 27 h 29"/>
                <a:gd name="T36" fmla="*/ 17 w 81"/>
                <a:gd name="T37" fmla="*/ 22 h 29"/>
                <a:gd name="T38" fmla="*/ 11 w 81"/>
                <a:gd name="T39" fmla="*/ 16 h 29"/>
                <a:gd name="T40" fmla="*/ 11 w 81"/>
                <a:gd name="T41" fmla="*/ 15 h 29"/>
                <a:gd name="T42" fmla="*/ 17 w 81"/>
                <a:gd name="T43" fmla="*/ 19 h 29"/>
                <a:gd name="T44" fmla="*/ 23 w 81"/>
                <a:gd name="T45" fmla="*/ 15 h 29"/>
                <a:gd name="T46" fmla="*/ 24 w 81"/>
                <a:gd name="T47" fmla="*/ 16 h 29"/>
                <a:gd name="T48" fmla="*/ 17 w 81"/>
                <a:gd name="T49" fmla="*/ 22 h 29"/>
                <a:gd name="T50" fmla="*/ 55 w 81"/>
                <a:gd name="T51" fmla="*/ 22 h 29"/>
                <a:gd name="T52" fmla="*/ 49 w 81"/>
                <a:gd name="T53" fmla="*/ 16 h 29"/>
                <a:gd name="T54" fmla="*/ 49 w 81"/>
                <a:gd name="T55" fmla="*/ 15 h 29"/>
                <a:gd name="T56" fmla="*/ 55 w 81"/>
                <a:gd name="T57" fmla="*/ 19 h 29"/>
                <a:gd name="T58" fmla="*/ 62 w 81"/>
                <a:gd name="T59" fmla="*/ 15 h 29"/>
                <a:gd name="T60" fmla="*/ 62 w 81"/>
                <a:gd name="T61" fmla="*/ 16 h 29"/>
                <a:gd name="T62" fmla="*/ 55 w 81"/>
                <a:gd name="T63" fmla="*/ 22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81" h="29">
                  <a:moveTo>
                    <a:pt x="81" y="27"/>
                  </a:moveTo>
                  <a:cubicBezTo>
                    <a:pt x="81" y="17"/>
                    <a:pt x="73" y="10"/>
                    <a:pt x="64" y="10"/>
                  </a:cubicBezTo>
                  <a:cubicBezTo>
                    <a:pt x="62" y="10"/>
                    <a:pt x="62" y="10"/>
                    <a:pt x="62" y="10"/>
                  </a:cubicBezTo>
                  <a:cubicBezTo>
                    <a:pt x="62" y="6"/>
                    <a:pt x="62" y="6"/>
                    <a:pt x="62" y="6"/>
                  </a:cubicBezTo>
                  <a:cubicBezTo>
                    <a:pt x="62" y="3"/>
                    <a:pt x="59" y="0"/>
                    <a:pt x="55" y="0"/>
                  </a:cubicBezTo>
                  <a:cubicBezTo>
                    <a:pt x="52" y="0"/>
                    <a:pt x="49" y="3"/>
                    <a:pt x="49" y="6"/>
                  </a:cubicBezTo>
                  <a:cubicBezTo>
                    <a:pt x="49" y="10"/>
                    <a:pt x="49" y="10"/>
                    <a:pt x="49" y="10"/>
                  </a:cubicBezTo>
                  <a:cubicBezTo>
                    <a:pt x="24" y="10"/>
                    <a:pt x="24" y="10"/>
                    <a:pt x="24" y="10"/>
                  </a:cubicBezTo>
                  <a:cubicBezTo>
                    <a:pt x="24" y="6"/>
                    <a:pt x="24" y="6"/>
                    <a:pt x="24" y="6"/>
                  </a:cubicBezTo>
                  <a:cubicBezTo>
                    <a:pt x="24" y="3"/>
                    <a:pt x="21" y="0"/>
                    <a:pt x="17" y="0"/>
                  </a:cubicBezTo>
                  <a:cubicBezTo>
                    <a:pt x="17" y="0"/>
                    <a:pt x="16" y="0"/>
                    <a:pt x="15" y="0"/>
                  </a:cubicBezTo>
                  <a:cubicBezTo>
                    <a:pt x="14" y="10"/>
                    <a:pt x="8" y="19"/>
                    <a:pt x="0" y="23"/>
                  </a:cubicBezTo>
                  <a:cubicBezTo>
                    <a:pt x="1" y="23"/>
                    <a:pt x="1" y="23"/>
                    <a:pt x="1" y="23"/>
                  </a:cubicBezTo>
                  <a:cubicBezTo>
                    <a:pt x="1" y="23"/>
                    <a:pt x="1" y="23"/>
                    <a:pt x="1" y="23"/>
                  </a:cubicBezTo>
                  <a:cubicBezTo>
                    <a:pt x="7" y="23"/>
                    <a:pt x="7" y="23"/>
                    <a:pt x="7" y="23"/>
                  </a:cubicBezTo>
                  <a:cubicBezTo>
                    <a:pt x="13" y="23"/>
                    <a:pt x="19" y="25"/>
                    <a:pt x="24" y="29"/>
                  </a:cubicBezTo>
                  <a:cubicBezTo>
                    <a:pt x="81" y="29"/>
                    <a:pt x="81" y="29"/>
                    <a:pt x="81" y="29"/>
                  </a:cubicBezTo>
                  <a:lnTo>
                    <a:pt x="81" y="27"/>
                  </a:lnTo>
                  <a:close/>
                  <a:moveTo>
                    <a:pt x="17" y="22"/>
                  </a:moveTo>
                  <a:cubicBezTo>
                    <a:pt x="14" y="22"/>
                    <a:pt x="11" y="19"/>
                    <a:pt x="11" y="16"/>
                  </a:cubicBezTo>
                  <a:cubicBezTo>
                    <a:pt x="11" y="15"/>
                    <a:pt x="11" y="15"/>
                    <a:pt x="11" y="15"/>
                  </a:cubicBezTo>
                  <a:cubicBezTo>
                    <a:pt x="12" y="17"/>
                    <a:pt x="15" y="19"/>
                    <a:pt x="17" y="19"/>
                  </a:cubicBezTo>
                  <a:cubicBezTo>
                    <a:pt x="20" y="19"/>
                    <a:pt x="22" y="17"/>
                    <a:pt x="23" y="15"/>
                  </a:cubicBezTo>
                  <a:cubicBezTo>
                    <a:pt x="24" y="15"/>
                    <a:pt x="24" y="15"/>
                    <a:pt x="24" y="16"/>
                  </a:cubicBezTo>
                  <a:cubicBezTo>
                    <a:pt x="24" y="19"/>
                    <a:pt x="21" y="22"/>
                    <a:pt x="17" y="22"/>
                  </a:cubicBezTo>
                  <a:close/>
                  <a:moveTo>
                    <a:pt x="55" y="22"/>
                  </a:moveTo>
                  <a:cubicBezTo>
                    <a:pt x="52" y="22"/>
                    <a:pt x="49" y="19"/>
                    <a:pt x="49" y="16"/>
                  </a:cubicBezTo>
                  <a:cubicBezTo>
                    <a:pt x="49" y="15"/>
                    <a:pt x="49" y="15"/>
                    <a:pt x="49" y="15"/>
                  </a:cubicBezTo>
                  <a:cubicBezTo>
                    <a:pt x="50" y="17"/>
                    <a:pt x="53" y="19"/>
                    <a:pt x="55" y="19"/>
                  </a:cubicBezTo>
                  <a:cubicBezTo>
                    <a:pt x="58" y="19"/>
                    <a:pt x="61" y="17"/>
                    <a:pt x="62" y="15"/>
                  </a:cubicBezTo>
                  <a:cubicBezTo>
                    <a:pt x="62" y="15"/>
                    <a:pt x="62" y="15"/>
                    <a:pt x="62" y="16"/>
                  </a:cubicBezTo>
                  <a:cubicBezTo>
                    <a:pt x="62" y="19"/>
                    <a:pt x="59" y="22"/>
                    <a:pt x="55" y="2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59" tIns="34279" rIns="68559" bIns="34279"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350">
                <a:solidFill>
                  <a:srgbClr val="3A3A3A"/>
                </a:solidFill>
              </a:endParaRPr>
            </a:p>
          </p:txBody>
        </p:sp>
        <p:sp>
          <p:nvSpPr>
            <p:cNvPr id="26" name="Freeform 28"/>
            <p:cNvSpPr/>
            <p:nvPr/>
          </p:nvSpPr>
          <p:spPr bwMode="auto">
            <a:xfrm>
              <a:off x="9475788" y="3862388"/>
              <a:ext cx="228600" cy="239713"/>
            </a:xfrm>
            <a:custGeom>
              <a:avLst/>
              <a:gdLst>
                <a:gd name="T0" fmla="*/ 47 w 61"/>
                <a:gd name="T1" fmla="*/ 5 h 64"/>
                <a:gd name="T2" fmla="*/ 55 w 61"/>
                <a:gd name="T3" fmla="*/ 5 h 64"/>
                <a:gd name="T4" fmla="*/ 55 w 61"/>
                <a:gd name="T5" fmla="*/ 48 h 64"/>
                <a:gd name="T6" fmla="*/ 46 w 61"/>
                <a:gd name="T7" fmla="*/ 58 h 64"/>
                <a:gd name="T8" fmla="*/ 5 w 61"/>
                <a:gd name="T9" fmla="*/ 58 h 64"/>
                <a:gd name="T10" fmla="*/ 0 w 61"/>
                <a:gd name="T11" fmla="*/ 64 h 64"/>
                <a:gd name="T12" fmla="*/ 44 w 61"/>
                <a:gd name="T13" fmla="*/ 64 h 64"/>
                <a:gd name="T14" fmla="*/ 61 w 61"/>
                <a:gd name="T15" fmla="*/ 47 h 64"/>
                <a:gd name="T16" fmla="*/ 61 w 61"/>
                <a:gd name="T17" fmla="*/ 0 h 64"/>
                <a:gd name="T18" fmla="*/ 45 w 61"/>
                <a:gd name="T19" fmla="*/ 0 h 64"/>
                <a:gd name="T20" fmla="*/ 9 w 61"/>
                <a:gd name="T21" fmla="*/ 0 h 64"/>
                <a:gd name="T22" fmla="*/ 12 w 61"/>
                <a:gd name="T23" fmla="*/ 5 h 64"/>
                <a:gd name="T24" fmla="*/ 47 w 61"/>
                <a:gd name="T25" fmla="*/ 5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1" h="64">
                  <a:moveTo>
                    <a:pt x="47" y="5"/>
                  </a:moveTo>
                  <a:cubicBezTo>
                    <a:pt x="55" y="5"/>
                    <a:pt x="55" y="5"/>
                    <a:pt x="55" y="5"/>
                  </a:cubicBezTo>
                  <a:cubicBezTo>
                    <a:pt x="55" y="48"/>
                    <a:pt x="55" y="48"/>
                    <a:pt x="55" y="48"/>
                  </a:cubicBezTo>
                  <a:cubicBezTo>
                    <a:pt x="55" y="53"/>
                    <a:pt x="51" y="58"/>
                    <a:pt x="46" y="58"/>
                  </a:cubicBezTo>
                  <a:cubicBezTo>
                    <a:pt x="5" y="58"/>
                    <a:pt x="5" y="58"/>
                    <a:pt x="5" y="58"/>
                  </a:cubicBezTo>
                  <a:cubicBezTo>
                    <a:pt x="3" y="60"/>
                    <a:pt x="2" y="62"/>
                    <a:pt x="0" y="64"/>
                  </a:cubicBezTo>
                  <a:cubicBezTo>
                    <a:pt x="44" y="64"/>
                    <a:pt x="44" y="64"/>
                    <a:pt x="44" y="64"/>
                  </a:cubicBezTo>
                  <a:cubicBezTo>
                    <a:pt x="53" y="64"/>
                    <a:pt x="61" y="56"/>
                    <a:pt x="61" y="47"/>
                  </a:cubicBezTo>
                  <a:cubicBezTo>
                    <a:pt x="61" y="0"/>
                    <a:pt x="61" y="0"/>
                    <a:pt x="61" y="0"/>
                  </a:cubicBezTo>
                  <a:cubicBezTo>
                    <a:pt x="45" y="0"/>
                    <a:pt x="45" y="0"/>
                    <a:pt x="45" y="0"/>
                  </a:cubicBezTo>
                  <a:cubicBezTo>
                    <a:pt x="9" y="0"/>
                    <a:pt x="9" y="0"/>
                    <a:pt x="9" y="0"/>
                  </a:cubicBezTo>
                  <a:cubicBezTo>
                    <a:pt x="10" y="2"/>
                    <a:pt x="11" y="4"/>
                    <a:pt x="12" y="5"/>
                  </a:cubicBezTo>
                  <a:lnTo>
                    <a:pt x="47" y="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59" tIns="34279" rIns="68559" bIns="34279"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350">
                <a:solidFill>
                  <a:srgbClr val="3A3A3A"/>
                </a:solidFill>
              </a:endParaRPr>
            </a:p>
          </p:txBody>
        </p:sp>
        <p:sp>
          <p:nvSpPr>
            <p:cNvPr id="27" name="Freeform 29"/>
            <p:cNvSpPr/>
            <p:nvPr/>
          </p:nvSpPr>
          <p:spPr bwMode="auto">
            <a:xfrm>
              <a:off x="9520238" y="3929063"/>
              <a:ext cx="49213" cy="41275"/>
            </a:xfrm>
            <a:custGeom>
              <a:avLst/>
              <a:gdLst>
                <a:gd name="T0" fmla="*/ 11 w 13"/>
                <a:gd name="T1" fmla="*/ 11 h 11"/>
                <a:gd name="T2" fmla="*/ 13 w 13"/>
                <a:gd name="T3" fmla="*/ 10 h 11"/>
                <a:gd name="T4" fmla="*/ 13 w 13"/>
                <a:gd name="T5" fmla="*/ 1 h 11"/>
                <a:gd name="T6" fmla="*/ 11 w 13"/>
                <a:gd name="T7" fmla="*/ 0 h 11"/>
                <a:gd name="T8" fmla="*/ 2 w 13"/>
                <a:gd name="T9" fmla="*/ 0 h 11"/>
                <a:gd name="T10" fmla="*/ 0 w 13"/>
                <a:gd name="T11" fmla="*/ 11 h 11"/>
                <a:gd name="T12" fmla="*/ 11 w 13"/>
                <a:gd name="T13" fmla="*/ 11 h 11"/>
              </a:gdLst>
              <a:ahLst/>
              <a:cxnLst>
                <a:cxn ang="0">
                  <a:pos x="T0" y="T1"/>
                </a:cxn>
                <a:cxn ang="0">
                  <a:pos x="T2" y="T3"/>
                </a:cxn>
                <a:cxn ang="0">
                  <a:pos x="T4" y="T5"/>
                </a:cxn>
                <a:cxn ang="0">
                  <a:pos x="T6" y="T7"/>
                </a:cxn>
                <a:cxn ang="0">
                  <a:pos x="T8" y="T9"/>
                </a:cxn>
                <a:cxn ang="0">
                  <a:pos x="T10" y="T11"/>
                </a:cxn>
                <a:cxn ang="0">
                  <a:pos x="T12" y="T13"/>
                </a:cxn>
              </a:cxnLst>
              <a:rect l="0" t="0" r="r" b="b"/>
              <a:pathLst>
                <a:path w="13" h="11">
                  <a:moveTo>
                    <a:pt x="11" y="11"/>
                  </a:moveTo>
                  <a:cubicBezTo>
                    <a:pt x="12" y="11"/>
                    <a:pt x="13" y="11"/>
                    <a:pt x="13" y="10"/>
                  </a:cubicBezTo>
                  <a:cubicBezTo>
                    <a:pt x="13" y="1"/>
                    <a:pt x="13" y="1"/>
                    <a:pt x="13" y="1"/>
                  </a:cubicBezTo>
                  <a:cubicBezTo>
                    <a:pt x="13" y="1"/>
                    <a:pt x="12" y="0"/>
                    <a:pt x="11" y="0"/>
                  </a:cubicBezTo>
                  <a:cubicBezTo>
                    <a:pt x="2" y="0"/>
                    <a:pt x="2" y="0"/>
                    <a:pt x="2" y="0"/>
                  </a:cubicBezTo>
                  <a:cubicBezTo>
                    <a:pt x="0" y="11"/>
                    <a:pt x="0" y="11"/>
                    <a:pt x="0" y="11"/>
                  </a:cubicBezTo>
                  <a:lnTo>
                    <a:pt x="11" y="1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59" tIns="34279" rIns="68559" bIns="34279"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350">
                <a:solidFill>
                  <a:srgbClr val="3A3A3A"/>
                </a:solidFill>
              </a:endParaRPr>
            </a:p>
          </p:txBody>
        </p:sp>
        <p:sp>
          <p:nvSpPr>
            <p:cNvPr id="28" name="Freeform 30"/>
            <p:cNvSpPr/>
            <p:nvPr/>
          </p:nvSpPr>
          <p:spPr bwMode="auto">
            <a:xfrm>
              <a:off x="9586913" y="3929063"/>
              <a:ext cx="65088" cy="41275"/>
            </a:xfrm>
            <a:custGeom>
              <a:avLst/>
              <a:gdLst>
                <a:gd name="T0" fmla="*/ 1 w 17"/>
                <a:gd name="T1" fmla="*/ 11 h 11"/>
                <a:gd name="T2" fmla="*/ 15 w 17"/>
                <a:gd name="T3" fmla="*/ 11 h 11"/>
                <a:gd name="T4" fmla="*/ 17 w 17"/>
                <a:gd name="T5" fmla="*/ 10 h 11"/>
                <a:gd name="T6" fmla="*/ 17 w 17"/>
                <a:gd name="T7" fmla="*/ 1 h 11"/>
                <a:gd name="T8" fmla="*/ 15 w 17"/>
                <a:gd name="T9" fmla="*/ 0 h 11"/>
                <a:gd name="T10" fmla="*/ 1 w 17"/>
                <a:gd name="T11" fmla="*/ 0 h 11"/>
                <a:gd name="T12" fmla="*/ 0 w 17"/>
                <a:gd name="T13" fmla="*/ 1 h 11"/>
                <a:gd name="T14" fmla="*/ 0 w 17"/>
                <a:gd name="T15" fmla="*/ 10 h 11"/>
                <a:gd name="T16" fmla="*/ 1 w 17"/>
                <a:gd name="T17" fmla="*/ 1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11">
                  <a:moveTo>
                    <a:pt x="1" y="11"/>
                  </a:moveTo>
                  <a:cubicBezTo>
                    <a:pt x="15" y="11"/>
                    <a:pt x="15" y="11"/>
                    <a:pt x="15" y="11"/>
                  </a:cubicBezTo>
                  <a:cubicBezTo>
                    <a:pt x="16" y="11"/>
                    <a:pt x="17" y="11"/>
                    <a:pt x="17" y="10"/>
                  </a:cubicBezTo>
                  <a:cubicBezTo>
                    <a:pt x="17" y="1"/>
                    <a:pt x="17" y="1"/>
                    <a:pt x="17" y="1"/>
                  </a:cubicBezTo>
                  <a:cubicBezTo>
                    <a:pt x="17" y="1"/>
                    <a:pt x="16" y="0"/>
                    <a:pt x="15" y="0"/>
                  </a:cubicBezTo>
                  <a:cubicBezTo>
                    <a:pt x="1" y="0"/>
                    <a:pt x="1" y="0"/>
                    <a:pt x="1" y="0"/>
                  </a:cubicBezTo>
                  <a:cubicBezTo>
                    <a:pt x="1" y="0"/>
                    <a:pt x="0" y="1"/>
                    <a:pt x="0" y="1"/>
                  </a:cubicBezTo>
                  <a:cubicBezTo>
                    <a:pt x="0" y="10"/>
                    <a:pt x="0" y="10"/>
                    <a:pt x="0" y="10"/>
                  </a:cubicBezTo>
                  <a:cubicBezTo>
                    <a:pt x="0" y="11"/>
                    <a:pt x="1" y="11"/>
                    <a:pt x="1"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59" tIns="34279" rIns="68559" bIns="34279"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350">
                <a:solidFill>
                  <a:srgbClr val="3A3A3A"/>
                </a:solidFill>
              </a:endParaRPr>
            </a:p>
          </p:txBody>
        </p:sp>
        <p:sp>
          <p:nvSpPr>
            <p:cNvPr id="29" name="Freeform 31"/>
            <p:cNvSpPr/>
            <p:nvPr/>
          </p:nvSpPr>
          <p:spPr bwMode="auto">
            <a:xfrm>
              <a:off x="9586913" y="3992563"/>
              <a:ext cx="65088" cy="41275"/>
            </a:xfrm>
            <a:custGeom>
              <a:avLst/>
              <a:gdLst>
                <a:gd name="T0" fmla="*/ 1 w 17"/>
                <a:gd name="T1" fmla="*/ 11 h 11"/>
                <a:gd name="T2" fmla="*/ 15 w 17"/>
                <a:gd name="T3" fmla="*/ 11 h 11"/>
                <a:gd name="T4" fmla="*/ 17 w 17"/>
                <a:gd name="T5" fmla="*/ 9 h 11"/>
                <a:gd name="T6" fmla="*/ 17 w 17"/>
                <a:gd name="T7" fmla="*/ 1 h 11"/>
                <a:gd name="T8" fmla="*/ 15 w 17"/>
                <a:gd name="T9" fmla="*/ 0 h 11"/>
                <a:gd name="T10" fmla="*/ 1 w 17"/>
                <a:gd name="T11" fmla="*/ 0 h 11"/>
                <a:gd name="T12" fmla="*/ 0 w 17"/>
                <a:gd name="T13" fmla="*/ 1 h 11"/>
                <a:gd name="T14" fmla="*/ 0 w 17"/>
                <a:gd name="T15" fmla="*/ 9 h 11"/>
                <a:gd name="T16" fmla="*/ 1 w 17"/>
                <a:gd name="T17" fmla="*/ 1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11">
                  <a:moveTo>
                    <a:pt x="1" y="11"/>
                  </a:moveTo>
                  <a:cubicBezTo>
                    <a:pt x="15" y="11"/>
                    <a:pt x="15" y="11"/>
                    <a:pt x="15" y="11"/>
                  </a:cubicBezTo>
                  <a:cubicBezTo>
                    <a:pt x="16" y="11"/>
                    <a:pt x="17" y="10"/>
                    <a:pt x="17" y="9"/>
                  </a:cubicBezTo>
                  <a:cubicBezTo>
                    <a:pt x="17" y="1"/>
                    <a:pt x="17" y="1"/>
                    <a:pt x="17" y="1"/>
                  </a:cubicBezTo>
                  <a:cubicBezTo>
                    <a:pt x="17" y="0"/>
                    <a:pt x="16" y="0"/>
                    <a:pt x="15" y="0"/>
                  </a:cubicBezTo>
                  <a:cubicBezTo>
                    <a:pt x="1" y="0"/>
                    <a:pt x="1" y="0"/>
                    <a:pt x="1" y="0"/>
                  </a:cubicBezTo>
                  <a:cubicBezTo>
                    <a:pt x="1" y="0"/>
                    <a:pt x="0" y="0"/>
                    <a:pt x="0" y="1"/>
                  </a:cubicBezTo>
                  <a:cubicBezTo>
                    <a:pt x="0" y="9"/>
                    <a:pt x="0" y="9"/>
                    <a:pt x="0" y="9"/>
                  </a:cubicBezTo>
                  <a:cubicBezTo>
                    <a:pt x="0" y="10"/>
                    <a:pt x="1" y="11"/>
                    <a:pt x="1"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59" tIns="34279" rIns="68559" bIns="34279"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350">
                <a:solidFill>
                  <a:srgbClr val="3A3A3A"/>
                </a:solidFill>
              </a:endParaRPr>
            </a:p>
          </p:txBody>
        </p:sp>
        <p:sp>
          <p:nvSpPr>
            <p:cNvPr id="30" name="Freeform 32"/>
            <p:cNvSpPr/>
            <p:nvPr/>
          </p:nvSpPr>
          <p:spPr bwMode="auto">
            <a:xfrm>
              <a:off x="9512301" y="3992563"/>
              <a:ext cx="57150" cy="41275"/>
            </a:xfrm>
            <a:custGeom>
              <a:avLst/>
              <a:gdLst>
                <a:gd name="T0" fmla="*/ 1 w 15"/>
                <a:gd name="T1" fmla="*/ 7 h 11"/>
                <a:gd name="T2" fmla="*/ 1 w 15"/>
                <a:gd name="T3" fmla="*/ 7 h 11"/>
                <a:gd name="T4" fmla="*/ 0 w 15"/>
                <a:gd name="T5" fmla="*/ 11 h 11"/>
                <a:gd name="T6" fmla="*/ 13 w 15"/>
                <a:gd name="T7" fmla="*/ 11 h 11"/>
                <a:gd name="T8" fmla="*/ 15 w 15"/>
                <a:gd name="T9" fmla="*/ 9 h 11"/>
                <a:gd name="T10" fmla="*/ 15 w 15"/>
                <a:gd name="T11" fmla="*/ 1 h 11"/>
                <a:gd name="T12" fmla="*/ 13 w 15"/>
                <a:gd name="T13" fmla="*/ 0 h 11"/>
                <a:gd name="T14" fmla="*/ 2 w 15"/>
                <a:gd name="T15" fmla="*/ 0 h 11"/>
                <a:gd name="T16" fmla="*/ 1 w 15"/>
                <a:gd name="T17" fmla="*/ 7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1">
                  <a:moveTo>
                    <a:pt x="1" y="7"/>
                  </a:moveTo>
                  <a:cubicBezTo>
                    <a:pt x="1" y="7"/>
                    <a:pt x="1" y="7"/>
                    <a:pt x="1" y="7"/>
                  </a:cubicBezTo>
                  <a:cubicBezTo>
                    <a:pt x="0" y="8"/>
                    <a:pt x="0" y="10"/>
                    <a:pt x="0" y="11"/>
                  </a:cubicBezTo>
                  <a:cubicBezTo>
                    <a:pt x="13" y="11"/>
                    <a:pt x="13" y="11"/>
                    <a:pt x="13" y="11"/>
                  </a:cubicBezTo>
                  <a:cubicBezTo>
                    <a:pt x="14" y="11"/>
                    <a:pt x="15" y="10"/>
                    <a:pt x="15" y="9"/>
                  </a:cubicBezTo>
                  <a:cubicBezTo>
                    <a:pt x="15" y="1"/>
                    <a:pt x="15" y="1"/>
                    <a:pt x="15" y="1"/>
                  </a:cubicBezTo>
                  <a:cubicBezTo>
                    <a:pt x="15" y="0"/>
                    <a:pt x="14" y="0"/>
                    <a:pt x="13" y="0"/>
                  </a:cubicBezTo>
                  <a:cubicBezTo>
                    <a:pt x="2" y="0"/>
                    <a:pt x="2" y="0"/>
                    <a:pt x="2" y="0"/>
                  </a:cubicBezTo>
                  <a:cubicBezTo>
                    <a:pt x="1" y="7"/>
                    <a:pt x="1" y="7"/>
                    <a:pt x="1"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59" tIns="34279" rIns="68559" bIns="34279"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350">
                <a:solidFill>
                  <a:srgbClr val="3A3A3A"/>
                </a:solidFill>
              </a:endParaRPr>
            </a:p>
          </p:txBody>
        </p:sp>
      </p:grpSp>
      <p:grpSp>
        <p:nvGrpSpPr>
          <p:cNvPr id="31" name="Group 33"/>
          <p:cNvGrpSpPr/>
          <p:nvPr/>
        </p:nvGrpSpPr>
        <p:grpSpPr>
          <a:xfrm>
            <a:off x="5257142" y="2694679"/>
            <a:ext cx="361902" cy="437805"/>
            <a:chOff x="9532938" y="3521075"/>
            <a:chExt cx="423862" cy="512763"/>
          </a:xfrm>
          <a:solidFill>
            <a:schemeClr val="bg1"/>
          </a:solidFill>
        </p:grpSpPr>
        <p:sp>
          <p:nvSpPr>
            <p:cNvPr id="32" name="Freeform 34"/>
            <p:cNvSpPr/>
            <p:nvPr/>
          </p:nvSpPr>
          <p:spPr bwMode="auto">
            <a:xfrm>
              <a:off x="9667875" y="3640138"/>
              <a:ext cx="150812" cy="30163"/>
            </a:xfrm>
            <a:custGeom>
              <a:avLst/>
              <a:gdLst>
                <a:gd name="T0" fmla="*/ 40 w 40"/>
                <a:gd name="T1" fmla="*/ 4 h 8"/>
                <a:gd name="T2" fmla="*/ 36 w 40"/>
                <a:gd name="T3" fmla="*/ 8 h 8"/>
                <a:gd name="T4" fmla="*/ 4 w 40"/>
                <a:gd name="T5" fmla="*/ 8 h 8"/>
                <a:gd name="T6" fmla="*/ 0 w 40"/>
                <a:gd name="T7" fmla="*/ 4 h 8"/>
                <a:gd name="T8" fmla="*/ 0 w 40"/>
                <a:gd name="T9" fmla="*/ 4 h 8"/>
                <a:gd name="T10" fmla="*/ 4 w 40"/>
                <a:gd name="T11" fmla="*/ 0 h 8"/>
                <a:gd name="T12" fmla="*/ 36 w 40"/>
                <a:gd name="T13" fmla="*/ 0 h 8"/>
                <a:gd name="T14" fmla="*/ 40 w 40"/>
                <a:gd name="T15" fmla="*/ 4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0" h="8">
                  <a:moveTo>
                    <a:pt x="40" y="4"/>
                  </a:moveTo>
                  <a:cubicBezTo>
                    <a:pt x="40" y="6"/>
                    <a:pt x="39" y="8"/>
                    <a:pt x="36" y="8"/>
                  </a:cubicBezTo>
                  <a:cubicBezTo>
                    <a:pt x="4" y="8"/>
                    <a:pt x="4" y="8"/>
                    <a:pt x="4" y="8"/>
                  </a:cubicBezTo>
                  <a:cubicBezTo>
                    <a:pt x="2" y="8"/>
                    <a:pt x="0" y="6"/>
                    <a:pt x="0" y="4"/>
                  </a:cubicBezTo>
                  <a:cubicBezTo>
                    <a:pt x="0" y="4"/>
                    <a:pt x="0" y="4"/>
                    <a:pt x="0" y="4"/>
                  </a:cubicBezTo>
                  <a:cubicBezTo>
                    <a:pt x="0" y="1"/>
                    <a:pt x="2" y="0"/>
                    <a:pt x="4" y="0"/>
                  </a:cubicBezTo>
                  <a:cubicBezTo>
                    <a:pt x="36" y="0"/>
                    <a:pt x="36" y="0"/>
                    <a:pt x="36" y="0"/>
                  </a:cubicBezTo>
                  <a:cubicBezTo>
                    <a:pt x="39" y="0"/>
                    <a:pt x="40" y="1"/>
                    <a:pt x="40"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59" tIns="34279" rIns="68559" bIns="34279"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350">
                <a:solidFill>
                  <a:srgbClr val="3A3A3A"/>
                </a:solidFill>
              </a:endParaRPr>
            </a:p>
          </p:txBody>
        </p:sp>
        <p:sp>
          <p:nvSpPr>
            <p:cNvPr id="33" name="Freeform 35"/>
            <p:cNvSpPr/>
            <p:nvPr/>
          </p:nvSpPr>
          <p:spPr bwMode="auto">
            <a:xfrm>
              <a:off x="9656763" y="3521075"/>
              <a:ext cx="173037" cy="100013"/>
            </a:xfrm>
            <a:custGeom>
              <a:avLst/>
              <a:gdLst>
                <a:gd name="T0" fmla="*/ 46 w 46"/>
                <a:gd name="T1" fmla="*/ 14 h 27"/>
                <a:gd name="T2" fmla="*/ 36 w 46"/>
                <a:gd name="T3" fmla="*/ 27 h 27"/>
                <a:gd name="T4" fmla="*/ 10 w 46"/>
                <a:gd name="T5" fmla="*/ 27 h 27"/>
                <a:gd name="T6" fmla="*/ 0 w 46"/>
                <a:gd name="T7" fmla="*/ 14 h 27"/>
                <a:gd name="T8" fmla="*/ 0 w 46"/>
                <a:gd name="T9" fmla="*/ 14 h 27"/>
                <a:gd name="T10" fmla="*/ 10 w 46"/>
                <a:gd name="T11" fmla="*/ 0 h 27"/>
                <a:gd name="T12" fmla="*/ 20 w 46"/>
                <a:gd name="T13" fmla="*/ 7 h 27"/>
                <a:gd name="T14" fmla="*/ 27 w 46"/>
                <a:gd name="T15" fmla="*/ 0 h 27"/>
                <a:gd name="T16" fmla="*/ 33 w 46"/>
                <a:gd name="T17" fmla="*/ 7 h 27"/>
                <a:gd name="T18" fmla="*/ 36 w 46"/>
                <a:gd name="T19" fmla="*/ 0 h 27"/>
                <a:gd name="T20" fmla="*/ 46 w 46"/>
                <a:gd name="T21" fmla="*/ 14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6" h="27">
                  <a:moveTo>
                    <a:pt x="46" y="14"/>
                  </a:moveTo>
                  <a:cubicBezTo>
                    <a:pt x="46" y="21"/>
                    <a:pt x="42" y="27"/>
                    <a:pt x="36" y="27"/>
                  </a:cubicBezTo>
                  <a:cubicBezTo>
                    <a:pt x="10" y="27"/>
                    <a:pt x="10" y="27"/>
                    <a:pt x="10" y="27"/>
                  </a:cubicBezTo>
                  <a:cubicBezTo>
                    <a:pt x="5" y="27"/>
                    <a:pt x="0" y="21"/>
                    <a:pt x="0" y="14"/>
                  </a:cubicBezTo>
                  <a:cubicBezTo>
                    <a:pt x="0" y="14"/>
                    <a:pt x="0" y="14"/>
                    <a:pt x="0" y="14"/>
                  </a:cubicBezTo>
                  <a:cubicBezTo>
                    <a:pt x="0" y="6"/>
                    <a:pt x="5" y="0"/>
                    <a:pt x="10" y="0"/>
                  </a:cubicBezTo>
                  <a:cubicBezTo>
                    <a:pt x="10" y="0"/>
                    <a:pt x="17" y="8"/>
                    <a:pt x="20" y="7"/>
                  </a:cubicBezTo>
                  <a:cubicBezTo>
                    <a:pt x="22" y="7"/>
                    <a:pt x="24" y="0"/>
                    <a:pt x="27" y="0"/>
                  </a:cubicBezTo>
                  <a:cubicBezTo>
                    <a:pt x="29" y="1"/>
                    <a:pt x="31" y="7"/>
                    <a:pt x="33" y="7"/>
                  </a:cubicBezTo>
                  <a:cubicBezTo>
                    <a:pt x="35" y="7"/>
                    <a:pt x="36" y="0"/>
                    <a:pt x="36" y="0"/>
                  </a:cubicBezTo>
                  <a:cubicBezTo>
                    <a:pt x="42" y="0"/>
                    <a:pt x="46" y="6"/>
                    <a:pt x="46" y="1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59" tIns="34279" rIns="68559" bIns="34279"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350">
                <a:solidFill>
                  <a:srgbClr val="3A3A3A"/>
                </a:solidFill>
              </a:endParaRPr>
            </a:p>
          </p:txBody>
        </p:sp>
        <p:sp>
          <p:nvSpPr>
            <p:cNvPr id="34" name="Freeform 36"/>
            <p:cNvSpPr>
              <a:spLocks noEditPoints="1"/>
            </p:cNvSpPr>
            <p:nvPr/>
          </p:nvSpPr>
          <p:spPr bwMode="auto">
            <a:xfrm>
              <a:off x="9532938" y="3689350"/>
              <a:ext cx="423862" cy="344488"/>
            </a:xfrm>
            <a:custGeom>
              <a:avLst/>
              <a:gdLst>
                <a:gd name="T0" fmla="*/ 113 w 113"/>
                <a:gd name="T1" fmla="*/ 82 h 92"/>
                <a:gd name="T2" fmla="*/ 102 w 113"/>
                <a:gd name="T3" fmla="*/ 92 h 92"/>
                <a:gd name="T4" fmla="*/ 10 w 113"/>
                <a:gd name="T5" fmla="*/ 92 h 92"/>
                <a:gd name="T6" fmla="*/ 0 w 113"/>
                <a:gd name="T7" fmla="*/ 82 h 92"/>
                <a:gd name="T8" fmla="*/ 10 w 113"/>
                <a:gd name="T9" fmla="*/ 71 h 92"/>
                <a:gd name="T10" fmla="*/ 10 w 113"/>
                <a:gd name="T11" fmla="*/ 33 h 92"/>
                <a:gd name="T12" fmla="*/ 43 w 113"/>
                <a:gd name="T13" fmla="*/ 0 h 92"/>
                <a:gd name="T14" fmla="*/ 69 w 113"/>
                <a:gd name="T15" fmla="*/ 0 h 92"/>
                <a:gd name="T16" fmla="*/ 102 w 113"/>
                <a:gd name="T17" fmla="*/ 33 h 92"/>
                <a:gd name="T18" fmla="*/ 102 w 113"/>
                <a:gd name="T19" fmla="*/ 71 h 92"/>
                <a:gd name="T20" fmla="*/ 113 w 113"/>
                <a:gd name="T21" fmla="*/ 82 h 92"/>
                <a:gd name="T22" fmla="*/ 75 w 113"/>
                <a:gd name="T23" fmla="*/ 54 h 92"/>
                <a:gd name="T24" fmla="*/ 62 w 113"/>
                <a:gd name="T25" fmla="*/ 39 h 92"/>
                <a:gd name="T26" fmla="*/ 53 w 113"/>
                <a:gd name="T27" fmla="*/ 32 h 92"/>
                <a:gd name="T28" fmla="*/ 59 w 113"/>
                <a:gd name="T29" fmla="*/ 28 h 92"/>
                <a:gd name="T30" fmla="*/ 70 w 113"/>
                <a:gd name="T31" fmla="*/ 31 h 92"/>
                <a:gd name="T32" fmla="*/ 73 w 113"/>
                <a:gd name="T33" fmla="*/ 22 h 92"/>
                <a:gd name="T34" fmla="*/ 61 w 113"/>
                <a:gd name="T35" fmla="*/ 19 h 92"/>
                <a:gd name="T36" fmla="*/ 61 w 113"/>
                <a:gd name="T37" fmla="*/ 18 h 92"/>
                <a:gd name="T38" fmla="*/ 61 w 113"/>
                <a:gd name="T39" fmla="*/ 18 h 92"/>
                <a:gd name="T40" fmla="*/ 61 w 113"/>
                <a:gd name="T41" fmla="*/ 17 h 92"/>
                <a:gd name="T42" fmla="*/ 57 w 113"/>
                <a:gd name="T43" fmla="*/ 14 h 92"/>
                <a:gd name="T44" fmla="*/ 54 w 113"/>
                <a:gd name="T45" fmla="*/ 17 h 92"/>
                <a:gd name="T46" fmla="*/ 54 w 113"/>
                <a:gd name="T47" fmla="*/ 19 h 92"/>
                <a:gd name="T48" fmla="*/ 54 w 113"/>
                <a:gd name="T49" fmla="*/ 19 h 92"/>
                <a:gd name="T50" fmla="*/ 54 w 113"/>
                <a:gd name="T51" fmla="*/ 20 h 92"/>
                <a:gd name="T52" fmla="*/ 41 w 113"/>
                <a:gd name="T53" fmla="*/ 34 h 92"/>
                <a:gd name="T54" fmla="*/ 55 w 113"/>
                <a:gd name="T55" fmla="*/ 48 h 92"/>
                <a:gd name="T56" fmla="*/ 63 w 113"/>
                <a:gd name="T57" fmla="*/ 55 h 92"/>
                <a:gd name="T58" fmla="*/ 55 w 113"/>
                <a:gd name="T59" fmla="*/ 60 h 92"/>
                <a:gd name="T60" fmla="*/ 43 w 113"/>
                <a:gd name="T61" fmla="*/ 56 h 92"/>
                <a:gd name="T62" fmla="*/ 40 w 113"/>
                <a:gd name="T63" fmla="*/ 65 h 92"/>
                <a:gd name="T64" fmla="*/ 53 w 113"/>
                <a:gd name="T65" fmla="*/ 69 h 92"/>
                <a:gd name="T66" fmla="*/ 53 w 113"/>
                <a:gd name="T67" fmla="*/ 70 h 92"/>
                <a:gd name="T68" fmla="*/ 53 w 113"/>
                <a:gd name="T69" fmla="*/ 70 h 92"/>
                <a:gd name="T70" fmla="*/ 53 w 113"/>
                <a:gd name="T71" fmla="*/ 70 h 92"/>
                <a:gd name="T72" fmla="*/ 57 w 113"/>
                <a:gd name="T73" fmla="*/ 74 h 92"/>
                <a:gd name="T74" fmla="*/ 61 w 113"/>
                <a:gd name="T75" fmla="*/ 70 h 92"/>
                <a:gd name="T76" fmla="*/ 61 w 113"/>
                <a:gd name="T77" fmla="*/ 70 h 92"/>
                <a:gd name="T78" fmla="*/ 61 w 113"/>
                <a:gd name="T79" fmla="*/ 70 h 92"/>
                <a:gd name="T80" fmla="*/ 61 w 113"/>
                <a:gd name="T81" fmla="*/ 68 h 92"/>
                <a:gd name="T82" fmla="*/ 75 w 113"/>
                <a:gd name="T83" fmla="*/ 54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13" h="92">
                  <a:moveTo>
                    <a:pt x="113" y="82"/>
                  </a:moveTo>
                  <a:cubicBezTo>
                    <a:pt x="113" y="87"/>
                    <a:pt x="108" y="92"/>
                    <a:pt x="102" y="92"/>
                  </a:cubicBezTo>
                  <a:cubicBezTo>
                    <a:pt x="10" y="92"/>
                    <a:pt x="10" y="92"/>
                    <a:pt x="10" y="92"/>
                  </a:cubicBezTo>
                  <a:cubicBezTo>
                    <a:pt x="5" y="92"/>
                    <a:pt x="0" y="87"/>
                    <a:pt x="0" y="82"/>
                  </a:cubicBezTo>
                  <a:cubicBezTo>
                    <a:pt x="0" y="76"/>
                    <a:pt x="5" y="71"/>
                    <a:pt x="10" y="71"/>
                  </a:cubicBezTo>
                  <a:cubicBezTo>
                    <a:pt x="10" y="33"/>
                    <a:pt x="10" y="33"/>
                    <a:pt x="10" y="33"/>
                  </a:cubicBezTo>
                  <a:cubicBezTo>
                    <a:pt x="10" y="15"/>
                    <a:pt x="25" y="0"/>
                    <a:pt x="43" y="0"/>
                  </a:cubicBezTo>
                  <a:cubicBezTo>
                    <a:pt x="69" y="0"/>
                    <a:pt x="69" y="0"/>
                    <a:pt x="69" y="0"/>
                  </a:cubicBezTo>
                  <a:cubicBezTo>
                    <a:pt x="87" y="0"/>
                    <a:pt x="102" y="15"/>
                    <a:pt x="102" y="33"/>
                  </a:cubicBezTo>
                  <a:cubicBezTo>
                    <a:pt x="102" y="71"/>
                    <a:pt x="102" y="71"/>
                    <a:pt x="102" y="71"/>
                  </a:cubicBezTo>
                  <a:cubicBezTo>
                    <a:pt x="108" y="71"/>
                    <a:pt x="113" y="76"/>
                    <a:pt x="113" y="82"/>
                  </a:cubicBezTo>
                  <a:close/>
                  <a:moveTo>
                    <a:pt x="75" y="54"/>
                  </a:moveTo>
                  <a:cubicBezTo>
                    <a:pt x="75" y="47"/>
                    <a:pt x="71" y="42"/>
                    <a:pt x="62" y="39"/>
                  </a:cubicBezTo>
                  <a:cubicBezTo>
                    <a:pt x="55" y="37"/>
                    <a:pt x="53" y="35"/>
                    <a:pt x="53" y="32"/>
                  </a:cubicBezTo>
                  <a:cubicBezTo>
                    <a:pt x="52" y="30"/>
                    <a:pt x="54" y="28"/>
                    <a:pt x="59" y="28"/>
                  </a:cubicBezTo>
                  <a:cubicBezTo>
                    <a:pt x="65" y="28"/>
                    <a:pt x="68" y="30"/>
                    <a:pt x="70" y="31"/>
                  </a:cubicBezTo>
                  <a:cubicBezTo>
                    <a:pt x="73" y="22"/>
                    <a:pt x="73" y="22"/>
                    <a:pt x="73" y="22"/>
                  </a:cubicBezTo>
                  <a:cubicBezTo>
                    <a:pt x="70" y="21"/>
                    <a:pt x="66" y="20"/>
                    <a:pt x="61" y="19"/>
                  </a:cubicBezTo>
                  <a:cubicBezTo>
                    <a:pt x="61" y="18"/>
                    <a:pt x="61" y="18"/>
                    <a:pt x="61" y="18"/>
                  </a:cubicBezTo>
                  <a:cubicBezTo>
                    <a:pt x="61" y="18"/>
                    <a:pt x="61" y="18"/>
                    <a:pt x="61" y="18"/>
                  </a:cubicBezTo>
                  <a:cubicBezTo>
                    <a:pt x="61" y="17"/>
                    <a:pt x="61" y="17"/>
                    <a:pt x="61" y="17"/>
                  </a:cubicBezTo>
                  <a:cubicBezTo>
                    <a:pt x="61" y="15"/>
                    <a:pt x="60" y="14"/>
                    <a:pt x="57" y="14"/>
                  </a:cubicBezTo>
                  <a:cubicBezTo>
                    <a:pt x="55" y="14"/>
                    <a:pt x="54" y="15"/>
                    <a:pt x="54" y="17"/>
                  </a:cubicBezTo>
                  <a:cubicBezTo>
                    <a:pt x="54" y="19"/>
                    <a:pt x="54" y="19"/>
                    <a:pt x="54" y="19"/>
                  </a:cubicBezTo>
                  <a:cubicBezTo>
                    <a:pt x="54" y="19"/>
                    <a:pt x="54" y="19"/>
                    <a:pt x="54" y="19"/>
                  </a:cubicBezTo>
                  <a:cubicBezTo>
                    <a:pt x="54" y="20"/>
                    <a:pt x="54" y="20"/>
                    <a:pt x="54" y="20"/>
                  </a:cubicBezTo>
                  <a:cubicBezTo>
                    <a:pt x="45" y="22"/>
                    <a:pt x="41" y="27"/>
                    <a:pt x="41" y="34"/>
                  </a:cubicBezTo>
                  <a:cubicBezTo>
                    <a:pt x="41" y="41"/>
                    <a:pt x="46" y="45"/>
                    <a:pt x="55" y="48"/>
                  </a:cubicBezTo>
                  <a:cubicBezTo>
                    <a:pt x="60" y="50"/>
                    <a:pt x="63" y="52"/>
                    <a:pt x="63" y="55"/>
                  </a:cubicBezTo>
                  <a:cubicBezTo>
                    <a:pt x="63" y="58"/>
                    <a:pt x="60" y="60"/>
                    <a:pt x="55" y="60"/>
                  </a:cubicBezTo>
                  <a:cubicBezTo>
                    <a:pt x="50" y="60"/>
                    <a:pt x="46" y="58"/>
                    <a:pt x="43" y="56"/>
                  </a:cubicBezTo>
                  <a:cubicBezTo>
                    <a:pt x="40" y="65"/>
                    <a:pt x="40" y="65"/>
                    <a:pt x="40" y="65"/>
                  </a:cubicBezTo>
                  <a:cubicBezTo>
                    <a:pt x="43" y="67"/>
                    <a:pt x="48" y="68"/>
                    <a:pt x="53" y="69"/>
                  </a:cubicBezTo>
                  <a:cubicBezTo>
                    <a:pt x="53" y="70"/>
                    <a:pt x="53" y="70"/>
                    <a:pt x="53" y="70"/>
                  </a:cubicBezTo>
                  <a:cubicBezTo>
                    <a:pt x="53" y="70"/>
                    <a:pt x="53" y="70"/>
                    <a:pt x="53" y="70"/>
                  </a:cubicBezTo>
                  <a:cubicBezTo>
                    <a:pt x="53" y="70"/>
                    <a:pt x="53" y="70"/>
                    <a:pt x="53" y="70"/>
                  </a:cubicBezTo>
                  <a:cubicBezTo>
                    <a:pt x="53" y="73"/>
                    <a:pt x="55" y="74"/>
                    <a:pt x="57" y="74"/>
                  </a:cubicBezTo>
                  <a:cubicBezTo>
                    <a:pt x="59" y="74"/>
                    <a:pt x="61" y="73"/>
                    <a:pt x="61" y="70"/>
                  </a:cubicBezTo>
                  <a:cubicBezTo>
                    <a:pt x="61" y="70"/>
                    <a:pt x="61" y="70"/>
                    <a:pt x="61" y="70"/>
                  </a:cubicBezTo>
                  <a:cubicBezTo>
                    <a:pt x="61" y="70"/>
                    <a:pt x="61" y="70"/>
                    <a:pt x="61" y="70"/>
                  </a:cubicBezTo>
                  <a:cubicBezTo>
                    <a:pt x="61" y="68"/>
                    <a:pt x="61" y="68"/>
                    <a:pt x="61" y="68"/>
                  </a:cubicBezTo>
                  <a:cubicBezTo>
                    <a:pt x="70" y="66"/>
                    <a:pt x="75" y="60"/>
                    <a:pt x="75" y="5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59" tIns="34279" rIns="68559" bIns="34279"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350">
                <a:solidFill>
                  <a:srgbClr val="3A3A3A"/>
                </a:solidFill>
              </a:endParaRPr>
            </a:p>
          </p:txBody>
        </p:sp>
      </p:grpSp>
      <p:grpSp>
        <p:nvGrpSpPr>
          <p:cNvPr id="35" name="Group 37"/>
          <p:cNvGrpSpPr/>
          <p:nvPr/>
        </p:nvGrpSpPr>
        <p:grpSpPr>
          <a:xfrm>
            <a:off x="3495560" y="3319192"/>
            <a:ext cx="364787" cy="381593"/>
            <a:chOff x="8385175" y="3870325"/>
            <a:chExt cx="473075" cy="473075"/>
          </a:xfrm>
          <a:solidFill>
            <a:schemeClr val="bg1"/>
          </a:solidFill>
        </p:grpSpPr>
        <p:sp>
          <p:nvSpPr>
            <p:cNvPr id="36" name="Freeform 38"/>
            <p:cNvSpPr/>
            <p:nvPr/>
          </p:nvSpPr>
          <p:spPr bwMode="auto">
            <a:xfrm>
              <a:off x="8561388" y="3870325"/>
              <a:ext cx="288925" cy="241300"/>
            </a:xfrm>
            <a:custGeom>
              <a:avLst/>
              <a:gdLst>
                <a:gd name="T0" fmla="*/ 12 w 77"/>
                <a:gd name="T1" fmla="*/ 0 h 64"/>
                <a:gd name="T2" fmla="*/ 19 w 77"/>
                <a:gd name="T3" fmla="*/ 0 h 64"/>
                <a:gd name="T4" fmla="*/ 58 w 77"/>
                <a:gd name="T5" fmla="*/ 0 h 64"/>
                <a:gd name="T6" fmla="*/ 65 w 77"/>
                <a:gd name="T7" fmla="*/ 0 h 64"/>
                <a:gd name="T8" fmla="*/ 77 w 77"/>
                <a:gd name="T9" fmla="*/ 11 h 64"/>
                <a:gd name="T10" fmla="*/ 77 w 77"/>
                <a:gd name="T11" fmla="*/ 25 h 64"/>
                <a:gd name="T12" fmla="*/ 77 w 77"/>
                <a:gd name="T13" fmla="*/ 39 h 64"/>
                <a:gd name="T14" fmla="*/ 65 w 77"/>
                <a:gd name="T15" fmla="*/ 51 h 64"/>
                <a:gd name="T16" fmla="*/ 55 w 77"/>
                <a:gd name="T17" fmla="*/ 51 h 64"/>
                <a:gd name="T18" fmla="*/ 55 w 77"/>
                <a:gd name="T19" fmla="*/ 60 h 64"/>
                <a:gd name="T20" fmla="*/ 52 w 77"/>
                <a:gd name="T21" fmla="*/ 64 h 64"/>
                <a:gd name="T22" fmla="*/ 51 w 77"/>
                <a:gd name="T23" fmla="*/ 64 h 64"/>
                <a:gd name="T24" fmla="*/ 47 w 77"/>
                <a:gd name="T25" fmla="*/ 63 h 64"/>
                <a:gd name="T26" fmla="*/ 35 w 77"/>
                <a:gd name="T27" fmla="*/ 51 h 64"/>
                <a:gd name="T28" fmla="*/ 12 w 77"/>
                <a:gd name="T29" fmla="*/ 51 h 64"/>
                <a:gd name="T30" fmla="*/ 0 w 77"/>
                <a:gd name="T31" fmla="*/ 39 h 64"/>
                <a:gd name="T32" fmla="*/ 0 w 77"/>
                <a:gd name="T33" fmla="*/ 25 h 64"/>
                <a:gd name="T34" fmla="*/ 0 w 77"/>
                <a:gd name="T35" fmla="*/ 11 h 64"/>
                <a:gd name="T36" fmla="*/ 12 w 77"/>
                <a:gd name="T37" fmla="*/ 0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77" h="64">
                  <a:moveTo>
                    <a:pt x="12" y="0"/>
                  </a:moveTo>
                  <a:cubicBezTo>
                    <a:pt x="19" y="0"/>
                    <a:pt x="19" y="0"/>
                    <a:pt x="19" y="0"/>
                  </a:cubicBezTo>
                  <a:cubicBezTo>
                    <a:pt x="58" y="0"/>
                    <a:pt x="58" y="0"/>
                    <a:pt x="58" y="0"/>
                  </a:cubicBezTo>
                  <a:cubicBezTo>
                    <a:pt x="65" y="0"/>
                    <a:pt x="65" y="0"/>
                    <a:pt x="65" y="0"/>
                  </a:cubicBezTo>
                  <a:cubicBezTo>
                    <a:pt x="72" y="0"/>
                    <a:pt x="77" y="5"/>
                    <a:pt x="77" y="11"/>
                  </a:cubicBezTo>
                  <a:cubicBezTo>
                    <a:pt x="77" y="25"/>
                    <a:pt x="77" y="25"/>
                    <a:pt x="77" y="25"/>
                  </a:cubicBezTo>
                  <a:cubicBezTo>
                    <a:pt x="77" y="39"/>
                    <a:pt x="77" y="39"/>
                    <a:pt x="77" y="39"/>
                  </a:cubicBezTo>
                  <a:cubicBezTo>
                    <a:pt x="77" y="46"/>
                    <a:pt x="72" y="51"/>
                    <a:pt x="65" y="51"/>
                  </a:cubicBezTo>
                  <a:cubicBezTo>
                    <a:pt x="55" y="51"/>
                    <a:pt x="55" y="51"/>
                    <a:pt x="55" y="51"/>
                  </a:cubicBezTo>
                  <a:cubicBezTo>
                    <a:pt x="55" y="60"/>
                    <a:pt x="55" y="60"/>
                    <a:pt x="55" y="60"/>
                  </a:cubicBezTo>
                  <a:cubicBezTo>
                    <a:pt x="55" y="62"/>
                    <a:pt x="54" y="63"/>
                    <a:pt x="52" y="64"/>
                  </a:cubicBezTo>
                  <a:cubicBezTo>
                    <a:pt x="52" y="64"/>
                    <a:pt x="51" y="64"/>
                    <a:pt x="51" y="64"/>
                  </a:cubicBezTo>
                  <a:cubicBezTo>
                    <a:pt x="49" y="64"/>
                    <a:pt x="48" y="64"/>
                    <a:pt x="47" y="63"/>
                  </a:cubicBezTo>
                  <a:cubicBezTo>
                    <a:pt x="35" y="51"/>
                    <a:pt x="35" y="51"/>
                    <a:pt x="35" y="51"/>
                  </a:cubicBezTo>
                  <a:cubicBezTo>
                    <a:pt x="12" y="51"/>
                    <a:pt x="12" y="51"/>
                    <a:pt x="12" y="51"/>
                  </a:cubicBezTo>
                  <a:cubicBezTo>
                    <a:pt x="5" y="51"/>
                    <a:pt x="0" y="46"/>
                    <a:pt x="0" y="39"/>
                  </a:cubicBezTo>
                  <a:cubicBezTo>
                    <a:pt x="0" y="25"/>
                    <a:pt x="0" y="25"/>
                    <a:pt x="0" y="25"/>
                  </a:cubicBezTo>
                  <a:cubicBezTo>
                    <a:pt x="0" y="11"/>
                    <a:pt x="0" y="11"/>
                    <a:pt x="0" y="11"/>
                  </a:cubicBezTo>
                  <a:cubicBezTo>
                    <a:pt x="0" y="5"/>
                    <a:pt x="5" y="0"/>
                    <a:pt x="1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59" tIns="34279" rIns="68559" bIns="34279"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350">
                <a:solidFill>
                  <a:srgbClr val="3A3A3A"/>
                </a:solidFill>
              </a:endParaRPr>
            </a:p>
          </p:txBody>
        </p:sp>
        <p:sp>
          <p:nvSpPr>
            <p:cNvPr id="37" name="Freeform 39"/>
            <p:cNvSpPr/>
            <p:nvPr/>
          </p:nvSpPr>
          <p:spPr bwMode="auto">
            <a:xfrm>
              <a:off x="8385175" y="4010025"/>
              <a:ext cx="473075" cy="333375"/>
            </a:xfrm>
            <a:custGeom>
              <a:avLst/>
              <a:gdLst>
                <a:gd name="T0" fmla="*/ 107 w 126"/>
                <a:gd name="T1" fmla="*/ 25 h 89"/>
                <a:gd name="T2" fmla="*/ 107 w 126"/>
                <a:gd name="T3" fmla="*/ 35 h 89"/>
                <a:gd name="T4" fmla="*/ 104 w 126"/>
                <a:gd name="T5" fmla="*/ 40 h 89"/>
                <a:gd name="T6" fmla="*/ 102 w 126"/>
                <a:gd name="T7" fmla="*/ 41 h 89"/>
                <a:gd name="T8" fmla="*/ 97 w 126"/>
                <a:gd name="T9" fmla="*/ 39 h 89"/>
                <a:gd name="T10" fmla="*/ 82 w 126"/>
                <a:gd name="T11" fmla="*/ 25 h 89"/>
                <a:gd name="T12" fmla="*/ 47 w 126"/>
                <a:gd name="T13" fmla="*/ 25 h 89"/>
                <a:gd name="T14" fmla="*/ 33 w 126"/>
                <a:gd name="T15" fmla="*/ 11 h 89"/>
                <a:gd name="T16" fmla="*/ 33 w 126"/>
                <a:gd name="T17" fmla="*/ 0 h 89"/>
                <a:gd name="T18" fmla="*/ 25 w 126"/>
                <a:gd name="T19" fmla="*/ 0 h 89"/>
                <a:gd name="T20" fmla="*/ 16 w 126"/>
                <a:gd name="T21" fmla="*/ 0 h 89"/>
                <a:gd name="T22" fmla="*/ 0 w 126"/>
                <a:gd name="T23" fmla="*/ 16 h 89"/>
                <a:gd name="T24" fmla="*/ 0 w 126"/>
                <a:gd name="T25" fmla="*/ 34 h 89"/>
                <a:gd name="T26" fmla="*/ 0 w 126"/>
                <a:gd name="T27" fmla="*/ 55 h 89"/>
                <a:gd name="T28" fmla="*/ 16 w 126"/>
                <a:gd name="T29" fmla="*/ 71 h 89"/>
                <a:gd name="T30" fmla="*/ 28 w 126"/>
                <a:gd name="T31" fmla="*/ 71 h 89"/>
                <a:gd name="T32" fmla="*/ 28 w 126"/>
                <a:gd name="T33" fmla="*/ 82 h 89"/>
                <a:gd name="T34" fmla="*/ 32 w 126"/>
                <a:gd name="T35" fmla="*/ 88 h 89"/>
                <a:gd name="T36" fmla="*/ 35 w 126"/>
                <a:gd name="T37" fmla="*/ 89 h 89"/>
                <a:gd name="T38" fmla="*/ 39 w 126"/>
                <a:gd name="T39" fmla="*/ 87 h 89"/>
                <a:gd name="T40" fmla="*/ 56 w 126"/>
                <a:gd name="T41" fmla="*/ 71 h 89"/>
                <a:gd name="T42" fmla="*/ 110 w 126"/>
                <a:gd name="T43" fmla="*/ 71 h 89"/>
                <a:gd name="T44" fmla="*/ 126 w 126"/>
                <a:gd name="T45" fmla="*/ 55 h 89"/>
                <a:gd name="T46" fmla="*/ 126 w 126"/>
                <a:gd name="T47" fmla="*/ 34 h 89"/>
                <a:gd name="T48" fmla="*/ 126 w 126"/>
                <a:gd name="T49" fmla="*/ 23 h 89"/>
                <a:gd name="T50" fmla="*/ 119 w 126"/>
                <a:gd name="T51" fmla="*/ 25 h 89"/>
                <a:gd name="T52" fmla="*/ 107 w 126"/>
                <a:gd name="T53" fmla="*/ 25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26" h="89">
                  <a:moveTo>
                    <a:pt x="107" y="25"/>
                  </a:moveTo>
                  <a:cubicBezTo>
                    <a:pt x="107" y="35"/>
                    <a:pt x="107" y="35"/>
                    <a:pt x="107" y="35"/>
                  </a:cubicBezTo>
                  <a:cubicBezTo>
                    <a:pt x="107" y="37"/>
                    <a:pt x="106" y="39"/>
                    <a:pt x="104" y="40"/>
                  </a:cubicBezTo>
                  <a:cubicBezTo>
                    <a:pt x="103" y="40"/>
                    <a:pt x="102" y="41"/>
                    <a:pt x="102" y="41"/>
                  </a:cubicBezTo>
                  <a:cubicBezTo>
                    <a:pt x="100" y="41"/>
                    <a:pt x="99" y="40"/>
                    <a:pt x="97" y="39"/>
                  </a:cubicBezTo>
                  <a:cubicBezTo>
                    <a:pt x="82" y="25"/>
                    <a:pt x="82" y="25"/>
                    <a:pt x="82" y="25"/>
                  </a:cubicBezTo>
                  <a:cubicBezTo>
                    <a:pt x="47" y="25"/>
                    <a:pt x="47" y="25"/>
                    <a:pt x="47" y="25"/>
                  </a:cubicBezTo>
                  <a:cubicBezTo>
                    <a:pt x="39" y="25"/>
                    <a:pt x="33" y="18"/>
                    <a:pt x="33" y="11"/>
                  </a:cubicBezTo>
                  <a:cubicBezTo>
                    <a:pt x="33" y="0"/>
                    <a:pt x="33" y="0"/>
                    <a:pt x="33" y="0"/>
                  </a:cubicBezTo>
                  <a:cubicBezTo>
                    <a:pt x="25" y="0"/>
                    <a:pt x="25" y="0"/>
                    <a:pt x="25" y="0"/>
                  </a:cubicBezTo>
                  <a:cubicBezTo>
                    <a:pt x="16" y="0"/>
                    <a:pt x="16" y="0"/>
                    <a:pt x="16" y="0"/>
                  </a:cubicBezTo>
                  <a:cubicBezTo>
                    <a:pt x="7" y="0"/>
                    <a:pt x="0" y="8"/>
                    <a:pt x="0" y="16"/>
                  </a:cubicBezTo>
                  <a:cubicBezTo>
                    <a:pt x="0" y="34"/>
                    <a:pt x="0" y="34"/>
                    <a:pt x="0" y="34"/>
                  </a:cubicBezTo>
                  <a:cubicBezTo>
                    <a:pt x="0" y="55"/>
                    <a:pt x="0" y="55"/>
                    <a:pt x="0" y="55"/>
                  </a:cubicBezTo>
                  <a:cubicBezTo>
                    <a:pt x="0" y="64"/>
                    <a:pt x="7" y="71"/>
                    <a:pt x="16" y="71"/>
                  </a:cubicBezTo>
                  <a:cubicBezTo>
                    <a:pt x="28" y="71"/>
                    <a:pt x="28" y="71"/>
                    <a:pt x="28" y="71"/>
                  </a:cubicBezTo>
                  <a:cubicBezTo>
                    <a:pt x="28" y="82"/>
                    <a:pt x="28" y="82"/>
                    <a:pt x="28" y="82"/>
                  </a:cubicBezTo>
                  <a:cubicBezTo>
                    <a:pt x="28" y="85"/>
                    <a:pt x="30" y="87"/>
                    <a:pt x="32" y="88"/>
                  </a:cubicBezTo>
                  <a:cubicBezTo>
                    <a:pt x="33" y="89"/>
                    <a:pt x="34" y="89"/>
                    <a:pt x="35" y="89"/>
                  </a:cubicBezTo>
                  <a:cubicBezTo>
                    <a:pt x="36" y="89"/>
                    <a:pt x="38" y="88"/>
                    <a:pt x="39" y="87"/>
                  </a:cubicBezTo>
                  <a:cubicBezTo>
                    <a:pt x="56" y="71"/>
                    <a:pt x="56" y="71"/>
                    <a:pt x="56" y="71"/>
                  </a:cubicBezTo>
                  <a:cubicBezTo>
                    <a:pt x="110" y="71"/>
                    <a:pt x="110" y="71"/>
                    <a:pt x="110" y="71"/>
                  </a:cubicBezTo>
                  <a:cubicBezTo>
                    <a:pt x="119" y="71"/>
                    <a:pt x="126" y="64"/>
                    <a:pt x="126" y="55"/>
                  </a:cubicBezTo>
                  <a:cubicBezTo>
                    <a:pt x="126" y="34"/>
                    <a:pt x="126" y="34"/>
                    <a:pt x="126" y="34"/>
                  </a:cubicBezTo>
                  <a:cubicBezTo>
                    <a:pt x="126" y="23"/>
                    <a:pt x="126" y="23"/>
                    <a:pt x="126" y="23"/>
                  </a:cubicBezTo>
                  <a:cubicBezTo>
                    <a:pt x="124" y="24"/>
                    <a:pt x="121" y="25"/>
                    <a:pt x="119" y="25"/>
                  </a:cubicBezTo>
                  <a:lnTo>
                    <a:pt x="107" y="2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59" tIns="34279" rIns="68559" bIns="34279"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350">
                <a:solidFill>
                  <a:srgbClr val="3A3A3A"/>
                </a:solidFill>
              </a:endParaRPr>
            </a:p>
          </p:txBody>
        </p:sp>
      </p:grpSp>
      <p:sp>
        <p:nvSpPr>
          <p:cNvPr id="38" name="TextBox 76"/>
          <p:cNvSpPr txBox="1"/>
          <p:nvPr/>
        </p:nvSpPr>
        <p:spPr>
          <a:xfrm>
            <a:off x="6093122" y="1498471"/>
            <a:ext cx="1061672" cy="276914"/>
          </a:xfrm>
          <a:prstGeom prst="rect">
            <a:avLst/>
          </a:prstGeom>
          <a:noFill/>
        </p:spPr>
        <p:txBody>
          <a:bodyPr wrap="square" rtlCol="0">
            <a:spAutoFit/>
          </a:bodyPr>
          <a:lstStyle/>
          <a:p>
            <a:pPr marL="213995" indent="-213995">
              <a:buFont typeface="Wingdings" panose="05000000000000000000" pitchFamily="2" charset="2"/>
              <a:buChar char="u"/>
            </a:pPr>
            <a:r>
              <a:rPr lang="zh-CN" altLang="en-US" sz="1200" b="1" dirty="0">
                <a:solidFill>
                  <a:schemeClr val="accent1"/>
                </a:solidFill>
                <a:latin typeface="微软雅黑" panose="020B0503020204020204" pitchFamily="34" charset="-122"/>
                <a:ea typeface="微软雅黑" panose="020B0503020204020204" pitchFamily="34" charset="-122"/>
              </a:rPr>
              <a:t>添加标题</a:t>
            </a:r>
          </a:p>
        </p:txBody>
      </p:sp>
      <p:sp>
        <p:nvSpPr>
          <p:cNvPr id="39" name="文本框 38"/>
          <p:cNvSpPr txBox="1"/>
          <p:nvPr/>
        </p:nvSpPr>
        <p:spPr>
          <a:xfrm>
            <a:off x="6093121" y="1775384"/>
            <a:ext cx="2287802" cy="632286"/>
          </a:xfrm>
          <a:prstGeom prst="rect">
            <a:avLst/>
          </a:prstGeom>
          <a:noFill/>
        </p:spPr>
        <p:txBody>
          <a:bodyPr wrap="square" rtlCol="0">
            <a:spAutoFit/>
          </a:bodyPr>
          <a:lstStyle/>
          <a:p>
            <a:pPr algn="l">
              <a:lnSpc>
                <a:spcPct val="130000"/>
              </a:lnSpc>
            </a:pPr>
            <a:r>
              <a:rPr lang="zh-CN" altLang="en-US" sz="900" dirty="0">
                <a:solidFill>
                  <a:schemeClr val="bg1">
                    <a:lumMod val="65000"/>
                  </a:schemeClr>
                </a:solidFill>
                <a:latin typeface="微软雅黑" panose="020B0503020204020204" pitchFamily="34" charset="-122"/>
                <a:ea typeface="微软雅黑" panose="020B0503020204020204" pitchFamily="34" charset="-122"/>
                <a:sym typeface="+mn-ea"/>
              </a:rPr>
              <a:t>请在此添加您的文字内容，请在此添加您的文字内容。请在此添加您的文字内容，请在此添加您的文字内容。</a:t>
            </a:r>
            <a:endParaRPr lang="zh-CN" altLang="zh-CN" sz="900" dirty="0">
              <a:solidFill>
                <a:schemeClr val="bg1">
                  <a:lumMod val="65000"/>
                </a:schemeClr>
              </a:solidFill>
              <a:latin typeface="微软雅黑" panose="020B0503020204020204" pitchFamily="34" charset="-122"/>
              <a:ea typeface="微软雅黑" panose="020B0503020204020204" pitchFamily="34" charset="-122"/>
              <a:sym typeface="+mn-ea"/>
            </a:endParaRPr>
          </a:p>
        </p:txBody>
      </p:sp>
      <p:sp>
        <p:nvSpPr>
          <p:cNvPr id="40" name="TextBox 76"/>
          <p:cNvSpPr txBox="1"/>
          <p:nvPr/>
        </p:nvSpPr>
        <p:spPr>
          <a:xfrm>
            <a:off x="6093122" y="3202121"/>
            <a:ext cx="1061672" cy="276914"/>
          </a:xfrm>
          <a:prstGeom prst="rect">
            <a:avLst/>
          </a:prstGeom>
          <a:noFill/>
        </p:spPr>
        <p:txBody>
          <a:bodyPr wrap="square" rtlCol="0">
            <a:spAutoFit/>
          </a:bodyPr>
          <a:lstStyle/>
          <a:p>
            <a:pPr marL="213995" indent="-213995">
              <a:buFont typeface="Wingdings" panose="05000000000000000000" pitchFamily="2" charset="2"/>
              <a:buChar char="u"/>
            </a:pPr>
            <a:r>
              <a:rPr lang="zh-CN" altLang="en-US" sz="1200" b="1" dirty="0">
                <a:solidFill>
                  <a:schemeClr val="accent1"/>
                </a:solidFill>
                <a:latin typeface="微软雅黑" panose="020B0503020204020204" pitchFamily="34" charset="-122"/>
                <a:ea typeface="微软雅黑" panose="020B0503020204020204" pitchFamily="34" charset="-122"/>
              </a:rPr>
              <a:t>添加标题</a:t>
            </a:r>
          </a:p>
        </p:txBody>
      </p:sp>
      <p:sp>
        <p:nvSpPr>
          <p:cNvPr id="41" name="文本框 40"/>
          <p:cNvSpPr txBox="1"/>
          <p:nvPr/>
        </p:nvSpPr>
        <p:spPr>
          <a:xfrm>
            <a:off x="6093121" y="3479035"/>
            <a:ext cx="2287802" cy="632286"/>
          </a:xfrm>
          <a:prstGeom prst="rect">
            <a:avLst/>
          </a:prstGeom>
          <a:noFill/>
        </p:spPr>
        <p:txBody>
          <a:bodyPr wrap="square" rtlCol="0">
            <a:spAutoFit/>
          </a:bodyPr>
          <a:lstStyle/>
          <a:p>
            <a:pPr algn="l">
              <a:lnSpc>
                <a:spcPct val="130000"/>
              </a:lnSpc>
            </a:pPr>
            <a:r>
              <a:rPr lang="zh-CN" altLang="en-US" sz="900" dirty="0">
                <a:solidFill>
                  <a:schemeClr val="bg1">
                    <a:lumMod val="65000"/>
                  </a:schemeClr>
                </a:solidFill>
                <a:latin typeface="微软雅黑" panose="020B0503020204020204" pitchFamily="34" charset="-122"/>
                <a:ea typeface="微软雅黑" panose="020B0503020204020204" pitchFamily="34" charset="-122"/>
                <a:sym typeface="+mn-ea"/>
              </a:rPr>
              <a:t>请在此添加您的文字内容，请在此添加您的文字内容。请在此添加您的文字内容，请在此添加您的文字内容。</a:t>
            </a:r>
            <a:endParaRPr lang="zh-CN" altLang="zh-CN" sz="900" dirty="0">
              <a:solidFill>
                <a:schemeClr val="bg1">
                  <a:lumMod val="65000"/>
                </a:schemeClr>
              </a:solidFill>
              <a:latin typeface="微软雅黑" panose="020B0503020204020204" pitchFamily="34" charset="-122"/>
              <a:ea typeface="微软雅黑" panose="020B0503020204020204" pitchFamily="34" charset="-122"/>
              <a:sym typeface="+mn-ea"/>
            </a:endParaRPr>
          </a:p>
        </p:txBody>
      </p:sp>
      <p:sp>
        <p:nvSpPr>
          <p:cNvPr id="42" name="TextBox 76"/>
          <p:cNvSpPr txBox="1"/>
          <p:nvPr/>
        </p:nvSpPr>
        <p:spPr>
          <a:xfrm>
            <a:off x="764027" y="1498471"/>
            <a:ext cx="1061672" cy="276914"/>
          </a:xfrm>
          <a:prstGeom prst="rect">
            <a:avLst/>
          </a:prstGeom>
          <a:noFill/>
        </p:spPr>
        <p:txBody>
          <a:bodyPr wrap="square" rtlCol="0">
            <a:spAutoFit/>
          </a:bodyPr>
          <a:lstStyle/>
          <a:p>
            <a:pPr marL="213995" indent="-213995">
              <a:buFont typeface="Wingdings" panose="05000000000000000000" pitchFamily="2" charset="2"/>
              <a:buChar char="u"/>
            </a:pPr>
            <a:r>
              <a:rPr lang="zh-CN" altLang="en-US" sz="1200" b="1" dirty="0">
                <a:solidFill>
                  <a:schemeClr val="accent1"/>
                </a:solidFill>
                <a:latin typeface="微软雅黑" panose="020B0503020204020204" pitchFamily="34" charset="-122"/>
                <a:ea typeface="微软雅黑" panose="020B0503020204020204" pitchFamily="34" charset="-122"/>
              </a:rPr>
              <a:t>添加标题</a:t>
            </a:r>
          </a:p>
        </p:txBody>
      </p:sp>
      <p:sp>
        <p:nvSpPr>
          <p:cNvPr id="43" name="文本框 42"/>
          <p:cNvSpPr txBox="1"/>
          <p:nvPr/>
        </p:nvSpPr>
        <p:spPr>
          <a:xfrm>
            <a:off x="764028" y="1775384"/>
            <a:ext cx="2287802" cy="632286"/>
          </a:xfrm>
          <a:prstGeom prst="rect">
            <a:avLst/>
          </a:prstGeom>
          <a:noFill/>
        </p:spPr>
        <p:txBody>
          <a:bodyPr wrap="square" rtlCol="0">
            <a:spAutoFit/>
          </a:bodyPr>
          <a:lstStyle/>
          <a:p>
            <a:pPr algn="l">
              <a:lnSpc>
                <a:spcPct val="130000"/>
              </a:lnSpc>
            </a:pPr>
            <a:r>
              <a:rPr lang="zh-CN" altLang="en-US" sz="900" dirty="0">
                <a:solidFill>
                  <a:schemeClr val="bg1">
                    <a:lumMod val="65000"/>
                  </a:schemeClr>
                </a:solidFill>
                <a:latin typeface="微软雅黑" panose="020B0503020204020204" pitchFamily="34" charset="-122"/>
                <a:ea typeface="微软雅黑" panose="020B0503020204020204" pitchFamily="34" charset="-122"/>
                <a:sym typeface="+mn-ea"/>
              </a:rPr>
              <a:t>请在此添加您的文字内容，请在此添加您的文字内容。请在此添加您的文字内容，请在此添加您的文字内容。</a:t>
            </a:r>
            <a:endParaRPr lang="zh-CN" altLang="zh-CN" sz="900" dirty="0">
              <a:solidFill>
                <a:schemeClr val="bg1">
                  <a:lumMod val="65000"/>
                </a:schemeClr>
              </a:solidFill>
              <a:latin typeface="微软雅黑" panose="020B0503020204020204" pitchFamily="34" charset="-122"/>
              <a:ea typeface="微软雅黑" panose="020B0503020204020204" pitchFamily="34" charset="-122"/>
              <a:sym typeface="+mn-ea"/>
            </a:endParaRPr>
          </a:p>
        </p:txBody>
      </p:sp>
      <p:sp>
        <p:nvSpPr>
          <p:cNvPr id="44" name="TextBox 76"/>
          <p:cNvSpPr txBox="1"/>
          <p:nvPr/>
        </p:nvSpPr>
        <p:spPr>
          <a:xfrm>
            <a:off x="764027" y="3202121"/>
            <a:ext cx="1061672" cy="276914"/>
          </a:xfrm>
          <a:prstGeom prst="rect">
            <a:avLst/>
          </a:prstGeom>
          <a:noFill/>
        </p:spPr>
        <p:txBody>
          <a:bodyPr wrap="square" rtlCol="0">
            <a:spAutoFit/>
          </a:bodyPr>
          <a:lstStyle/>
          <a:p>
            <a:pPr marL="213995" indent="-213995">
              <a:buFont typeface="Wingdings" panose="05000000000000000000" pitchFamily="2" charset="2"/>
              <a:buChar char="u"/>
            </a:pPr>
            <a:r>
              <a:rPr lang="zh-CN" altLang="en-US" sz="1200" b="1" dirty="0">
                <a:solidFill>
                  <a:schemeClr val="accent1"/>
                </a:solidFill>
                <a:latin typeface="微软雅黑" panose="020B0503020204020204" pitchFamily="34" charset="-122"/>
                <a:ea typeface="微软雅黑" panose="020B0503020204020204" pitchFamily="34" charset="-122"/>
              </a:rPr>
              <a:t>添加标题</a:t>
            </a:r>
          </a:p>
        </p:txBody>
      </p:sp>
      <p:sp>
        <p:nvSpPr>
          <p:cNvPr id="45" name="文本框 44"/>
          <p:cNvSpPr txBox="1"/>
          <p:nvPr/>
        </p:nvSpPr>
        <p:spPr>
          <a:xfrm>
            <a:off x="764028" y="3479035"/>
            <a:ext cx="2287802" cy="632286"/>
          </a:xfrm>
          <a:prstGeom prst="rect">
            <a:avLst/>
          </a:prstGeom>
          <a:noFill/>
        </p:spPr>
        <p:txBody>
          <a:bodyPr wrap="square" rtlCol="0">
            <a:spAutoFit/>
          </a:bodyPr>
          <a:lstStyle/>
          <a:p>
            <a:pPr algn="l">
              <a:lnSpc>
                <a:spcPct val="130000"/>
              </a:lnSpc>
            </a:pPr>
            <a:r>
              <a:rPr lang="zh-CN" altLang="en-US" sz="900" dirty="0">
                <a:solidFill>
                  <a:schemeClr val="bg1">
                    <a:lumMod val="65000"/>
                  </a:schemeClr>
                </a:solidFill>
                <a:latin typeface="微软雅黑" panose="020B0503020204020204" pitchFamily="34" charset="-122"/>
                <a:ea typeface="微软雅黑" panose="020B0503020204020204" pitchFamily="34" charset="-122"/>
                <a:sym typeface="+mn-ea"/>
              </a:rPr>
              <a:t>请在此添加您的文字内容，请在此添加您的文字内容。请在此添加您的文字内容，请在此添加您的文字内容。</a:t>
            </a:r>
            <a:endParaRPr lang="zh-CN" altLang="zh-CN" sz="900" dirty="0">
              <a:solidFill>
                <a:schemeClr val="bg1">
                  <a:lumMod val="65000"/>
                </a:schemeClr>
              </a:solidFill>
              <a:latin typeface="微软雅黑" panose="020B0503020204020204" pitchFamily="34" charset="-122"/>
              <a:ea typeface="微软雅黑" panose="020B0503020204020204" pitchFamily="34" charset="-122"/>
              <a:sym typeface="+mn-ea"/>
            </a:endParaRPr>
          </a:p>
        </p:txBody>
      </p:sp>
      <p:sp>
        <p:nvSpPr>
          <p:cNvPr id="46" name="文本框 45"/>
          <p:cNvSpPr txBox="1"/>
          <p:nvPr/>
        </p:nvSpPr>
        <p:spPr>
          <a:xfrm>
            <a:off x="356595" y="279140"/>
            <a:ext cx="4468411" cy="369300"/>
          </a:xfrm>
          <a:prstGeom prst="rect">
            <a:avLst/>
          </a:prstGeom>
          <a:noFill/>
        </p:spPr>
        <p:txBody>
          <a:bodyPr wrap="square" lIns="121889" tIns="60944" rIns="121889" bIns="60944" rtlCol="0">
            <a:spAutoFit/>
          </a:bodyPr>
          <a:lstStyle>
            <a:defPPr>
              <a:defRPr lang="zh-CN"/>
            </a:defPPr>
            <a:lvl1pPr algn="ctr">
              <a:defRPr sz="8800" b="1">
                <a:gradFill>
                  <a:gsLst>
                    <a:gs pos="0">
                      <a:srgbClr val="00B0F0"/>
                    </a:gs>
                    <a:gs pos="100000">
                      <a:schemeClr val="tx2">
                        <a:lumMod val="50000"/>
                      </a:schemeClr>
                    </a:gs>
                  </a:gsLst>
                  <a:lin ang="2400000" scaled="0"/>
                </a:gradFill>
                <a:effectLst>
                  <a:outerShdw blurRad="317500" dist="165100" dir="2700000" algn="tl" rotWithShape="0">
                    <a:prstClr val="black">
                      <a:alpha val="60000"/>
                    </a:prstClr>
                  </a:outerShdw>
                </a:effectLst>
                <a:latin typeface="Yuanti SC" charset="-122"/>
                <a:ea typeface="Yuanti SC" charset="-122"/>
                <a:cs typeface="Yuanti SC" charset="-122"/>
              </a:defRPr>
            </a:lvl1pPr>
          </a:lstStyle>
          <a:p>
            <a:pPr algn="l"/>
            <a:r>
              <a:rPr lang="zh-CN" altLang="en-US" sz="1600" dirty="0" smtClean="0">
                <a:solidFill>
                  <a:schemeClr val="tx1">
                    <a:lumMod val="75000"/>
                    <a:lumOff val="25000"/>
                  </a:schemeClr>
                </a:solidFill>
                <a:effectLst/>
              </a:rPr>
              <a:t>点击</a:t>
            </a:r>
            <a:r>
              <a:rPr lang="zh-CN" altLang="en-US" sz="1600" dirty="0">
                <a:solidFill>
                  <a:schemeClr val="tx1">
                    <a:lumMod val="75000"/>
                    <a:lumOff val="25000"/>
                  </a:schemeClr>
                </a:solidFill>
                <a:effectLst/>
              </a:rPr>
              <a:t>此处添加副标题</a:t>
            </a:r>
          </a:p>
        </p:txBody>
      </p:sp>
    </p:spTree>
  </p:cSld>
  <p:clrMapOvr>
    <a:masterClrMapping/>
  </p:clrMapOvr>
  <mc:AlternateContent xmlns:mc="http://schemas.openxmlformats.org/markup-compatibility/2006" xmlns:p14="http://schemas.microsoft.com/office/powerpoint/2010/main">
    <mc:Choice Requires="p14">
      <p:transition spd="slow" p14:dur="1500" advClick="0" advTm="0">
        <p:cover/>
      </p:transition>
    </mc:Choice>
    <mc:Fallback xmlns="">
      <p:transition spd="slow" advClick="0" advTm="0">
        <p:cover/>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组合 17"/>
          <p:cNvGrpSpPr/>
          <p:nvPr/>
        </p:nvGrpSpPr>
        <p:grpSpPr>
          <a:xfrm>
            <a:off x="5370308" y="1765124"/>
            <a:ext cx="2355126" cy="2205573"/>
            <a:chOff x="7133415" y="1668270"/>
            <a:chExt cx="4322441" cy="4047961"/>
          </a:xfrm>
          <a:effectLst/>
        </p:grpSpPr>
        <p:grpSp>
          <p:nvGrpSpPr>
            <p:cNvPr id="46" name="组合 45"/>
            <p:cNvGrpSpPr/>
            <p:nvPr/>
          </p:nvGrpSpPr>
          <p:grpSpPr>
            <a:xfrm>
              <a:off x="7133415" y="2987835"/>
              <a:ext cx="4322441" cy="2728396"/>
              <a:chOff x="1685115" y="3521460"/>
              <a:chExt cx="4322441" cy="2728396"/>
            </a:xfrm>
            <a:solidFill>
              <a:schemeClr val="tx1">
                <a:lumMod val="85000"/>
                <a:lumOff val="15000"/>
              </a:schemeClr>
            </a:solidFill>
          </p:grpSpPr>
          <p:sp>
            <p:nvSpPr>
              <p:cNvPr id="59" name="任意多边形: 形状 58"/>
              <p:cNvSpPr/>
              <p:nvPr/>
            </p:nvSpPr>
            <p:spPr bwMode="auto">
              <a:xfrm>
                <a:off x="3925886" y="4199156"/>
                <a:ext cx="2081670" cy="2050700"/>
              </a:xfrm>
              <a:custGeom>
                <a:avLst/>
                <a:gdLst>
                  <a:gd name="T0" fmla="*/ 3577 w 3638"/>
                  <a:gd name="T1" fmla="*/ 3090 h 3585"/>
                  <a:gd name="T2" fmla="*/ 3555 w 3638"/>
                  <a:gd name="T3" fmla="*/ 3072 h 3585"/>
                  <a:gd name="T4" fmla="*/ 3556 w 3638"/>
                  <a:gd name="T5" fmla="*/ 3071 h 3585"/>
                  <a:gd name="T6" fmla="*/ 468 w 3638"/>
                  <a:gd name="T7" fmla="*/ 0 h 3585"/>
                  <a:gd name="T8" fmla="*/ 0 w 3638"/>
                  <a:gd name="T9" fmla="*/ 470 h 3585"/>
                  <a:gd name="T10" fmla="*/ 3062 w 3638"/>
                  <a:gd name="T11" fmla="*/ 3516 h 3585"/>
                  <a:gd name="T12" fmla="*/ 3067 w 3638"/>
                  <a:gd name="T13" fmla="*/ 3522 h 3585"/>
                  <a:gd name="T14" fmla="*/ 3084 w 3638"/>
                  <a:gd name="T15" fmla="*/ 3537 h 3585"/>
                  <a:gd name="T16" fmla="*/ 3088 w 3638"/>
                  <a:gd name="T17" fmla="*/ 3541 h 3585"/>
                  <a:gd name="T18" fmla="*/ 3088 w 3638"/>
                  <a:gd name="T19" fmla="*/ 3540 h 3585"/>
                  <a:gd name="T20" fmla="*/ 3432 w 3638"/>
                  <a:gd name="T21" fmla="*/ 3436 h 3585"/>
                  <a:gd name="T22" fmla="*/ 3577 w 3638"/>
                  <a:gd name="T23" fmla="*/ 3090 h 35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638" h="3585">
                    <a:moveTo>
                      <a:pt x="3577" y="3090"/>
                    </a:moveTo>
                    <a:cubicBezTo>
                      <a:pt x="3570" y="3083"/>
                      <a:pt x="3563" y="3077"/>
                      <a:pt x="3555" y="3072"/>
                    </a:cubicBezTo>
                    <a:cubicBezTo>
                      <a:pt x="3556" y="3071"/>
                      <a:pt x="3556" y="3071"/>
                      <a:pt x="3556" y="3071"/>
                    </a:cubicBezTo>
                    <a:cubicBezTo>
                      <a:pt x="468" y="0"/>
                      <a:pt x="468" y="0"/>
                      <a:pt x="468" y="0"/>
                    </a:cubicBezTo>
                    <a:cubicBezTo>
                      <a:pt x="0" y="470"/>
                      <a:pt x="0" y="470"/>
                      <a:pt x="0" y="470"/>
                    </a:cubicBezTo>
                    <a:cubicBezTo>
                      <a:pt x="3062" y="3516"/>
                      <a:pt x="3062" y="3516"/>
                      <a:pt x="3062" y="3516"/>
                    </a:cubicBezTo>
                    <a:cubicBezTo>
                      <a:pt x="3064" y="3518"/>
                      <a:pt x="3065" y="3520"/>
                      <a:pt x="3067" y="3522"/>
                    </a:cubicBezTo>
                    <a:cubicBezTo>
                      <a:pt x="3072" y="3528"/>
                      <a:pt x="3078" y="3533"/>
                      <a:pt x="3084" y="3537"/>
                    </a:cubicBezTo>
                    <a:cubicBezTo>
                      <a:pt x="3088" y="3541"/>
                      <a:pt x="3088" y="3541"/>
                      <a:pt x="3088" y="3541"/>
                    </a:cubicBezTo>
                    <a:cubicBezTo>
                      <a:pt x="3088" y="3540"/>
                      <a:pt x="3088" y="3540"/>
                      <a:pt x="3088" y="3540"/>
                    </a:cubicBezTo>
                    <a:cubicBezTo>
                      <a:pt x="3160" y="3585"/>
                      <a:pt x="3305" y="3544"/>
                      <a:pt x="3432" y="3436"/>
                    </a:cubicBezTo>
                    <a:cubicBezTo>
                      <a:pt x="3573" y="3317"/>
                      <a:pt x="3638" y="3162"/>
                      <a:pt x="3577" y="3090"/>
                    </a:cubicBezTo>
                    <a:close/>
                  </a:path>
                </a:pathLst>
              </a:custGeom>
              <a:grpFill/>
              <a:ln>
                <a:noFill/>
              </a:ln>
              <a:effectLst>
                <a:outerShdw blurRad="393700" dir="18900000" sy="23000" kx="-1200000" algn="bl" rotWithShape="0">
                  <a:prstClr val="black">
                    <a:alpha val="40000"/>
                  </a:prstClr>
                </a:outerShdw>
              </a:effectLst>
              <a:extLst>
                <a:ext uri="{91240B29-F687-4F45-9708-019B960494DF}">
                  <a14:hiddenLine xmlns:a14="http://schemas.microsoft.com/office/drawing/2010/main" w="9525">
                    <a:solidFill>
                      <a:srgbClr val="000000"/>
                    </a:solidFill>
                    <a:round/>
                  </a14:hiddenLine>
                </a:ext>
              </a:extLst>
            </p:spPr>
            <p:txBody>
              <a:bodyPr anchor="ctr"/>
              <a:lstStyle/>
              <a:p>
                <a:pPr algn="ctr"/>
                <a:endParaRPr/>
              </a:p>
            </p:txBody>
          </p:sp>
          <p:sp>
            <p:nvSpPr>
              <p:cNvPr id="60" name="任意多边形: 形状 59"/>
              <p:cNvSpPr/>
              <p:nvPr/>
            </p:nvSpPr>
            <p:spPr bwMode="auto">
              <a:xfrm>
                <a:off x="1685115" y="4199156"/>
                <a:ext cx="2081063" cy="2050700"/>
              </a:xfrm>
              <a:custGeom>
                <a:avLst/>
                <a:gdLst>
                  <a:gd name="T0" fmla="*/ 3637 w 3637"/>
                  <a:gd name="T1" fmla="*/ 470 h 3585"/>
                  <a:gd name="T2" fmla="*/ 3169 w 3637"/>
                  <a:gd name="T3" fmla="*/ 0 h 3585"/>
                  <a:gd name="T4" fmla="*/ 82 w 3637"/>
                  <a:gd name="T5" fmla="*/ 3071 h 3585"/>
                  <a:gd name="T6" fmla="*/ 83 w 3637"/>
                  <a:gd name="T7" fmla="*/ 3072 h 3585"/>
                  <a:gd name="T8" fmla="*/ 61 w 3637"/>
                  <a:gd name="T9" fmla="*/ 3090 h 3585"/>
                  <a:gd name="T10" fmla="*/ 205 w 3637"/>
                  <a:gd name="T11" fmla="*/ 3436 h 3585"/>
                  <a:gd name="T12" fmla="*/ 549 w 3637"/>
                  <a:gd name="T13" fmla="*/ 3540 h 3585"/>
                  <a:gd name="T14" fmla="*/ 550 w 3637"/>
                  <a:gd name="T15" fmla="*/ 3541 h 3585"/>
                  <a:gd name="T16" fmla="*/ 553 w 3637"/>
                  <a:gd name="T17" fmla="*/ 3537 h 3585"/>
                  <a:gd name="T18" fmla="*/ 570 w 3637"/>
                  <a:gd name="T19" fmla="*/ 3522 h 3585"/>
                  <a:gd name="T20" fmla="*/ 575 w 3637"/>
                  <a:gd name="T21" fmla="*/ 3516 h 3585"/>
                  <a:gd name="T22" fmla="*/ 3637 w 3637"/>
                  <a:gd name="T23" fmla="*/ 470 h 35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637" h="3585">
                    <a:moveTo>
                      <a:pt x="3637" y="470"/>
                    </a:moveTo>
                    <a:cubicBezTo>
                      <a:pt x="3169" y="0"/>
                      <a:pt x="3169" y="0"/>
                      <a:pt x="3169" y="0"/>
                    </a:cubicBezTo>
                    <a:cubicBezTo>
                      <a:pt x="82" y="3071"/>
                      <a:pt x="82" y="3071"/>
                      <a:pt x="82" y="3071"/>
                    </a:cubicBezTo>
                    <a:cubicBezTo>
                      <a:pt x="83" y="3072"/>
                      <a:pt x="83" y="3072"/>
                      <a:pt x="83" y="3072"/>
                    </a:cubicBezTo>
                    <a:cubicBezTo>
                      <a:pt x="74" y="3077"/>
                      <a:pt x="67" y="3083"/>
                      <a:pt x="61" y="3090"/>
                    </a:cubicBezTo>
                    <a:cubicBezTo>
                      <a:pt x="0" y="3162"/>
                      <a:pt x="65" y="3317"/>
                      <a:pt x="205" y="3436"/>
                    </a:cubicBezTo>
                    <a:cubicBezTo>
                      <a:pt x="332" y="3544"/>
                      <a:pt x="477" y="3585"/>
                      <a:pt x="549" y="3540"/>
                    </a:cubicBezTo>
                    <a:cubicBezTo>
                      <a:pt x="550" y="3541"/>
                      <a:pt x="550" y="3541"/>
                      <a:pt x="550" y="3541"/>
                    </a:cubicBezTo>
                    <a:cubicBezTo>
                      <a:pt x="553" y="3537"/>
                      <a:pt x="553" y="3537"/>
                      <a:pt x="553" y="3537"/>
                    </a:cubicBezTo>
                    <a:cubicBezTo>
                      <a:pt x="560" y="3533"/>
                      <a:pt x="565" y="3528"/>
                      <a:pt x="570" y="3522"/>
                    </a:cubicBezTo>
                    <a:cubicBezTo>
                      <a:pt x="572" y="3520"/>
                      <a:pt x="574" y="3518"/>
                      <a:pt x="575" y="3516"/>
                    </a:cubicBezTo>
                    <a:lnTo>
                      <a:pt x="3637" y="470"/>
                    </a:lnTo>
                    <a:close/>
                  </a:path>
                </a:pathLst>
              </a:custGeom>
              <a:grpFill/>
              <a:ln>
                <a:noFill/>
              </a:ln>
              <a:effectLst>
                <a:outerShdw blurRad="393700" dir="18900000" sy="23000" kx="-1200000" algn="bl" rotWithShape="0">
                  <a:prstClr val="black">
                    <a:alpha val="40000"/>
                  </a:prstClr>
                </a:outerShdw>
              </a:effectLst>
              <a:extLst>
                <a:ext uri="{91240B29-F687-4F45-9708-019B960494DF}">
                  <a14:hiddenLine xmlns:a14="http://schemas.microsoft.com/office/drawing/2010/main" w="9525">
                    <a:solidFill>
                      <a:srgbClr val="000000"/>
                    </a:solidFill>
                    <a:round/>
                  </a14:hiddenLine>
                </a:ext>
              </a:extLst>
            </p:spPr>
            <p:txBody>
              <a:bodyPr anchor="ctr"/>
              <a:lstStyle/>
              <a:p>
                <a:pPr algn="ctr"/>
                <a:endParaRPr/>
              </a:p>
            </p:txBody>
          </p:sp>
          <p:sp>
            <p:nvSpPr>
              <p:cNvPr id="61" name="任意多边形: 形状 60"/>
              <p:cNvSpPr/>
              <p:nvPr/>
            </p:nvSpPr>
            <p:spPr bwMode="auto">
              <a:xfrm>
                <a:off x="3668410" y="3521460"/>
                <a:ext cx="411112" cy="2598444"/>
              </a:xfrm>
              <a:custGeom>
                <a:avLst/>
                <a:gdLst>
                  <a:gd name="T0" fmla="*/ 667 w 719"/>
                  <a:gd name="T1" fmla="*/ 4334 h 4542"/>
                  <a:gd name="T2" fmla="*/ 666 w 719"/>
                  <a:gd name="T3" fmla="*/ 4326 h 4542"/>
                  <a:gd name="T4" fmla="*/ 719 w 719"/>
                  <a:gd name="T5" fmla="*/ 8 h 4542"/>
                  <a:gd name="T6" fmla="*/ 56 w 719"/>
                  <a:gd name="T7" fmla="*/ 0 h 4542"/>
                  <a:gd name="T8" fmla="*/ 2 w 719"/>
                  <a:gd name="T9" fmla="*/ 4354 h 4542"/>
                  <a:gd name="T10" fmla="*/ 4 w 719"/>
                  <a:gd name="T11" fmla="*/ 4354 h 4542"/>
                  <a:gd name="T12" fmla="*/ 1 w 719"/>
                  <a:gd name="T13" fmla="*/ 4383 h 4542"/>
                  <a:gd name="T14" fmla="*/ 347 w 719"/>
                  <a:gd name="T15" fmla="*/ 4529 h 4542"/>
                  <a:gd name="T16" fmla="*/ 665 w 719"/>
                  <a:gd name="T17" fmla="*/ 4362 h 4542"/>
                  <a:gd name="T18" fmla="*/ 666 w 719"/>
                  <a:gd name="T19" fmla="*/ 4362 h 4542"/>
                  <a:gd name="T20" fmla="*/ 666 w 719"/>
                  <a:gd name="T21" fmla="*/ 4357 h 4542"/>
                  <a:gd name="T22" fmla="*/ 667 w 719"/>
                  <a:gd name="T23" fmla="*/ 4334 h 45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19" h="4542">
                    <a:moveTo>
                      <a:pt x="667" y="4334"/>
                    </a:moveTo>
                    <a:cubicBezTo>
                      <a:pt x="667" y="4332"/>
                      <a:pt x="667" y="4329"/>
                      <a:pt x="666" y="4326"/>
                    </a:cubicBezTo>
                    <a:cubicBezTo>
                      <a:pt x="719" y="8"/>
                      <a:pt x="719" y="8"/>
                      <a:pt x="719" y="8"/>
                    </a:cubicBezTo>
                    <a:cubicBezTo>
                      <a:pt x="56" y="0"/>
                      <a:pt x="56" y="0"/>
                      <a:pt x="56" y="0"/>
                    </a:cubicBezTo>
                    <a:cubicBezTo>
                      <a:pt x="2" y="4354"/>
                      <a:pt x="2" y="4354"/>
                      <a:pt x="2" y="4354"/>
                    </a:cubicBezTo>
                    <a:cubicBezTo>
                      <a:pt x="4" y="4354"/>
                      <a:pt x="4" y="4354"/>
                      <a:pt x="4" y="4354"/>
                    </a:cubicBezTo>
                    <a:cubicBezTo>
                      <a:pt x="1" y="4364"/>
                      <a:pt x="0" y="4373"/>
                      <a:pt x="1" y="4383"/>
                    </a:cubicBezTo>
                    <a:cubicBezTo>
                      <a:pt x="8" y="4477"/>
                      <a:pt x="163" y="4542"/>
                      <a:pt x="347" y="4529"/>
                    </a:cubicBezTo>
                    <a:cubicBezTo>
                      <a:pt x="512" y="4517"/>
                      <a:pt x="645" y="4445"/>
                      <a:pt x="665" y="4362"/>
                    </a:cubicBezTo>
                    <a:cubicBezTo>
                      <a:pt x="666" y="4362"/>
                      <a:pt x="666" y="4362"/>
                      <a:pt x="666" y="4362"/>
                    </a:cubicBezTo>
                    <a:cubicBezTo>
                      <a:pt x="666" y="4357"/>
                      <a:pt x="666" y="4357"/>
                      <a:pt x="666" y="4357"/>
                    </a:cubicBezTo>
                    <a:cubicBezTo>
                      <a:pt x="667" y="4350"/>
                      <a:pt x="668" y="4342"/>
                      <a:pt x="667" y="4334"/>
                    </a:cubicBezTo>
                    <a:close/>
                  </a:path>
                </a:pathLst>
              </a:custGeom>
              <a:grpFill/>
              <a:ln>
                <a:noFill/>
              </a:ln>
              <a:effectLst>
                <a:outerShdw blurRad="393700" dir="18900000" sy="23000" kx="-1200000" algn="bl" rotWithShape="0">
                  <a:prstClr val="black">
                    <a:alpha val="40000"/>
                  </a:prstClr>
                </a:outerShdw>
              </a:effectLst>
              <a:extLst>
                <a:ext uri="{91240B29-F687-4F45-9708-019B960494DF}">
                  <a14:hiddenLine xmlns:a14="http://schemas.microsoft.com/office/drawing/2010/main" w="9525">
                    <a:solidFill>
                      <a:srgbClr val="000000"/>
                    </a:solidFill>
                    <a:round/>
                  </a14:hiddenLine>
                </a:ext>
              </a:extLst>
            </p:spPr>
            <p:txBody>
              <a:bodyPr anchor="ctr"/>
              <a:lstStyle/>
              <a:p>
                <a:pPr algn="ctr"/>
                <a:endParaRPr/>
              </a:p>
            </p:txBody>
          </p:sp>
        </p:grpSp>
        <p:grpSp>
          <p:nvGrpSpPr>
            <p:cNvPr id="47" name="组合 46"/>
            <p:cNvGrpSpPr/>
            <p:nvPr/>
          </p:nvGrpSpPr>
          <p:grpSpPr>
            <a:xfrm>
              <a:off x="7876695" y="2814767"/>
              <a:ext cx="2864422" cy="2524359"/>
              <a:chOff x="2428395" y="3348392"/>
              <a:chExt cx="2864422" cy="2524359"/>
            </a:xfrm>
            <a:solidFill>
              <a:schemeClr val="tx1">
                <a:alpha val="50000"/>
              </a:schemeClr>
            </a:solidFill>
          </p:grpSpPr>
          <p:sp>
            <p:nvSpPr>
              <p:cNvPr id="56" name="任意多边形: 形状 55"/>
              <p:cNvSpPr/>
              <p:nvPr/>
            </p:nvSpPr>
            <p:spPr bwMode="auto">
              <a:xfrm>
                <a:off x="2428395" y="4143896"/>
                <a:ext cx="1392436" cy="1374218"/>
              </a:xfrm>
              <a:custGeom>
                <a:avLst/>
                <a:gdLst>
                  <a:gd name="T0" fmla="*/ 0 w 2434"/>
                  <a:gd name="T1" fmla="*/ 1956 h 2402"/>
                  <a:gd name="T2" fmla="*/ 492 w 2434"/>
                  <a:gd name="T3" fmla="*/ 2402 h 2402"/>
                  <a:gd name="T4" fmla="*/ 2434 w 2434"/>
                  <a:gd name="T5" fmla="*/ 470 h 2402"/>
                  <a:gd name="T6" fmla="*/ 1966 w 2434"/>
                  <a:gd name="T7" fmla="*/ 0 h 2402"/>
                  <a:gd name="T8" fmla="*/ 0 w 2434"/>
                  <a:gd name="T9" fmla="*/ 1956 h 2402"/>
                </a:gdLst>
                <a:ahLst/>
                <a:cxnLst>
                  <a:cxn ang="0">
                    <a:pos x="T0" y="T1"/>
                  </a:cxn>
                  <a:cxn ang="0">
                    <a:pos x="T2" y="T3"/>
                  </a:cxn>
                  <a:cxn ang="0">
                    <a:pos x="T4" y="T5"/>
                  </a:cxn>
                  <a:cxn ang="0">
                    <a:pos x="T6" y="T7"/>
                  </a:cxn>
                  <a:cxn ang="0">
                    <a:pos x="T8" y="T9"/>
                  </a:cxn>
                </a:cxnLst>
                <a:rect l="0" t="0" r="r" b="b"/>
                <a:pathLst>
                  <a:path w="2434" h="2402">
                    <a:moveTo>
                      <a:pt x="0" y="1956"/>
                    </a:moveTo>
                    <a:cubicBezTo>
                      <a:pt x="90" y="2246"/>
                      <a:pt x="246" y="2330"/>
                      <a:pt x="492" y="2402"/>
                    </a:cubicBezTo>
                    <a:cubicBezTo>
                      <a:pt x="2434" y="470"/>
                      <a:pt x="2434" y="470"/>
                      <a:pt x="2434" y="470"/>
                    </a:cubicBezTo>
                    <a:cubicBezTo>
                      <a:pt x="1966" y="0"/>
                      <a:pt x="1966" y="0"/>
                      <a:pt x="1966" y="0"/>
                    </a:cubicBezTo>
                    <a:lnTo>
                      <a:pt x="0" y="195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p>
            </p:txBody>
          </p:sp>
          <p:sp>
            <p:nvSpPr>
              <p:cNvPr id="57" name="任意多边形: 形状 56"/>
              <p:cNvSpPr/>
              <p:nvPr/>
            </p:nvSpPr>
            <p:spPr bwMode="auto">
              <a:xfrm>
                <a:off x="3877913" y="4151183"/>
                <a:ext cx="1414904" cy="1392435"/>
              </a:xfrm>
              <a:custGeom>
                <a:avLst/>
                <a:gdLst>
                  <a:gd name="T0" fmla="*/ 468 w 2473"/>
                  <a:gd name="T1" fmla="*/ 0 h 2434"/>
                  <a:gd name="T2" fmla="*/ 0 w 2473"/>
                  <a:gd name="T3" fmla="*/ 470 h 2434"/>
                  <a:gd name="T4" fmla="*/ 1974 w 2473"/>
                  <a:gd name="T5" fmla="*/ 2434 h 2434"/>
                  <a:gd name="T6" fmla="*/ 2473 w 2473"/>
                  <a:gd name="T7" fmla="*/ 1994 h 2434"/>
                  <a:gd name="T8" fmla="*/ 468 w 2473"/>
                  <a:gd name="T9" fmla="*/ 0 h 2434"/>
                </a:gdLst>
                <a:ahLst/>
                <a:cxnLst>
                  <a:cxn ang="0">
                    <a:pos x="T0" y="T1"/>
                  </a:cxn>
                  <a:cxn ang="0">
                    <a:pos x="T2" y="T3"/>
                  </a:cxn>
                  <a:cxn ang="0">
                    <a:pos x="T4" y="T5"/>
                  </a:cxn>
                  <a:cxn ang="0">
                    <a:pos x="T6" y="T7"/>
                  </a:cxn>
                  <a:cxn ang="0">
                    <a:pos x="T8" y="T9"/>
                  </a:cxn>
                </a:cxnLst>
                <a:rect l="0" t="0" r="r" b="b"/>
                <a:pathLst>
                  <a:path w="2473" h="2434">
                    <a:moveTo>
                      <a:pt x="468" y="0"/>
                    </a:moveTo>
                    <a:cubicBezTo>
                      <a:pt x="0" y="470"/>
                      <a:pt x="0" y="470"/>
                      <a:pt x="0" y="470"/>
                    </a:cubicBezTo>
                    <a:cubicBezTo>
                      <a:pt x="1974" y="2434"/>
                      <a:pt x="1974" y="2434"/>
                      <a:pt x="1974" y="2434"/>
                    </a:cubicBezTo>
                    <a:cubicBezTo>
                      <a:pt x="2200" y="2366"/>
                      <a:pt x="2332" y="2258"/>
                      <a:pt x="2473" y="1994"/>
                    </a:cubicBezTo>
                    <a:lnTo>
                      <a:pt x="468"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p>
            </p:txBody>
          </p:sp>
          <p:sp>
            <p:nvSpPr>
              <p:cNvPr id="58" name="任意多边形: 形状 57"/>
              <p:cNvSpPr/>
              <p:nvPr/>
            </p:nvSpPr>
            <p:spPr bwMode="auto">
              <a:xfrm>
                <a:off x="3670232" y="3348392"/>
                <a:ext cx="409290" cy="2524359"/>
              </a:xfrm>
              <a:custGeom>
                <a:avLst/>
                <a:gdLst>
                  <a:gd name="T0" fmla="*/ 0 w 715"/>
                  <a:gd name="T1" fmla="*/ 4252 h 4412"/>
                  <a:gd name="T2" fmla="*/ 663 w 715"/>
                  <a:gd name="T3" fmla="*/ 4275 h 4412"/>
                  <a:gd name="T4" fmla="*/ 715 w 715"/>
                  <a:gd name="T5" fmla="*/ 9 h 4412"/>
                  <a:gd name="T6" fmla="*/ 52 w 715"/>
                  <a:gd name="T7" fmla="*/ 0 h 4412"/>
                  <a:gd name="T8" fmla="*/ 0 w 715"/>
                  <a:gd name="T9" fmla="*/ 4252 h 4412"/>
                </a:gdLst>
                <a:ahLst/>
                <a:cxnLst>
                  <a:cxn ang="0">
                    <a:pos x="T0" y="T1"/>
                  </a:cxn>
                  <a:cxn ang="0">
                    <a:pos x="T2" y="T3"/>
                  </a:cxn>
                  <a:cxn ang="0">
                    <a:pos x="T4" y="T5"/>
                  </a:cxn>
                  <a:cxn ang="0">
                    <a:pos x="T6" y="T7"/>
                  </a:cxn>
                  <a:cxn ang="0">
                    <a:pos x="T8" y="T9"/>
                  </a:cxn>
                </a:cxnLst>
                <a:rect l="0" t="0" r="r" b="b"/>
                <a:pathLst>
                  <a:path w="715" h="4412">
                    <a:moveTo>
                      <a:pt x="0" y="4252"/>
                    </a:moveTo>
                    <a:cubicBezTo>
                      <a:pt x="196" y="4412"/>
                      <a:pt x="476" y="4402"/>
                      <a:pt x="663" y="4275"/>
                    </a:cubicBezTo>
                    <a:cubicBezTo>
                      <a:pt x="715" y="9"/>
                      <a:pt x="715" y="9"/>
                      <a:pt x="715" y="9"/>
                    </a:cubicBezTo>
                    <a:cubicBezTo>
                      <a:pt x="52" y="0"/>
                      <a:pt x="52" y="0"/>
                      <a:pt x="52" y="0"/>
                    </a:cubicBezTo>
                    <a:lnTo>
                      <a:pt x="0" y="425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p>
            </p:txBody>
          </p:sp>
        </p:grpSp>
        <p:grpSp>
          <p:nvGrpSpPr>
            <p:cNvPr id="48" name="组合 47"/>
            <p:cNvGrpSpPr/>
            <p:nvPr/>
          </p:nvGrpSpPr>
          <p:grpSpPr>
            <a:xfrm>
              <a:off x="7565173" y="1668270"/>
              <a:ext cx="3500825" cy="3500217"/>
              <a:chOff x="2116873" y="2201895"/>
              <a:chExt cx="3500825" cy="3500217"/>
            </a:xfrm>
          </p:grpSpPr>
          <p:sp>
            <p:nvSpPr>
              <p:cNvPr id="49" name="椭圆 48"/>
              <p:cNvSpPr/>
              <p:nvPr/>
            </p:nvSpPr>
            <p:spPr bwMode="auto">
              <a:xfrm>
                <a:off x="2116873" y="2201895"/>
                <a:ext cx="3500825" cy="3500217"/>
              </a:xfrm>
              <a:prstGeom prst="ellipse">
                <a:avLst/>
              </a:prstGeom>
              <a:solidFill>
                <a:schemeClr val="tx2">
                  <a:lumMod val="50000"/>
                </a:schemeClr>
              </a:solidFill>
              <a:ln>
                <a:noFill/>
              </a:ln>
            </p:spPr>
            <p:txBody>
              <a:bodyPr anchor="ctr"/>
              <a:lstStyle/>
              <a:p>
                <a:pPr algn="ctr"/>
                <a:endParaRPr/>
              </a:p>
            </p:txBody>
          </p:sp>
          <p:sp>
            <p:nvSpPr>
              <p:cNvPr id="50" name="椭圆 49"/>
              <p:cNvSpPr/>
              <p:nvPr/>
            </p:nvSpPr>
            <p:spPr bwMode="auto">
              <a:xfrm>
                <a:off x="2377993" y="2463014"/>
                <a:ext cx="2979193" cy="2978585"/>
              </a:xfrm>
              <a:prstGeom prst="ellipse">
                <a:avLst/>
              </a:prstGeom>
              <a:solidFill>
                <a:schemeClr val="bg1">
                  <a:lumMod val="95000"/>
                </a:schemeClr>
              </a:solidFill>
              <a:ln>
                <a:noFill/>
              </a:ln>
            </p:spPr>
            <p:txBody>
              <a:bodyPr anchor="ctr"/>
              <a:lstStyle/>
              <a:p>
                <a:pPr algn="ctr"/>
                <a:endParaRPr/>
              </a:p>
            </p:txBody>
          </p:sp>
          <p:sp>
            <p:nvSpPr>
              <p:cNvPr id="51" name="椭圆 50"/>
              <p:cNvSpPr/>
              <p:nvPr/>
            </p:nvSpPr>
            <p:spPr bwMode="auto">
              <a:xfrm>
                <a:off x="2693765" y="2778180"/>
                <a:ext cx="2347648" cy="2347648"/>
              </a:xfrm>
              <a:prstGeom prst="ellipse">
                <a:avLst/>
              </a:prstGeom>
              <a:solidFill>
                <a:schemeClr val="tx2">
                  <a:lumMod val="50000"/>
                </a:schemeClr>
              </a:solidFill>
              <a:ln>
                <a:noFill/>
              </a:ln>
            </p:spPr>
            <p:txBody>
              <a:bodyPr anchor="ctr"/>
              <a:lstStyle/>
              <a:p>
                <a:pPr algn="ctr"/>
                <a:endParaRPr/>
              </a:p>
            </p:txBody>
          </p:sp>
          <p:sp>
            <p:nvSpPr>
              <p:cNvPr id="52" name="椭圆 51"/>
              <p:cNvSpPr/>
              <p:nvPr/>
            </p:nvSpPr>
            <p:spPr bwMode="auto">
              <a:xfrm>
                <a:off x="2996179" y="3079985"/>
                <a:ext cx="1742822" cy="1744036"/>
              </a:xfrm>
              <a:prstGeom prst="ellipse">
                <a:avLst/>
              </a:prstGeom>
              <a:solidFill>
                <a:schemeClr val="bg1">
                  <a:lumMod val="95000"/>
                </a:schemeClr>
              </a:solidFill>
              <a:ln>
                <a:noFill/>
              </a:ln>
            </p:spPr>
            <p:txBody>
              <a:bodyPr anchor="ctr"/>
              <a:lstStyle/>
              <a:p>
                <a:pPr algn="ctr"/>
                <a:endParaRPr/>
              </a:p>
            </p:txBody>
          </p:sp>
          <p:sp>
            <p:nvSpPr>
              <p:cNvPr id="53" name="椭圆 52"/>
              <p:cNvSpPr/>
              <p:nvPr/>
            </p:nvSpPr>
            <p:spPr bwMode="auto">
              <a:xfrm>
                <a:off x="3284018" y="3368432"/>
                <a:ext cx="1166537" cy="1167144"/>
              </a:xfrm>
              <a:prstGeom prst="ellipse">
                <a:avLst/>
              </a:prstGeom>
              <a:solidFill>
                <a:schemeClr val="tx2">
                  <a:lumMod val="50000"/>
                </a:schemeClr>
              </a:solidFill>
              <a:ln>
                <a:noFill/>
              </a:ln>
            </p:spPr>
            <p:txBody>
              <a:bodyPr anchor="ctr"/>
              <a:lstStyle/>
              <a:p>
                <a:pPr algn="ctr"/>
                <a:endParaRPr/>
              </a:p>
            </p:txBody>
          </p:sp>
          <p:sp>
            <p:nvSpPr>
              <p:cNvPr id="54" name="椭圆 53"/>
              <p:cNvSpPr/>
              <p:nvPr/>
            </p:nvSpPr>
            <p:spPr bwMode="auto">
              <a:xfrm>
                <a:off x="3530563" y="3615584"/>
                <a:ext cx="672839" cy="672838"/>
              </a:xfrm>
              <a:prstGeom prst="ellipse">
                <a:avLst/>
              </a:prstGeom>
              <a:solidFill>
                <a:schemeClr val="bg1">
                  <a:lumMod val="95000"/>
                </a:schemeClr>
              </a:solidFill>
              <a:ln>
                <a:noFill/>
              </a:ln>
            </p:spPr>
            <p:txBody>
              <a:bodyPr anchor="ctr"/>
              <a:lstStyle/>
              <a:p>
                <a:pPr algn="ctr"/>
                <a:endParaRPr/>
              </a:p>
            </p:txBody>
          </p:sp>
          <p:sp>
            <p:nvSpPr>
              <p:cNvPr id="55" name="椭圆 54"/>
              <p:cNvSpPr/>
              <p:nvPr/>
            </p:nvSpPr>
            <p:spPr bwMode="auto">
              <a:xfrm>
                <a:off x="3709096" y="3794117"/>
                <a:ext cx="315773" cy="315773"/>
              </a:xfrm>
              <a:prstGeom prst="ellipse">
                <a:avLst/>
              </a:prstGeom>
              <a:solidFill>
                <a:schemeClr val="tx2">
                  <a:lumMod val="50000"/>
                </a:schemeClr>
              </a:solidFill>
              <a:ln>
                <a:noFill/>
              </a:ln>
            </p:spPr>
            <p:txBody>
              <a:bodyPr anchor="ctr"/>
              <a:lstStyle/>
              <a:p>
                <a:pPr algn="ctr"/>
                <a:endParaRPr/>
              </a:p>
            </p:txBody>
          </p:sp>
        </p:grpSp>
      </p:grpSp>
      <p:grpSp>
        <p:nvGrpSpPr>
          <p:cNvPr id="19" name="组合 18"/>
          <p:cNvGrpSpPr/>
          <p:nvPr/>
        </p:nvGrpSpPr>
        <p:grpSpPr>
          <a:xfrm>
            <a:off x="5342507" y="1448247"/>
            <a:ext cx="1216177" cy="1242534"/>
            <a:chOff x="6076950" y="2555876"/>
            <a:chExt cx="3076576" cy="3143249"/>
          </a:xfrm>
          <a:effectLst/>
        </p:grpSpPr>
        <p:sp>
          <p:nvSpPr>
            <p:cNvPr id="38" name="任意多边形: 形状 37"/>
            <p:cNvSpPr/>
            <p:nvPr/>
          </p:nvSpPr>
          <p:spPr bwMode="auto">
            <a:xfrm>
              <a:off x="8840788" y="5375275"/>
              <a:ext cx="312738" cy="323850"/>
            </a:xfrm>
            <a:custGeom>
              <a:avLst/>
              <a:gdLst>
                <a:gd name="T0" fmla="*/ 68 w 83"/>
                <a:gd name="T1" fmla="*/ 68 h 86"/>
                <a:gd name="T2" fmla="*/ 34 w 83"/>
                <a:gd name="T3" fmla="*/ 30 h 86"/>
                <a:gd name="T4" fmla="*/ 16 w 83"/>
                <a:gd name="T5" fmla="*/ 10 h 86"/>
                <a:gd name="T6" fmla="*/ 6 w 83"/>
                <a:gd name="T7" fmla="*/ 0 h 86"/>
                <a:gd name="T8" fmla="*/ 3 w 83"/>
                <a:gd name="T9" fmla="*/ 5 h 86"/>
                <a:gd name="T10" fmla="*/ 0 w 83"/>
                <a:gd name="T11" fmla="*/ 11 h 86"/>
                <a:gd name="T12" fmla="*/ 9 w 83"/>
                <a:gd name="T13" fmla="*/ 21 h 86"/>
                <a:gd name="T14" fmla="*/ 29 w 83"/>
                <a:gd name="T15" fmla="*/ 39 h 86"/>
                <a:gd name="T16" fmla="*/ 66 w 83"/>
                <a:gd name="T17" fmla="*/ 72 h 86"/>
                <a:gd name="T18" fmla="*/ 83 w 83"/>
                <a:gd name="T19" fmla="*/ 86 h 86"/>
                <a:gd name="T20" fmla="*/ 83 w 83"/>
                <a:gd name="T21" fmla="*/ 85 h 86"/>
                <a:gd name="T22" fmla="*/ 68 w 83"/>
                <a:gd name="T23" fmla="*/ 68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3" h="86">
                  <a:moveTo>
                    <a:pt x="68" y="68"/>
                  </a:moveTo>
                  <a:cubicBezTo>
                    <a:pt x="59" y="57"/>
                    <a:pt x="46" y="44"/>
                    <a:pt x="34" y="30"/>
                  </a:cubicBezTo>
                  <a:cubicBezTo>
                    <a:pt x="28" y="23"/>
                    <a:pt x="22" y="16"/>
                    <a:pt x="16" y="10"/>
                  </a:cubicBezTo>
                  <a:cubicBezTo>
                    <a:pt x="13" y="6"/>
                    <a:pt x="9" y="3"/>
                    <a:pt x="6" y="0"/>
                  </a:cubicBezTo>
                  <a:cubicBezTo>
                    <a:pt x="5" y="2"/>
                    <a:pt x="4" y="4"/>
                    <a:pt x="3" y="5"/>
                  </a:cubicBezTo>
                  <a:cubicBezTo>
                    <a:pt x="2" y="7"/>
                    <a:pt x="1" y="9"/>
                    <a:pt x="0" y="11"/>
                  </a:cubicBezTo>
                  <a:cubicBezTo>
                    <a:pt x="3" y="14"/>
                    <a:pt x="6" y="18"/>
                    <a:pt x="9" y="21"/>
                  </a:cubicBezTo>
                  <a:cubicBezTo>
                    <a:pt x="15" y="27"/>
                    <a:pt x="22" y="33"/>
                    <a:pt x="29" y="39"/>
                  </a:cubicBezTo>
                  <a:cubicBezTo>
                    <a:pt x="42" y="51"/>
                    <a:pt x="56" y="63"/>
                    <a:pt x="66" y="72"/>
                  </a:cubicBezTo>
                  <a:cubicBezTo>
                    <a:pt x="76" y="81"/>
                    <a:pt x="83" y="86"/>
                    <a:pt x="83" y="86"/>
                  </a:cubicBezTo>
                  <a:cubicBezTo>
                    <a:pt x="83" y="85"/>
                    <a:pt x="83" y="85"/>
                    <a:pt x="83" y="85"/>
                  </a:cubicBezTo>
                  <a:cubicBezTo>
                    <a:pt x="83" y="85"/>
                    <a:pt x="77" y="78"/>
                    <a:pt x="68" y="68"/>
                  </a:cubicBezTo>
                  <a:close/>
                </a:path>
              </a:pathLst>
            </a:custGeom>
            <a:solidFill>
              <a:srgbClr val="B1B1B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p>
          </p:txBody>
        </p:sp>
        <p:sp>
          <p:nvSpPr>
            <p:cNvPr id="39" name="任意多边形: 形状 38"/>
            <p:cNvSpPr/>
            <p:nvPr/>
          </p:nvSpPr>
          <p:spPr bwMode="auto">
            <a:xfrm>
              <a:off x="8129588" y="4606925"/>
              <a:ext cx="782638" cy="903287"/>
            </a:xfrm>
            <a:custGeom>
              <a:avLst/>
              <a:gdLst>
                <a:gd name="T0" fmla="*/ 204 w 208"/>
                <a:gd name="T1" fmla="*/ 156 h 240"/>
                <a:gd name="T2" fmla="*/ 48 w 208"/>
                <a:gd name="T3" fmla="*/ 0 h 240"/>
                <a:gd name="T4" fmla="*/ 48 w 208"/>
                <a:gd name="T5" fmla="*/ 0 h 240"/>
                <a:gd name="T6" fmla="*/ 35 w 208"/>
                <a:gd name="T7" fmla="*/ 53 h 240"/>
                <a:gd name="T8" fmla="*/ 0 w 208"/>
                <a:gd name="T9" fmla="*/ 84 h 240"/>
                <a:gd name="T10" fmla="*/ 156 w 208"/>
                <a:gd name="T11" fmla="*/ 240 h 240"/>
                <a:gd name="T12" fmla="*/ 189 w 208"/>
                <a:gd name="T13" fmla="*/ 215 h 240"/>
                <a:gd name="T14" fmla="*/ 192 w 208"/>
                <a:gd name="T15" fmla="*/ 209 h 240"/>
                <a:gd name="T16" fmla="*/ 195 w 208"/>
                <a:gd name="T17" fmla="*/ 204 h 240"/>
                <a:gd name="T18" fmla="*/ 204 w 208"/>
                <a:gd name="T19" fmla="*/ 156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8" h="240">
                  <a:moveTo>
                    <a:pt x="204" y="156"/>
                  </a:moveTo>
                  <a:cubicBezTo>
                    <a:pt x="48" y="0"/>
                    <a:pt x="48" y="0"/>
                    <a:pt x="48" y="0"/>
                  </a:cubicBezTo>
                  <a:cubicBezTo>
                    <a:pt x="48" y="0"/>
                    <a:pt x="48" y="0"/>
                    <a:pt x="48" y="0"/>
                  </a:cubicBezTo>
                  <a:cubicBezTo>
                    <a:pt x="54" y="6"/>
                    <a:pt x="48" y="30"/>
                    <a:pt x="35" y="53"/>
                  </a:cubicBezTo>
                  <a:cubicBezTo>
                    <a:pt x="22" y="75"/>
                    <a:pt x="7" y="89"/>
                    <a:pt x="0" y="84"/>
                  </a:cubicBezTo>
                  <a:cubicBezTo>
                    <a:pt x="156" y="240"/>
                    <a:pt x="156" y="240"/>
                    <a:pt x="156" y="240"/>
                  </a:cubicBezTo>
                  <a:cubicBezTo>
                    <a:pt x="156" y="240"/>
                    <a:pt x="173" y="237"/>
                    <a:pt x="189" y="215"/>
                  </a:cubicBezTo>
                  <a:cubicBezTo>
                    <a:pt x="190" y="213"/>
                    <a:pt x="191" y="211"/>
                    <a:pt x="192" y="209"/>
                  </a:cubicBezTo>
                  <a:cubicBezTo>
                    <a:pt x="193" y="208"/>
                    <a:pt x="194" y="206"/>
                    <a:pt x="195" y="204"/>
                  </a:cubicBezTo>
                  <a:cubicBezTo>
                    <a:pt x="208" y="179"/>
                    <a:pt x="204" y="156"/>
                    <a:pt x="204" y="156"/>
                  </a:cubicBezTo>
                  <a:close/>
                </a:path>
              </a:pathLst>
            </a:custGeom>
            <a:solidFill>
              <a:srgbClr val="C5C5C5"/>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p>
          </p:txBody>
        </p:sp>
        <p:sp>
          <p:nvSpPr>
            <p:cNvPr id="40" name="任意多边形: 形状 39"/>
            <p:cNvSpPr/>
            <p:nvPr/>
          </p:nvSpPr>
          <p:spPr bwMode="auto">
            <a:xfrm>
              <a:off x="8113713" y="4592638"/>
              <a:ext cx="219075" cy="349250"/>
            </a:xfrm>
            <a:custGeom>
              <a:avLst/>
              <a:gdLst>
                <a:gd name="T0" fmla="*/ 52 w 58"/>
                <a:gd name="T1" fmla="*/ 4 h 93"/>
                <a:gd name="T2" fmla="*/ 32 w 58"/>
                <a:gd name="T3" fmla="*/ 13 h 93"/>
                <a:gd name="T4" fmla="*/ 39 w 58"/>
                <a:gd name="T5" fmla="*/ 21 h 93"/>
                <a:gd name="T6" fmla="*/ 39 w 58"/>
                <a:gd name="T7" fmla="*/ 26 h 93"/>
                <a:gd name="T8" fmla="*/ 32 w 58"/>
                <a:gd name="T9" fmla="*/ 51 h 93"/>
                <a:gd name="T10" fmla="*/ 16 w 58"/>
                <a:gd name="T11" fmla="*/ 66 h 93"/>
                <a:gd name="T12" fmla="*/ 13 w 58"/>
                <a:gd name="T13" fmla="*/ 67 h 93"/>
                <a:gd name="T14" fmla="*/ 5 w 58"/>
                <a:gd name="T15" fmla="*/ 59 h 93"/>
                <a:gd name="T16" fmla="*/ 4 w 58"/>
                <a:gd name="T17" fmla="*/ 87 h 93"/>
                <a:gd name="T18" fmla="*/ 4 w 58"/>
                <a:gd name="T19" fmla="*/ 88 h 93"/>
                <a:gd name="T20" fmla="*/ 39 w 58"/>
                <a:gd name="T21" fmla="*/ 57 h 93"/>
                <a:gd name="T22" fmla="*/ 52 w 58"/>
                <a:gd name="T23" fmla="*/ 4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8" h="93">
                  <a:moveTo>
                    <a:pt x="52" y="4"/>
                  </a:moveTo>
                  <a:cubicBezTo>
                    <a:pt x="48" y="0"/>
                    <a:pt x="40" y="4"/>
                    <a:pt x="32" y="13"/>
                  </a:cubicBezTo>
                  <a:cubicBezTo>
                    <a:pt x="37" y="18"/>
                    <a:pt x="39" y="21"/>
                    <a:pt x="39" y="21"/>
                  </a:cubicBezTo>
                  <a:cubicBezTo>
                    <a:pt x="39" y="21"/>
                    <a:pt x="40" y="23"/>
                    <a:pt x="39" y="26"/>
                  </a:cubicBezTo>
                  <a:cubicBezTo>
                    <a:pt x="39" y="31"/>
                    <a:pt x="38" y="40"/>
                    <a:pt x="32" y="51"/>
                  </a:cubicBezTo>
                  <a:cubicBezTo>
                    <a:pt x="25" y="61"/>
                    <a:pt x="20" y="65"/>
                    <a:pt x="16" y="66"/>
                  </a:cubicBezTo>
                  <a:cubicBezTo>
                    <a:pt x="14" y="67"/>
                    <a:pt x="13" y="67"/>
                    <a:pt x="13" y="67"/>
                  </a:cubicBezTo>
                  <a:cubicBezTo>
                    <a:pt x="13" y="67"/>
                    <a:pt x="10" y="64"/>
                    <a:pt x="5" y="59"/>
                  </a:cubicBezTo>
                  <a:cubicBezTo>
                    <a:pt x="1" y="72"/>
                    <a:pt x="0" y="83"/>
                    <a:pt x="4" y="87"/>
                  </a:cubicBezTo>
                  <a:cubicBezTo>
                    <a:pt x="4" y="88"/>
                    <a:pt x="4" y="88"/>
                    <a:pt x="4" y="88"/>
                  </a:cubicBezTo>
                  <a:cubicBezTo>
                    <a:pt x="11" y="93"/>
                    <a:pt x="26" y="79"/>
                    <a:pt x="39" y="57"/>
                  </a:cubicBezTo>
                  <a:cubicBezTo>
                    <a:pt x="52" y="34"/>
                    <a:pt x="58" y="10"/>
                    <a:pt x="52" y="4"/>
                  </a:cubicBezTo>
                  <a:close/>
                </a:path>
              </a:pathLst>
            </a:custGeom>
            <a:solidFill>
              <a:srgbClr val="B1B1B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p>
          </p:txBody>
        </p:sp>
        <p:sp>
          <p:nvSpPr>
            <p:cNvPr id="41" name="任意多边形: 形状 40"/>
            <p:cNvSpPr/>
            <p:nvPr/>
          </p:nvSpPr>
          <p:spPr bwMode="auto">
            <a:xfrm>
              <a:off x="6076950" y="3233738"/>
              <a:ext cx="754063" cy="647700"/>
            </a:xfrm>
            <a:custGeom>
              <a:avLst/>
              <a:gdLst>
                <a:gd name="T0" fmla="*/ 82 w 200"/>
                <a:gd name="T1" fmla="*/ 64 h 172"/>
                <a:gd name="T2" fmla="*/ 200 w 200"/>
                <a:gd name="T3" fmla="*/ 38 h 172"/>
                <a:gd name="T4" fmla="*/ 200 w 200"/>
                <a:gd name="T5" fmla="*/ 36 h 172"/>
                <a:gd name="T6" fmla="*/ 73 w 200"/>
                <a:gd name="T7" fmla="*/ 14 h 172"/>
                <a:gd name="T8" fmla="*/ 8 w 200"/>
                <a:gd name="T9" fmla="*/ 126 h 172"/>
                <a:gd name="T10" fmla="*/ 63 w 200"/>
                <a:gd name="T11" fmla="*/ 172 h 172"/>
                <a:gd name="T12" fmla="*/ 82 w 200"/>
                <a:gd name="T13" fmla="*/ 64 h 172"/>
              </a:gdLst>
              <a:ahLst/>
              <a:cxnLst>
                <a:cxn ang="0">
                  <a:pos x="T0" y="T1"/>
                </a:cxn>
                <a:cxn ang="0">
                  <a:pos x="T2" y="T3"/>
                </a:cxn>
                <a:cxn ang="0">
                  <a:pos x="T4" y="T5"/>
                </a:cxn>
                <a:cxn ang="0">
                  <a:pos x="T6" y="T7"/>
                </a:cxn>
                <a:cxn ang="0">
                  <a:pos x="T8" y="T9"/>
                </a:cxn>
                <a:cxn ang="0">
                  <a:pos x="T10" y="T11"/>
                </a:cxn>
                <a:cxn ang="0">
                  <a:pos x="T12" y="T13"/>
                </a:cxn>
              </a:cxnLst>
              <a:rect l="0" t="0" r="r" b="b"/>
              <a:pathLst>
                <a:path w="200" h="172">
                  <a:moveTo>
                    <a:pt x="82" y="64"/>
                  </a:moveTo>
                  <a:cubicBezTo>
                    <a:pt x="105" y="25"/>
                    <a:pt x="156" y="22"/>
                    <a:pt x="200" y="38"/>
                  </a:cubicBezTo>
                  <a:cubicBezTo>
                    <a:pt x="200" y="37"/>
                    <a:pt x="199" y="36"/>
                    <a:pt x="200" y="36"/>
                  </a:cubicBezTo>
                  <a:cubicBezTo>
                    <a:pt x="159" y="13"/>
                    <a:pt x="108" y="0"/>
                    <a:pt x="73" y="14"/>
                  </a:cubicBezTo>
                  <a:cubicBezTo>
                    <a:pt x="5" y="41"/>
                    <a:pt x="0" y="80"/>
                    <a:pt x="8" y="126"/>
                  </a:cubicBezTo>
                  <a:cubicBezTo>
                    <a:pt x="13" y="151"/>
                    <a:pt x="34" y="167"/>
                    <a:pt x="63" y="172"/>
                  </a:cubicBezTo>
                  <a:cubicBezTo>
                    <a:pt x="57" y="136"/>
                    <a:pt x="63" y="96"/>
                    <a:pt x="82" y="64"/>
                  </a:cubicBezTo>
                  <a:close/>
                </a:path>
              </a:pathLst>
            </a:custGeom>
            <a:solidFill>
              <a:schemeClr val="accent2"/>
            </a:solidFill>
            <a:ln>
              <a:noFill/>
            </a:ln>
          </p:spPr>
          <p:txBody>
            <a:bodyPr anchor="ctr"/>
            <a:lstStyle/>
            <a:p>
              <a:pPr algn="ctr"/>
              <a:endParaRPr/>
            </a:p>
          </p:txBody>
        </p:sp>
        <p:sp>
          <p:nvSpPr>
            <p:cNvPr id="42" name="任意多边形: 形状 41"/>
            <p:cNvSpPr/>
            <p:nvPr/>
          </p:nvSpPr>
          <p:spPr bwMode="auto">
            <a:xfrm>
              <a:off x="6634163" y="2638425"/>
              <a:ext cx="279400" cy="730250"/>
            </a:xfrm>
            <a:custGeom>
              <a:avLst/>
              <a:gdLst>
                <a:gd name="T0" fmla="*/ 40 w 74"/>
                <a:gd name="T1" fmla="*/ 38 h 194"/>
                <a:gd name="T2" fmla="*/ 74 w 74"/>
                <a:gd name="T3" fmla="*/ 0 h 194"/>
                <a:gd name="T4" fmla="*/ 1 w 74"/>
                <a:gd name="T5" fmla="*/ 100 h 194"/>
                <a:gd name="T6" fmla="*/ 52 w 74"/>
                <a:gd name="T7" fmla="*/ 194 h 194"/>
                <a:gd name="T8" fmla="*/ 52 w 74"/>
                <a:gd name="T9" fmla="*/ 194 h 194"/>
                <a:gd name="T10" fmla="*/ 40 w 74"/>
                <a:gd name="T11" fmla="*/ 38 h 194"/>
              </a:gdLst>
              <a:ahLst/>
              <a:cxnLst>
                <a:cxn ang="0">
                  <a:pos x="T0" y="T1"/>
                </a:cxn>
                <a:cxn ang="0">
                  <a:pos x="T2" y="T3"/>
                </a:cxn>
                <a:cxn ang="0">
                  <a:pos x="T4" y="T5"/>
                </a:cxn>
                <a:cxn ang="0">
                  <a:pos x="T6" y="T7"/>
                </a:cxn>
                <a:cxn ang="0">
                  <a:pos x="T8" y="T9"/>
                </a:cxn>
                <a:cxn ang="0">
                  <a:pos x="T10" y="T11"/>
                </a:cxn>
              </a:cxnLst>
              <a:rect l="0" t="0" r="r" b="b"/>
              <a:pathLst>
                <a:path w="74" h="194">
                  <a:moveTo>
                    <a:pt x="40" y="38"/>
                  </a:moveTo>
                  <a:cubicBezTo>
                    <a:pt x="50" y="21"/>
                    <a:pt x="62" y="9"/>
                    <a:pt x="74" y="0"/>
                  </a:cubicBezTo>
                  <a:cubicBezTo>
                    <a:pt x="32" y="10"/>
                    <a:pt x="0" y="31"/>
                    <a:pt x="1" y="100"/>
                  </a:cubicBezTo>
                  <a:cubicBezTo>
                    <a:pt x="1" y="132"/>
                    <a:pt x="23" y="166"/>
                    <a:pt x="52" y="194"/>
                  </a:cubicBezTo>
                  <a:cubicBezTo>
                    <a:pt x="52" y="194"/>
                    <a:pt x="52" y="194"/>
                    <a:pt x="52" y="194"/>
                  </a:cubicBezTo>
                  <a:cubicBezTo>
                    <a:pt x="29" y="143"/>
                    <a:pt x="18" y="77"/>
                    <a:pt x="40" y="38"/>
                  </a:cubicBezTo>
                  <a:close/>
                </a:path>
              </a:pathLst>
            </a:custGeom>
            <a:solidFill>
              <a:schemeClr val="accent2"/>
            </a:solidFill>
            <a:ln>
              <a:noFill/>
            </a:ln>
          </p:spPr>
          <p:txBody>
            <a:bodyPr anchor="ctr"/>
            <a:lstStyle/>
            <a:p>
              <a:pPr algn="ctr"/>
              <a:endParaRPr/>
            </a:p>
          </p:txBody>
        </p:sp>
        <p:sp>
          <p:nvSpPr>
            <p:cNvPr id="43" name="任意多边形: 形状 42"/>
            <p:cNvSpPr/>
            <p:nvPr/>
          </p:nvSpPr>
          <p:spPr bwMode="auto">
            <a:xfrm>
              <a:off x="6291263" y="3316288"/>
              <a:ext cx="803275" cy="974725"/>
            </a:xfrm>
            <a:custGeom>
              <a:avLst/>
              <a:gdLst>
                <a:gd name="T0" fmla="*/ 199 w 213"/>
                <a:gd name="T1" fmla="*/ 83 h 259"/>
                <a:gd name="T2" fmla="*/ 143 w 213"/>
                <a:gd name="T3" fmla="*/ 16 h 259"/>
                <a:gd name="T4" fmla="*/ 25 w 213"/>
                <a:gd name="T5" fmla="*/ 42 h 259"/>
                <a:gd name="T6" fmla="*/ 6 w 213"/>
                <a:gd name="T7" fmla="*/ 150 h 259"/>
                <a:gd name="T8" fmla="*/ 39 w 213"/>
                <a:gd name="T9" fmla="*/ 218 h 259"/>
                <a:gd name="T10" fmla="*/ 172 w 213"/>
                <a:gd name="T11" fmla="*/ 190 h 259"/>
                <a:gd name="T12" fmla="*/ 211 w 213"/>
                <a:gd name="T13" fmla="*/ 104 h 259"/>
                <a:gd name="T14" fmla="*/ 213 w 213"/>
                <a:gd name="T15" fmla="*/ 99 h 259"/>
                <a:gd name="T16" fmla="*/ 212 w 213"/>
                <a:gd name="T17" fmla="*/ 98 h 259"/>
                <a:gd name="T18" fmla="*/ 199 w 213"/>
                <a:gd name="T19" fmla="*/ 83 h 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3" h="259">
                  <a:moveTo>
                    <a:pt x="199" y="83"/>
                  </a:moveTo>
                  <a:cubicBezTo>
                    <a:pt x="173" y="54"/>
                    <a:pt x="145" y="23"/>
                    <a:pt x="143" y="16"/>
                  </a:cubicBezTo>
                  <a:cubicBezTo>
                    <a:pt x="99" y="0"/>
                    <a:pt x="48" y="3"/>
                    <a:pt x="25" y="42"/>
                  </a:cubicBezTo>
                  <a:cubicBezTo>
                    <a:pt x="6" y="74"/>
                    <a:pt x="0" y="114"/>
                    <a:pt x="6" y="150"/>
                  </a:cubicBezTo>
                  <a:cubicBezTo>
                    <a:pt x="11" y="176"/>
                    <a:pt x="22" y="201"/>
                    <a:pt x="39" y="218"/>
                  </a:cubicBezTo>
                  <a:cubicBezTo>
                    <a:pt x="80" y="259"/>
                    <a:pt x="140" y="246"/>
                    <a:pt x="172" y="190"/>
                  </a:cubicBezTo>
                  <a:cubicBezTo>
                    <a:pt x="191" y="158"/>
                    <a:pt x="207" y="130"/>
                    <a:pt x="211" y="104"/>
                  </a:cubicBezTo>
                  <a:cubicBezTo>
                    <a:pt x="212" y="102"/>
                    <a:pt x="213" y="101"/>
                    <a:pt x="213" y="99"/>
                  </a:cubicBezTo>
                  <a:cubicBezTo>
                    <a:pt x="213" y="99"/>
                    <a:pt x="213" y="98"/>
                    <a:pt x="212" y="98"/>
                  </a:cubicBezTo>
                  <a:cubicBezTo>
                    <a:pt x="207" y="92"/>
                    <a:pt x="203" y="87"/>
                    <a:pt x="199" y="83"/>
                  </a:cubicBezTo>
                  <a:close/>
                </a:path>
              </a:pathLst>
            </a:custGeom>
            <a:solidFill>
              <a:schemeClr val="accent2">
                <a:lumMod val="60000"/>
                <a:lumOff val="40000"/>
              </a:schemeClr>
            </a:solidFill>
            <a:ln>
              <a:noFill/>
            </a:ln>
          </p:spPr>
          <p:txBody>
            <a:bodyPr anchor="ctr"/>
            <a:lstStyle/>
            <a:p>
              <a:pPr algn="ctr"/>
              <a:endParaRPr/>
            </a:p>
          </p:txBody>
        </p:sp>
        <p:sp>
          <p:nvSpPr>
            <p:cNvPr id="44" name="任意多边形: 形状 43"/>
            <p:cNvSpPr/>
            <p:nvPr/>
          </p:nvSpPr>
          <p:spPr bwMode="auto">
            <a:xfrm>
              <a:off x="6702425" y="2555876"/>
              <a:ext cx="763588" cy="1065212"/>
            </a:xfrm>
            <a:custGeom>
              <a:avLst/>
              <a:gdLst>
                <a:gd name="T0" fmla="*/ 22 w 203"/>
                <a:gd name="T1" fmla="*/ 60 h 283"/>
                <a:gd name="T2" fmla="*/ 34 w 203"/>
                <a:gd name="T3" fmla="*/ 216 h 283"/>
                <a:gd name="T4" fmla="*/ 72 w 203"/>
                <a:gd name="T5" fmla="*/ 246 h 283"/>
                <a:gd name="T6" fmla="*/ 95 w 203"/>
                <a:gd name="T7" fmla="*/ 267 h 283"/>
                <a:gd name="T8" fmla="*/ 99 w 203"/>
                <a:gd name="T9" fmla="*/ 270 h 283"/>
                <a:gd name="T10" fmla="*/ 113 w 203"/>
                <a:gd name="T11" fmla="*/ 283 h 283"/>
                <a:gd name="T12" fmla="*/ 170 w 203"/>
                <a:gd name="T13" fmla="*/ 207 h 283"/>
                <a:gd name="T14" fmla="*/ 155 w 203"/>
                <a:gd name="T15" fmla="*/ 31 h 283"/>
                <a:gd name="T16" fmla="*/ 56 w 203"/>
                <a:gd name="T17" fmla="*/ 22 h 283"/>
                <a:gd name="T18" fmla="*/ 22 w 203"/>
                <a:gd name="T19" fmla="*/ 60 h 2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3" h="283">
                  <a:moveTo>
                    <a:pt x="22" y="60"/>
                  </a:moveTo>
                  <a:cubicBezTo>
                    <a:pt x="0" y="99"/>
                    <a:pt x="11" y="165"/>
                    <a:pt x="34" y="216"/>
                  </a:cubicBezTo>
                  <a:cubicBezTo>
                    <a:pt x="37" y="216"/>
                    <a:pt x="55" y="231"/>
                    <a:pt x="72" y="246"/>
                  </a:cubicBezTo>
                  <a:cubicBezTo>
                    <a:pt x="79" y="252"/>
                    <a:pt x="87" y="259"/>
                    <a:pt x="95" y="267"/>
                  </a:cubicBezTo>
                  <a:cubicBezTo>
                    <a:pt x="97" y="268"/>
                    <a:pt x="98" y="269"/>
                    <a:pt x="99" y="270"/>
                  </a:cubicBezTo>
                  <a:cubicBezTo>
                    <a:pt x="103" y="274"/>
                    <a:pt x="108" y="278"/>
                    <a:pt x="113" y="283"/>
                  </a:cubicBezTo>
                  <a:cubicBezTo>
                    <a:pt x="133" y="272"/>
                    <a:pt x="150" y="241"/>
                    <a:pt x="170" y="207"/>
                  </a:cubicBezTo>
                  <a:cubicBezTo>
                    <a:pt x="203" y="151"/>
                    <a:pt x="196" y="72"/>
                    <a:pt x="155" y="31"/>
                  </a:cubicBezTo>
                  <a:cubicBezTo>
                    <a:pt x="126" y="2"/>
                    <a:pt x="88" y="0"/>
                    <a:pt x="56" y="22"/>
                  </a:cubicBezTo>
                  <a:cubicBezTo>
                    <a:pt x="44" y="31"/>
                    <a:pt x="32" y="43"/>
                    <a:pt x="22" y="60"/>
                  </a:cubicBezTo>
                  <a:close/>
                </a:path>
              </a:pathLst>
            </a:custGeom>
            <a:solidFill>
              <a:schemeClr val="accent2">
                <a:lumMod val="60000"/>
                <a:lumOff val="40000"/>
              </a:schemeClr>
            </a:solidFill>
            <a:ln>
              <a:noFill/>
            </a:ln>
          </p:spPr>
          <p:txBody>
            <a:bodyPr anchor="ctr"/>
            <a:lstStyle/>
            <a:p>
              <a:pPr algn="ctr"/>
              <a:endParaRPr/>
            </a:p>
          </p:txBody>
        </p:sp>
        <p:sp>
          <p:nvSpPr>
            <p:cNvPr id="45" name="任意多边形: 形状 44"/>
            <p:cNvSpPr/>
            <p:nvPr/>
          </p:nvSpPr>
          <p:spPr bwMode="auto">
            <a:xfrm>
              <a:off x="6826250" y="3368675"/>
              <a:ext cx="1438275" cy="1476375"/>
            </a:xfrm>
            <a:custGeom>
              <a:avLst/>
              <a:gdLst>
                <a:gd name="T0" fmla="*/ 381 w 382"/>
                <a:gd name="T1" fmla="*/ 346 h 392"/>
                <a:gd name="T2" fmla="*/ 374 w 382"/>
                <a:gd name="T3" fmla="*/ 338 h 392"/>
                <a:gd name="T4" fmla="*/ 80 w 382"/>
                <a:gd name="T5" fmla="*/ 67 h 392"/>
                <a:gd name="T6" fmla="*/ 66 w 382"/>
                <a:gd name="T7" fmla="*/ 54 h 392"/>
                <a:gd name="T8" fmla="*/ 62 w 382"/>
                <a:gd name="T9" fmla="*/ 51 h 392"/>
                <a:gd name="T10" fmla="*/ 39 w 382"/>
                <a:gd name="T11" fmla="*/ 30 h 392"/>
                <a:gd name="T12" fmla="*/ 1 w 382"/>
                <a:gd name="T13" fmla="*/ 0 h 392"/>
                <a:gd name="T14" fmla="*/ 1 w 382"/>
                <a:gd name="T15" fmla="*/ 0 h 392"/>
                <a:gd name="T16" fmla="*/ 1 w 382"/>
                <a:gd name="T17" fmla="*/ 0 h 392"/>
                <a:gd name="T18" fmla="*/ 1 w 382"/>
                <a:gd name="T19" fmla="*/ 0 h 392"/>
                <a:gd name="T20" fmla="*/ 1 w 382"/>
                <a:gd name="T21" fmla="*/ 2 h 392"/>
                <a:gd name="T22" fmla="*/ 57 w 382"/>
                <a:gd name="T23" fmla="*/ 69 h 392"/>
                <a:gd name="T24" fmla="*/ 70 w 382"/>
                <a:gd name="T25" fmla="*/ 84 h 392"/>
                <a:gd name="T26" fmla="*/ 71 w 382"/>
                <a:gd name="T27" fmla="*/ 85 h 392"/>
                <a:gd name="T28" fmla="*/ 347 w 382"/>
                <a:gd name="T29" fmla="*/ 384 h 392"/>
                <a:gd name="T30" fmla="*/ 355 w 382"/>
                <a:gd name="T31" fmla="*/ 392 h 392"/>
                <a:gd name="T32" fmla="*/ 358 w 382"/>
                <a:gd name="T33" fmla="*/ 391 h 392"/>
                <a:gd name="T34" fmla="*/ 374 w 382"/>
                <a:gd name="T35" fmla="*/ 376 h 392"/>
                <a:gd name="T36" fmla="*/ 381 w 382"/>
                <a:gd name="T37" fmla="*/ 351 h 392"/>
                <a:gd name="T38" fmla="*/ 381 w 382"/>
                <a:gd name="T39" fmla="*/ 346 h 3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82" h="392">
                  <a:moveTo>
                    <a:pt x="381" y="346"/>
                  </a:moveTo>
                  <a:cubicBezTo>
                    <a:pt x="381" y="346"/>
                    <a:pt x="379" y="343"/>
                    <a:pt x="374" y="338"/>
                  </a:cubicBezTo>
                  <a:cubicBezTo>
                    <a:pt x="337" y="304"/>
                    <a:pt x="177" y="154"/>
                    <a:pt x="80" y="67"/>
                  </a:cubicBezTo>
                  <a:cubicBezTo>
                    <a:pt x="75" y="62"/>
                    <a:pt x="70" y="58"/>
                    <a:pt x="66" y="54"/>
                  </a:cubicBezTo>
                  <a:cubicBezTo>
                    <a:pt x="65" y="53"/>
                    <a:pt x="64" y="52"/>
                    <a:pt x="62" y="51"/>
                  </a:cubicBezTo>
                  <a:cubicBezTo>
                    <a:pt x="54" y="43"/>
                    <a:pt x="46" y="36"/>
                    <a:pt x="39" y="30"/>
                  </a:cubicBezTo>
                  <a:cubicBezTo>
                    <a:pt x="22" y="15"/>
                    <a:pt x="4" y="0"/>
                    <a:pt x="1" y="0"/>
                  </a:cubicBezTo>
                  <a:cubicBezTo>
                    <a:pt x="1" y="0"/>
                    <a:pt x="1" y="0"/>
                    <a:pt x="1" y="0"/>
                  </a:cubicBezTo>
                  <a:cubicBezTo>
                    <a:pt x="1" y="0"/>
                    <a:pt x="1" y="0"/>
                    <a:pt x="1" y="0"/>
                  </a:cubicBezTo>
                  <a:cubicBezTo>
                    <a:pt x="1" y="0"/>
                    <a:pt x="1" y="0"/>
                    <a:pt x="1" y="0"/>
                  </a:cubicBezTo>
                  <a:cubicBezTo>
                    <a:pt x="0" y="0"/>
                    <a:pt x="1" y="1"/>
                    <a:pt x="1" y="2"/>
                  </a:cubicBezTo>
                  <a:cubicBezTo>
                    <a:pt x="3" y="9"/>
                    <a:pt x="31" y="40"/>
                    <a:pt x="57" y="69"/>
                  </a:cubicBezTo>
                  <a:cubicBezTo>
                    <a:pt x="61" y="73"/>
                    <a:pt x="65" y="78"/>
                    <a:pt x="70" y="84"/>
                  </a:cubicBezTo>
                  <a:cubicBezTo>
                    <a:pt x="71" y="84"/>
                    <a:pt x="71" y="85"/>
                    <a:pt x="71" y="85"/>
                  </a:cubicBezTo>
                  <a:cubicBezTo>
                    <a:pt x="162" y="186"/>
                    <a:pt x="312" y="347"/>
                    <a:pt x="347" y="384"/>
                  </a:cubicBezTo>
                  <a:cubicBezTo>
                    <a:pt x="352" y="389"/>
                    <a:pt x="355" y="392"/>
                    <a:pt x="355" y="392"/>
                  </a:cubicBezTo>
                  <a:cubicBezTo>
                    <a:pt x="355" y="392"/>
                    <a:pt x="356" y="392"/>
                    <a:pt x="358" y="391"/>
                  </a:cubicBezTo>
                  <a:cubicBezTo>
                    <a:pt x="362" y="390"/>
                    <a:pt x="367" y="386"/>
                    <a:pt x="374" y="376"/>
                  </a:cubicBezTo>
                  <a:cubicBezTo>
                    <a:pt x="380" y="365"/>
                    <a:pt x="381" y="356"/>
                    <a:pt x="381" y="351"/>
                  </a:cubicBezTo>
                  <a:cubicBezTo>
                    <a:pt x="382" y="348"/>
                    <a:pt x="381" y="346"/>
                    <a:pt x="381" y="346"/>
                  </a:cubicBezTo>
                  <a:close/>
                </a:path>
              </a:pathLst>
            </a:custGeom>
            <a:solidFill>
              <a:schemeClr val="accent2"/>
            </a:solidFill>
            <a:ln>
              <a:noFill/>
            </a:ln>
          </p:spPr>
          <p:txBody>
            <a:bodyPr anchor="ctr"/>
            <a:lstStyle/>
            <a:p>
              <a:pPr algn="ctr"/>
              <a:endParaRPr/>
            </a:p>
          </p:txBody>
        </p:sp>
      </p:grpSp>
      <p:grpSp>
        <p:nvGrpSpPr>
          <p:cNvPr id="20" name="组合 19"/>
          <p:cNvGrpSpPr/>
          <p:nvPr/>
        </p:nvGrpSpPr>
        <p:grpSpPr>
          <a:xfrm>
            <a:off x="4923033" y="1921003"/>
            <a:ext cx="1440244" cy="1471456"/>
            <a:chOff x="5920323" y="2302554"/>
            <a:chExt cx="2180669" cy="2227927"/>
          </a:xfrm>
          <a:effectLst/>
        </p:grpSpPr>
        <p:sp>
          <p:nvSpPr>
            <p:cNvPr id="30" name="任意多边形: 形状 29"/>
            <p:cNvSpPr/>
            <p:nvPr/>
          </p:nvSpPr>
          <p:spPr bwMode="auto">
            <a:xfrm>
              <a:off x="7879324" y="4300937"/>
              <a:ext cx="221668" cy="229544"/>
            </a:xfrm>
            <a:custGeom>
              <a:avLst/>
              <a:gdLst>
                <a:gd name="T0" fmla="*/ 68 w 83"/>
                <a:gd name="T1" fmla="*/ 68 h 86"/>
                <a:gd name="T2" fmla="*/ 34 w 83"/>
                <a:gd name="T3" fmla="*/ 30 h 86"/>
                <a:gd name="T4" fmla="*/ 16 w 83"/>
                <a:gd name="T5" fmla="*/ 10 h 86"/>
                <a:gd name="T6" fmla="*/ 6 w 83"/>
                <a:gd name="T7" fmla="*/ 0 h 86"/>
                <a:gd name="T8" fmla="*/ 3 w 83"/>
                <a:gd name="T9" fmla="*/ 5 h 86"/>
                <a:gd name="T10" fmla="*/ 0 w 83"/>
                <a:gd name="T11" fmla="*/ 11 h 86"/>
                <a:gd name="T12" fmla="*/ 9 w 83"/>
                <a:gd name="T13" fmla="*/ 21 h 86"/>
                <a:gd name="T14" fmla="*/ 29 w 83"/>
                <a:gd name="T15" fmla="*/ 39 h 86"/>
                <a:gd name="T16" fmla="*/ 66 w 83"/>
                <a:gd name="T17" fmla="*/ 72 h 86"/>
                <a:gd name="T18" fmla="*/ 83 w 83"/>
                <a:gd name="T19" fmla="*/ 86 h 86"/>
                <a:gd name="T20" fmla="*/ 83 w 83"/>
                <a:gd name="T21" fmla="*/ 85 h 86"/>
                <a:gd name="T22" fmla="*/ 68 w 83"/>
                <a:gd name="T23" fmla="*/ 68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3" h="86">
                  <a:moveTo>
                    <a:pt x="68" y="68"/>
                  </a:moveTo>
                  <a:cubicBezTo>
                    <a:pt x="59" y="57"/>
                    <a:pt x="46" y="44"/>
                    <a:pt x="34" y="30"/>
                  </a:cubicBezTo>
                  <a:cubicBezTo>
                    <a:pt x="28" y="23"/>
                    <a:pt x="22" y="16"/>
                    <a:pt x="16" y="10"/>
                  </a:cubicBezTo>
                  <a:cubicBezTo>
                    <a:pt x="13" y="6"/>
                    <a:pt x="9" y="3"/>
                    <a:pt x="6" y="0"/>
                  </a:cubicBezTo>
                  <a:cubicBezTo>
                    <a:pt x="5" y="2"/>
                    <a:pt x="4" y="4"/>
                    <a:pt x="3" y="5"/>
                  </a:cubicBezTo>
                  <a:cubicBezTo>
                    <a:pt x="2" y="7"/>
                    <a:pt x="1" y="9"/>
                    <a:pt x="0" y="11"/>
                  </a:cubicBezTo>
                  <a:cubicBezTo>
                    <a:pt x="3" y="14"/>
                    <a:pt x="6" y="18"/>
                    <a:pt x="9" y="21"/>
                  </a:cubicBezTo>
                  <a:cubicBezTo>
                    <a:pt x="15" y="27"/>
                    <a:pt x="22" y="33"/>
                    <a:pt x="29" y="39"/>
                  </a:cubicBezTo>
                  <a:cubicBezTo>
                    <a:pt x="42" y="51"/>
                    <a:pt x="56" y="63"/>
                    <a:pt x="66" y="72"/>
                  </a:cubicBezTo>
                  <a:cubicBezTo>
                    <a:pt x="76" y="81"/>
                    <a:pt x="83" y="86"/>
                    <a:pt x="83" y="86"/>
                  </a:cubicBezTo>
                  <a:cubicBezTo>
                    <a:pt x="83" y="85"/>
                    <a:pt x="83" y="85"/>
                    <a:pt x="83" y="85"/>
                  </a:cubicBezTo>
                  <a:cubicBezTo>
                    <a:pt x="83" y="85"/>
                    <a:pt x="77" y="78"/>
                    <a:pt x="68" y="68"/>
                  </a:cubicBezTo>
                  <a:close/>
                </a:path>
              </a:pathLst>
            </a:custGeom>
            <a:solidFill>
              <a:srgbClr val="B1B1B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p>
          </p:txBody>
        </p:sp>
        <p:sp>
          <p:nvSpPr>
            <p:cNvPr id="31" name="任意多边形: 形状 30"/>
            <p:cNvSpPr/>
            <p:nvPr/>
          </p:nvSpPr>
          <p:spPr bwMode="auto">
            <a:xfrm>
              <a:off x="7375227" y="3756332"/>
              <a:ext cx="554732" cy="640248"/>
            </a:xfrm>
            <a:custGeom>
              <a:avLst/>
              <a:gdLst>
                <a:gd name="T0" fmla="*/ 204 w 208"/>
                <a:gd name="T1" fmla="*/ 156 h 240"/>
                <a:gd name="T2" fmla="*/ 48 w 208"/>
                <a:gd name="T3" fmla="*/ 0 h 240"/>
                <a:gd name="T4" fmla="*/ 48 w 208"/>
                <a:gd name="T5" fmla="*/ 0 h 240"/>
                <a:gd name="T6" fmla="*/ 35 w 208"/>
                <a:gd name="T7" fmla="*/ 53 h 240"/>
                <a:gd name="T8" fmla="*/ 0 w 208"/>
                <a:gd name="T9" fmla="*/ 84 h 240"/>
                <a:gd name="T10" fmla="*/ 156 w 208"/>
                <a:gd name="T11" fmla="*/ 240 h 240"/>
                <a:gd name="T12" fmla="*/ 189 w 208"/>
                <a:gd name="T13" fmla="*/ 215 h 240"/>
                <a:gd name="T14" fmla="*/ 192 w 208"/>
                <a:gd name="T15" fmla="*/ 209 h 240"/>
                <a:gd name="T16" fmla="*/ 195 w 208"/>
                <a:gd name="T17" fmla="*/ 204 h 240"/>
                <a:gd name="T18" fmla="*/ 204 w 208"/>
                <a:gd name="T19" fmla="*/ 156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8" h="240">
                  <a:moveTo>
                    <a:pt x="204" y="156"/>
                  </a:moveTo>
                  <a:cubicBezTo>
                    <a:pt x="48" y="0"/>
                    <a:pt x="48" y="0"/>
                    <a:pt x="48" y="0"/>
                  </a:cubicBezTo>
                  <a:cubicBezTo>
                    <a:pt x="48" y="0"/>
                    <a:pt x="48" y="0"/>
                    <a:pt x="48" y="0"/>
                  </a:cubicBezTo>
                  <a:cubicBezTo>
                    <a:pt x="54" y="6"/>
                    <a:pt x="48" y="30"/>
                    <a:pt x="35" y="53"/>
                  </a:cubicBezTo>
                  <a:cubicBezTo>
                    <a:pt x="22" y="75"/>
                    <a:pt x="7" y="89"/>
                    <a:pt x="0" y="84"/>
                  </a:cubicBezTo>
                  <a:cubicBezTo>
                    <a:pt x="156" y="240"/>
                    <a:pt x="156" y="240"/>
                    <a:pt x="156" y="240"/>
                  </a:cubicBezTo>
                  <a:cubicBezTo>
                    <a:pt x="156" y="240"/>
                    <a:pt x="173" y="237"/>
                    <a:pt x="189" y="215"/>
                  </a:cubicBezTo>
                  <a:cubicBezTo>
                    <a:pt x="190" y="213"/>
                    <a:pt x="191" y="211"/>
                    <a:pt x="192" y="209"/>
                  </a:cubicBezTo>
                  <a:cubicBezTo>
                    <a:pt x="193" y="208"/>
                    <a:pt x="194" y="206"/>
                    <a:pt x="195" y="204"/>
                  </a:cubicBezTo>
                  <a:cubicBezTo>
                    <a:pt x="208" y="179"/>
                    <a:pt x="204" y="156"/>
                    <a:pt x="204" y="156"/>
                  </a:cubicBezTo>
                  <a:close/>
                </a:path>
              </a:pathLst>
            </a:custGeom>
            <a:solidFill>
              <a:srgbClr val="C5C5C5"/>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p>
          </p:txBody>
        </p:sp>
        <p:sp>
          <p:nvSpPr>
            <p:cNvPr id="32" name="任意多边形: 形状 31"/>
            <p:cNvSpPr/>
            <p:nvPr/>
          </p:nvSpPr>
          <p:spPr bwMode="auto">
            <a:xfrm>
              <a:off x="7363975" y="3746206"/>
              <a:ext cx="155280" cy="247548"/>
            </a:xfrm>
            <a:custGeom>
              <a:avLst/>
              <a:gdLst>
                <a:gd name="T0" fmla="*/ 52 w 58"/>
                <a:gd name="T1" fmla="*/ 4 h 93"/>
                <a:gd name="T2" fmla="*/ 32 w 58"/>
                <a:gd name="T3" fmla="*/ 13 h 93"/>
                <a:gd name="T4" fmla="*/ 39 w 58"/>
                <a:gd name="T5" fmla="*/ 21 h 93"/>
                <a:gd name="T6" fmla="*/ 39 w 58"/>
                <a:gd name="T7" fmla="*/ 26 h 93"/>
                <a:gd name="T8" fmla="*/ 32 w 58"/>
                <a:gd name="T9" fmla="*/ 51 h 93"/>
                <a:gd name="T10" fmla="*/ 16 w 58"/>
                <a:gd name="T11" fmla="*/ 66 h 93"/>
                <a:gd name="T12" fmla="*/ 13 w 58"/>
                <a:gd name="T13" fmla="*/ 67 h 93"/>
                <a:gd name="T14" fmla="*/ 5 w 58"/>
                <a:gd name="T15" fmla="*/ 59 h 93"/>
                <a:gd name="T16" fmla="*/ 4 w 58"/>
                <a:gd name="T17" fmla="*/ 87 h 93"/>
                <a:gd name="T18" fmla="*/ 4 w 58"/>
                <a:gd name="T19" fmla="*/ 88 h 93"/>
                <a:gd name="T20" fmla="*/ 39 w 58"/>
                <a:gd name="T21" fmla="*/ 57 h 93"/>
                <a:gd name="T22" fmla="*/ 52 w 58"/>
                <a:gd name="T23" fmla="*/ 4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8" h="93">
                  <a:moveTo>
                    <a:pt x="52" y="4"/>
                  </a:moveTo>
                  <a:cubicBezTo>
                    <a:pt x="48" y="0"/>
                    <a:pt x="40" y="4"/>
                    <a:pt x="32" y="13"/>
                  </a:cubicBezTo>
                  <a:cubicBezTo>
                    <a:pt x="37" y="18"/>
                    <a:pt x="39" y="21"/>
                    <a:pt x="39" y="21"/>
                  </a:cubicBezTo>
                  <a:cubicBezTo>
                    <a:pt x="39" y="21"/>
                    <a:pt x="40" y="23"/>
                    <a:pt x="39" y="26"/>
                  </a:cubicBezTo>
                  <a:cubicBezTo>
                    <a:pt x="39" y="31"/>
                    <a:pt x="38" y="40"/>
                    <a:pt x="32" y="51"/>
                  </a:cubicBezTo>
                  <a:cubicBezTo>
                    <a:pt x="25" y="61"/>
                    <a:pt x="20" y="65"/>
                    <a:pt x="16" y="66"/>
                  </a:cubicBezTo>
                  <a:cubicBezTo>
                    <a:pt x="14" y="67"/>
                    <a:pt x="13" y="67"/>
                    <a:pt x="13" y="67"/>
                  </a:cubicBezTo>
                  <a:cubicBezTo>
                    <a:pt x="13" y="67"/>
                    <a:pt x="10" y="64"/>
                    <a:pt x="5" y="59"/>
                  </a:cubicBezTo>
                  <a:cubicBezTo>
                    <a:pt x="1" y="72"/>
                    <a:pt x="0" y="83"/>
                    <a:pt x="4" y="87"/>
                  </a:cubicBezTo>
                  <a:cubicBezTo>
                    <a:pt x="4" y="88"/>
                    <a:pt x="4" y="88"/>
                    <a:pt x="4" y="88"/>
                  </a:cubicBezTo>
                  <a:cubicBezTo>
                    <a:pt x="11" y="93"/>
                    <a:pt x="26" y="79"/>
                    <a:pt x="39" y="57"/>
                  </a:cubicBezTo>
                  <a:cubicBezTo>
                    <a:pt x="52" y="34"/>
                    <a:pt x="58" y="10"/>
                    <a:pt x="52" y="4"/>
                  </a:cubicBezTo>
                  <a:close/>
                </a:path>
              </a:pathLst>
            </a:custGeom>
            <a:solidFill>
              <a:srgbClr val="B1B1B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p>
          </p:txBody>
        </p:sp>
        <p:sp>
          <p:nvSpPr>
            <p:cNvPr id="33" name="任意多边形: 形状 32"/>
            <p:cNvSpPr/>
            <p:nvPr/>
          </p:nvSpPr>
          <p:spPr bwMode="auto">
            <a:xfrm>
              <a:off x="5920323" y="2783021"/>
              <a:ext cx="534478" cy="459088"/>
            </a:xfrm>
            <a:custGeom>
              <a:avLst/>
              <a:gdLst>
                <a:gd name="T0" fmla="*/ 82 w 200"/>
                <a:gd name="T1" fmla="*/ 64 h 172"/>
                <a:gd name="T2" fmla="*/ 200 w 200"/>
                <a:gd name="T3" fmla="*/ 38 h 172"/>
                <a:gd name="T4" fmla="*/ 200 w 200"/>
                <a:gd name="T5" fmla="*/ 36 h 172"/>
                <a:gd name="T6" fmla="*/ 73 w 200"/>
                <a:gd name="T7" fmla="*/ 14 h 172"/>
                <a:gd name="T8" fmla="*/ 8 w 200"/>
                <a:gd name="T9" fmla="*/ 126 h 172"/>
                <a:gd name="T10" fmla="*/ 63 w 200"/>
                <a:gd name="T11" fmla="*/ 172 h 172"/>
                <a:gd name="T12" fmla="*/ 82 w 200"/>
                <a:gd name="T13" fmla="*/ 64 h 172"/>
              </a:gdLst>
              <a:ahLst/>
              <a:cxnLst>
                <a:cxn ang="0">
                  <a:pos x="T0" y="T1"/>
                </a:cxn>
                <a:cxn ang="0">
                  <a:pos x="T2" y="T3"/>
                </a:cxn>
                <a:cxn ang="0">
                  <a:pos x="T4" y="T5"/>
                </a:cxn>
                <a:cxn ang="0">
                  <a:pos x="T6" y="T7"/>
                </a:cxn>
                <a:cxn ang="0">
                  <a:pos x="T8" y="T9"/>
                </a:cxn>
                <a:cxn ang="0">
                  <a:pos x="T10" y="T11"/>
                </a:cxn>
                <a:cxn ang="0">
                  <a:pos x="T12" y="T13"/>
                </a:cxn>
              </a:cxnLst>
              <a:rect l="0" t="0" r="r" b="b"/>
              <a:pathLst>
                <a:path w="200" h="172">
                  <a:moveTo>
                    <a:pt x="82" y="64"/>
                  </a:moveTo>
                  <a:cubicBezTo>
                    <a:pt x="105" y="25"/>
                    <a:pt x="156" y="22"/>
                    <a:pt x="200" y="38"/>
                  </a:cubicBezTo>
                  <a:cubicBezTo>
                    <a:pt x="200" y="37"/>
                    <a:pt x="199" y="36"/>
                    <a:pt x="200" y="36"/>
                  </a:cubicBezTo>
                  <a:cubicBezTo>
                    <a:pt x="159" y="13"/>
                    <a:pt x="108" y="0"/>
                    <a:pt x="73" y="14"/>
                  </a:cubicBezTo>
                  <a:cubicBezTo>
                    <a:pt x="5" y="41"/>
                    <a:pt x="0" y="80"/>
                    <a:pt x="8" y="126"/>
                  </a:cubicBezTo>
                  <a:cubicBezTo>
                    <a:pt x="13" y="151"/>
                    <a:pt x="34" y="167"/>
                    <a:pt x="63" y="172"/>
                  </a:cubicBezTo>
                  <a:cubicBezTo>
                    <a:pt x="57" y="136"/>
                    <a:pt x="63" y="96"/>
                    <a:pt x="82" y="64"/>
                  </a:cubicBezTo>
                  <a:close/>
                </a:path>
              </a:pathLst>
            </a:custGeom>
            <a:solidFill>
              <a:schemeClr val="accent1">
                <a:lumMod val="75000"/>
              </a:schemeClr>
            </a:solidFill>
            <a:ln>
              <a:noFill/>
            </a:ln>
          </p:spPr>
          <p:txBody>
            <a:bodyPr anchor="ctr"/>
            <a:lstStyle/>
            <a:p>
              <a:pPr algn="ctr"/>
              <a:endParaRPr/>
            </a:p>
          </p:txBody>
        </p:sp>
        <p:sp>
          <p:nvSpPr>
            <p:cNvPr id="34" name="任意多边形: 形状 33"/>
            <p:cNvSpPr/>
            <p:nvPr/>
          </p:nvSpPr>
          <p:spPr bwMode="auto">
            <a:xfrm>
              <a:off x="6315274" y="2361065"/>
              <a:ext cx="198038" cy="517599"/>
            </a:xfrm>
            <a:custGeom>
              <a:avLst/>
              <a:gdLst>
                <a:gd name="T0" fmla="*/ 40 w 74"/>
                <a:gd name="T1" fmla="*/ 38 h 194"/>
                <a:gd name="T2" fmla="*/ 74 w 74"/>
                <a:gd name="T3" fmla="*/ 0 h 194"/>
                <a:gd name="T4" fmla="*/ 1 w 74"/>
                <a:gd name="T5" fmla="*/ 100 h 194"/>
                <a:gd name="T6" fmla="*/ 52 w 74"/>
                <a:gd name="T7" fmla="*/ 194 h 194"/>
                <a:gd name="T8" fmla="*/ 52 w 74"/>
                <a:gd name="T9" fmla="*/ 194 h 194"/>
                <a:gd name="T10" fmla="*/ 40 w 74"/>
                <a:gd name="T11" fmla="*/ 38 h 194"/>
              </a:gdLst>
              <a:ahLst/>
              <a:cxnLst>
                <a:cxn ang="0">
                  <a:pos x="T0" y="T1"/>
                </a:cxn>
                <a:cxn ang="0">
                  <a:pos x="T2" y="T3"/>
                </a:cxn>
                <a:cxn ang="0">
                  <a:pos x="T4" y="T5"/>
                </a:cxn>
                <a:cxn ang="0">
                  <a:pos x="T6" y="T7"/>
                </a:cxn>
                <a:cxn ang="0">
                  <a:pos x="T8" y="T9"/>
                </a:cxn>
                <a:cxn ang="0">
                  <a:pos x="T10" y="T11"/>
                </a:cxn>
              </a:cxnLst>
              <a:rect l="0" t="0" r="r" b="b"/>
              <a:pathLst>
                <a:path w="74" h="194">
                  <a:moveTo>
                    <a:pt x="40" y="38"/>
                  </a:moveTo>
                  <a:cubicBezTo>
                    <a:pt x="50" y="21"/>
                    <a:pt x="62" y="9"/>
                    <a:pt x="74" y="0"/>
                  </a:cubicBezTo>
                  <a:cubicBezTo>
                    <a:pt x="32" y="10"/>
                    <a:pt x="0" y="31"/>
                    <a:pt x="1" y="100"/>
                  </a:cubicBezTo>
                  <a:cubicBezTo>
                    <a:pt x="1" y="132"/>
                    <a:pt x="23" y="166"/>
                    <a:pt x="52" y="194"/>
                  </a:cubicBezTo>
                  <a:cubicBezTo>
                    <a:pt x="52" y="194"/>
                    <a:pt x="52" y="194"/>
                    <a:pt x="52" y="194"/>
                  </a:cubicBezTo>
                  <a:cubicBezTo>
                    <a:pt x="29" y="143"/>
                    <a:pt x="18" y="77"/>
                    <a:pt x="40" y="38"/>
                  </a:cubicBezTo>
                  <a:close/>
                </a:path>
              </a:pathLst>
            </a:custGeom>
            <a:solidFill>
              <a:schemeClr val="accent1">
                <a:lumMod val="75000"/>
              </a:schemeClr>
            </a:solidFill>
            <a:ln>
              <a:noFill/>
            </a:ln>
          </p:spPr>
          <p:txBody>
            <a:bodyPr anchor="ctr"/>
            <a:lstStyle/>
            <a:p>
              <a:pPr algn="ctr"/>
              <a:endParaRPr/>
            </a:p>
          </p:txBody>
        </p:sp>
        <p:sp>
          <p:nvSpPr>
            <p:cNvPr id="35" name="任意多边形: 形状 34"/>
            <p:cNvSpPr/>
            <p:nvPr/>
          </p:nvSpPr>
          <p:spPr bwMode="auto">
            <a:xfrm>
              <a:off x="6072227" y="2841532"/>
              <a:ext cx="569359" cy="690883"/>
            </a:xfrm>
            <a:custGeom>
              <a:avLst/>
              <a:gdLst>
                <a:gd name="T0" fmla="*/ 199 w 213"/>
                <a:gd name="T1" fmla="*/ 83 h 259"/>
                <a:gd name="T2" fmla="*/ 143 w 213"/>
                <a:gd name="T3" fmla="*/ 16 h 259"/>
                <a:gd name="T4" fmla="*/ 25 w 213"/>
                <a:gd name="T5" fmla="*/ 42 h 259"/>
                <a:gd name="T6" fmla="*/ 6 w 213"/>
                <a:gd name="T7" fmla="*/ 150 h 259"/>
                <a:gd name="T8" fmla="*/ 39 w 213"/>
                <a:gd name="T9" fmla="*/ 218 h 259"/>
                <a:gd name="T10" fmla="*/ 172 w 213"/>
                <a:gd name="T11" fmla="*/ 190 h 259"/>
                <a:gd name="T12" fmla="*/ 211 w 213"/>
                <a:gd name="T13" fmla="*/ 104 h 259"/>
                <a:gd name="T14" fmla="*/ 213 w 213"/>
                <a:gd name="T15" fmla="*/ 99 h 259"/>
                <a:gd name="T16" fmla="*/ 212 w 213"/>
                <a:gd name="T17" fmla="*/ 98 h 259"/>
                <a:gd name="T18" fmla="*/ 199 w 213"/>
                <a:gd name="T19" fmla="*/ 83 h 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3" h="259">
                  <a:moveTo>
                    <a:pt x="199" y="83"/>
                  </a:moveTo>
                  <a:cubicBezTo>
                    <a:pt x="173" y="54"/>
                    <a:pt x="145" y="23"/>
                    <a:pt x="143" y="16"/>
                  </a:cubicBezTo>
                  <a:cubicBezTo>
                    <a:pt x="99" y="0"/>
                    <a:pt x="48" y="3"/>
                    <a:pt x="25" y="42"/>
                  </a:cubicBezTo>
                  <a:cubicBezTo>
                    <a:pt x="6" y="74"/>
                    <a:pt x="0" y="114"/>
                    <a:pt x="6" y="150"/>
                  </a:cubicBezTo>
                  <a:cubicBezTo>
                    <a:pt x="11" y="176"/>
                    <a:pt x="22" y="201"/>
                    <a:pt x="39" y="218"/>
                  </a:cubicBezTo>
                  <a:cubicBezTo>
                    <a:pt x="80" y="259"/>
                    <a:pt x="140" y="246"/>
                    <a:pt x="172" y="190"/>
                  </a:cubicBezTo>
                  <a:cubicBezTo>
                    <a:pt x="191" y="158"/>
                    <a:pt x="207" y="130"/>
                    <a:pt x="211" y="104"/>
                  </a:cubicBezTo>
                  <a:cubicBezTo>
                    <a:pt x="212" y="102"/>
                    <a:pt x="213" y="101"/>
                    <a:pt x="213" y="99"/>
                  </a:cubicBezTo>
                  <a:cubicBezTo>
                    <a:pt x="213" y="99"/>
                    <a:pt x="213" y="98"/>
                    <a:pt x="212" y="98"/>
                  </a:cubicBezTo>
                  <a:cubicBezTo>
                    <a:pt x="207" y="92"/>
                    <a:pt x="203" y="87"/>
                    <a:pt x="199" y="83"/>
                  </a:cubicBezTo>
                  <a:close/>
                </a:path>
              </a:pathLst>
            </a:custGeom>
            <a:solidFill>
              <a:schemeClr val="accent1">
                <a:lumMod val="60000"/>
                <a:lumOff val="40000"/>
              </a:schemeClr>
            </a:solidFill>
            <a:ln>
              <a:noFill/>
            </a:ln>
          </p:spPr>
          <p:txBody>
            <a:bodyPr anchor="ctr"/>
            <a:lstStyle/>
            <a:p>
              <a:pPr algn="ctr"/>
              <a:endParaRPr/>
            </a:p>
          </p:txBody>
        </p:sp>
        <p:sp>
          <p:nvSpPr>
            <p:cNvPr id="36" name="任意多边形: 形状 35"/>
            <p:cNvSpPr/>
            <p:nvPr/>
          </p:nvSpPr>
          <p:spPr bwMode="auto">
            <a:xfrm>
              <a:off x="6363658" y="2302554"/>
              <a:ext cx="541229" cy="755020"/>
            </a:xfrm>
            <a:custGeom>
              <a:avLst/>
              <a:gdLst>
                <a:gd name="T0" fmla="*/ 22 w 203"/>
                <a:gd name="T1" fmla="*/ 60 h 283"/>
                <a:gd name="T2" fmla="*/ 34 w 203"/>
                <a:gd name="T3" fmla="*/ 216 h 283"/>
                <a:gd name="T4" fmla="*/ 72 w 203"/>
                <a:gd name="T5" fmla="*/ 246 h 283"/>
                <a:gd name="T6" fmla="*/ 95 w 203"/>
                <a:gd name="T7" fmla="*/ 267 h 283"/>
                <a:gd name="T8" fmla="*/ 99 w 203"/>
                <a:gd name="T9" fmla="*/ 270 h 283"/>
                <a:gd name="T10" fmla="*/ 113 w 203"/>
                <a:gd name="T11" fmla="*/ 283 h 283"/>
                <a:gd name="T12" fmla="*/ 170 w 203"/>
                <a:gd name="T13" fmla="*/ 207 h 283"/>
                <a:gd name="T14" fmla="*/ 155 w 203"/>
                <a:gd name="T15" fmla="*/ 31 h 283"/>
                <a:gd name="T16" fmla="*/ 56 w 203"/>
                <a:gd name="T17" fmla="*/ 22 h 283"/>
                <a:gd name="T18" fmla="*/ 22 w 203"/>
                <a:gd name="T19" fmla="*/ 60 h 2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3" h="283">
                  <a:moveTo>
                    <a:pt x="22" y="60"/>
                  </a:moveTo>
                  <a:cubicBezTo>
                    <a:pt x="0" y="99"/>
                    <a:pt x="11" y="165"/>
                    <a:pt x="34" y="216"/>
                  </a:cubicBezTo>
                  <a:cubicBezTo>
                    <a:pt x="37" y="216"/>
                    <a:pt x="55" y="231"/>
                    <a:pt x="72" y="246"/>
                  </a:cubicBezTo>
                  <a:cubicBezTo>
                    <a:pt x="79" y="252"/>
                    <a:pt x="87" y="259"/>
                    <a:pt x="95" y="267"/>
                  </a:cubicBezTo>
                  <a:cubicBezTo>
                    <a:pt x="97" y="268"/>
                    <a:pt x="98" y="269"/>
                    <a:pt x="99" y="270"/>
                  </a:cubicBezTo>
                  <a:cubicBezTo>
                    <a:pt x="103" y="274"/>
                    <a:pt x="108" y="278"/>
                    <a:pt x="113" y="283"/>
                  </a:cubicBezTo>
                  <a:cubicBezTo>
                    <a:pt x="133" y="272"/>
                    <a:pt x="150" y="241"/>
                    <a:pt x="170" y="207"/>
                  </a:cubicBezTo>
                  <a:cubicBezTo>
                    <a:pt x="203" y="151"/>
                    <a:pt x="196" y="72"/>
                    <a:pt x="155" y="31"/>
                  </a:cubicBezTo>
                  <a:cubicBezTo>
                    <a:pt x="126" y="2"/>
                    <a:pt x="88" y="0"/>
                    <a:pt x="56" y="22"/>
                  </a:cubicBezTo>
                  <a:cubicBezTo>
                    <a:pt x="44" y="31"/>
                    <a:pt x="32" y="43"/>
                    <a:pt x="22" y="60"/>
                  </a:cubicBezTo>
                  <a:close/>
                </a:path>
              </a:pathLst>
            </a:custGeom>
            <a:solidFill>
              <a:schemeClr val="accent1">
                <a:lumMod val="60000"/>
                <a:lumOff val="40000"/>
              </a:schemeClr>
            </a:solidFill>
            <a:ln>
              <a:noFill/>
            </a:ln>
          </p:spPr>
          <p:txBody>
            <a:bodyPr anchor="ctr"/>
            <a:lstStyle/>
            <a:p>
              <a:pPr algn="ctr"/>
              <a:endParaRPr/>
            </a:p>
          </p:txBody>
        </p:sp>
        <p:sp>
          <p:nvSpPr>
            <p:cNvPr id="37" name="任意多边形: 形状 36"/>
            <p:cNvSpPr/>
            <p:nvPr/>
          </p:nvSpPr>
          <p:spPr bwMode="auto">
            <a:xfrm>
              <a:off x="6451425" y="2878664"/>
              <a:ext cx="1019446" cy="1046451"/>
            </a:xfrm>
            <a:custGeom>
              <a:avLst/>
              <a:gdLst>
                <a:gd name="T0" fmla="*/ 381 w 382"/>
                <a:gd name="T1" fmla="*/ 346 h 392"/>
                <a:gd name="T2" fmla="*/ 374 w 382"/>
                <a:gd name="T3" fmla="*/ 338 h 392"/>
                <a:gd name="T4" fmla="*/ 80 w 382"/>
                <a:gd name="T5" fmla="*/ 67 h 392"/>
                <a:gd name="T6" fmla="*/ 66 w 382"/>
                <a:gd name="T7" fmla="*/ 54 h 392"/>
                <a:gd name="T8" fmla="*/ 62 w 382"/>
                <a:gd name="T9" fmla="*/ 51 h 392"/>
                <a:gd name="T10" fmla="*/ 39 w 382"/>
                <a:gd name="T11" fmla="*/ 30 h 392"/>
                <a:gd name="T12" fmla="*/ 1 w 382"/>
                <a:gd name="T13" fmla="*/ 0 h 392"/>
                <a:gd name="T14" fmla="*/ 1 w 382"/>
                <a:gd name="T15" fmla="*/ 0 h 392"/>
                <a:gd name="T16" fmla="*/ 1 w 382"/>
                <a:gd name="T17" fmla="*/ 0 h 392"/>
                <a:gd name="T18" fmla="*/ 1 w 382"/>
                <a:gd name="T19" fmla="*/ 0 h 392"/>
                <a:gd name="T20" fmla="*/ 1 w 382"/>
                <a:gd name="T21" fmla="*/ 2 h 392"/>
                <a:gd name="T22" fmla="*/ 57 w 382"/>
                <a:gd name="T23" fmla="*/ 69 h 392"/>
                <a:gd name="T24" fmla="*/ 70 w 382"/>
                <a:gd name="T25" fmla="*/ 84 h 392"/>
                <a:gd name="T26" fmla="*/ 71 w 382"/>
                <a:gd name="T27" fmla="*/ 85 h 392"/>
                <a:gd name="T28" fmla="*/ 347 w 382"/>
                <a:gd name="T29" fmla="*/ 384 h 392"/>
                <a:gd name="T30" fmla="*/ 355 w 382"/>
                <a:gd name="T31" fmla="*/ 392 h 392"/>
                <a:gd name="T32" fmla="*/ 358 w 382"/>
                <a:gd name="T33" fmla="*/ 391 h 392"/>
                <a:gd name="T34" fmla="*/ 374 w 382"/>
                <a:gd name="T35" fmla="*/ 376 h 392"/>
                <a:gd name="T36" fmla="*/ 381 w 382"/>
                <a:gd name="T37" fmla="*/ 351 h 392"/>
                <a:gd name="T38" fmla="*/ 381 w 382"/>
                <a:gd name="T39" fmla="*/ 346 h 3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82" h="392">
                  <a:moveTo>
                    <a:pt x="381" y="346"/>
                  </a:moveTo>
                  <a:cubicBezTo>
                    <a:pt x="381" y="346"/>
                    <a:pt x="379" y="343"/>
                    <a:pt x="374" y="338"/>
                  </a:cubicBezTo>
                  <a:cubicBezTo>
                    <a:pt x="337" y="304"/>
                    <a:pt x="177" y="154"/>
                    <a:pt x="80" y="67"/>
                  </a:cubicBezTo>
                  <a:cubicBezTo>
                    <a:pt x="75" y="62"/>
                    <a:pt x="70" y="58"/>
                    <a:pt x="66" y="54"/>
                  </a:cubicBezTo>
                  <a:cubicBezTo>
                    <a:pt x="65" y="53"/>
                    <a:pt x="64" y="52"/>
                    <a:pt x="62" y="51"/>
                  </a:cubicBezTo>
                  <a:cubicBezTo>
                    <a:pt x="54" y="43"/>
                    <a:pt x="46" y="36"/>
                    <a:pt x="39" y="30"/>
                  </a:cubicBezTo>
                  <a:cubicBezTo>
                    <a:pt x="22" y="15"/>
                    <a:pt x="4" y="0"/>
                    <a:pt x="1" y="0"/>
                  </a:cubicBezTo>
                  <a:cubicBezTo>
                    <a:pt x="1" y="0"/>
                    <a:pt x="1" y="0"/>
                    <a:pt x="1" y="0"/>
                  </a:cubicBezTo>
                  <a:cubicBezTo>
                    <a:pt x="1" y="0"/>
                    <a:pt x="1" y="0"/>
                    <a:pt x="1" y="0"/>
                  </a:cubicBezTo>
                  <a:cubicBezTo>
                    <a:pt x="1" y="0"/>
                    <a:pt x="1" y="0"/>
                    <a:pt x="1" y="0"/>
                  </a:cubicBezTo>
                  <a:cubicBezTo>
                    <a:pt x="0" y="0"/>
                    <a:pt x="1" y="1"/>
                    <a:pt x="1" y="2"/>
                  </a:cubicBezTo>
                  <a:cubicBezTo>
                    <a:pt x="3" y="9"/>
                    <a:pt x="31" y="40"/>
                    <a:pt x="57" y="69"/>
                  </a:cubicBezTo>
                  <a:cubicBezTo>
                    <a:pt x="61" y="73"/>
                    <a:pt x="65" y="78"/>
                    <a:pt x="70" y="84"/>
                  </a:cubicBezTo>
                  <a:cubicBezTo>
                    <a:pt x="71" y="84"/>
                    <a:pt x="71" y="85"/>
                    <a:pt x="71" y="85"/>
                  </a:cubicBezTo>
                  <a:cubicBezTo>
                    <a:pt x="162" y="186"/>
                    <a:pt x="312" y="347"/>
                    <a:pt x="347" y="384"/>
                  </a:cubicBezTo>
                  <a:cubicBezTo>
                    <a:pt x="352" y="389"/>
                    <a:pt x="355" y="392"/>
                    <a:pt x="355" y="392"/>
                  </a:cubicBezTo>
                  <a:cubicBezTo>
                    <a:pt x="355" y="392"/>
                    <a:pt x="356" y="392"/>
                    <a:pt x="358" y="391"/>
                  </a:cubicBezTo>
                  <a:cubicBezTo>
                    <a:pt x="362" y="390"/>
                    <a:pt x="367" y="386"/>
                    <a:pt x="374" y="376"/>
                  </a:cubicBezTo>
                  <a:cubicBezTo>
                    <a:pt x="380" y="365"/>
                    <a:pt x="381" y="356"/>
                    <a:pt x="381" y="351"/>
                  </a:cubicBezTo>
                  <a:cubicBezTo>
                    <a:pt x="382" y="348"/>
                    <a:pt x="381" y="346"/>
                    <a:pt x="381" y="346"/>
                  </a:cubicBezTo>
                  <a:close/>
                </a:path>
              </a:pathLst>
            </a:custGeom>
            <a:solidFill>
              <a:schemeClr val="accent1">
                <a:lumMod val="75000"/>
              </a:schemeClr>
            </a:solidFill>
            <a:ln>
              <a:noFill/>
            </a:ln>
          </p:spPr>
          <p:txBody>
            <a:bodyPr anchor="ctr"/>
            <a:lstStyle/>
            <a:p>
              <a:pPr algn="ctr"/>
              <a:endParaRPr/>
            </a:p>
          </p:txBody>
        </p:sp>
      </p:grpSp>
      <p:grpSp>
        <p:nvGrpSpPr>
          <p:cNvPr id="21" name="组合 20"/>
          <p:cNvGrpSpPr/>
          <p:nvPr/>
        </p:nvGrpSpPr>
        <p:grpSpPr>
          <a:xfrm>
            <a:off x="5582320" y="1006277"/>
            <a:ext cx="1559217" cy="1593009"/>
            <a:chOff x="6076950" y="2555876"/>
            <a:chExt cx="3076576" cy="3143249"/>
          </a:xfrm>
          <a:effectLst/>
        </p:grpSpPr>
        <p:sp>
          <p:nvSpPr>
            <p:cNvPr id="22" name="任意多边形: 形状 21"/>
            <p:cNvSpPr/>
            <p:nvPr/>
          </p:nvSpPr>
          <p:spPr bwMode="auto">
            <a:xfrm>
              <a:off x="8840788" y="5375275"/>
              <a:ext cx="312738" cy="323850"/>
            </a:xfrm>
            <a:custGeom>
              <a:avLst/>
              <a:gdLst>
                <a:gd name="T0" fmla="*/ 68 w 83"/>
                <a:gd name="T1" fmla="*/ 68 h 86"/>
                <a:gd name="T2" fmla="*/ 34 w 83"/>
                <a:gd name="T3" fmla="*/ 30 h 86"/>
                <a:gd name="T4" fmla="*/ 16 w 83"/>
                <a:gd name="T5" fmla="*/ 10 h 86"/>
                <a:gd name="T6" fmla="*/ 6 w 83"/>
                <a:gd name="T7" fmla="*/ 0 h 86"/>
                <a:gd name="T8" fmla="*/ 3 w 83"/>
                <a:gd name="T9" fmla="*/ 5 h 86"/>
                <a:gd name="T10" fmla="*/ 0 w 83"/>
                <a:gd name="T11" fmla="*/ 11 h 86"/>
                <a:gd name="T12" fmla="*/ 9 w 83"/>
                <a:gd name="T13" fmla="*/ 21 h 86"/>
                <a:gd name="T14" fmla="*/ 29 w 83"/>
                <a:gd name="T15" fmla="*/ 39 h 86"/>
                <a:gd name="T16" fmla="*/ 66 w 83"/>
                <a:gd name="T17" fmla="*/ 72 h 86"/>
                <a:gd name="T18" fmla="*/ 83 w 83"/>
                <a:gd name="T19" fmla="*/ 86 h 86"/>
                <a:gd name="T20" fmla="*/ 83 w 83"/>
                <a:gd name="T21" fmla="*/ 85 h 86"/>
                <a:gd name="T22" fmla="*/ 68 w 83"/>
                <a:gd name="T23" fmla="*/ 68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3" h="86">
                  <a:moveTo>
                    <a:pt x="68" y="68"/>
                  </a:moveTo>
                  <a:cubicBezTo>
                    <a:pt x="59" y="57"/>
                    <a:pt x="46" y="44"/>
                    <a:pt x="34" y="30"/>
                  </a:cubicBezTo>
                  <a:cubicBezTo>
                    <a:pt x="28" y="23"/>
                    <a:pt x="22" y="16"/>
                    <a:pt x="16" y="10"/>
                  </a:cubicBezTo>
                  <a:cubicBezTo>
                    <a:pt x="13" y="6"/>
                    <a:pt x="9" y="3"/>
                    <a:pt x="6" y="0"/>
                  </a:cubicBezTo>
                  <a:cubicBezTo>
                    <a:pt x="5" y="2"/>
                    <a:pt x="4" y="4"/>
                    <a:pt x="3" y="5"/>
                  </a:cubicBezTo>
                  <a:cubicBezTo>
                    <a:pt x="2" y="7"/>
                    <a:pt x="1" y="9"/>
                    <a:pt x="0" y="11"/>
                  </a:cubicBezTo>
                  <a:cubicBezTo>
                    <a:pt x="3" y="14"/>
                    <a:pt x="6" y="18"/>
                    <a:pt x="9" y="21"/>
                  </a:cubicBezTo>
                  <a:cubicBezTo>
                    <a:pt x="15" y="27"/>
                    <a:pt x="22" y="33"/>
                    <a:pt x="29" y="39"/>
                  </a:cubicBezTo>
                  <a:cubicBezTo>
                    <a:pt x="42" y="51"/>
                    <a:pt x="56" y="63"/>
                    <a:pt x="66" y="72"/>
                  </a:cubicBezTo>
                  <a:cubicBezTo>
                    <a:pt x="76" y="81"/>
                    <a:pt x="83" y="86"/>
                    <a:pt x="83" y="86"/>
                  </a:cubicBezTo>
                  <a:cubicBezTo>
                    <a:pt x="83" y="85"/>
                    <a:pt x="83" y="85"/>
                    <a:pt x="83" y="85"/>
                  </a:cubicBezTo>
                  <a:cubicBezTo>
                    <a:pt x="83" y="85"/>
                    <a:pt x="77" y="78"/>
                    <a:pt x="68" y="68"/>
                  </a:cubicBezTo>
                  <a:close/>
                </a:path>
              </a:pathLst>
            </a:custGeom>
            <a:solidFill>
              <a:srgbClr val="B1B1B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p>
          </p:txBody>
        </p:sp>
        <p:sp>
          <p:nvSpPr>
            <p:cNvPr id="23" name="任意多边形: 形状 22"/>
            <p:cNvSpPr/>
            <p:nvPr/>
          </p:nvSpPr>
          <p:spPr bwMode="auto">
            <a:xfrm>
              <a:off x="8129588" y="4606925"/>
              <a:ext cx="782638" cy="903287"/>
            </a:xfrm>
            <a:custGeom>
              <a:avLst/>
              <a:gdLst>
                <a:gd name="T0" fmla="*/ 204 w 208"/>
                <a:gd name="T1" fmla="*/ 156 h 240"/>
                <a:gd name="T2" fmla="*/ 48 w 208"/>
                <a:gd name="T3" fmla="*/ 0 h 240"/>
                <a:gd name="T4" fmla="*/ 48 w 208"/>
                <a:gd name="T5" fmla="*/ 0 h 240"/>
                <a:gd name="T6" fmla="*/ 35 w 208"/>
                <a:gd name="T7" fmla="*/ 53 h 240"/>
                <a:gd name="T8" fmla="*/ 0 w 208"/>
                <a:gd name="T9" fmla="*/ 84 h 240"/>
                <a:gd name="T10" fmla="*/ 156 w 208"/>
                <a:gd name="T11" fmla="*/ 240 h 240"/>
                <a:gd name="T12" fmla="*/ 189 w 208"/>
                <a:gd name="T13" fmla="*/ 215 h 240"/>
                <a:gd name="T14" fmla="*/ 192 w 208"/>
                <a:gd name="T15" fmla="*/ 209 h 240"/>
                <a:gd name="T16" fmla="*/ 195 w 208"/>
                <a:gd name="T17" fmla="*/ 204 h 240"/>
                <a:gd name="T18" fmla="*/ 204 w 208"/>
                <a:gd name="T19" fmla="*/ 156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8" h="240">
                  <a:moveTo>
                    <a:pt x="204" y="156"/>
                  </a:moveTo>
                  <a:cubicBezTo>
                    <a:pt x="48" y="0"/>
                    <a:pt x="48" y="0"/>
                    <a:pt x="48" y="0"/>
                  </a:cubicBezTo>
                  <a:cubicBezTo>
                    <a:pt x="48" y="0"/>
                    <a:pt x="48" y="0"/>
                    <a:pt x="48" y="0"/>
                  </a:cubicBezTo>
                  <a:cubicBezTo>
                    <a:pt x="54" y="6"/>
                    <a:pt x="48" y="30"/>
                    <a:pt x="35" y="53"/>
                  </a:cubicBezTo>
                  <a:cubicBezTo>
                    <a:pt x="22" y="75"/>
                    <a:pt x="7" y="89"/>
                    <a:pt x="0" y="84"/>
                  </a:cubicBezTo>
                  <a:cubicBezTo>
                    <a:pt x="156" y="240"/>
                    <a:pt x="156" y="240"/>
                    <a:pt x="156" y="240"/>
                  </a:cubicBezTo>
                  <a:cubicBezTo>
                    <a:pt x="156" y="240"/>
                    <a:pt x="173" y="237"/>
                    <a:pt x="189" y="215"/>
                  </a:cubicBezTo>
                  <a:cubicBezTo>
                    <a:pt x="190" y="213"/>
                    <a:pt x="191" y="211"/>
                    <a:pt x="192" y="209"/>
                  </a:cubicBezTo>
                  <a:cubicBezTo>
                    <a:pt x="193" y="208"/>
                    <a:pt x="194" y="206"/>
                    <a:pt x="195" y="204"/>
                  </a:cubicBezTo>
                  <a:cubicBezTo>
                    <a:pt x="208" y="179"/>
                    <a:pt x="204" y="156"/>
                    <a:pt x="204" y="156"/>
                  </a:cubicBezTo>
                  <a:close/>
                </a:path>
              </a:pathLst>
            </a:custGeom>
            <a:solidFill>
              <a:srgbClr val="C5C5C5"/>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p>
          </p:txBody>
        </p:sp>
        <p:sp>
          <p:nvSpPr>
            <p:cNvPr id="24" name="任意多边形: 形状 23"/>
            <p:cNvSpPr/>
            <p:nvPr/>
          </p:nvSpPr>
          <p:spPr bwMode="auto">
            <a:xfrm>
              <a:off x="8113713" y="4592638"/>
              <a:ext cx="219075" cy="349250"/>
            </a:xfrm>
            <a:custGeom>
              <a:avLst/>
              <a:gdLst>
                <a:gd name="T0" fmla="*/ 52 w 58"/>
                <a:gd name="T1" fmla="*/ 4 h 93"/>
                <a:gd name="T2" fmla="*/ 32 w 58"/>
                <a:gd name="T3" fmla="*/ 13 h 93"/>
                <a:gd name="T4" fmla="*/ 39 w 58"/>
                <a:gd name="T5" fmla="*/ 21 h 93"/>
                <a:gd name="T6" fmla="*/ 39 w 58"/>
                <a:gd name="T7" fmla="*/ 26 h 93"/>
                <a:gd name="T8" fmla="*/ 32 w 58"/>
                <a:gd name="T9" fmla="*/ 51 h 93"/>
                <a:gd name="T10" fmla="*/ 16 w 58"/>
                <a:gd name="T11" fmla="*/ 66 h 93"/>
                <a:gd name="T12" fmla="*/ 13 w 58"/>
                <a:gd name="T13" fmla="*/ 67 h 93"/>
                <a:gd name="T14" fmla="*/ 5 w 58"/>
                <a:gd name="T15" fmla="*/ 59 h 93"/>
                <a:gd name="T16" fmla="*/ 4 w 58"/>
                <a:gd name="T17" fmla="*/ 87 h 93"/>
                <a:gd name="T18" fmla="*/ 4 w 58"/>
                <a:gd name="T19" fmla="*/ 88 h 93"/>
                <a:gd name="T20" fmla="*/ 39 w 58"/>
                <a:gd name="T21" fmla="*/ 57 h 93"/>
                <a:gd name="T22" fmla="*/ 52 w 58"/>
                <a:gd name="T23" fmla="*/ 4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8" h="93">
                  <a:moveTo>
                    <a:pt x="52" y="4"/>
                  </a:moveTo>
                  <a:cubicBezTo>
                    <a:pt x="48" y="0"/>
                    <a:pt x="40" y="4"/>
                    <a:pt x="32" y="13"/>
                  </a:cubicBezTo>
                  <a:cubicBezTo>
                    <a:pt x="37" y="18"/>
                    <a:pt x="39" y="21"/>
                    <a:pt x="39" y="21"/>
                  </a:cubicBezTo>
                  <a:cubicBezTo>
                    <a:pt x="39" y="21"/>
                    <a:pt x="40" y="23"/>
                    <a:pt x="39" y="26"/>
                  </a:cubicBezTo>
                  <a:cubicBezTo>
                    <a:pt x="39" y="31"/>
                    <a:pt x="38" y="40"/>
                    <a:pt x="32" y="51"/>
                  </a:cubicBezTo>
                  <a:cubicBezTo>
                    <a:pt x="25" y="61"/>
                    <a:pt x="20" y="65"/>
                    <a:pt x="16" y="66"/>
                  </a:cubicBezTo>
                  <a:cubicBezTo>
                    <a:pt x="14" y="67"/>
                    <a:pt x="13" y="67"/>
                    <a:pt x="13" y="67"/>
                  </a:cubicBezTo>
                  <a:cubicBezTo>
                    <a:pt x="13" y="67"/>
                    <a:pt x="10" y="64"/>
                    <a:pt x="5" y="59"/>
                  </a:cubicBezTo>
                  <a:cubicBezTo>
                    <a:pt x="1" y="72"/>
                    <a:pt x="0" y="83"/>
                    <a:pt x="4" y="87"/>
                  </a:cubicBezTo>
                  <a:cubicBezTo>
                    <a:pt x="4" y="88"/>
                    <a:pt x="4" y="88"/>
                    <a:pt x="4" y="88"/>
                  </a:cubicBezTo>
                  <a:cubicBezTo>
                    <a:pt x="11" y="93"/>
                    <a:pt x="26" y="79"/>
                    <a:pt x="39" y="57"/>
                  </a:cubicBezTo>
                  <a:cubicBezTo>
                    <a:pt x="52" y="34"/>
                    <a:pt x="58" y="10"/>
                    <a:pt x="52" y="4"/>
                  </a:cubicBezTo>
                  <a:close/>
                </a:path>
              </a:pathLst>
            </a:custGeom>
            <a:solidFill>
              <a:srgbClr val="B1B1B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p>
          </p:txBody>
        </p:sp>
        <p:sp>
          <p:nvSpPr>
            <p:cNvPr id="25" name="任意多边形: 形状 24"/>
            <p:cNvSpPr/>
            <p:nvPr/>
          </p:nvSpPr>
          <p:spPr bwMode="auto">
            <a:xfrm>
              <a:off x="6076950" y="3233738"/>
              <a:ext cx="754063" cy="647700"/>
            </a:xfrm>
            <a:custGeom>
              <a:avLst/>
              <a:gdLst>
                <a:gd name="T0" fmla="*/ 82 w 200"/>
                <a:gd name="T1" fmla="*/ 64 h 172"/>
                <a:gd name="T2" fmla="*/ 200 w 200"/>
                <a:gd name="T3" fmla="*/ 38 h 172"/>
                <a:gd name="T4" fmla="*/ 200 w 200"/>
                <a:gd name="T5" fmla="*/ 36 h 172"/>
                <a:gd name="T6" fmla="*/ 73 w 200"/>
                <a:gd name="T7" fmla="*/ 14 h 172"/>
                <a:gd name="T8" fmla="*/ 8 w 200"/>
                <a:gd name="T9" fmla="*/ 126 h 172"/>
                <a:gd name="T10" fmla="*/ 63 w 200"/>
                <a:gd name="T11" fmla="*/ 172 h 172"/>
                <a:gd name="T12" fmla="*/ 82 w 200"/>
                <a:gd name="T13" fmla="*/ 64 h 172"/>
              </a:gdLst>
              <a:ahLst/>
              <a:cxnLst>
                <a:cxn ang="0">
                  <a:pos x="T0" y="T1"/>
                </a:cxn>
                <a:cxn ang="0">
                  <a:pos x="T2" y="T3"/>
                </a:cxn>
                <a:cxn ang="0">
                  <a:pos x="T4" y="T5"/>
                </a:cxn>
                <a:cxn ang="0">
                  <a:pos x="T6" y="T7"/>
                </a:cxn>
                <a:cxn ang="0">
                  <a:pos x="T8" y="T9"/>
                </a:cxn>
                <a:cxn ang="0">
                  <a:pos x="T10" y="T11"/>
                </a:cxn>
                <a:cxn ang="0">
                  <a:pos x="T12" y="T13"/>
                </a:cxn>
              </a:cxnLst>
              <a:rect l="0" t="0" r="r" b="b"/>
              <a:pathLst>
                <a:path w="200" h="172">
                  <a:moveTo>
                    <a:pt x="82" y="64"/>
                  </a:moveTo>
                  <a:cubicBezTo>
                    <a:pt x="105" y="25"/>
                    <a:pt x="156" y="22"/>
                    <a:pt x="200" y="38"/>
                  </a:cubicBezTo>
                  <a:cubicBezTo>
                    <a:pt x="200" y="37"/>
                    <a:pt x="199" y="36"/>
                    <a:pt x="200" y="36"/>
                  </a:cubicBezTo>
                  <a:cubicBezTo>
                    <a:pt x="159" y="13"/>
                    <a:pt x="108" y="0"/>
                    <a:pt x="73" y="14"/>
                  </a:cubicBezTo>
                  <a:cubicBezTo>
                    <a:pt x="5" y="41"/>
                    <a:pt x="0" y="80"/>
                    <a:pt x="8" y="126"/>
                  </a:cubicBezTo>
                  <a:cubicBezTo>
                    <a:pt x="13" y="151"/>
                    <a:pt x="34" y="167"/>
                    <a:pt x="63" y="172"/>
                  </a:cubicBezTo>
                  <a:cubicBezTo>
                    <a:pt x="57" y="136"/>
                    <a:pt x="63" y="96"/>
                    <a:pt x="82" y="64"/>
                  </a:cubicBezTo>
                  <a:close/>
                </a:path>
              </a:pathLst>
            </a:custGeom>
            <a:solidFill>
              <a:schemeClr val="accent3">
                <a:lumMod val="75000"/>
              </a:schemeClr>
            </a:solidFill>
            <a:ln>
              <a:noFill/>
            </a:ln>
          </p:spPr>
          <p:txBody>
            <a:bodyPr anchor="ctr"/>
            <a:lstStyle/>
            <a:p>
              <a:pPr algn="ctr"/>
              <a:endParaRPr/>
            </a:p>
          </p:txBody>
        </p:sp>
        <p:sp>
          <p:nvSpPr>
            <p:cNvPr id="26" name="任意多边形: 形状 25"/>
            <p:cNvSpPr/>
            <p:nvPr/>
          </p:nvSpPr>
          <p:spPr bwMode="auto">
            <a:xfrm>
              <a:off x="6634163" y="2638425"/>
              <a:ext cx="279400" cy="730250"/>
            </a:xfrm>
            <a:custGeom>
              <a:avLst/>
              <a:gdLst>
                <a:gd name="T0" fmla="*/ 40 w 74"/>
                <a:gd name="T1" fmla="*/ 38 h 194"/>
                <a:gd name="T2" fmla="*/ 74 w 74"/>
                <a:gd name="T3" fmla="*/ 0 h 194"/>
                <a:gd name="T4" fmla="*/ 1 w 74"/>
                <a:gd name="T5" fmla="*/ 100 h 194"/>
                <a:gd name="T6" fmla="*/ 52 w 74"/>
                <a:gd name="T7" fmla="*/ 194 h 194"/>
                <a:gd name="T8" fmla="*/ 52 w 74"/>
                <a:gd name="T9" fmla="*/ 194 h 194"/>
                <a:gd name="T10" fmla="*/ 40 w 74"/>
                <a:gd name="T11" fmla="*/ 38 h 194"/>
              </a:gdLst>
              <a:ahLst/>
              <a:cxnLst>
                <a:cxn ang="0">
                  <a:pos x="T0" y="T1"/>
                </a:cxn>
                <a:cxn ang="0">
                  <a:pos x="T2" y="T3"/>
                </a:cxn>
                <a:cxn ang="0">
                  <a:pos x="T4" y="T5"/>
                </a:cxn>
                <a:cxn ang="0">
                  <a:pos x="T6" y="T7"/>
                </a:cxn>
                <a:cxn ang="0">
                  <a:pos x="T8" y="T9"/>
                </a:cxn>
                <a:cxn ang="0">
                  <a:pos x="T10" y="T11"/>
                </a:cxn>
              </a:cxnLst>
              <a:rect l="0" t="0" r="r" b="b"/>
              <a:pathLst>
                <a:path w="74" h="194">
                  <a:moveTo>
                    <a:pt x="40" y="38"/>
                  </a:moveTo>
                  <a:cubicBezTo>
                    <a:pt x="50" y="21"/>
                    <a:pt x="62" y="9"/>
                    <a:pt x="74" y="0"/>
                  </a:cubicBezTo>
                  <a:cubicBezTo>
                    <a:pt x="32" y="10"/>
                    <a:pt x="0" y="31"/>
                    <a:pt x="1" y="100"/>
                  </a:cubicBezTo>
                  <a:cubicBezTo>
                    <a:pt x="1" y="132"/>
                    <a:pt x="23" y="166"/>
                    <a:pt x="52" y="194"/>
                  </a:cubicBezTo>
                  <a:cubicBezTo>
                    <a:pt x="52" y="194"/>
                    <a:pt x="52" y="194"/>
                    <a:pt x="52" y="194"/>
                  </a:cubicBezTo>
                  <a:cubicBezTo>
                    <a:pt x="29" y="143"/>
                    <a:pt x="18" y="77"/>
                    <a:pt x="40" y="38"/>
                  </a:cubicBezTo>
                  <a:close/>
                </a:path>
              </a:pathLst>
            </a:custGeom>
            <a:solidFill>
              <a:schemeClr val="accent3">
                <a:lumMod val="75000"/>
              </a:schemeClr>
            </a:solidFill>
            <a:ln>
              <a:noFill/>
            </a:ln>
          </p:spPr>
          <p:txBody>
            <a:bodyPr anchor="ctr"/>
            <a:lstStyle/>
            <a:p>
              <a:pPr algn="ctr"/>
              <a:endParaRPr/>
            </a:p>
          </p:txBody>
        </p:sp>
        <p:sp>
          <p:nvSpPr>
            <p:cNvPr id="27" name="任意多边形: 形状 26"/>
            <p:cNvSpPr/>
            <p:nvPr/>
          </p:nvSpPr>
          <p:spPr bwMode="auto">
            <a:xfrm>
              <a:off x="6291263" y="3316288"/>
              <a:ext cx="803275" cy="974725"/>
            </a:xfrm>
            <a:custGeom>
              <a:avLst/>
              <a:gdLst>
                <a:gd name="T0" fmla="*/ 199 w 213"/>
                <a:gd name="T1" fmla="*/ 83 h 259"/>
                <a:gd name="T2" fmla="*/ 143 w 213"/>
                <a:gd name="T3" fmla="*/ 16 h 259"/>
                <a:gd name="T4" fmla="*/ 25 w 213"/>
                <a:gd name="T5" fmla="*/ 42 h 259"/>
                <a:gd name="T6" fmla="*/ 6 w 213"/>
                <a:gd name="T7" fmla="*/ 150 h 259"/>
                <a:gd name="T8" fmla="*/ 39 w 213"/>
                <a:gd name="T9" fmla="*/ 218 h 259"/>
                <a:gd name="T10" fmla="*/ 172 w 213"/>
                <a:gd name="T11" fmla="*/ 190 h 259"/>
                <a:gd name="T12" fmla="*/ 211 w 213"/>
                <a:gd name="T13" fmla="*/ 104 h 259"/>
                <a:gd name="T14" fmla="*/ 213 w 213"/>
                <a:gd name="T15" fmla="*/ 99 h 259"/>
                <a:gd name="T16" fmla="*/ 212 w 213"/>
                <a:gd name="T17" fmla="*/ 98 h 259"/>
                <a:gd name="T18" fmla="*/ 199 w 213"/>
                <a:gd name="T19" fmla="*/ 83 h 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3" h="259">
                  <a:moveTo>
                    <a:pt x="199" y="83"/>
                  </a:moveTo>
                  <a:cubicBezTo>
                    <a:pt x="173" y="54"/>
                    <a:pt x="145" y="23"/>
                    <a:pt x="143" y="16"/>
                  </a:cubicBezTo>
                  <a:cubicBezTo>
                    <a:pt x="99" y="0"/>
                    <a:pt x="48" y="3"/>
                    <a:pt x="25" y="42"/>
                  </a:cubicBezTo>
                  <a:cubicBezTo>
                    <a:pt x="6" y="74"/>
                    <a:pt x="0" y="114"/>
                    <a:pt x="6" y="150"/>
                  </a:cubicBezTo>
                  <a:cubicBezTo>
                    <a:pt x="11" y="176"/>
                    <a:pt x="22" y="201"/>
                    <a:pt x="39" y="218"/>
                  </a:cubicBezTo>
                  <a:cubicBezTo>
                    <a:pt x="80" y="259"/>
                    <a:pt x="140" y="246"/>
                    <a:pt x="172" y="190"/>
                  </a:cubicBezTo>
                  <a:cubicBezTo>
                    <a:pt x="191" y="158"/>
                    <a:pt x="207" y="130"/>
                    <a:pt x="211" y="104"/>
                  </a:cubicBezTo>
                  <a:cubicBezTo>
                    <a:pt x="212" y="102"/>
                    <a:pt x="213" y="101"/>
                    <a:pt x="213" y="99"/>
                  </a:cubicBezTo>
                  <a:cubicBezTo>
                    <a:pt x="213" y="99"/>
                    <a:pt x="213" y="98"/>
                    <a:pt x="212" y="98"/>
                  </a:cubicBezTo>
                  <a:cubicBezTo>
                    <a:pt x="207" y="92"/>
                    <a:pt x="203" y="87"/>
                    <a:pt x="199" y="83"/>
                  </a:cubicBezTo>
                  <a:close/>
                </a:path>
              </a:pathLst>
            </a:custGeom>
            <a:solidFill>
              <a:schemeClr val="accent3">
                <a:lumMod val="60000"/>
                <a:lumOff val="40000"/>
              </a:schemeClr>
            </a:solidFill>
            <a:ln>
              <a:noFill/>
            </a:ln>
          </p:spPr>
          <p:txBody>
            <a:bodyPr anchor="ctr"/>
            <a:lstStyle/>
            <a:p>
              <a:pPr algn="ctr"/>
              <a:endParaRPr/>
            </a:p>
          </p:txBody>
        </p:sp>
        <p:sp>
          <p:nvSpPr>
            <p:cNvPr id="28" name="任意多边形: 形状 27"/>
            <p:cNvSpPr/>
            <p:nvPr/>
          </p:nvSpPr>
          <p:spPr bwMode="auto">
            <a:xfrm>
              <a:off x="6702425" y="2555876"/>
              <a:ext cx="763588" cy="1065212"/>
            </a:xfrm>
            <a:custGeom>
              <a:avLst/>
              <a:gdLst>
                <a:gd name="T0" fmla="*/ 22 w 203"/>
                <a:gd name="T1" fmla="*/ 60 h 283"/>
                <a:gd name="T2" fmla="*/ 34 w 203"/>
                <a:gd name="T3" fmla="*/ 216 h 283"/>
                <a:gd name="T4" fmla="*/ 72 w 203"/>
                <a:gd name="T5" fmla="*/ 246 h 283"/>
                <a:gd name="T6" fmla="*/ 95 w 203"/>
                <a:gd name="T7" fmla="*/ 267 h 283"/>
                <a:gd name="T8" fmla="*/ 99 w 203"/>
                <a:gd name="T9" fmla="*/ 270 h 283"/>
                <a:gd name="T10" fmla="*/ 113 w 203"/>
                <a:gd name="T11" fmla="*/ 283 h 283"/>
                <a:gd name="T12" fmla="*/ 170 w 203"/>
                <a:gd name="T13" fmla="*/ 207 h 283"/>
                <a:gd name="T14" fmla="*/ 155 w 203"/>
                <a:gd name="T15" fmla="*/ 31 h 283"/>
                <a:gd name="T16" fmla="*/ 56 w 203"/>
                <a:gd name="T17" fmla="*/ 22 h 283"/>
                <a:gd name="T18" fmla="*/ 22 w 203"/>
                <a:gd name="T19" fmla="*/ 60 h 2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3" h="283">
                  <a:moveTo>
                    <a:pt x="22" y="60"/>
                  </a:moveTo>
                  <a:cubicBezTo>
                    <a:pt x="0" y="99"/>
                    <a:pt x="11" y="165"/>
                    <a:pt x="34" y="216"/>
                  </a:cubicBezTo>
                  <a:cubicBezTo>
                    <a:pt x="37" y="216"/>
                    <a:pt x="55" y="231"/>
                    <a:pt x="72" y="246"/>
                  </a:cubicBezTo>
                  <a:cubicBezTo>
                    <a:pt x="79" y="252"/>
                    <a:pt x="87" y="259"/>
                    <a:pt x="95" y="267"/>
                  </a:cubicBezTo>
                  <a:cubicBezTo>
                    <a:pt x="97" y="268"/>
                    <a:pt x="98" y="269"/>
                    <a:pt x="99" y="270"/>
                  </a:cubicBezTo>
                  <a:cubicBezTo>
                    <a:pt x="103" y="274"/>
                    <a:pt x="108" y="278"/>
                    <a:pt x="113" y="283"/>
                  </a:cubicBezTo>
                  <a:cubicBezTo>
                    <a:pt x="133" y="272"/>
                    <a:pt x="150" y="241"/>
                    <a:pt x="170" y="207"/>
                  </a:cubicBezTo>
                  <a:cubicBezTo>
                    <a:pt x="203" y="151"/>
                    <a:pt x="196" y="72"/>
                    <a:pt x="155" y="31"/>
                  </a:cubicBezTo>
                  <a:cubicBezTo>
                    <a:pt x="126" y="2"/>
                    <a:pt x="88" y="0"/>
                    <a:pt x="56" y="22"/>
                  </a:cubicBezTo>
                  <a:cubicBezTo>
                    <a:pt x="44" y="31"/>
                    <a:pt x="32" y="43"/>
                    <a:pt x="22" y="60"/>
                  </a:cubicBezTo>
                  <a:close/>
                </a:path>
              </a:pathLst>
            </a:custGeom>
            <a:solidFill>
              <a:schemeClr val="accent3">
                <a:lumMod val="60000"/>
                <a:lumOff val="40000"/>
              </a:schemeClr>
            </a:solidFill>
            <a:ln>
              <a:noFill/>
            </a:ln>
          </p:spPr>
          <p:txBody>
            <a:bodyPr anchor="ctr"/>
            <a:lstStyle/>
            <a:p>
              <a:pPr algn="ctr"/>
              <a:endParaRPr/>
            </a:p>
          </p:txBody>
        </p:sp>
        <p:sp>
          <p:nvSpPr>
            <p:cNvPr id="29" name="任意多边形: 形状 28"/>
            <p:cNvSpPr/>
            <p:nvPr/>
          </p:nvSpPr>
          <p:spPr bwMode="auto">
            <a:xfrm>
              <a:off x="6826250" y="3368675"/>
              <a:ext cx="1438275" cy="1476375"/>
            </a:xfrm>
            <a:custGeom>
              <a:avLst/>
              <a:gdLst>
                <a:gd name="T0" fmla="*/ 381 w 382"/>
                <a:gd name="T1" fmla="*/ 346 h 392"/>
                <a:gd name="T2" fmla="*/ 374 w 382"/>
                <a:gd name="T3" fmla="*/ 338 h 392"/>
                <a:gd name="T4" fmla="*/ 80 w 382"/>
                <a:gd name="T5" fmla="*/ 67 h 392"/>
                <a:gd name="T6" fmla="*/ 66 w 382"/>
                <a:gd name="T7" fmla="*/ 54 h 392"/>
                <a:gd name="T8" fmla="*/ 62 w 382"/>
                <a:gd name="T9" fmla="*/ 51 h 392"/>
                <a:gd name="T10" fmla="*/ 39 w 382"/>
                <a:gd name="T11" fmla="*/ 30 h 392"/>
                <a:gd name="T12" fmla="*/ 1 w 382"/>
                <a:gd name="T13" fmla="*/ 0 h 392"/>
                <a:gd name="T14" fmla="*/ 1 w 382"/>
                <a:gd name="T15" fmla="*/ 0 h 392"/>
                <a:gd name="T16" fmla="*/ 1 w 382"/>
                <a:gd name="T17" fmla="*/ 0 h 392"/>
                <a:gd name="T18" fmla="*/ 1 w 382"/>
                <a:gd name="T19" fmla="*/ 0 h 392"/>
                <a:gd name="T20" fmla="*/ 1 w 382"/>
                <a:gd name="T21" fmla="*/ 2 h 392"/>
                <a:gd name="T22" fmla="*/ 57 w 382"/>
                <a:gd name="T23" fmla="*/ 69 h 392"/>
                <a:gd name="T24" fmla="*/ 70 w 382"/>
                <a:gd name="T25" fmla="*/ 84 h 392"/>
                <a:gd name="T26" fmla="*/ 71 w 382"/>
                <a:gd name="T27" fmla="*/ 85 h 392"/>
                <a:gd name="T28" fmla="*/ 347 w 382"/>
                <a:gd name="T29" fmla="*/ 384 h 392"/>
                <a:gd name="T30" fmla="*/ 355 w 382"/>
                <a:gd name="T31" fmla="*/ 392 h 392"/>
                <a:gd name="T32" fmla="*/ 358 w 382"/>
                <a:gd name="T33" fmla="*/ 391 h 392"/>
                <a:gd name="T34" fmla="*/ 374 w 382"/>
                <a:gd name="T35" fmla="*/ 376 h 392"/>
                <a:gd name="T36" fmla="*/ 381 w 382"/>
                <a:gd name="T37" fmla="*/ 351 h 392"/>
                <a:gd name="T38" fmla="*/ 381 w 382"/>
                <a:gd name="T39" fmla="*/ 346 h 3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82" h="392">
                  <a:moveTo>
                    <a:pt x="381" y="346"/>
                  </a:moveTo>
                  <a:cubicBezTo>
                    <a:pt x="381" y="346"/>
                    <a:pt x="379" y="343"/>
                    <a:pt x="374" y="338"/>
                  </a:cubicBezTo>
                  <a:cubicBezTo>
                    <a:pt x="337" y="304"/>
                    <a:pt x="177" y="154"/>
                    <a:pt x="80" y="67"/>
                  </a:cubicBezTo>
                  <a:cubicBezTo>
                    <a:pt x="75" y="62"/>
                    <a:pt x="70" y="58"/>
                    <a:pt x="66" y="54"/>
                  </a:cubicBezTo>
                  <a:cubicBezTo>
                    <a:pt x="65" y="53"/>
                    <a:pt x="64" y="52"/>
                    <a:pt x="62" y="51"/>
                  </a:cubicBezTo>
                  <a:cubicBezTo>
                    <a:pt x="54" y="43"/>
                    <a:pt x="46" y="36"/>
                    <a:pt x="39" y="30"/>
                  </a:cubicBezTo>
                  <a:cubicBezTo>
                    <a:pt x="22" y="15"/>
                    <a:pt x="4" y="0"/>
                    <a:pt x="1" y="0"/>
                  </a:cubicBezTo>
                  <a:cubicBezTo>
                    <a:pt x="1" y="0"/>
                    <a:pt x="1" y="0"/>
                    <a:pt x="1" y="0"/>
                  </a:cubicBezTo>
                  <a:cubicBezTo>
                    <a:pt x="1" y="0"/>
                    <a:pt x="1" y="0"/>
                    <a:pt x="1" y="0"/>
                  </a:cubicBezTo>
                  <a:cubicBezTo>
                    <a:pt x="1" y="0"/>
                    <a:pt x="1" y="0"/>
                    <a:pt x="1" y="0"/>
                  </a:cubicBezTo>
                  <a:cubicBezTo>
                    <a:pt x="0" y="0"/>
                    <a:pt x="1" y="1"/>
                    <a:pt x="1" y="2"/>
                  </a:cubicBezTo>
                  <a:cubicBezTo>
                    <a:pt x="3" y="9"/>
                    <a:pt x="31" y="40"/>
                    <a:pt x="57" y="69"/>
                  </a:cubicBezTo>
                  <a:cubicBezTo>
                    <a:pt x="61" y="73"/>
                    <a:pt x="65" y="78"/>
                    <a:pt x="70" y="84"/>
                  </a:cubicBezTo>
                  <a:cubicBezTo>
                    <a:pt x="71" y="84"/>
                    <a:pt x="71" y="85"/>
                    <a:pt x="71" y="85"/>
                  </a:cubicBezTo>
                  <a:cubicBezTo>
                    <a:pt x="162" y="186"/>
                    <a:pt x="312" y="347"/>
                    <a:pt x="347" y="384"/>
                  </a:cubicBezTo>
                  <a:cubicBezTo>
                    <a:pt x="352" y="389"/>
                    <a:pt x="355" y="392"/>
                    <a:pt x="355" y="392"/>
                  </a:cubicBezTo>
                  <a:cubicBezTo>
                    <a:pt x="355" y="392"/>
                    <a:pt x="356" y="392"/>
                    <a:pt x="358" y="391"/>
                  </a:cubicBezTo>
                  <a:cubicBezTo>
                    <a:pt x="362" y="390"/>
                    <a:pt x="367" y="386"/>
                    <a:pt x="374" y="376"/>
                  </a:cubicBezTo>
                  <a:cubicBezTo>
                    <a:pt x="380" y="365"/>
                    <a:pt x="381" y="356"/>
                    <a:pt x="381" y="351"/>
                  </a:cubicBezTo>
                  <a:cubicBezTo>
                    <a:pt x="382" y="348"/>
                    <a:pt x="381" y="346"/>
                    <a:pt x="381" y="346"/>
                  </a:cubicBezTo>
                  <a:close/>
                </a:path>
              </a:pathLst>
            </a:custGeom>
            <a:solidFill>
              <a:schemeClr val="accent3">
                <a:lumMod val="75000"/>
              </a:schemeClr>
            </a:solidFill>
            <a:ln>
              <a:noFill/>
            </a:ln>
          </p:spPr>
          <p:txBody>
            <a:bodyPr anchor="ctr"/>
            <a:lstStyle/>
            <a:p>
              <a:pPr algn="ctr"/>
              <a:endParaRPr/>
            </a:p>
          </p:txBody>
        </p:sp>
      </p:grpSp>
      <p:grpSp>
        <p:nvGrpSpPr>
          <p:cNvPr id="62" name="组合 61"/>
          <p:cNvGrpSpPr/>
          <p:nvPr/>
        </p:nvGrpSpPr>
        <p:grpSpPr>
          <a:xfrm>
            <a:off x="1011441" y="1580609"/>
            <a:ext cx="3621890" cy="784194"/>
            <a:chOff x="1011441" y="1580609"/>
            <a:chExt cx="3621890" cy="784194"/>
          </a:xfrm>
        </p:grpSpPr>
        <p:grpSp>
          <p:nvGrpSpPr>
            <p:cNvPr id="6" name="组合 5"/>
            <p:cNvGrpSpPr/>
            <p:nvPr/>
          </p:nvGrpSpPr>
          <p:grpSpPr>
            <a:xfrm>
              <a:off x="1542054" y="1580609"/>
              <a:ext cx="3091277" cy="784194"/>
              <a:chOff x="1644321" y="2174259"/>
              <a:chExt cx="4109786" cy="1042569"/>
            </a:xfrm>
          </p:grpSpPr>
          <p:sp>
            <p:nvSpPr>
              <p:cNvPr id="16" name="文本框 65"/>
              <p:cNvSpPr txBox="1"/>
              <p:nvPr/>
            </p:nvSpPr>
            <p:spPr>
              <a:xfrm>
                <a:off x="1644321" y="2174259"/>
                <a:ext cx="4109786" cy="369332"/>
              </a:xfrm>
              <a:prstGeom prst="rect">
                <a:avLst/>
              </a:prstGeom>
              <a:noFill/>
            </p:spPr>
            <p:txBody>
              <a:bodyPr wrap="none" anchor="b" anchorCtr="0">
                <a:normAutofit fontScale="92500" lnSpcReduction="10000"/>
              </a:bodyPr>
              <a:lstStyle/>
              <a:p>
                <a:r>
                  <a:rPr lang="zh-CN" altLang="en-US" sz="1400" b="1">
                    <a:solidFill>
                      <a:schemeClr val="bg1">
                        <a:lumMod val="50000"/>
                      </a:schemeClr>
                    </a:solidFill>
                    <a:latin typeface="微软雅黑" panose="020B0503020204020204" pitchFamily="34" charset="-122"/>
                    <a:ea typeface="微软雅黑" panose="020B0503020204020204" pitchFamily="34" charset="-122"/>
                  </a:rPr>
                  <a:t>标题文本预设</a:t>
                </a:r>
              </a:p>
            </p:txBody>
          </p:sp>
          <p:sp>
            <p:nvSpPr>
              <p:cNvPr id="17" name="文本框 66"/>
              <p:cNvSpPr txBox="1"/>
              <p:nvPr/>
            </p:nvSpPr>
            <p:spPr>
              <a:xfrm>
                <a:off x="1644321" y="2476592"/>
                <a:ext cx="4109786" cy="740236"/>
              </a:xfrm>
              <a:prstGeom prst="rect">
                <a:avLst/>
              </a:prstGeom>
              <a:noFill/>
            </p:spPr>
            <p:txBody>
              <a:bodyPr wrap="square">
                <a:normAutofit fontScale="85000" lnSpcReduction="10000"/>
              </a:bodyPr>
              <a:lstStyle/>
              <a:p>
                <a:pPr>
                  <a:lnSpc>
                    <a:spcPct val="120000"/>
                  </a:lnSpc>
                </a:pPr>
                <a:r>
                  <a:rPr lang="zh-CN" altLang="en-US" sz="1100" dirty="0">
                    <a:solidFill>
                      <a:schemeClr val="bg1">
                        <a:lumMod val="50000"/>
                      </a:schemeClr>
                    </a:solidFill>
                    <a:latin typeface="微软雅黑" panose="020B0503020204020204" pitchFamily="34" charset="-122"/>
                    <a:ea typeface="微软雅黑" panose="020B0503020204020204" pitchFamily="34" charset="-122"/>
                  </a:rPr>
                  <a:t>此部分内容作为文字排版占位显示（建议使用主题字体）</a:t>
                </a:r>
                <a:br>
                  <a:rPr lang="zh-CN" altLang="en-US" sz="1100" dirty="0">
                    <a:solidFill>
                      <a:schemeClr val="bg1">
                        <a:lumMod val="50000"/>
                      </a:schemeClr>
                    </a:solidFill>
                    <a:latin typeface="微软雅黑" panose="020B0503020204020204" pitchFamily="34" charset="-122"/>
                    <a:ea typeface="微软雅黑" panose="020B0503020204020204" pitchFamily="34" charset="-122"/>
                  </a:rPr>
                </a:br>
                <a:r>
                  <a:rPr lang="zh-CN" altLang="en-US" sz="1100" dirty="0">
                    <a:solidFill>
                      <a:schemeClr val="bg1">
                        <a:lumMod val="50000"/>
                      </a:schemeClr>
                    </a:solidFill>
                    <a:latin typeface="微软雅黑" panose="020B0503020204020204" pitchFamily="34" charset="-122"/>
                    <a:ea typeface="微软雅黑" panose="020B0503020204020204" pitchFamily="34" charset="-122"/>
                  </a:rPr>
                  <a:t>如需更改请在（设置形状格式）菜单下（文本选项）中调整</a:t>
                </a:r>
              </a:p>
            </p:txBody>
          </p:sp>
        </p:grpSp>
        <p:sp>
          <p:nvSpPr>
            <p:cNvPr id="9" name="任意多边形: 形状 8"/>
            <p:cNvSpPr/>
            <p:nvPr/>
          </p:nvSpPr>
          <p:spPr bwMode="auto">
            <a:xfrm>
              <a:off x="1011441" y="1721393"/>
              <a:ext cx="426928" cy="422842"/>
            </a:xfrm>
            <a:custGeom>
              <a:avLst/>
              <a:gdLst>
                <a:gd name="connsiteX0" fmla="*/ 242094 w 331788"/>
                <a:gd name="connsiteY0" fmla="*/ 203585 h 328613"/>
                <a:gd name="connsiteX1" fmla="*/ 214264 w 331788"/>
                <a:gd name="connsiteY1" fmla="*/ 214264 h 328613"/>
                <a:gd name="connsiteX2" fmla="*/ 214264 w 331788"/>
                <a:gd name="connsiteY2" fmla="*/ 269924 h 328613"/>
                <a:gd name="connsiteX3" fmla="*/ 269924 w 331788"/>
                <a:gd name="connsiteY3" fmla="*/ 269924 h 328613"/>
                <a:gd name="connsiteX4" fmla="*/ 269924 w 331788"/>
                <a:gd name="connsiteY4" fmla="*/ 214264 h 328613"/>
                <a:gd name="connsiteX5" fmla="*/ 242094 w 331788"/>
                <a:gd name="connsiteY5" fmla="*/ 203585 h 328613"/>
                <a:gd name="connsiteX6" fmla="*/ 85725 w 331788"/>
                <a:gd name="connsiteY6" fmla="*/ 200752 h 328613"/>
                <a:gd name="connsiteX7" fmla="*/ 136525 w 331788"/>
                <a:gd name="connsiteY7" fmla="*/ 207698 h 328613"/>
                <a:gd name="connsiteX8" fmla="*/ 132667 w 331788"/>
                <a:gd name="connsiteY8" fmla="*/ 222250 h 328613"/>
                <a:gd name="connsiteX9" fmla="*/ 38783 w 331788"/>
                <a:gd name="connsiteY9" fmla="*/ 222250 h 328613"/>
                <a:gd name="connsiteX10" fmla="*/ 34925 w 331788"/>
                <a:gd name="connsiteY10" fmla="*/ 207698 h 328613"/>
                <a:gd name="connsiteX11" fmla="*/ 85725 w 331788"/>
                <a:gd name="connsiteY11" fmla="*/ 200752 h 328613"/>
                <a:gd name="connsiteX12" fmla="*/ 86038 w 331788"/>
                <a:gd name="connsiteY12" fmla="*/ 150283 h 328613"/>
                <a:gd name="connsiteX13" fmla="*/ 136525 w 331788"/>
                <a:gd name="connsiteY13" fmla="*/ 158221 h 328613"/>
                <a:gd name="connsiteX14" fmla="*/ 132678 w 331788"/>
                <a:gd name="connsiteY14" fmla="*/ 171450 h 328613"/>
                <a:gd name="connsiteX15" fmla="*/ 39076 w 331788"/>
                <a:gd name="connsiteY15" fmla="*/ 171450 h 328613"/>
                <a:gd name="connsiteX16" fmla="*/ 36512 w 331788"/>
                <a:gd name="connsiteY16" fmla="*/ 158221 h 328613"/>
                <a:gd name="connsiteX17" fmla="*/ 86038 w 331788"/>
                <a:gd name="connsiteY17" fmla="*/ 150283 h 328613"/>
                <a:gd name="connsiteX18" fmla="*/ 243681 w 331788"/>
                <a:gd name="connsiteY18" fmla="*/ 148724 h 328613"/>
                <a:gd name="connsiteX19" fmla="*/ 295275 w 331788"/>
                <a:gd name="connsiteY19" fmla="*/ 156745 h 328613"/>
                <a:gd name="connsiteX20" fmla="*/ 292663 w 331788"/>
                <a:gd name="connsiteY20" fmla="*/ 171450 h 328613"/>
                <a:gd name="connsiteX21" fmla="*/ 197312 w 331788"/>
                <a:gd name="connsiteY21" fmla="*/ 171450 h 328613"/>
                <a:gd name="connsiteX22" fmla="*/ 192087 w 331788"/>
                <a:gd name="connsiteY22" fmla="*/ 156745 h 328613"/>
                <a:gd name="connsiteX23" fmla="*/ 243681 w 331788"/>
                <a:gd name="connsiteY23" fmla="*/ 148724 h 328613"/>
                <a:gd name="connsiteX24" fmla="*/ 86038 w 331788"/>
                <a:gd name="connsiteY24" fmla="*/ 99483 h 328613"/>
                <a:gd name="connsiteX25" fmla="*/ 136525 w 331788"/>
                <a:gd name="connsiteY25" fmla="*/ 107421 h 328613"/>
                <a:gd name="connsiteX26" fmla="*/ 132678 w 331788"/>
                <a:gd name="connsiteY26" fmla="*/ 120650 h 328613"/>
                <a:gd name="connsiteX27" fmla="*/ 39076 w 331788"/>
                <a:gd name="connsiteY27" fmla="*/ 120650 h 328613"/>
                <a:gd name="connsiteX28" fmla="*/ 36512 w 331788"/>
                <a:gd name="connsiteY28" fmla="*/ 107421 h 328613"/>
                <a:gd name="connsiteX29" fmla="*/ 86038 w 331788"/>
                <a:gd name="connsiteY29" fmla="*/ 99483 h 328613"/>
                <a:gd name="connsiteX30" fmla="*/ 243681 w 331788"/>
                <a:gd name="connsiteY30" fmla="*/ 99152 h 328613"/>
                <a:gd name="connsiteX31" fmla="*/ 295275 w 331788"/>
                <a:gd name="connsiteY31" fmla="*/ 106098 h 328613"/>
                <a:gd name="connsiteX32" fmla="*/ 292663 w 331788"/>
                <a:gd name="connsiteY32" fmla="*/ 120650 h 328613"/>
                <a:gd name="connsiteX33" fmla="*/ 196006 w 331788"/>
                <a:gd name="connsiteY33" fmla="*/ 120650 h 328613"/>
                <a:gd name="connsiteX34" fmla="*/ 192087 w 331788"/>
                <a:gd name="connsiteY34" fmla="*/ 106098 h 328613"/>
                <a:gd name="connsiteX35" fmla="*/ 243681 w 331788"/>
                <a:gd name="connsiteY35" fmla="*/ 99152 h 328613"/>
                <a:gd name="connsiteX36" fmla="*/ 243681 w 331788"/>
                <a:gd name="connsiteY36" fmla="*/ 48711 h 328613"/>
                <a:gd name="connsiteX37" fmla="*/ 295275 w 331788"/>
                <a:gd name="connsiteY37" fmla="*/ 56732 h 328613"/>
                <a:gd name="connsiteX38" fmla="*/ 292663 w 331788"/>
                <a:gd name="connsiteY38" fmla="*/ 71437 h 328613"/>
                <a:gd name="connsiteX39" fmla="*/ 197312 w 331788"/>
                <a:gd name="connsiteY39" fmla="*/ 71437 h 328613"/>
                <a:gd name="connsiteX40" fmla="*/ 192087 w 331788"/>
                <a:gd name="connsiteY40" fmla="*/ 56732 h 328613"/>
                <a:gd name="connsiteX41" fmla="*/ 243681 w 331788"/>
                <a:gd name="connsiteY41" fmla="*/ 48711 h 328613"/>
                <a:gd name="connsiteX42" fmla="*/ 85725 w 331788"/>
                <a:gd name="connsiteY42" fmla="*/ 48683 h 328613"/>
                <a:gd name="connsiteX43" fmla="*/ 136525 w 331788"/>
                <a:gd name="connsiteY43" fmla="*/ 56621 h 328613"/>
                <a:gd name="connsiteX44" fmla="*/ 132667 w 331788"/>
                <a:gd name="connsiteY44" fmla="*/ 69850 h 328613"/>
                <a:gd name="connsiteX45" fmla="*/ 38783 w 331788"/>
                <a:gd name="connsiteY45" fmla="*/ 69850 h 328613"/>
                <a:gd name="connsiteX46" fmla="*/ 34925 w 331788"/>
                <a:gd name="connsiteY46" fmla="*/ 56621 h 328613"/>
                <a:gd name="connsiteX47" fmla="*/ 85725 w 331788"/>
                <a:gd name="connsiteY47" fmla="*/ 48683 h 328613"/>
                <a:gd name="connsiteX48" fmla="*/ 245779 w 331788"/>
                <a:gd name="connsiteY48" fmla="*/ 12700 h 328613"/>
                <a:gd name="connsiteX49" fmla="*/ 171450 w 331788"/>
                <a:gd name="connsiteY49" fmla="*/ 28215 h 328613"/>
                <a:gd name="connsiteX50" fmla="*/ 171450 w 331788"/>
                <a:gd name="connsiteY50" fmla="*/ 263525 h 328613"/>
                <a:gd name="connsiteX51" fmla="*/ 192314 w 331788"/>
                <a:gd name="connsiteY51" fmla="*/ 257061 h 328613"/>
                <a:gd name="connsiteX52" fmla="*/ 205355 w 331788"/>
                <a:gd name="connsiteY52" fmla="*/ 205344 h 328613"/>
                <a:gd name="connsiteX53" fmla="*/ 279684 w 331788"/>
                <a:gd name="connsiteY53" fmla="*/ 205344 h 328613"/>
                <a:gd name="connsiteX54" fmla="*/ 294028 w 331788"/>
                <a:gd name="connsiteY54" fmla="*/ 257061 h 328613"/>
                <a:gd name="connsiteX55" fmla="*/ 317500 w 331788"/>
                <a:gd name="connsiteY55" fmla="*/ 263525 h 328613"/>
                <a:gd name="connsiteX56" fmla="*/ 317500 w 331788"/>
                <a:gd name="connsiteY56" fmla="*/ 28215 h 328613"/>
                <a:gd name="connsiteX57" fmla="*/ 245779 w 331788"/>
                <a:gd name="connsiteY57" fmla="*/ 12700 h 328613"/>
                <a:gd name="connsiteX58" fmla="*/ 84931 w 331788"/>
                <a:gd name="connsiteY58" fmla="*/ 12700 h 328613"/>
                <a:gd name="connsiteX59" fmla="*/ 12700 w 331788"/>
                <a:gd name="connsiteY59" fmla="*/ 28215 h 328613"/>
                <a:gd name="connsiteX60" fmla="*/ 12700 w 331788"/>
                <a:gd name="connsiteY60" fmla="*/ 263525 h 328613"/>
                <a:gd name="connsiteX61" fmla="*/ 84931 w 331788"/>
                <a:gd name="connsiteY61" fmla="*/ 249303 h 328613"/>
                <a:gd name="connsiteX62" fmla="*/ 157163 w 331788"/>
                <a:gd name="connsiteY62" fmla="*/ 263525 h 328613"/>
                <a:gd name="connsiteX63" fmla="*/ 157163 w 331788"/>
                <a:gd name="connsiteY63" fmla="*/ 28215 h 328613"/>
                <a:gd name="connsiteX64" fmla="*/ 84931 w 331788"/>
                <a:gd name="connsiteY64" fmla="*/ 12700 h 328613"/>
                <a:gd name="connsiteX65" fmla="*/ 86835 w 331788"/>
                <a:gd name="connsiteY65" fmla="*/ 0 h 328613"/>
                <a:gd name="connsiteX66" fmla="*/ 165894 w 331788"/>
                <a:gd name="connsiteY66" fmla="*/ 15525 h 328613"/>
                <a:gd name="connsiteX67" fmla="*/ 244953 w 331788"/>
                <a:gd name="connsiteY67" fmla="*/ 0 h 328613"/>
                <a:gd name="connsiteX68" fmla="*/ 326604 w 331788"/>
                <a:gd name="connsiteY68" fmla="*/ 16819 h 328613"/>
                <a:gd name="connsiteX69" fmla="*/ 331788 w 331788"/>
                <a:gd name="connsiteY69" fmla="*/ 23288 h 328613"/>
                <a:gd name="connsiteX70" fmla="*/ 331788 w 331788"/>
                <a:gd name="connsiteY70" fmla="*/ 274276 h 328613"/>
                <a:gd name="connsiteX71" fmla="*/ 322716 w 331788"/>
                <a:gd name="connsiteY71" fmla="*/ 280744 h 328613"/>
                <a:gd name="connsiteX72" fmla="*/ 289019 w 331788"/>
                <a:gd name="connsiteY72" fmla="*/ 269101 h 328613"/>
                <a:gd name="connsiteX73" fmla="*/ 285130 w 331788"/>
                <a:gd name="connsiteY73" fmla="*/ 274276 h 328613"/>
                <a:gd name="connsiteX74" fmla="*/ 329196 w 331788"/>
                <a:gd name="connsiteY74" fmla="*/ 318263 h 328613"/>
                <a:gd name="connsiteX75" fmla="*/ 318828 w 331788"/>
                <a:gd name="connsiteY75" fmla="*/ 328613 h 328613"/>
                <a:gd name="connsiteX76" fmla="*/ 274762 w 331788"/>
                <a:gd name="connsiteY76" fmla="*/ 284626 h 328613"/>
                <a:gd name="connsiteX77" fmla="*/ 206072 w 331788"/>
                <a:gd name="connsiteY77" fmla="*/ 279451 h 328613"/>
                <a:gd name="connsiteX78" fmla="*/ 198295 w 331788"/>
                <a:gd name="connsiteY78" fmla="*/ 270394 h 328613"/>
                <a:gd name="connsiteX79" fmla="*/ 167190 w 331788"/>
                <a:gd name="connsiteY79" fmla="*/ 280744 h 328613"/>
                <a:gd name="connsiteX80" fmla="*/ 163302 w 331788"/>
                <a:gd name="connsiteY80" fmla="*/ 280744 h 328613"/>
                <a:gd name="connsiteX81" fmla="*/ 85539 w 331788"/>
                <a:gd name="connsiteY81" fmla="*/ 263926 h 328613"/>
                <a:gd name="connsiteX82" fmla="*/ 9072 w 331788"/>
                <a:gd name="connsiteY82" fmla="*/ 280744 h 328613"/>
                <a:gd name="connsiteX83" fmla="*/ 0 w 331788"/>
                <a:gd name="connsiteY83" fmla="*/ 274276 h 328613"/>
                <a:gd name="connsiteX84" fmla="*/ 0 w 331788"/>
                <a:gd name="connsiteY84" fmla="*/ 23288 h 328613"/>
                <a:gd name="connsiteX85" fmla="*/ 5184 w 331788"/>
                <a:gd name="connsiteY85" fmla="*/ 16819 h 328613"/>
                <a:gd name="connsiteX86" fmla="*/ 86835 w 331788"/>
                <a:gd name="connsiteY86" fmla="*/ 0 h 3286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Lst>
              <a:rect l="l" t="t" r="r" b="b"/>
              <a:pathLst>
                <a:path w="331788" h="328613">
                  <a:moveTo>
                    <a:pt x="242094" y="203585"/>
                  </a:moveTo>
                  <a:cubicBezTo>
                    <a:pt x="232062" y="203585"/>
                    <a:pt x="222031" y="207145"/>
                    <a:pt x="214264" y="214264"/>
                  </a:cubicBezTo>
                  <a:cubicBezTo>
                    <a:pt x="200025" y="229797"/>
                    <a:pt x="200025" y="254391"/>
                    <a:pt x="214264" y="269924"/>
                  </a:cubicBezTo>
                  <a:cubicBezTo>
                    <a:pt x="229797" y="284163"/>
                    <a:pt x="254391" y="284163"/>
                    <a:pt x="269924" y="269924"/>
                  </a:cubicBezTo>
                  <a:cubicBezTo>
                    <a:pt x="284163" y="254391"/>
                    <a:pt x="284163" y="229797"/>
                    <a:pt x="269924" y="214264"/>
                  </a:cubicBezTo>
                  <a:cubicBezTo>
                    <a:pt x="262158" y="207145"/>
                    <a:pt x="252126" y="203585"/>
                    <a:pt x="242094" y="203585"/>
                  </a:cubicBezTo>
                  <a:close/>
                  <a:moveTo>
                    <a:pt x="85725" y="200752"/>
                  </a:moveTo>
                  <a:cubicBezTo>
                    <a:pt x="102122" y="200752"/>
                    <a:pt x="118520" y="203067"/>
                    <a:pt x="136525" y="207698"/>
                  </a:cubicBezTo>
                  <a:cubicBezTo>
                    <a:pt x="136525" y="207698"/>
                    <a:pt x="136525" y="207698"/>
                    <a:pt x="132667" y="222250"/>
                  </a:cubicBezTo>
                  <a:cubicBezTo>
                    <a:pt x="99229" y="211667"/>
                    <a:pt x="72221" y="211667"/>
                    <a:pt x="38783" y="222250"/>
                  </a:cubicBezTo>
                  <a:cubicBezTo>
                    <a:pt x="38783" y="222250"/>
                    <a:pt x="38783" y="222250"/>
                    <a:pt x="34925" y="207698"/>
                  </a:cubicBezTo>
                  <a:cubicBezTo>
                    <a:pt x="52930" y="203067"/>
                    <a:pt x="69327" y="200752"/>
                    <a:pt x="85725" y="200752"/>
                  </a:cubicBezTo>
                  <a:close/>
                  <a:moveTo>
                    <a:pt x="86038" y="150283"/>
                  </a:moveTo>
                  <a:cubicBezTo>
                    <a:pt x="102226" y="150283"/>
                    <a:pt x="118574" y="152929"/>
                    <a:pt x="136525" y="158221"/>
                  </a:cubicBezTo>
                  <a:cubicBezTo>
                    <a:pt x="136525" y="158221"/>
                    <a:pt x="136525" y="158221"/>
                    <a:pt x="132678" y="171450"/>
                  </a:cubicBezTo>
                  <a:cubicBezTo>
                    <a:pt x="99341" y="162190"/>
                    <a:pt x="72414" y="162190"/>
                    <a:pt x="39076" y="171450"/>
                  </a:cubicBezTo>
                  <a:cubicBezTo>
                    <a:pt x="39076" y="171450"/>
                    <a:pt x="39076" y="171450"/>
                    <a:pt x="36512" y="158221"/>
                  </a:cubicBezTo>
                  <a:cubicBezTo>
                    <a:pt x="53822" y="152929"/>
                    <a:pt x="69850" y="150283"/>
                    <a:pt x="86038" y="150283"/>
                  </a:cubicBezTo>
                  <a:close/>
                  <a:moveTo>
                    <a:pt x="243681" y="148724"/>
                  </a:moveTo>
                  <a:cubicBezTo>
                    <a:pt x="260335" y="148724"/>
                    <a:pt x="276989" y="151398"/>
                    <a:pt x="295275" y="156745"/>
                  </a:cubicBezTo>
                  <a:cubicBezTo>
                    <a:pt x="295275" y="156745"/>
                    <a:pt x="295275" y="156745"/>
                    <a:pt x="292663" y="171450"/>
                  </a:cubicBezTo>
                  <a:cubicBezTo>
                    <a:pt x="257396" y="162092"/>
                    <a:pt x="231272" y="162092"/>
                    <a:pt x="197312" y="171450"/>
                  </a:cubicBezTo>
                  <a:cubicBezTo>
                    <a:pt x="197312" y="171450"/>
                    <a:pt x="197312" y="171450"/>
                    <a:pt x="192087" y="156745"/>
                  </a:cubicBezTo>
                  <a:cubicBezTo>
                    <a:pt x="210374" y="151398"/>
                    <a:pt x="227027" y="148724"/>
                    <a:pt x="243681" y="148724"/>
                  </a:cubicBezTo>
                  <a:close/>
                  <a:moveTo>
                    <a:pt x="86038" y="99483"/>
                  </a:moveTo>
                  <a:cubicBezTo>
                    <a:pt x="102226" y="99483"/>
                    <a:pt x="118574" y="102129"/>
                    <a:pt x="136525" y="107421"/>
                  </a:cubicBezTo>
                  <a:cubicBezTo>
                    <a:pt x="136525" y="107421"/>
                    <a:pt x="136525" y="107421"/>
                    <a:pt x="132678" y="120650"/>
                  </a:cubicBezTo>
                  <a:cubicBezTo>
                    <a:pt x="99341" y="111390"/>
                    <a:pt x="72414" y="111390"/>
                    <a:pt x="39076" y="120650"/>
                  </a:cubicBezTo>
                  <a:cubicBezTo>
                    <a:pt x="39076" y="120650"/>
                    <a:pt x="39076" y="120650"/>
                    <a:pt x="36512" y="107421"/>
                  </a:cubicBezTo>
                  <a:cubicBezTo>
                    <a:pt x="53822" y="102129"/>
                    <a:pt x="69850" y="99483"/>
                    <a:pt x="86038" y="99483"/>
                  </a:cubicBezTo>
                  <a:close/>
                  <a:moveTo>
                    <a:pt x="243681" y="99152"/>
                  </a:moveTo>
                  <a:cubicBezTo>
                    <a:pt x="260335" y="99152"/>
                    <a:pt x="276989" y="101467"/>
                    <a:pt x="295275" y="106098"/>
                  </a:cubicBezTo>
                  <a:cubicBezTo>
                    <a:pt x="295275" y="106098"/>
                    <a:pt x="295275" y="106098"/>
                    <a:pt x="292663" y="120650"/>
                  </a:cubicBezTo>
                  <a:cubicBezTo>
                    <a:pt x="257396" y="111390"/>
                    <a:pt x="231272" y="111390"/>
                    <a:pt x="196006" y="120650"/>
                  </a:cubicBezTo>
                  <a:cubicBezTo>
                    <a:pt x="196006" y="120650"/>
                    <a:pt x="196006" y="120650"/>
                    <a:pt x="192087" y="106098"/>
                  </a:cubicBezTo>
                  <a:cubicBezTo>
                    <a:pt x="210374" y="101467"/>
                    <a:pt x="227027" y="99152"/>
                    <a:pt x="243681" y="99152"/>
                  </a:cubicBezTo>
                  <a:close/>
                  <a:moveTo>
                    <a:pt x="243681" y="48711"/>
                  </a:moveTo>
                  <a:cubicBezTo>
                    <a:pt x="260335" y="48711"/>
                    <a:pt x="276989" y="51385"/>
                    <a:pt x="295275" y="56732"/>
                  </a:cubicBezTo>
                  <a:cubicBezTo>
                    <a:pt x="295275" y="56732"/>
                    <a:pt x="295275" y="56732"/>
                    <a:pt x="292663" y="71437"/>
                  </a:cubicBezTo>
                  <a:cubicBezTo>
                    <a:pt x="257396" y="60742"/>
                    <a:pt x="231272" y="60742"/>
                    <a:pt x="197312" y="71437"/>
                  </a:cubicBezTo>
                  <a:cubicBezTo>
                    <a:pt x="197312" y="71437"/>
                    <a:pt x="197312" y="71437"/>
                    <a:pt x="192087" y="56732"/>
                  </a:cubicBezTo>
                  <a:cubicBezTo>
                    <a:pt x="210374" y="51385"/>
                    <a:pt x="227027" y="48711"/>
                    <a:pt x="243681" y="48711"/>
                  </a:cubicBezTo>
                  <a:close/>
                  <a:moveTo>
                    <a:pt x="85725" y="48683"/>
                  </a:moveTo>
                  <a:cubicBezTo>
                    <a:pt x="102122" y="48683"/>
                    <a:pt x="118520" y="51329"/>
                    <a:pt x="136525" y="56621"/>
                  </a:cubicBezTo>
                  <a:cubicBezTo>
                    <a:pt x="136525" y="56621"/>
                    <a:pt x="136525" y="56621"/>
                    <a:pt x="132667" y="69850"/>
                  </a:cubicBezTo>
                  <a:cubicBezTo>
                    <a:pt x="99229" y="60590"/>
                    <a:pt x="72221" y="60590"/>
                    <a:pt x="38783" y="69850"/>
                  </a:cubicBezTo>
                  <a:lnTo>
                    <a:pt x="34925" y="56621"/>
                  </a:lnTo>
                  <a:cubicBezTo>
                    <a:pt x="52930" y="51329"/>
                    <a:pt x="69327" y="48683"/>
                    <a:pt x="85725" y="48683"/>
                  </a:cubicBezTo>
                  <a:close/>
                  <a:moveTo>
                    <a:pt x="245779" y="12700"/>
                  </a:moveTo>
                  <a:cubicBezTo>
                    <a:pt x="224915" y="12700"/>
                    <a:pt x="201443" y="16579"/>
                    <a:pt x="171450" y="28215"/>
                  </a:cubicBezTo>
                  <a:cubicBezTo>
                    <a:pt x="171450" y="28215"/>
                    <a:pt x="171450" y="28215"/>
                    <a:pt x="171450" y="263525"/>
                  </a:cubicBezTo>
                  <a:cubicBezTo>
                    <a:pt x="176666" y="262232"/>
                    <a:pt x="185794" y="259646"/>
                    <a:pt x="192314" y="257061"/>
                  </a:cubicBezTo>
                  <a:cubicBezTo>
                    <a:pt x="185794" y="238960"/>
                    <a:pt x="191010" y="219566"/>
                    <a:pt x="205355" y="205344"/>
                  </a:cubicBezTo>
                  <a:cubicBezTo>
                    <a:pt x="226219" y="184657"/>
                    <a:pt x="258819" y="184657"/>
                    <a:pt x="279684" y="205344"/>
                  </a:cubicBezTo>
                  <a:cubicBezTo>
                    <a:pt x="294028" y="218273"/>
                    <a:pt x="299244" y="238960"/>
                    <a:pt x="294028" y="257061"/>
                  </a:cubicBezTo>
                  <a:cubicBezTo>
                    <a:pt x="301852" y="258353"/>
                    <a:pt x="312284" y="262232"/>
                    <a:pt x="317500" y="263525"/>
                  </a:cubicBezTo>
                  <a:lnTo>
                    <a:pt x="317500" y="28215"/>
                  </a:lnTo>
                  <a:cubicBezTo>
                    <a:pt x="288812" y="17872"/>
                    <a:pt x="266643" y="12700"/>
                    <a:pt x="245779" y="12700"/>
                  </a:cubicBezTo>
                  <a:close/>
                  <a:moveTo>
                    <a:pt x="84931" y="12700"/>
                  </a:moveTo>
                  <a:cubicBezTo>
                    <a:pt x="63004" y="12700"/>
                    <a:pt x="42366" y="17872"/>
                    <a:pt x="12700" y="28215"/>
                  </a:cubicBezTo>
                  <a:cubicBezTo>
                    <a:pt x="12700" y="28215"/>
                    <a:pt x="12700" y="28215"/>
                    <a:pt x="12700" y="263525"/>
                  </a:cubicBezTo>
                  <a:cubicBezTo>
                    <a:pt x="41077" y="254475"/>
                    <a:pt x="63004" y="249303"/>
                    <a:pt x="84931" y="249303"/>
                  </a:cubicBezTo>
                  <a:cubicBezTo>
                    <a:pt x="106859" y="249303"/>
                    <a:pt x="128786" y="254475"/>
                    <a:pt x="157163" y="263525"/>
                  </a:cubicBezTo>
                  <a:lnTo>
                    <a:pt x="157163" y="28215"/>
                  </a:lnTo>
                  <a:cubicBezTo>
                    <a:pt x="128786" y="17872"/>
                    <a:pt x="106859" y="12700"/>
                    <a:pt x="84931" y="12700"/>
                  </a:cubicBezTo>
                  <a:close/>
                  <a:moveTo>
                    <a:pt x="86835" y="0"/>
                  </a:moveTo>
                  <a:cubicBezTo>
                    <a:pt x="110164" y="0"/>
                    <a:pt x="133493" y="5175"/>
                    <a:pt x="165894" y="15525"/>
                  </a:cubicBezTo>
                  <a:cubicBezTo>
                    <a:pt x="198295" y="5175"/>
                    <a:pt x="221624" y="0"/>
                    <a:pt x="244953" y="0"/>
                  </a:cubicBezTo>
                  <a:cubicBezTo>
                    <a:pt x="269578" y="0"/>
                    <a:pt x="294203" y="5175"/>
                    <a:pt x="326604" y="16819"/>
                  </a:cubicBezTo>
                  <a:cubicBezTo>
                    <a:pt x="329196" y="18113"/>
                    <a:pt x="331788" y="20700"/>
                    <a:pt x="331788" y="23288"/>
                  </a:cubicBezTo>
                  <a:cubicBezTo>
                    <a:pt x="331788" y="23288"/>
                    <a:pt x="331788" y="23288"/>
                    <a:pt x="331788" y="274276"/>
                  </a:cubicBezTo>
                  <a:cubicBezTo>
                    <a:pt x="331788" y="280744"/>
                    <a:pt x="325308" y="280744"/>
                    <a:pt x="322716" y="280744"/>
                  </a:cubicBezTo>
                  <a:cubicBezTo>
                    <a:pt x="313643" y="276863"/>
                    <a:pt x="299387" y="272982"/>
                    <a:pt x="289019" y="269101"/>
                  </a:cubicBezTo>
                  <a:cubicBezTo>
                    <a:pt x="287723" y="271688"/>
                    <a:pt x="286427" y="272982"/>
                    <a:pt x="285130" y="274276"/>
                  </a:cubicBezTo>
                  <a:cubicBezTo>
                    <a:pt x="285130" y="274276"/>
                    <a:pt x="285130" y="274276"/>
                    <a:pt x="329196" y="318263"/>
                  </a:cubicBezTo>
                  <a:cubicBezTo>
                    <a:pt x="329196" y="318263"/>
                    <a:pt x="329196" y="318263"/>
                    <a:pt x="318828" y="328613"/>
                  </a:cubicBezTo>
                  <a:cubicBezTo>
                    <a:pt x="318828" y="328613"/>
                    <a:pt x="318828" y="328613"/>
                    <a:pt x="274762" y="284626"/>
                  </a:cubicBezTo>
                  <a:cubicBezTo>
                    <a:pt x="254025" y="300151"/>
                    <a:pt x="224216" y="298857"/>
                    <a:pt x="206072" y="279451"/>
                  </a:cubicBezTo>
                  <a:cubicBezTo>
                    <a:pt x="202183" y="276863"/>
                    <a:pt x="200887" y="274276"/>
                    <a:pt x="198295" y="270394"/>
                  </a:cubicBezTo>
                  <a:cubicBezTo>
                    <a:pt x="189223" y="272982"/>
                    <a:pt x="174966" y="278157"/>
                    <a:pt x="167190" y="280744"/>
                  </a:cubicBezTo>
                  <a:cubicBezTo>
                    <a:pt x="165894" y="280744"/>
                    <a:pt x="164598" y="280744"/>
                    <a:pt x="163302" y="280744"/>
                  </a:cubicBezTo>
                  <a:cubicBezTo>
                    <a:pt x="130901" y="269101"/>
                    <a:pt x="108868" y="263926"/>
                    <a:pt x="85539" y="263926"/>
                  </a:cubicBezTo>
                  <a:cubicBezTo>
                    <a:pt x="63506" y="263926"/>
                    <a:pt x="40177" y="269101"/>
                    <a:pt x="9072" y="280744"/>
                  </a:cubicBezTo>
                  <a:cubicBezTo>
                    <a:pt x="6480" y="280744"/>
                    <a:pt x="0" y="280744"/>
                    <a:pt x="0" y="274276"/>
                  </a:cubicBezTo>
                  <a:cubicBezTo>
                    <a:pt x="0" y="274276"/>
                    <a:pt x="0" y="274276"/>
                    <a:pt x="0" y="23288"/>
                  </a:cubicBezTo>
                  <a:cubicBezTo>
                    <a:pt x="0" y="20700"/>
                    <a:pt x="2592" y="18113"/>
                    <a:pt x="5184" y="16819"/>
                  </a:cubicBezTo>
                  <a:cubicBezTo>
                    <a:pt x="37585" y="5175"/>
                    <a:pt x="62210" y="0"/>
                    <a:pt x="86835" y="0"/>
                  </a:cubicBezTo>
                  <a:close/>
                </a:path>
              </a:pathLst>
            </a:custGeom>
            <a:solidFill>
              <a:schemeClr val="accent1"/>
            </a:solidFill>
            <a:ln>
              <a:noFill/>
            </a:ln>
          </p:spPr>
          <p:txBody>
            <a:bodyPr anchor="ctr"/>
            <a:lstStyle/>
            <a:p>
              <a:pPr algn="ctr"/>
              <a:endParaRPr>
                <a:solidFill>
                  <a:schemeClr val="bg1">
                    <a:lumMod val="50000"/>
                  </a:schemeClr>
                </a:solidFill>
                <a:latin typeface="微软雅黑" panose="020B0503020204020204" pitchFamily="34" charset="-122"/>
                <a:ea typeface="微软雅黑" panose="020B0503020204020204" pitchFamily="34" charset="-122"/>
              </a:endParaRPr>
            </a:p>
          </p:txBody>
        </p:sp>
      </p:grpSp>
      <p:grpSp>
        <p:nvGrpSpPr>
          <p:cNvPr id="63" name="组合 62"/>
          <p:cNvGrpSpPr/>
          <p:nvPr/>
        </p:nvGrpSpPr>
        <p:grpSpPr>
          <a:xfrm>
            <a:off x="1011441" y="2364803"/>
            <a:ext cx="3621890" cy="784194"/>
            <a:chOff x="1011441" y="2364803"/>
            <a:chExt cx="3621890" cy="784194"/>
          </a:xfrm>
        </p:grpSpPr>
        <p:grpSp>
          <p:nvGrpSpPr>
            <p:cNvPr id="7" name="组合 6"/>
            <p:cNvGrpSpPr/>
            <p:nvPr/>
          </p:nvGrpSpPr>
          <p:grpSpPr>
            <a:xfrm>
              <a:off x="1542054" y="2364803"/>
              <a:ext cx="3091277" cy="784194"/>
              <a:chOff x="1644321" y="3216829"/>
              <a:chExt cx="4109786" cy="1042569"/>
            </a:xfrm>
          </p:grpSpPr>
          <p:sp>
            <p:nvSpPr>
              <p:cNvPr id="14" name="文本框 63"/>
              <p:cNvSpPr txBox="1"/>
              <p:nvPr/>
            </p:nvSpPr>
            <p:spPr>
              <a:xfrm>
                <a:off x="1644321" y="3216829"/>
                <a:ext cx="4109786" cy="369332"/>
              </a:xfrm>
              <a:prstGeom prst="rect">
                <a:avLst/>
              </a:prstGeom>
              <a:noFill/>
            </p:spPr>
            <p:txBody>
              <a:bodyPr wrap="none" anchor="b" anchorCtr="0">
                <a:normAutofit fontScale="92500" lnSpcReduction="10000"/>
              </a:bodyPr>
              <a:lstStyle/>
              <a:p>
                <a:r>
                  <a:rPr lang="zh-CN" altLang="en-US" sz="1400" b="1">
                    <a:solidFill>
                      <a:schemeClr val="bg1">
                        <a:lumMod val="50000"/>
                      </a:schemeClr>
                    </a:solidFill>
                    <a:latin typeface="微软雅黑" panose="020B0503020204020204" pitchFamily="34" charset="-122"/>
                    <a:ea typeface="微软雅黑" panose="020B0503020204020204" pitchFamily="34" charset="-122"/>
                  </a:rPr>
                  <a:t>标题文本预设</a:t>
                </a:r>
              </a:p>
            </p:txBody>
          </p:sp>
          <p:sp>
            <p:nvSpPr>
              <p:cNvPr id="15" name="文本框 64"/>
              <p:cNvSpPr txBox="1"/>
              <p:nvPr/>
            </p:nvSpPr>
            <p:spPr>
              <a:xfrm>
                <a:off x="1644321" y="3519162"/>
                <a:ext cx="4109786" cy="740236"/>
              </a:xfrm>
              <a:prstGeom prst="rect">
                <a:avLst/>
              </a:prstGeom>
              <a:noFill/>
            </p:spPr>
            <p:txBody>
              <a:bodyPr wrap="square">
                <a:normAutofit fontScale="85000" lnSpcReduction="10000"/>
              </a:bodyPr>
              <a:lstStyle/>
              <a:p>
                <a:pPr>
                  <a:lnSpc>
                    <a:spcPct val="120000"/>
                  </a:lnSpc>
                </a:pPr>
                <a:r>
                  <a:rPr lang="zh-CN" altLang="en-US" sz="1100">
                    <a:solidFill>
                      <a:schemeClr val="bg1">
                        <a:lumMod val="50000"/>
                      </a:schemeClr>
                    </a:solidFill>
                    <a:latin typeface="微软雅黑" panose="020B0503020204020204" pitchFamily="34" charset="-122"/>
                    <a:ea typeface="微软雅黑" panose="020B0503020204020204" pitchFamily="34" charset="-122"/>
                  </a:rPr>
                  <a:t>此部分内容作为文字排版占位显示（建议使用主题字体）</a:t>
                </a:r>
                <a:br>
                  <a:rPr lang="zh-CN" altLang="en-US" sz="1100">
                    <a:solidFill>
                      <a:schemeClr val="bg1">
                        <a:lumMod val="50000"/>
                      </a:schemeClr>
                    </a:solidFill>
                    <a:latin typeface="微软雅黑" panose="020B0503020204020204" pitchFamily="34" charset="-122"/>
                    <a:ea typeface="微软雅黑" panose="020B0503020204020204" pitchFamily="34" charset="-122"/>
                  </a:rPr>
                </a:br>
                <a:r>
                  <a:rPr lang="zh-CN" altLang="en-US" sz="1100">
                    <a:solidFill>
                      <a:schemeClr val="bg1">
                        <a:lumMod val="50000"/>
                      </a:schemeClr>
                    </a:solidFill>
                    <a:latin typeface="微软雅黑" panose="020B0503020204020204" pitchFamily="34" charset="-122"/>
                    <a:ea typeface="微软雅黑" panose="020B0503020204020204" pitchFamily="34" charset="-122"/>
                  </a:rPr>
                  <a:t>如需更改请在（设置形状格式）菜单下（文本选项）中调整</a:t>
                </a:r>
              </a:p>
            </p:txBody>
          </p:sp>
        </p:grpSp>
        <p:sp>
          <p:nvSpPr>
            <p:cNvPr id="10" name="任意多边形: 形状 9"/>
            <p:cNvSpPr/>
            <p:nvPr/>
          </p:nvSpPr>
          <p:spPr bwMode="auto">
            <a:xfrm>
              <a:off x="1011441" y="2510034"/>
              <a:ext cx="426928" cy="406501"/>
            </a:xfrm>
            <a:custGeom>
              <a:avLst/>
              <a:gdLst>
                <a:gd name="connsiteX0" fmla="*/ 117254 w 331788"/>
                <a:gd name="connsiteY0" fmla="*/ 187325 h 315913"/>
                <a:gd name="connsiteX1" fmla="*/ 204708 w 331788"/>
                <a:gd name="connsiteY1" fmla="*/ 187325 h 315913"/>
                <a:gd name="connsiteX2" fmla="*/ 211138 w 331788"/>
                <a:gd name="connsiteY2" fmla="*/ 195263 h 315913"/>
                <a:gd name="connsiteX3" fmla="*/ 204708 w 331788"/>
                <a:gd name="connsiteY3" fmla="*/ 203200 h 315913"/>
                <a:gd name="connsiteX4" fmla="*/ 117254 w 331788"/>
                <a:gd name="connsiteY4" fmla="*/ 203200 h 315913"/>
                <a:gd name="connsiteX5" fmla="*/ 109538 w 331788"/>
                <a:gd name="connsiteY5" fmla="*/ 195263 h 315913"/>
                <a:gd name="connsiteX6" fmla="*/ 117254 w 331788"/>
                <a:gd name="connsiteY6" fmla="*/ 187325 h 315913"/>
                <a:gd name="connsiteX7" fmla="*/ 91953 w 331788"/>
                <a:gd name="connsiteY7" fmla="*/ 161925 h 315913"/>
                <a:gd name="connsiteX8" fmla="*/ 230025 w 331788"/>
                <a:gd name="connsiteY8" fmla="*/ 161925 h 315913"/>
                <a:gd name="connsiteX9" fmla="*/ 236538 w 331788"/>
                <a:gd name="connsiteY9" fmla="*/ 168420 h 315913"/>
                <a:gd name="connsiteX10" fmla="*/ 230025 w 331788"/>
                <a:gd name="connsiteY10" fmla="*/ 176213 h 315913"/>
                <a:gd name="connsiteX11" fmla="*/ 91953 w 331788"/>
                <a:gd name="connsiteY11" fmla="*/ 176213 h 315913"/>
                <a:gd name="connsiteX12" fmla="*/ 84138 w 331788"/>
                <a:gd name="connsiteY12" fmla="*/ 168420 h 315913"/>
                <a:gd name="connsiteX13" fmla="*/ 91953 w 331788"/>
                <a:gd name="connsiteY13" fmla="*/ 161925 h 315913"/>
                <a:gd name="connsiteX14" fmla="*/ 79225 w 331788"/>
                <a:gd name="connsiteY14" fmla="*/ 134938 h 315913"/>
                <a:gd name="connsiteX15" fmla="*/ 255739 w 331788"/>
                <a:gd name="connsiteY15" fmla="*/ 134938 h 315913"/>
                <a:gd name="connsiteX16" fmla="*/ 263526 w 331788"/>
                <a:gd name="connsiteY16" fmla="*/ 142876 h 315913"/>
                <a:gd name="connsiteX17" fmla="*/ 255739 w 331788"/>
                <a:gd name="connsiteY17" fmla="*/ 150813 h 315913"/>
                <a:gd name="connsiteX18" fmla="*/ 79225 w 331788"/>
                <a:gd name="connsiteY18" fmla="*/ 150813 h 315913"/>
                <a:gd name="connsiteX19" fmla="*/ 71438 w 331788"/>
                <a:gd name="connsiteY19" fmla="*/ 142876 h 315913"/>
                <a:gd name="connsiteX20" fmla="*/ 79225 w 331788"/>
                <a:gd name="connsiteY20" fmla="*/ 134938 h 315913"/>
                <a:gd name="connsiteX21" fmla="*/ 284163 w 331788"/>
                <a:gd name="connsiteY21" fmla="*/ 117475 h 315913"/>
                <a:gd name="connsiteX22" fmla="*/ 279083 w 331788"/>
                <a:gd name="connsiteY22" fmla="*/ 142611 h 315913"/>
                <a:gd name="connsiteX23" fmla="*/ 277813 w 331788"/>
                <a:gd name="connsiteY23" fmla="*/ 146579 h 315913"/>
                <a:gd name="connsiteX24" fmla="*/ 277813 w 331788"/>
                <a:gd name="connsiteY24" fmla="*/ 147902 h 315913"/>
                <a:gd name="connsiteX25" fmla="*/ 271463 w 331788"/>
                <a:gd name="connsiteY25" fmla="*/ 149225 h 315913"/>
                <a:gd name="connsiteX26" fmla="*/ 276543 w 331788"/>
                <a:gd name="connsiteY26" fmla="*/ 126736 h 315913"/>
                <a:gd name="connsiteX27" fmla="*/ 284163 w 331788"/>
                <a:gd name="connsiteY27" fmla="*/ 117475 h 315913"/>
                <a:gd name="connsiteX28" fmla="*/ 47625 w 331788"/>
                <a:gd name="connsiteY28" fmla="*/ 117475 h 315913"/>
                <a:gd name="connsiteX29" fmla="*/ 56198 w 331788"/>
                <a:gd name="connsiteY29" fmla="*/ 126736 h 315913"/>
                <a:gd name="connsiteX30" fmla="*/ 61913 w 331788"/>
                <a:gd name="connsiteY30" fmla="*/ 149225 h 315913"/>
                <a:gd name="connsiteX31" fmla="*/ 54769 w 331788"/>
                <a:gd name="connsiteY31" fmla="*/ 147902 h 315913"/>
                <a:gd name="connsiteX32" fmla="*/ 54769 w 331788"/>
                <a:gd name="connsiteY32" fmla="*/ 146579 h 315913"/>
                <a:gd name="connsiteX33" fmla="*/ 53340 w 331788"/>
                <a:gd name="connsiteY33" fmla="*/ 142611 h 315913"/>
                <a:gd name="connsiteX34" fmla="*/ 47625 w 331788"/>
                <a:gd name="connsiteY34" fmla="*/ 117475 h 315913"/>
                <a:gd name="connsiteX35" fmla="*/ 300038 w 331788"/>
                <a:gd name="connsiteY35" fmla="*/ 106363 h 315913"/>
                <a:gd name="connsiteX36" fmla="*/ 297440 w 331788"/>
                <a:gd name="connsiteY36" fmla="*/ 115315 h 315913"/>
                <a:gd name="connsiteX37" fmla="*/ 293544 w 331788"/>
                <a:gd name="connsiteY37" fmla="*/ 149844 h 315913"/>
                <a:gd name="connsiteX38" fmla="*/ 293544 w 331788"/>
                <a:gd name="connsiteY38" fmla="*/ 152401 h 315913"/>
                <a:gd name="connsiteX39" fmla="*/ 290946 w 331788"/>
                <a:gd name="connsiteY39" fmla="*/ 149844 h 315913"/>
                <a:gd name="connsiteX40" fmla="*/ 285750 w 331788"/>
                <a:gd name="connsiteY40" fmla="*/ 148565 h 315913"/>
                <a:gd name="connsiteX41" fmla="*/ 285750 w 331788"/>
                <a:gd name="connsiteY41" fmla="*/ 147286 h 315913"/>
                <a:gd name="connsiteX42" fmla="*/ 292245 w 331788"/>
                <a:gd name="connsiteY42" fmla="*/ 115315 h 315913"/>
                <a:gd name="connsiteX43" fmla="*/ 300038 w 331788"/>
                <a:gd name="connsiteY43" fmla="*/ 106363 h 315913"/>
                <a:gd name="connsiteX44" fmla="*/ 31750 w 331788"/>
                <a:gd name="connsiteY44" fmla="*/ 106363 h 315913"/>
                <a:gd name="connsiteX45" fmla="*/ 39543 w 331788"/>
                <a:gd name="connsiteY45" fmla="*/ 115315 h 315913"/>
                <a:gd name="connsiteX46" fmla="*/ 46038 w 331788"/>
                <a:gd name="connsiteY46" fmla="*/ 148565 h 315913"/>
                <a:gd name="connsiteX47" fmla="*/ 40842 w 331788"/>
                <a:gd name="connsiteY47" fmla="*/ 149844 h 315913"/>
                <a:gd name="connsiteX48" fmla="*/ 38244 w 331788"/>
                <a:gd name="connsiteY48" fmla="*/ 152401 h 315913"/>
                <a:gd name="connsiteX49" fmla="*/ 38244 w 331788"/>
                <a:gd name="connsiteY49" fmla="*/ 149844 h 315913"/>
                <a:gd name="connsiteX50" fmla="*/ 34348 w 331788"/>
                <a:gd name="connsiteY50" fmla="*/ 115315 h 315913"/>
                <a:gd name="connsiteX51" fmla="*/ 31750 w 331788"/>
                <a:gd name="connsiteY51" fmla="*/ 106363 h 315913"/>
                <a:gd name="connsiteX52" fmla="*/ 3900 w 331788"/>
                <a:gd name="connsiteY52" fmla="*/ 100704 h 315913"/>
                <a:gd name="connsiteX53" fmla="*/ 19503 w 331788"/>
                <a:gd name="connsiteY53" fmla="*/ 100704 h 315913"/>
                <a:gd name="connsiteX54" fmla="*/ 24704 w 331788"/>
                <a:gd name="connsiteY54" fmla="*/ 118746 h 315913"/>
                <a:gd name="connsiteX55" fmla="*/ 28605 w 331788"/>
                <a:gd name="connsiteY55" fmla="*/ 156117 h 315913"/>
                <a:gd name="connsiteX56" fmla="*/ 28605 w 331788"/>
                <a:gd name="connsiteY56" fmla="*/ 158695 h 315913"/>
                <a:gd name="connsiteX57" fmla="*/ 31205 w 331788"/>
                <a:gd name="connsiteY57" fmla="*/ 172870 h 315913"/>
                <a:gd name="connsiteX58" fmla="*/ 65012 w 331788"/>
                <a:gd name="connsiteY58" fmla="*/ 226995 h 315913"/>
                <a:gd name="connsiteX59" fmla="*/ 66312 w 331788"/>
                <a:gd name="connsiteY59" fmla="*/ 229572 h 315913"/>
                <a:gd name="connsiteX60" fmla="*/ 71513 w 331788"/>
                <a:gd name="connsiteY60" fmla="*/ 229572 h 315913"/>
                <a:gd name="connsiteX61" fmla="*/ 71513 w 331788"/>
                <a:gd name="connsiteY61" fmla="*/ 225706 h 315913"/>
                <a:gd name="connsiteX62" fmla="*/ 42908 w 331788"/>
                <a:gd name="connsiteY62" fmla="*/ 178025 h 315913"/>
                <a:gd name="connsiteX63" fmla="*/ 46808 w 331788"/>
                <a:gd name="connsiteY63" fmla="*/ 161272 h 315913"/>
                <a:gd name="connsiteX64" fmla="*/ 63711 w 331788"/>
                <a:gd name="connsiteY64" fmla="*/ 165138 h 315913"/>
                <a:gd name="connsiteX65" fmla="*/ 94917 w 331788"/>
                <a:gd name="connsiteY65" fmla="*/ 203798 h 315913"/>
                <a:gd name="connsiteX66" fmla="*/ 102719 w 331788"/>
                <a:gd name="connsiteY66" fmla="*/ 212819 h 315913"/>
                <a:gd name="connsiteX67" fmla="*/ 136525 w 331788"/>
                <a:gd name="connsiteY67" fmla="*/ 263078 h 315913"/>
                <a:gd name="connsiteX68" fmla="*/ 136525 w 331788"/>
                <a:gd name="connsiteY68" fmla="*/ 268232 h 315913"/>
                <a:gd name="connsiteX69" fmla="*/ 136525 w 331788"/>
                <a:gd name="connsiteY69" fmla="*/ 277253 h 315913"/>
                <a:gd name="connsiteX70" fmla="*/ 135225 w 331788"/>
                <a:gd name="connsiteY70" fmla="*/ 310759 h 315913"/>
                <a:gd name="connsiteX71" fmla="*/ 130024 w 331788"/>
                <a:gd name="connsiteY71" fmla="*/ 315913 h 315913"/>
                <a:gd name="connsiteX72" fmla="*/ 78014 w 331788"/>
                <a:gd name="connsiteY72" fmla="*/ 314625 h 315913"/>
                <a:gd name="connsiteX73" fmla="*/ 74113 w 331788"/>
                <a:gd name="connsiteY73" fmla="*/ 310759 h 315913"/>
                <a:gd name="connsiteX74" fmla="*/ 72813 w 331788"/>
                <a:gd name="connsiteY74" fmla="*/ 283696 h 315913"/>
                <a:gd name="connsiteX75" fmla="*/ 23404 w 331788"/>
                <a:gd name="connsiteY75" fmla="*/ 224417 h 315913"/>
                <a:gd name="connsiteX76" fmla="*/ 9101 w 331788"/>
                <a:gd name="connsiteY76" fmla="*/ 197355 h 315913"/>
                <a:gd name="connsiteX77" fmla="*/ 9101 w 331788"/>
                <a:gd name="connsiteY77" fmla="*/ 194778 h 315913"/>
                <a:gd name="connsiteX78" fmla="*/ 0 w 331788"/>
                <a:gd name="connsiteY78" fmla="*/ 111014 h 315913"/>
                <a:gd name="connsiteX79" fmla="*/ 3900 w 331788"/>
                <a:gd name="connsiteY79" fmla="*/ 100704 h 315913"/>
                <a:gd name="connsiteX80" fmla="*/ 312285 w 331788"/>
                <a:gd name="connsiteY80" fmla="*/ 100699 h 315913"/>
                <a:gd name="connsiteX81" fmla="*/ 327888 w 331788"/>
                <a:gd name="connsiteY81" fmla="*/ 100699 h 315913"/>
                <a:gd name="connsiteX82" fmla="*/ 331788 w 331788"/>
                <a:gd name="connsiteY82" fmla="*/ 110994 h 315913"/>
                <a:gd name="connsiteX83" fmla="*/ 322687 w 331788"/>
                <a:gd name="connsiteY83" fmla="*/ 194644 h 315913"/>
                <a:gd name="connsiteX84" fmla="*/ 322687 w 331788"/>
                <a:gd name="connsiteY84" fmla="*/ 197217 h 315913"/>
                <a:gd name="connsiteX85" fmla="*/ 308384 w 331788"/>
                <a:gd name="connsiteY85" fmla="*/ 224242 h 315913"/>
                <a:gd name="connsiteX86" fmla="*/ 258975 w 331788"/>
                <a:gd name="connsiteY86" fmla="*/ 283440 h 315913"/>
                <a:gd name="connsiteX87" fmla="*/ 257675 w 331788"/>
                <a:gd name="connsiteY87" fmla="*/ 310466 h 315913"/>
                <a:gd name="connsiteX88" fmla="*/ 253774 w 331788"/>
                <a:gd name="connsiteY88" fmla="*/ 314326 h 315913"/>
                <a:gd name="connsiteX89" fmla="*/ 201764 w 331788"/>
                <a:gd name="connsiteY89" fmla="*/ 314326 h 315913"/>
                <a:gd name="connsiteX90" fmla="*/ 196563 w 331788"/>
                <a:gd name="connsiteY90" fmla="*/ 310466 h 315913"/>
                <a:gd name="connsiteX91" fmla="*/ 195263 w 331788"/>
                <a:gd name="connsiteY91" fmla="*/ 277006 h 315913"/>
                <a:gd name="connsiteX92" fmla="*/ 195263 w 331788"/>
                <a:gd name="connsiteY92" fmla="*/ 267997 h 315913"/>
                <a:gd name="connsiteX93" fmla="*/ 195263 w 331788"/>
                <a:gd name="connsiteY93" fmla="*/ 262850 h 315913"/>
                <a:gd name="connsiteX94" fmla="*/ 229069 w 331788"/>
                <a:gd name="connsiteY94" fmla="*/ 212660 h 315913"/>
                <a:gd name="connsiteX95" fmla="*/ 236871 w 331788"/>
                <a:gd name="connsiteY95" fmla="*/ 203652 h 315913"/>
                <a:gd name="connsiteX96" fmla="*/ 268077 w 331788"/>
                <a:gd name="connsiteY96" fmla="*/ 165045 h 315913"/>
                <a:gd name="connsiteX97" fmla="*/ 284980 w 331788"/>
                <a:gd name="connsiteY97" fmla="*/ 161184 h 315913"/>
                <a:gd name="connsiteX98" fmla="*/ 288880 w 331788"/>
                <a:gd name="connsiteY98" fmla="*/ 177914 h 315913"/>
                <a:gd name="connsiteX99" fmla="*/ 260275 w 331788"/>
                <a:gd name="connsiteY99" fmla="*/ 225529 h 315913"/>
                <a:gd name="connsiteX100" fmla="*/ 260275 w 331788"/>
                <a:gd name="connsiteY100" fmla="*/ 229390 h 315913"/>
                <a:gd name="connsiteX101" fmla="*/ 265476 w 331788"/>
                <a:gd name="connsiteY101" fmla="*/ 229390 h 315913"/>
                <a:gd name="connsiteX102" fmla="*/ 266776 w 331788"/>
                <a:gd name="connsiteY102" fmla="*/ 226816 h 315913"/>
                <a:gd name="connsiteX103" fmla="*/ 300583 w 331788"/>
                <a:gd name="connsiteY103" fmla="*/ 172766 h 315913"/>
                <a:gd name="connsiteX104" fmla="*/ 303183 w 331788"/>
                <a:gd name="connsiteY104" fmla="*/ 158610 h 315913"/>
                <a:gd name="connsiteX105" fmla="*/ 303183 w 331788"/>
                <a:gd name="connsiteY105" fmla="*/ 156036 h 315913"/>
                <a:gd name="connsiteX106" fmla="*/ 307084 w 331788"/>
                <a:gd name="connsiteY106" fmla="*/ 118716 h 315913"/>
                <a:gd name="connsiteX107" fmla="*/ 312285 w 331788"/>
                <a:gd name="connsiteY107" fmla="*/ 100699 h 315913"/>
                <a:gd name="connsiteX108" fmla="*/ 219869 w 331788"/>
                <a:gd name="connsiteY108" fmla="*/ 52388 h 315913"/>
                <a:gd name="connsiteX109" fmla="*/ 230188 w 331788"/>
                <a:gd name="connsiteY109" fmla="*/ 62707 h 315913"/>
                <a:gd name="connsiteX110" fmla="*/ 219869 w 331788"/>
                <a:gd name="connsiteY110" fmla="*/ 73026 h 315913"/>
                <a:gd name="connsiteX111" fmla="*/ 209550 w 331788"/>
                <a:gd name="connsiteY111" fmla="*/ 62707 h 315913"/>
                <a:gd name="connsiteX112" fmla="*/ 219869 w 331788"/>
                <a:gd name="connsiteY112" fmla="*/ 52388 h 315913"/>
                <a:gd name="connsiteX113" fmla="*/ 111919 w 331788"/>
                <a:gd name="connsiteY113" fmla="*/ 52388 h 315913"/>
                <a:gd name="connsiteX114" fmla="*/ 122238 w 331788"/>
                <a:gd name="connsiteY114" fmla="*/ 62707 h 315913"/>
                <a:gd name="connsiteX115" fmla="*/ 111919 w 331788"/>
                <a:gd name="connsiteY115" fmla="*/ 73026 h 315913"/>
                <a:gd name="connsiteX116" fmla="*/ 101600 w 331788"/>
                <a:gd name="connsiteY116" fmla="*/ 62707 h 315913"/>
                <a:gd name="connsiteX117" fmla="*/ 111919 w 331788"/>
                <a:gd name="connsiteY117" fmla="*/ 52388 h 315913"/>
                <a:gd name="connsiteX118" fmla="*/ 177801 w 331788"/>
                <a:gd name="connsiteY118" fmla="*/ 47625 h 315913"/>
                <a:gd name="connsiteX119" fmla="*/ 160338 w 331788"/>
                <a:gd name="connsiteY119" fmla="*/ 63501 h 315913"/>
                <a:gd name="connsiteX120" fmla="*/ 153988 w 331788"/>
                <a:gd name="connsiteY120" fmla="*/ 55563 h 315913"/>
                <a:gd name="connsiteX121" fmla="*/ 146050 w 331788"/>
                <a:gd name="connsiteY121" fmla="*/ 63501 h 315913"/>
                <a:gd name="connsiteX122" fmla="*/ 153988 w 331788"/>
                <a:gd name="connsiteY122" fmla="*/ 69851 h 315913"/>
                <a:gd name="connsiteX123" fmla="*/ 160338 w 331788"/>
                <a:gd name="connsiteY123" fmla="*/ 77788 h 315913"/>
                <a:gd name="connsiteX124" fmla="*/ 168276 w 331788"/>
                <a:gd name="connsiteY124" fmla="*/ 69851 h 315913"/>
                <a:gd name="connsiteX125" fmla="*/ 185738 w 331788"/>
                <a:gd name="connsiteY125" fmla="*/ 53975 h 315913"/>
                <a:gd name="connsiteX126" fmla="*/ 165895 w 331788"/>
                <a:gd name="connsiteY126" fmla="*/ 25400 h 315913"/>
                <a:gd name="connsiteX127" fmla="*/ 203202 w 331788"/>
                <a:gd name="connsiteY127" fmla="*/ 62707 h 315913"/>
                <a:gd name="connsiteX128" fmla="*/ 165895 w 331788"/>
                <a:gd name="connsiteY128" fmla="*/ 100014 h 315913"/>
                <a:gd name="connsiteX129" fmla="*/ 128588 w 331788"/>
                <a:gd name="connsiteY129" fmla="*/ 62707 h 315913"/>
                <a:gd name="connsiteX130" fmla="*/ 165895 w 331788"/>
                <a:gd name="connsiteY130" fmla="*/ 25400 h 315913"/>
                <a:gd name="connsiteX131" fmla="*/ 101966 w 331788"/>
                <a:gd name="connsiteY131" fmla="*/ 15875 h 315913"/>
                <a:gd name="connsiteX132" fmla="*/ 103261 w 331788"/>
                <a:gd name="connsiteY132" fmla="*/ 18477 h 315913"/>
                <a:gd name="connsiteX133" fmla="*/ 85139 w 331788"/>
                <a:gd name="connsiteY133" fmla="*/ 36689 h 315913"/>
                <a:gd name="connsiteX134" fmla="*/ 82550 w 331788"/>
                <a:gd name="connsiteY134" fmla="*/ 35388 h 315913"/>
                <a:gd name="connsiteX135" fmla="*/ 82550 w 331788"/>
                <a:gd name="connsiteY135" fmla="*/ 88724 h 315913"/>
                <a:gd name="connsiteX136" fmla="*/ 85139 w 331788"/>
                <a:gd name="connsiteY136" fmla="*/ 88724 h 315913"/>
                <a:gd name="connsiteX137" fmla="*/ 103261 w 331788"/>
                <a:gd name="connsiteY137" fmla="*/ 105636 h 315913"/>
                <a:gd name="connsiteX138" fmla="*/ 101966 w 331788"/>
                <a:gd name="connsiteY138" fmla="*/ 109538 h 315913"/>
                <a:gd name="connsiteX139" fmla="*/ 228820 w 331788"/>
                <a:gd name="connsiteY139" fmla="*/ 109538 h 315913"/>
                <a:gd name="connsiteX140" fmla="*/ 228820 w 331788"/>
                <a:gd name="connsiteY140" fmla="*/ 106936 h 315913"/>
                <a:gd name="connsiteX141" fmla="*/ 246942 w 331788"/>
                <a:gd name="connsiteY141" fmla="*/ 90025 h 315913"/>
                <a:gd name="connsiteX142" fmla="*/ 250825 w 331788"/>
                <a:gd name="connsiteY142" fmla="*/ 90025 h 315913"/>
                <a:gd name="connsiteX143" fmla="*/ 250825 w 331788"/>
                <a:gd name="connsiteY143" fmla="*/ 36689 h 315913"/>
                <a:gd name="connsiteX144" fmla="*/ 246942 w 331788"/>
                <a:gd name="connsiteY144" fmla="*/ 36689 h 315913"/>
                <a:gd name="connsiteX145" fmla="*/ 228820 w 331788"/>
                <a:gd name="connsiteY145" fmla="*/ 19777 h 315913"/>
                <a:gd name="connsiteX146" fmla="*/ 230114 w 331788"/>
                <a:gd name="connsiteY146" fmla="*/ 15875 h 315913"/>
                <a:gd name="connsiteX147" fmla="*/ 101966 w 331788"/>
                <a:gd name="connsiteY147" fmla="*/ 15875 h 315913"/>
                <a:gd name="connsiteX148" fmla="*/ 85099 w 331788"/>
                <a:gd name="connsiteY148" fmla="*/ 0 h 315913"/>
                <a:gd name="connsiteX149" fmla="*/ 248277 w 331788"/>
                <a:gd name="connsiteY149" fmla="*/ 0 h 315913"/>
                <a:gd name="connsiteX150" fmla="*/ 265113 w 331788"/>
                <a:gd name="connsiteY150" fmla="*/ 18248 h 315913"/>
                <a:gd name="connsiteX151" fmla="*/ 265113 w 331788"/>
                <a:gd name="connsiteY151" fmla="*/ 106881 h 315913"/>
                <a:gd name="connsiteX152" fmla="*/ 248277 w 331788"/>
                <a:gd name="connsiteY152" fmla="*/ 123825 h 315913"/>
                <a:gd name="connsiteX153" fmla="*/ 85099 w 331788"/>
                <a:gd name="connsiteY153" fmla="*/ 123825 h 315913"/>
                <a:gd name="connsiteX154" fmla="*/ 68263 w 331788"/>
                <a:gd name="connsiteY154" fmla="*/ 106881 h 315913"/>
                <a:gd name="connsiteX155" fmla="*/ 68263 w 331788"/>
                <a:gd name="connsiteY155" fmla="*/ 18248 h 315913"/>
                <a:gd name="connsiteX156" fmla="*/ 85099 w 331788"/>
                <a:gd name="connsiteY156" fmla="*/ 0 h 3159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Lst>
              <a:rect l="l" t="t" r="r" b="b"/>
              <a:pathLst>
                <a:path w="331788" h="315913">
                  <a:moveTo>
                    <a:pt x="117254" y="187325"/>
                  </a:moveTo>
                  <a:lnTo>
                    <a:pt x="204708" y="187325"/>
                  </a:lnTo>
                  <a:cubicBezTo>
                    <a:pt x="208566" y="187325"/>
                    <a:pt x="211138" y="191294"/>
                    <a:pt x="211138" y="195263"/>
                  </a:cubicBezTo>
                  <a:cubicBezTo>
                    <a:pt x="211138" y="199231"/>
                    <a:pt x="208566" y="203200"/>
                    <a:pt x="204708" y="203200"/>
                  </a:cubicBezTo>
                  <a:cubicBezTo>
                    <a:pt x="204708" y="203200"/>
                    <a:pt x="204708" y="203200"/>
                    <a:pt x="117254" y="203200"/>
                  </a:cubicBezTo>
                  <a:cubicBezTo>
                    <a:pt x="113396" y="203200"/>
                    <a:pt x="109538" y="199231"/>
                    <a:pt x="109538" y="195263"/>
                  </a:cubicBezTo>
                  <a:cubicBezTo>
                    <a:pt x="109538" y="191294"/>
                    <a:pt x="113396" y="187325"/>
                    <a:pt x="117254" y="187325"/>
                  </a:cubicBezTo>
                  <a:close/>
                  <a:moveTo>
                    <a:pt x="91953" y="161925"/>
                  </a:moveTo>
                  <a:cubicBezTo>
                    <a:pt x="91953" y="161925"/>
                    <a:pt x="91953" y="161925"/>
                    <a:pt x="230025" y="161925"/>
                  </a:cubicBezTo>
                  <a:cubicBezTo>
                    <a:pt x="233933" y="161925"/>
                    <a:pt x="236538" y="164523"/>
                    <a:pt x="236538" y="168420"/>
                  </a:cubicBezTo>
                  <a:cubicBezTo>
                    <a:pt x="236538" y="172317"/>
                    <a:pt x="233933" y="176213"/>
                    <a:pt x="230025" y="176213"/>
                  </a:cubicBezTo>
                  <a:cubicBezTo>
                    <a:pt x="230025" y="176213"/>
                    <a:pt x="230025" y="176213"/>
                    <a:pt x="91953" y="176213"/>
                  </a:cubicBezTo>
                  <a:cubicBezTo>
                    <a:pt x="88045" y="176213"/>
                    <a:pt x="84138" y="172317"/>
                    <a:pt x="84138" y="168420"/>
                  </a:cubicBezTo>
                  <a:cubicBezTo>
                    <a:pt x="84138" y="164523"/>
                    <a:pt x="88045" y="161925"/>
                    <a:pt x="91953" y="161925"/>
                  </a:cubicBezTo>
                  <a:close/>
                  <a:moveTo>
                    <a:pt x="79225" y="134938"/>
                  </a:moveTo>
                  <a:cubicBezTo>
                    <a:pt x="79225" y="134938"/>
                    <a:pt x="79225" y="134938"/>
                    <a:pt x="255739" y="134938"/>
                  </a:cubicBezTo>
                  <a:cubicBezTo>
                    <a:pt x="259633" y="134938"/>
                    <a:pt x="263526" y="138907"/>
                    <a:pt x="263526" y="142876"/>
                  </a:cubicBezTo>
                  <a:cubicBezTo>
                    <a:pt x="263526" y="146844"/>
                    <a:pt x="259633" y="150813"/>
                    <a:pt x="255739" y="150813"/>
                  </a:cubicBezTo>
                  <a:cubicBezTo>
                    <a:pt x="255739" y="150813"/>
                    <a:pt x="255739" y="150813"/>
                    <a:pt x="79225" y="150813"/>
                  </a:cubicBezTo>
                  <a:cubicBezTo>
                    <a:pt x="75331" y="150813"/>
                    <a:pt x="71438" y="146844"/>
                    <a:pt x="71438" y="142876"/>
                  </a:cubicBezTo>
                  <a:cubicBezTo>
                    <a:pt x="71438" y="138907"/>
                    <a:pt x="75331" y="134938"/>
                    <a:pt x="79225" y="134938"/>
                  </a:cubicBezTo>
                  <a:close/>
                  <a:moveTo>
                    <a:pt x="284163" y="117475"/>
                  </a:moveTo>
                  <a:cubicBezTo>
                    <a:pt x="282893" y="124090"/>
                    <a:pt x="279083" y="135996"/>
                    <a:pt x="279083" y="142611"/>
                  </a:cubicBezTo>
                  <a:lnTo>
                    <a:pt x="277813" y="146579"/>
                  </a:lnTo>
                  <a:cubicBezTo>
                    <a:pt x="277813" y="146579"/>
                    <a:pt x="277813" y="146579"/>
                    <a:pt x="277813" y="147902"/>
                  </a:cubicBezTo>
                  <a:cubicBezTo>
                    <a:pt x="275273" y="147902"/>
                    <a:pt x="272733" y="147902"/>
                    <a:pt x="271463" y="149225"/>
                  </a:cubicBezTo>
                  <a:cubicBezTo>
                    <a:pt x="271463" y="143934"/>
                    <a:pt x="275273" y="132027"/>
                    <a:pt x="276543" y="126736"/>
                  </a:cubicBezTo>
                  <a:cubicBezTo>
                    <a:pt x="277813" y="122767"/>
                    <a:pt x="280353" y="118798"/>
                    <a:pt x="284163" y="117475"/>
                  </a:cubicBezTo>
                  <a:close/>
                  <a:moveTo>
                    <a:pt x="47625" y="117475"/>
                  </a:moveTo>
                  <a:cubicBezTo>
                    <a:pt x="51911" y="118798"/>
                    <a:pt x="54769" y="122767"/>
                    <a:pt x="56198" y="126736"/>
                  </a:cubicBezTo>
                  <a:cubicBezTo>
                    <a:pt x="57626" y="132027"/>
                    <a:pt x="61913" y="143934"/>
                    <a:pt x="61913" y="149225"/>
                  </a:cubicBezTo>
                  <a:cubicBezTo>
                    <a:pt x="60484" y="147902"/>
                    <a:pt x="57626" y="147902"/>
                    <a:pt x="54769" y="147902"/>
                  </a:cubicBezTo>
                  <a:cubicBezTo>
                    <a:pt x="54769" y="146579"/>
                    <a:pt x="54769" y="146579"/>
                    <a:pt x="54769" y="146579"/>
                  </a:cubicBezTo>
                  <a:cubicBezTo>
                    <a:pt x="54769" y="146579"/>
                    <a:pt x="54769" y="146579"/>
                    <a:pt x="53340" y="142611"/>
                  </a:cubicBezTo>
                  <a:cubicBezTo>
                    <a:pt x="53340" y="135996"/>
                    <a:pt x="49054" y="124090"/>
                    <a:pt x="47625" y="117475"/>
                  </a:cubicBezTo>
                  <a:close/>
                  <a:moveTo>
                    <a:pt x="300038" y="106363"/>
                  </a:moveTo>
                  <a:cubicBezTo>
                    <a:pt x="298739" y="108921"/>
                    <a:pt x="298739" y="112757"/>
                    <a:pt x="297440" y="115315"/>
                  </a:cubicBezTo>
                  <a:cubicBezTo>
                    <a:pt x="296142" y="124267"/>
                    <a:pt x="293544" y="140892"/>
                    <a:pt x="293544" y="149844"/>
                  </a:cubicBezTo>
                  <a:cubicBezTo>
                    <a:pt x="293544" y="151122"/>
                    <a:pt x="293544" y="152401"/>
                    <a:pt x="293544" y="152401"/>
                  </a:cubicBezTo>
                  <a:cubicBezTo>
                    <a:pt x="292245" y="152401"/>
                    <a:pt x="292245" y="151122"/>
                    <a:pt x="290946" y="149844"/>
                  </a:cubicBezTo>
                  <a:cubicBezTo>
                    <a:pt x="289647" y="149844"/>
                    <a:pt x="287049" y="148565"/>
                    <a:pt x="285750" y="148565"/>
                  </a:cubicBezTo>
                  <a:cubicBezTo>
                    <a:pt x="285750" y="148565"/>
                    <a:pt x="285750" y="148565"/>
                    <a:pt x="285750" y="147286"/>
                  </a:cubicBezTo>
                  <a:cubicBezTo>
                    <a:pt x="287049" y="139613"/>
                    <a:pt x="289647" y="122988"/>
                    <a:pt x="292245" y="115315"/>
                  </a:cubicBezTo>
                  <a:cubicBezTo>
                    <a:pt x="293544" y="110200"/>
                    <a:pt x="296142" y="107642"/>
                    <a:pt x="300038" y="106363"/>
                  </a:cubicBezTo>
                  <a:close/>
                  <a:moveTo>
                    <a:pt x="31750" y="106363"/>
                  </a:moveTo>
                  <a:cubicBezTo>
                    <a:pt x="35646" y="107642"/>
                    <a:pt x="38244" y="110200"/>
                    <a:pt x="39543" y="115315"/>
                  </a:cubicBezTo>
                  <a:cubicBezTo>
                    <a:pt x="42141" y="122988"/>
                    <a:pt x="44739" y="139613"/>
                    <a:pt x="46038" y="148565"/>
                  </a:cubicBezTo>
                  <a:cubicBezTo>
                    <a:pt x="44739" y="148565"/>
                    <a:pt x="43440" y="149844"/>
                    <a:pt x="40842" y="149844"/>
                  </a:cubicBezTo>
                  <a:cubicBezTo>
                    <a:pt x="39543" y="151122"/>
                    <a:pt x="39543" y="152401"/>
                    <a:pt x="38244" y="152401"/>
                  </a:cubicBezTo>
                  <a:cubicBezTo>
                    <a:pt x="38244" y="152401"/>
                    <a:pt x="38244" y="151122"/>
                    <a:pt x="38244" y="149844"/>
                  </a:cubicBezTo>
                  <a:cubicBezTo>
                    <a:pt x="38244" y="140892"/>
                    <a:pt x="35646" y="124267"/>
                    <a:pt x="34348" y="115315"/>
                  </a:cubicBezTo>
                  <a:cubicBezTo>
                    <a:pt x="33049" y="112757"/>
                    <a:pt x="33049" y="108921"/>
                    <a:pt x="31750" y="106363"/>
                  </a:cubicBezTo>
                  <a:close/>
                  <a:moveTo>
                    <a:pt x="3900" y="100704"/>
                  </a:moveTo>
                  <a:cubicBezTo>
                    <a:pt x="7801" y="96838"/>
                    <a:pt x="14302" y="96838"/>
                    <a:pt x="19503" y="100704"/>
                  </a:cubicBezTo>
                  <a:cubicBezTo>
                    <a:pt x="22104" y="104570"/>
                    <a:pt x="23404" y="116168"/>
                    <a:pt x="24704" y="118746"/>
                  </a:cubicBezTo>
                  <a:cubicBezTo>
                    <a:pt x="26005" y="130344"/>
                    <a:pt x="27305" y="145808"/>
                    <a:pt x="28605" y="156117"/>
                  </a:cubicBezTo>
                  <a:cubicBezTo>
                    <a:pt x="28605" y="157406"/>
                    <a:pt x="28605" y="158695"/>
                    <a:pt x="28605" y="158695"/>
                  </a:cubicBezTo>
                  <a:cubicBezTo>
                    <a:pt x="28605" y="163849"/>
                    <a:pt x="29905" y="169004"/>
                    <a:pt x="31205" y="172870"/>
                  </a:cubicBezTo>
                  <a:cubicBezTo>
                    <a:pt x="42908" y="197355"/>
                    <a:pt x="65012" y="226995"/>
                    <a:pt x="65012" y="226995"/>
                  </a:cubicBezTo>
                  <a:cubicBezTo>
                    <a:pt x="66312" y="229572"/>
                    <a:pt x="66312" y="229572"/>
                    <a:pt x="66312" y="229572"/>
                  </a:cubicBezTo>
                  <a:cubicBezTo>
                    <a:pt x="67612" y="230861"/>
                    <a:pt x="68912" y="230861"/>
                    <a:pt x="71513" y="229572"/>
                  </a:cubicBezTo>
                  <a:cubicBezTo>
                    <a:pt x="72813" y="229572"/>
                    <a:pt x="72813" y="226995"/>
                    <a:pt x="71513" y="225706"/>
                  </a:cubicBezTo>
                  <a:cubicBezTo>
                    <a:pt x="42908" y="178025"/>
                    <a:pt x="42908" y="178025"/>
                    <a:pt x="42908" y="178025"/>
                  </a:cubicBezTo>
                  <a:cubicBezTo>
                    <a:pt x="39007" y="172870"/>
                    <a:pt x="41607" y="165138"/>
                    <a:pt x="46808" y="161272"/>
                  </a:cubicBezTo>
                  <a:cubicBezTo>
                    <a:pt x="52009" y="157406"/>
                    <a:pt x="59811" y="159983"/>
                    <a:pt x="63711" y="165138"/>
                  </a:cubicBezTo>
                  <a:cubicBezTo>
                    <a:pt x="94917" y="203798"/>
                    <a:pt x="94917" y="203798"/>
                    <a:pt x="94917" y="203798"/>
                  </a:cubicBezTo>
                  <a:cubicBezTo>
                    <a:pt x="96217" y="206376"/>
                    <a:pt x="100118" y="210242"/>
                    <a:pt x="102719" y="212819"/>
                  </a:cubicBezTo>
                  <a:cubicBezTo>
                    <a:pt x="130024" y="232149"/>
                    <a:pt x="133924" y="252768"/>
                    <a:pt x="136525" y="263078"/>
                  </a:cubicBezTo>
                  <a:cubicBezTo>
                    <a:pt x="136525" y="263078"/>
                    <a:pt x="136525" y="264366"/>
                    <a:pt x="136525" y="268232"/>
                  </a:cubicBezTo>
                  <a:cubicBezTo>
                    <a:pt x="136525" y="270810"/>
                    <a:pt x="136525" y="274676"/>
                    <a:pt x="136525" y="277253"/>
                  </a:cubicBezTo>
                  <a:cubicBezTo>
                    <a:pt x="135225" y="310759"/>
                    <a:pt x="135225" y="310759"/>
                    <a:pt x="135225" y="310759"/>
                  </a:cubicBezTo>
                  <a:cubicBezTo>
                    <a:pt x="135225" y="313336"/>
                    <a:pt x="132624" y="315913"/>
                    <a:pt x="130024" y="315913"/>
                  </a:cubicBezTo>
                  <a:cubicBezTo>
                    <a:pt x="78014" y="314625"/>
                    <a:pt x="78014" y="314625"/>
                    <a:pt x="78014" y="314625"/>
                  </a:cubicBezTo>
                  <a:cubicBezTo>
                    <a:pt x="75414" y="314625"/>
                    <a:pt x="74113" y="313336"/>
                    <a:pt x="74113" y="310759"/>
                  </a:cubicBezTo>
                  <a:cubicBezTo>
                    <a:pt x="72813" y="283696"/>
                    <a:pt x="72813" y="283696"/>
                    <a:pt x="72813" y="283696"/>
                  </a:cubicBezTo>
                  <a:cubicBezTo>
                    <a:pt x="23404" y="224417"/>
                    <a:pt x="23404" y="224417"/>
                    <a:pt x="23404" y="224417"/>
                  </a:cubicBezTo>
                  <a:cubicBezTo>
                    <a:pt x="15603" y="216685"/>
                    <a:pt x="10402" y="207664"/>
                    <a:pt x="9101" y="197355"/>
                  </a:cubicBezTo>
                  <a:cubicBezTo>
                    <a:pt x="9101" y="194778"/>
                    <a:pt x="9101" y="194778"/>
                    <a:pt x="9101" y="194778"/>
                  </a:cubicBezTo>
                  <a:cubicBezTo>
                    <a:pt x="0" y="111014"/>
                    <a:pt x="0" y="111014"/>
                    <a:pt x="0" y="111014"/>
                  </a:cubicBezTo>
                  <a:cubicBezTo>
                    <a:pt x="0" y="107148"/>
                    <a:pt x="1300" y="103282"/>
                    <a:pt x="3900" y="100704"/>
                  </a:cubicBezTo>
                  <a:close/>
                  <a:moveTo>
                    <a:pt x="312285" y="100699"/>
                  </a:moveTo>
                  <a:cubicBezTo>
                    <a:pt x="317486" y="96838"/>
                    <a:pt x="323987" y="96838"/>
                    <a:pt x="327888" y="100699"/>
                  </a:cubicBezTo>
                  <a:cubicBezTo>
                    <a:pt x="330488" y="103273"/>
                    <a:pt x="331788" y="107134"/>
                    <a:pt x="331788" y="110994"/>
                  </a:cubicBezTo>
                  <a:cubicBezTo>
                    <a:pt x="331788" y="110994"/>
                    <a:pt x="331788" y="110994"/>
                    <a:pt x="322687" y="194644"/>
                  </a:cubicBezTo>
                  <a:cubicBezTo>
                    <a:pt x="322687" y="194644"/>
                    <a:pt x="322687" y="194644"/>
                    <a:pt x="322687" y="197217"/>
                  </a:cubicBezTo>
                  <a:cubicBezTo>
                    <a:pt x="321386" y="207513"/>
                    <a:pt x="316185" y="216521"/>
                    <a:pt x="308384" y="224242"/>
                  </a:cubicBezTo>
                  <a:cubicBezTo>
                    <a:pt x="308384" y="224242"/>
                    <a:pt x="308384" y="224242"/>
                    <a:pt x="258975" y="283440"/>
                  </a:cubicBezTo>
                  <a:cubicBezTo>
                    <a:pt x="258975" y="283440"/>
                    <a:pt x="258975" y="283440"/>
                    <a:pt x="257675" y="310466"/>
                  </a:cubicBezTo>
                  <a:cubicBezTo>
                    <a:pt x="257675" y="313039"/>
                    <a:pt x="256374" y="314326"/>
                    <a:pt x="253774" y="314326"/>
                  </a:cubicBezTo>
                  <a:cubicBezTo>
                    <a:pt x="253774" y="314326"/>
                    <a:pt x="253774" y="314326"/>
                    <a:pt x="201764" y="314326"/>
                  </a:cubicBezTo>
                  <a:cubicBezTo>
                    <a:pt x="199164" y="314326"/>
                    <a:pt x="196563" y="313039"/>
                    <a:pt x="196563" y="310466"/>
                  </a:cubicBezTo>
                  <a:cubicBezTo>
                    <a:pt x="196563" y="310466"/>
                    <a:pt x="196563" y="310466"/>
                    <a:pt x="195263" y="277006"/>
                  </a:cubicBezTo>
                  <a:cubicBezTo>
                    <a:pt x="195263" y="274432"/>
                    <a:pt x="195263" y="270571"/>
                    <a:pt x="195263" y="267997"/>
                  </a:cubicBezTo>
                  <a:cubicBezTo>
                    <a:pt x="195263" y="264137"/>
                    <a:pt x="195263" y="262850"/>
                    <a:pt x="195263" y="262850"/>
                  </a:cubicBezTo>
                  <a:cubicBezTo>
                    <a:pt x="197864" y="252555"/>
                    <a:pt x="201764" y="231964"/>
                    <a:pt x="229069" y="212660"/>
                  </a:cubicBezTo>
                  <a:cubicBezTo>
                    <a:pt x="231670" y="210086"/>
                    <a:pt x="235571" y="206226"/>
                    <a:pt x="236871" y="203652"/>
                  </a:cubicBezTo>
                  <a:cubicBezTo>
                    <a:pt x="236871" y="203652"/>
                    <a:pt x="236871" y="203652"/>
                    <a:pt x="268077" y="165045"/>
                  </a:cubicBezTo>
                  <a:cubicBezTo>
                    <a:pt x="271977" y="159897"/>
                    <a:pt x="279779" y="157323"/>
                    <a:pt x="284980" y="161184"/>
                  </a:cubicBezTo>
                  <a:cubicBezTo>
                    <a:pt x="290181" y="165045"/>
                    <a:pt x="292781" y="172766"/>
                    <a:pt x="288880" y="177914"/>
                  </a:cubicBezTo>
                  <a:cubicBezTo>
                    <a:pt x="288880" y="177914"/>
                    <a:pt x="288880" y="177914"/>
                    <a:pt x="260275" y="225529"/>
                  </a:cubicBezTo>
                  <a:cubicBezTo>
                    <a:pt x="258975" y="226816"/>
                    <a:pt x="258975" y="229390"/>
                    <a:pt x="260275" y="229390"/>
                  </a:cubicBezTo>
                  <a:cubicBezTo>
                    <a:pt x="262876" y="230677"/>
                    <a:pt x="264176" y="230677"/>
                    <a:pt x="265476" y="229390"/>
                  </a:cubicBezTo>
                  <a:cubicBezTo>
                    <a:pt x="265476" y="229390"/>
                    <a:pt x="265476" y="229390"/>
                    <a:pt x="266776" y="226816"/>
                  </a:cubicBezTo>
                  <a:cubicBezTo>
                    <a:pt x="266776" y="226816"/>
                    <a:pt x="288880" y="197217"/>
                    <a:pt x="300583" y="172766"/>
                  </a:cubicBezTo>
                  <a:cubicBezTo>
                    <a:pt x="301883" y="168905"/>
                    <a:pt x="303183" y="163758"/>
                    <a:pt x="303183" y="158610"/>
                  </a:cubicBezTo>
                  <a:cubicBezTo>
                    <a:pt x="303183" y="158610"/>
                    <a:pt x="303183" y="157323"/>
                    <a:pt x="303183" y="156036"/>
                  </a:cubicBezTo>
                  <a:cubicBezTo>
                    <a:pt x="304483" y="145741"/>
                    <a:pt x="305783" y="130298"/>
                    <a:pt x="307084" y="118716"/>
                  </a:cubicBezTo>
                  <a:cubicBezTo>
                    <a:pt x="308384" y="116142"/>
                    <a:pt x="309684" y="104560"/>
                    <a:pt x="312285" y="100699"/>
                  </a:cubicBezTo>
                  <a:close/>
                  <a:moveTo>
                    <a:pt x="219869" y="52388"/>
                  </a:moveTo>
                  <a:cubicBezTo>
                    <a:pt x="225568" y="52388"/>
                    <a:pt x="230188" y="57008"/>
                    <a:pt x="230188" y="62707"/>
                  </a:cubicBezTo>
                  <a:cubicBezTo>
                    <a:pt x="230188" y="68406"/>
                    <a:pt x="225568" y="73026"/>
                    <a:pt x="219869" y="73026"/>
                  </a:cubicBezTo>
                  <a:cubicBezTo>
                    <a:pt x="214170" y="73026"/>
                    <a:pt x="209550" y="68406"/>
                    <a:pt x="209550" y="62707"/>
                  </a:cubicBezTo>
                  <a:cubicBezTo>
                    <a:pt x="209550" y="57008"/>
                    <a:pt x="214170" y="52388"/>
                    <a:pt x="219869" y="52388"/>
                  </a:cubicBezTo>
                  <a:close/>
                  <a:moveTo>
                    <a:pt x="111919" y="52388"/>
                  </a:moveTo>
                  <a:cubicBezTo>
                    <a:pt x="117618" y="52388"/>
                    <a:pt x="122238" y="57008"/>
                    <a:pt x="122238" y="62707"/>
                  </a:cubicBezTo>
                  <a:cubicBezTo>
                    <a:pt x="122238" y="68406"/>
                    <a:pt x="117618" y="73026"/>
                    <a:pt x="111919" y="73026"/>
                  </a:cubicBezTo>
                  <a:cubicBezTo>
                    <a:pt x="106220" y="73026"/>
                    <a:pt x="101600" y="68406"/>
                    <a:pt x="101600" y="62707"/>
                  </a:cubicBezTo>
                  <a:cubicBezTo>
                    <a:pt x="101600" y="57008"/>
                    <a:pt x="106220" y="52388"/>
                    <a:pt x="111919" y="52388"/>
                  </a:cubicBezTo>
                  <a:close/>
                  <a:moveTo>
                    <a:pt x="177801" y="47625"/>
                  </a:moveTo>
                  <a:lnTo>
                    <a:pt x="160338" y="63501"/>
                  </a:lnTo>
                  <a:lnTo>
                    <a:pt x="153988" y="55563"/>
                  </a:lnTo>
                  <a:lnTo>
                    <a:pt x="146050" y="63501"/>
                  </a:lnTo>
                  <a:lnTo>
                    <a:pt x="153988" y="69851"/>
                  </a:lnTo>
                  <a:lnTo>
                    <a:pt x="160338" y="77788"/>
                  </a:lnTo>
                  <a:lnTo>
                    <a:pt x="168276" y="69851"/>
                  </a:lnTo>
                  <a:lnTo>
                    <a:pt x="185738" y="53975"/>
                  </a:lnTo>
                  <a:close/>
                  <a:moveTo>
                    <a:pt x="165895" y="25400"/>
                  </a:moveTo>
                  <a:cubicBezTo>
                    <a:pt x="186499" y="25400"/>
                    <a:pt x="203202" y="42103"/>
                    <a:pt x="203202" y="62707"/>
                  </a:cubicBezTo>
                  <a:cubicBezTo>
                    <a:pt x="203202" y="83311"/>
                    <a:pt x="186499" y="100014"/>
                    <a:pt x="165895" y="100014"/>
                  </a:cubicBezTo>
                  <a:cubicBezTo>
                    <a:pt x="145291" y="100014"/>
                    <a:pt x="128588" y="83311"/>
                    <a:pt x="128588" y="62707"/>
                  </a:cubicBezTo>
                  <a:cubicBezTo>
                    <a:pt x="128588" y="42103"/>
                    <a:pt x="145291" y="25400"/>
                    <a:pt x="165895" y="25400"/>
                  </a:cubicBezTo>
                  <a:close/>
                  <a:moveTo>
                    <a:pt x="101966" y="15875"/>
                  </a:moveTo>
                  <a:cubicBezTo>
                    <a:pt x="103261" y="17176"/>
                    <a:pt x="103261" y="17176"/>
                    <a:pt x="103261" y="18477"/>
                  </a:cubicBezTo>
                  <a:cubicBezTo>
                    <a:pt x="103261" y="28884"/>
                    <a:pt x="95494" y="36689"/>
                    <a:pt x="85139" y="36689"/>
                  </a:cubicBezTo>
                  <a:cubicBezTo>
                    <a:pt x="83844" y="36689"/>
                    <a:pt x="83844" y="36689"/>
                    <a:pt x="82550" y="35388"/>
                  </a:cubicBezTo>
                  <a:cubicBezTo>
                    <a:pt x="82550" y="88724"/>
                    <a:pt x="82550" y="88724"/>
                    <a:pt x="82550" y="88724"/>
                  </a:cubicBezTo>
                  <a:cubicBezTo>
                    <a:pt x="83844" y="88724"/>
                    <a:pt x="83844" y="88724"/>
                    <a:pt x="85139" y="88724"/>
                  </a:cubicBezTo>
                  <a:cubicBezTo>
                    <a:pt x="95494" y="88724"/>
                    <a:pt x="103261" y="96529"/>
                    <a:pt x="103261" y="105636"/>
                  </a:cubicBezTo>
                  <a:cubicBezTo>
                    <a:pt x="103261" y="106936"/>
                    <a:pt x="101966" y="108237"/>
                    <a:pt x="101966" y="109538"/>
                  </a:cubicBezTo>
                  <a:cubicBezTo>
                    <a:pt x="228820" y="109538"/>
                    <a:pt x="228820" y="109538"/>
                    <a:pt x="228820" y="109538"/>
                  </a:cubicBezTo>
                  <a:cubicBezTo>
                    <a:pt x="228820" y="108237"/>
                    <a:pt x="228820" y="108237"/>
                    <a:pt x="228820" y="106936"/>
                  </a:cubicBezTo>
                  <a:cubicBezTo>
                    <a:pt x="228820" y="97830"/>
                    <a:pt x="236587" y="90025"/>
                    <a:pt x="246942" y="90025"/>
                  </a:cubicBezTo>
                  <a:cubicBezTo>
                    <a:pt x="248236" y="90025"/>
                    <a:pt x="249531" y="90025"/>
                    <a:pt x="250825" y="90025"/>
                  </a:cubicBezTo>
                  <a:cubicBezTo>
                    <a:pt x="250825" y="36689"/>
                    <a:pt x="250825" y="36689"/>
                    <a:pt x="250825" y="36689"/>
                  </a:cubicBezTo>
                  <a:cubicBezTo>
                    <a:pt x="249531" y="36689"/>
                    <a:pt x="248236" y="36689"/>
                    <a:pt x="246942" y="36689"/>
                  </a:cubicBezTo>
                  <a:cubicBezTo>
                    <a:pt x="236587" y="36689"/>
                    <a:pt x="228820" y="28884"/>
                    <a:pt x="228820" y="19777"/>
                  </a:cubicBezTo>
                  <a:cubicBezTo>
                    <a:pt x="228820" y="18477"/>
                    <a:pt x="230114" y="17176"/>
                    <a:pt x="230114" y="15875"/>
                  </a:cubicBezTo>
                  <a:cubicBezTo>
                    <a:pt x="101966" y="15875"/>
                    <a:pt x="101966" y="15875"/>
                    <a:pt x="101966" y="15875"/>
                  </a:cubicBezTo>
                  <a:close/>
                  <a:moveTo>
                    <a:pt x="85099" y="0"/>
                  </a:moveTo>
                  <a:cubicBezTo>
                    <a:pt x="248277" y="0"/>
                    <a:pt x="248277" y="0"/>
                    <a:pt x="248277" y="0"/>
                  </a:cubicBezTo>
                  <a:cubicBezTo>
                    <a:pt x="257343" y="0"/>
                    <a:pt x="265113" y="7820"/>
                    <a:pt x="265113" y="18248"/>
                  </a:cubicBezTo>
                  <a:lnTo>
                    <a:pt x="265113" y="106881"/>
                  </a:lnTo>
                  <a:cubicBezTo>
                    <a:pt x="265113" y="116005"/>
                    <a:pt x="258638" y="123825"/>
                    <a:pt x="248277" y="123825"/>
                  </a:cubicBezTo>
                  <a:cubicBezTo>
                    <a:pt x="85099" y="123825"/>
                    <a:pt x="85099" y="123825"/>
                    <a:pt x="85099" y="123825"/>
                  </a:cubicBezTo>
                  <a:cubicBezTo>
                    <a:pt x="76033" y="123825"/>
                    <a:pt x="68263" y="116005"/>
                    <a:pt x="68263" y="106881"/>
                  </a:cubicBezTo>
                  <a:cubicBezTo>
                    <a:pt x="68263" y="18248"/>
                    <a:pt x="68263" y="18248"/>
                    <a:pt x="68263" y="18248"/>
                  </a:cubicBezTo>
                  <a:cubicBezTo>
                    <a:pt x="68263" y="7820"/>
                    <a:pt x="74738" y="0"/>
                    <a:pt x="85099" y="0"/>
                  </a:cubicBezTo>
                  <a:close/>
                </a:path>
              </a:pathLst>
            </a:custGeom>
            <a:solidFill>
              <a:schemeClr val="accent2"/>
            </a:solidFill>
            <a:ln>
              <a:noFill/>
            </a:ln>
          </p:spPr>
          <p:txBody>
            <a:bodyPr anchor="ctr"/>
            <a:lstStyle/>
            <a:p>
              <a:pPr algn="ctr"/>
              <a:endParaRPr>
                <a:solidFill>
                  <a:schemeClr val="bg1">
                    <a:lumMod val="50000"/>
                  </a:schemeClr>
                </a:solidFill>
                <a:latin typeface="微软雅黑" panose="020B0503020204020204" pitchFamily="34" charset="-122"/>
                <a:ea typeface="微软雅黑" panose="020B0503020204020204" pitchFamily="34" charset="-122"/>
              </a:endParaRPr>
            </a:p>
          </p:txBody>
        </p:sp>
      </p:grpSp>
      <p:grpSp>
        <p:nvGrpSpPr>
          <p:cNvPr id="64" name="组合 63"/>
          <p:cNvGrpSpPr/>
          <p:nvPr/>
        </p:nvGrpSpPr>
        <p:grpSpPr>
          <a:xfrm>
            <a:off x="1011441" y="3218133"/>
            <a:ext cx="3621890" cy="784194"/>
            <a:chOff x="1011441" y="3218133"/>
            <a:chExt cx="3621890" cy="784194"/>
          </a:xfrm>
        </p:grpSpPr>
        <p:grpSp>
          <p:nvGrpSpPr>
            <p:cNvPr id="8" name="组合 7"/>
            <p:cNvGrpSpPr/>
            <p:nvPr/>
          </p:nvGrpSpPr>
          <p:grpSpPr>
            <a:xfrm>
              <a:off x="1542054" y="3218133"/>
              <a:ext cx="3091277" cy="784194"/>
              <a:chOff x="1644321" y="4351313"/>
              <a:chExt cx="4109786" cy="1042569"/>
            </a:xfrm>
          </p:grpSpPr>
          <p:sp>
            <p:nvSpPr>
              <p:cNvPr id="12" name="文本框 61"/>
              <p:cNvSpPr txBox="1"/>
              <p:nvPr/>
            </p:nvSpPr>
            <p:spPr>
              <a:xfrm>
                <a:off x="1644321" y="4351313"/>
                <a:ext cx="4109786" cy="369332"/>
              </a:xfrm>
              <a:prstGeom prst="rect">
                <a:avLst/>
              </a:prstGeom>
              <a:noFill/>
            </p:spPr>
            <p:txBody>
              <a:bodyPr wrap="none" anchor="b" anchorCtr="0">
                <a:normAutofit fontScale="92500" lnSpcReduction="10000"/>
              </a:bodyPr>
              <a:lstStyle/>
              <a:p>
                <a:r>
                  <a:rPr lang="zh-CN" altLang="en-US" sz="1400" b="1">
                    <a:solidFill>
                      <a:schemeClr val="bg1">
                        <a:lumMod val="50000"/>
                      </a:schemeClr>
                    </a:solidFill>
                    <a:latin typeface="微软雅黑" panose="020B0503020204020204" pitchFamily="34" charset="-122"/>
                    <a:ea typeface="微软雅黑" panose="020B0503020204020204" pitchFamily="34" charset="-122"/>
                  </a:rPr>
                  <a:t>标题文本预设</a:t>
                </a:r>
              </a:p>
            </p:txBody>
          </p:sp>
          <p:sp>
            <p:nvSpPr>
              <p:cNvPr id="13" name="文本框 62"/>
              <p:cNvSpPr txBox="1"/>
              <p:nvPr/>
            </p:nvSpPr>
            <p:spPr>
              <a:xfrm>
                <a:off x="1644321" y="4653646"/>
                <a:ext cx="4109786" cy="740236"/>
              </a:xfrm>
              <a:prstGeom prst="rect">
                <a:avLst/>
              </a:prstGeom>
              <a:noFill/>
            </p:spPr>
            <p:txBody>
              <a:bodyPr wrap="square">
                <a:normAutofit fontScale="85000" lnSpcReduction="10000"/>
              </a:bodyPr>
              <a:lstStyle/>
              <a:p>
                <a:pPr>
                  <a:lnSpc>
                    <a:spcPct val="120000"/>
                  </a:lnSpc>
                </a:pPr>
                <a:r>
                  <a:rPr lang="zh-CN" altLang="en-US" sz="1100">
                    <a:solidFill>
                      <a:schemeClr val="bg1">
                        <a:lumMod val="50000"/>
                      </a:schemeClr>
                    </a:solidFill>
                    <a:latin typeface="微软雅黑" panose="020B0503020204020204" pitchFamily="34" charset="-122"/>
                    <a:ea typeface="微软雅黑" panose="020B0503020204020204" pitchFamily="34" charset="-122"/>
                  </a:rPr>
                  <a:t>此部分内容作为文字排版占位显示（建议使用主题字体）</a:t>
                </a:r>
                <a:br>
                  <a:rPr lang="zh-CN" altLang="en-US" sz="1100">
                    <a:solidFill>
                      <a:schemeClr val="bg1">
                        <a:lumMod val="50000"/>
                      </a:schemeClr>
                    </a:solidFill>
                    <a:latin typeface="微软雅黑" panose="020B0503020204020204" pitchFamily="34" charset="-122"/>
                    <a:ea typeface="微软雅黑" panose="020B0503020204020204" pitchFamily="34" charset="-122"/>
                  </a:rPr>
                </a:br>
                <a:r>
                  <a:rPr lang="zh-CN" altLang="en-US" sz="1100">
                    <a:solidFill>
                      <a:schemeClr val="bg1">
                        <a:lumMod val="50000"/>
                      </a:schemeClr>
                    </a:solidFill>
                    <a:latin typeface="微软雅黑" panose="020B0503020204020204" pitchFamily="34" charset="-122"/>
                    <a:ea typeface="微软雅黑" panose="020B0503020204020204" pitchFamily="34" charset="-122"/>
                  </a:rPr>
                  <a:t>如需更改请在（设置形状格式）菜单下（文本选项）中调整</a:t>
                </a:r>
              </a:p>
            </p:txBody>
          </p:sp>
        </p:grpSp>
        <p:sp>
          <p:nvSpPr>
            <p:cNvPr id="11" name="任意多边形: 形状 10"/>
            <p:cNvSpPr/>
            <p:nvPr/>
          </p:nvSpPr>
          <p:spPr bwMode="auto">
            <a:xfrm>
              <a:off x="1011441" y="3359666"/>
              <a:ext cx="426928" cy="326710"/>
            </a:xfrm>
            <a:custGeom>
              <a:avLst/>
              <a:gdLst>
                <a:gd name="connsiteX0" fmla="*/ 31750 w 338138"/>
                <a:gd name="connsiteY0" fmla="*/ 200025 h 258763"/>
                <a:gd name="connsiteX1" fmla="*/ 31750 w 338138"/>
                <a:gd name="connsiteY1" fmla="*/ 227013 h 258763"/>
                <a:gd name="connsiteX2" fmla="*/ 306388 w 338138"/>
                <a:gd name="connsiteY2" fmla="*/ 227013 h 258763"/>
                <a:gd name="connsiteX3" fmla="*/ 306388 w 338138"/>
                <a:gd name="connsiteY3" fmla="*/ 200025 h 258763"/>
                <a:gd name="connsiteX4" fmla="*/ 255588 w 338138"/>
                <a:gd name="connsiteY4" fmla="*/ 85725 h 258763"/>
                <a:gd name="connsiteX5" fmla="*/ 271463 w 338138"/>
                <a:gd name="connsiteY5" fmla="*/ 100013 h 258763"/>
                <a:gd name="connsiteX6" fmla="*/ 255588 w 338138"/>
                <a:gd name="connsiteY6" fmla="*/ 114301 h 258763"/>
                <a:gd name="connsiteX7" fmla="*/ 239713 w 338138"/>
                <a:gd name="connsiteY7" fmla="*/ 100013 h 258763"/>
                <a:gd name="connsiteX8" fmla="*/ 255588 w 338138"/>
                <a:gd name="connsiteY8" fmla="*/ 85725 h 258763"/>
                <a:gd name="connsiteX9" fmla="*/ 83345 w 338138"/>
                <a:gd name="connsiteY9" fmla="*/ 85725 h 258763"/>
                <a:gd name="connsiteX10" fmla="*/ 98427 w 338138"/>
                <a:gd name="connsiteY10" fmla="*/ 100013 h 258763"/>
                <a:gd name="connsiteX11" fmla="*/ 83345 w 338138"/>
                <a:gd name="connsiteY11" fmla="*/ 114301 h 258763"/>
                <a:gd name="connsiteX12" fmla="*/ 68263 w 338138"/>
                <a:gd name="connsiteY12" fmla="*/ 100013 h 258763"/>
                <a:gd name="connsiteX13" fmla="*/ 83345 w 338138"/>
                <a:gd name="connsiteY13" fmla="*/ 85725 h 258763"/>
                <a:gd name="connsiteX14" fmla="*/ 144035 w 338138"/>
                <a:gd name="connsiteY14" fmla="*/ 46037 h 258763"/>
                <a:gd name="connsiteX15" fmla="*/ 159846 w 338138"/>
                <a:gd name="connsiteY15" fmla="*/ 63151 h 258763"/>
                <a:gd name="connsiteX16" fmla="*/ 159846 w 338138"/>
                <a:gd name="connsiteY16" fmla="*/ 84214 h 258763"/>
                <a:gd name="connsiteX17" fmla="*/ 178293 w 338138"/>
                <a:gd name="connsiteY17" fmla="*/ 84214 h 258763"/>
                <a:gd name="connsiteX18" fmla="*/ 178293 w 338138"/>
                <a:gd name="connsiteY18" fmla="*/ 63151 h 258763"/>
                <a:gd name="connsiteX19" fmla="*/ 194105 w 338138"/>
                <a:gd name="connsiteY19" fmla="*/ 46037 h 258763"/>
                <a:gd name="connsiteX20" fmla="*/ 209916 w 338138"/>
                <a:gd name="connsiteY20" fmla="*/ 63151 h 258763"/>
                <a:gd name="connsiteX21" fmla="*/ 209916 w 338138"/>
                <a:gd name="connsiteY21" fmla="*/ 84214 h 258763"/>
                <a:gd name="connsiteX22" fmla="*/ 219140 w 338138"/>
                <a:gd name="connsiteY22" fmla="*/ 84214 h 258763"/>
                <a:gd name="connsiteX23" fmla="*/ 234951 w 338138"/>
                <a:gd name="connsiteY23" fmla="*/ 100012 h 258763"/>
                <a:gd name="connsiteX24" fmla="*/ 219140 w 338138"/>
                <a:gd name="connsiteY24" fmla="*/ 115810 h 258763"/>
                <a:gd name="connsiteX25" fmla="*/ 209916 w 338138"/>
                <a:gd name="connsiteY25" fmla="*/ 115810 h 258763"/>
                <a:gd name="connsiteX26" fmla="*/ 209916 w 338138"/>
                <a:gd name="connsiteY26" fmla="*/ 138189 h 258763"/>
                <a:gd name="connsiteX27" fmla="*/ 194105 w 338138"/>
                <a:gd name="connsiteY27" fmla="*/ 153987 h 258763"/>
                <a:gd name="connsiteX28" fmla="*/ 178293 w 338138"/>
                <a:gd name="connsiteY28" fmla="*/ 138189 h 258763"/>
                <a:gd name="connsiteX29" fmla="*/ 178293 w 338138"/>
                <a:gd name="connsiteY29" fmla="*/ 115810 h 258763"/>
                <a:gd name="connsiteX30" fmla="*/ 159846 w 338138"/>
                <a:gd name="connsiteY30" fmla="*/ 115810 h 258763"/>
                <a:gd name="connsiteX31" fmla="*/ 159846 w 338138"/>
                <a:gd name="connsiteY31" fmla="*/ 138189 h 258763"/>
                <a:gd name="connsiteX32" fmla="*/ 144035 w 338138"/>
                <a:gd name="connsiteY32" fmla="*/ 153987 h 258763"/>
                <a:gd name="connsiteX33" fmla="*/ 128223 w 338138"/>
                <a:gd name="connsiteY33" fmla="*/ 138189 h 258763"/>
                <a:gd name="connsiteX34" fmla="*/ 128223 w 338138"/>
                <a:gd name="connsiteY34" fmla="*/ 115810 h 258763"/>
                <a:gd name="connsiteX35" fmla="*/ 119000 w 338138"/>
                <a:gd name="connsiteY35" fmla="*/ 115810 h 258763"/>
                <a:gd name="connsiteX36" fmla="*/ 103188 w 338138"/>
                <a:gd name="connsiteY36" fmla="*/ 100012 h 258763"/>
                <a:gd name="connsiteX37" fmla="*/ 119000 w 338138"/>
                <a:gd name="connsiteY37" fmla="*/ 84214 h 258763"/>
                <a:gd name="connsiteX38" fmla="*/ 128223 w 338138"/>
                <a:gd name="connsiteY38" fmla="*/ 84214 h 258763"/>
                <a:gd name="connsiteX39" fmla="*/ 128223 w 338138"/>
                <a:gd name="connsiteY39" fmla="*/ 63151 h 258763"/>
                <a:gd name="connsiteX40" fmla="*/ 144035 w 338138"/>
                <a:gd name="connsiteY40" fmla="*/ 46037 h 258763"/>
                <a:gd name="connsiteX41" fmla="*/ 61913 w 338138"/>
                <a:gd name="connsiteY41" fmla="*/ 31750 h 258763"/>
                <a:gd name="connsiteX42" fmla="*/ 61913 w 338138"/>
                <a:gd name="connsiteY42" fmla="*/ 166688 h 258763"/>
                <a:gd name="connsiteX43" fmla="*/ 277813 w 338138"/>
                <a:gd name="connsiteY43" fmla="*/ 166688 h 258763"/>
                <a:gd name="connsiteX44" fmla="*/ 277813 w 338138"/>
                <a:gd name="connsiteY44" fmla="*/ 31750 h 258763"/>
                <a:gd name="connsiteX45" fmla="*/ 44909 w 338138"/>
                <a:gd name="connsiteY45" fmla="*/ 0 h 258763"/>
                <a:gd name="connsiteX46" fmla="*/ 293229 w 338138"/>
                <a:gd name="connsiteY46" fmla="*/ 0 h 258763"/>
                <a:gd name="connsiteX47" fmla="*/ 310400 w 338138"/>
                <a:gd name="connsiteY47" fmla="*/ 15843 h 258763"/>
                <a:gd name="connsiteX48" fmla="*/ 310400 w 338138"/>
                <a:gd name="connsiteY48" fmla="*/ 166348 h 258763"/>
                <a:gd name="connsiteX49" fmla="*/ 322288 w 338138"/>
                <a:gd name="connsiteY49" fmla="*/ 166348 h 258763"/>
                <a:gd name="connsiteX50" fmla="*/ 338138 w 338138"/>
                <a:gd name="connsiteY50" fmla="*/ 182190 h 258763"/>
                <a:gd name="connsiteX51" fmla="*/ 338138 w 338138"/>
                <a:gd name="connsiteY51" fmla="*/ 242920 h 258763"/>
                <a:gd name="connsiteX52" fmla="*/ 322288 w 338138"/>
                <a:gd name="connsiteY52" fmla="*/ 258763 h 258763"/>
                <a:gd name="connsiteX53" fmla="*/ 15850 w 338138"/>
                <a:gd name="connsiteY53" fmla="*/ 258763 h 258763"/>
                <a:gd name="connsiteX54" fmla="*/ 0 w 338138"/>
                <a:gd name="connsiteY54" fmla="*/ 242920 h 258763"/>
                <a:gd name="connsiteX55" fmla="*/ 0 w 338138"/>
                <a:gd name="connsiteY55" fmla="*/ 182190 h 258763"/>
                <a:gd name="connsiteX56" fmla="*/ 15850 w 338138"/>
                <a:gd name="connsiteY56" fmla="*/ 166348 h 258763"/>
                <a:gd name="connsiteX57" fmla="*/ 27738 w 338138"/>
                <a:gd name="connsiteY57" fmla="*/ 166348 h 258763"/>
                <a:gd name="connsiteX58" fmla="*/ 27738 w 338138"/>
                <a:gd name="connsiteY58" fmla="*/ 15843 h 258763"/>
                <a:gd name="connsiteX59" fmla="*/ 44909 w 338138"/>
                <a:gd name="connsiteY59" fmla="*/ 0 h 258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338138" h="258763">
                  <a:moveTo>
                    <a:pt x="31750" y="200025"/>
                  </a:moveTo>
                  <a:lnTo>
                    <a:pt x="31750" y="227013"/>
                  </a:lnTo>
                  <a:lnTo>
                    <a:pt x="306388" y="227013"/>
                  </a:lnTo>
                  <a:lnTo>
                    <a:pt x="306388" y="200025"/>
                  </a:lnTo>
                  <a:close/>
                  <a:moveTo>
                    <a:pt x="255588" y="85725"/>
                  </a:moveTo>
                  <a:cubicBezTo>
                    <a:pt x="264356" y="85725"/>
                    <a:pt x="271463" y="92122"/>
                    <a:pt x="271463" y="100013"/>
                  </a:cubicBezTo>
                  <a:cubicBezTo>
                    <a:pt x="271463" y="107904"/>
                    <a:pt x="264356" y="114301"/>
                    <a:pt x="255588" y="114301"/>
                  </a:cubicBezTo>
                  <a:cubicBezTo>
                    <a:pt x="246820" y="114301"/>
                    <a:pt x="239713" y="107904"/>
                    <a:pt x="239713" y="100013"/>
                  </a:cubicBezTo>
                  <a:cubicBezTo>
                    <a:pt x="239713" y="92122"/>
                    <a:pt x="246820" y="85725"/>
                    <a:pt x="255588" y="85725"/>
                  </a:cubicBezTo>
                  <a:close/>
                  <a:moveTo>
                    <a:pt x="83345" y="85725"/>
                  </a:moveTo>
                  <a:cubicBezTo>
                    <a:pt x="91675" y="85725"/>
                    <a:pt x="98427" y="92122"/>
                    <a:pt x="98427" y="100013"/>
                  </a:cubicBezTo>
                  <a:cubicBezTo>
                    <a:pt x="98427" y="107904"/>
                    <a:pt x="91675" y="114301"/>
                    <a:pt x="83345" y="114301"/>
                  </a:cubicBezTo>
                  <a:cubicBezTo>
                    <a:pt x="75015" y="114301"/>
                    <a:pt x="68263" y="107904"/>
                    <a:pt x="68263" y="100013"/>
                  </a:cubicBezTo>
                  <a:cubicBezTo>
                    <a:pt x="68263" y="92122"/>
                    <a:pt x="75015" y="85725"/>
                    <a:pt x="83345" y="85725"/>
                  </a:cubicBezTo>
                  <a:close/>
                  <a:moveTo>
                    <a:pt x="144035" y="46037"/>
                  </a:moveTo>
                  <a:cubicBezTo>
                    <a:pt x="153258" y="46037"/>
                    <a:pt x="159846" y="53936"/>
                    <a:pt x="159846" y="63151"/>
                  </a:cubicBezTo>
                  <a:cubicBezTo>
                    <a:pt x="159846" y="63151"/>
                    <a:pt x="159846" y="63151"/>
                    <a:pt x="159846" y="84214"/>
                  </a:cubicBezTo>
                  <a:cubicBezTo>
                    <a:pt x="159846" y="84214"/>
                    <a:pt x="159846" y="84214"/>
                    <a:pt x="178293" y="84214"/>
                  </a:cubicBezTo>
                  <a:cubicBezTo>
                    <a:pt x="178293" y="84214"/>
                    <a:pt x="178293" y="84214"/>
                    <a:pt x="178293" y="63151"/>
                  </a:cubicBezTo>
                  <a:cubicBezTo>
                    <a:pt x="178293" y="53936"/>
                    <a:pt x="184881" y="46037"/>
                    <a:pt x="194105" y="46037"/>
                  </a:cubicBezTo>
                  <a:cubicBezTo>
                    <a:pt x="203328" y="46037"/>
                    <a:pt x="209916" y="53936"/>
                    <a:pt x="209916" y="63151"/>
                  </a:cubicBezTo>
                  <a:cubicBezTo>
                    <a:pt x="209916" y="63151"/>
                    <a:pt x="209916" y="63151"/>
                    <a:pt x="209916" y="84214"/>
                  </a:cubicBezTo>
                  <a:cubicBezTo>
                    <a:pt x="209916" y="84214"/>
                    <a:pt x="209916" y="84214"/>
                    <a:pt x="219140" y="84214"/>
                  </a:cubicBezTo>
                  <a:cubicBezTo>
                    <a:pt x="228363" y="84214"/>
                    <a:pt x="234951" y="90797"/>
                    <a:pt x="234951" y="100012"/>
                  </a:cubicBezTo>
                  <a:cubicBezTo>
                    <a:pt x="234951" y="109227"/>
                    <a:pt x="228363" y="115810"/>
                    <a:pt x="219140" y="115810"/>
                  </a:cubicBezTo>
                  <a:cubicBezTo>
                    <a:pt x="219140" y="115810"/>
                    <a:pt x="219140" y="115810"/>
                    <a:pt x="209916" y="115810"/>
                  </a:cubicBezTo>
                  <a:cubicBezTo>
                    <a:pt x="209916" y="115810"/>
                    <a:pt x="209916" y="115810"/>
                    <a:pt x="209916" y="138189"/>
                  </a:cubicBezTo>
                  <a:cubicBezTo>
                    <a:pt x="209916" y="146088"/>
                    <a:pt x="203328" y="153987"/>
                    <a:pt x="194105" y="153987"/>
                  </a:cubicBezTo>
                  <a:cubicBezTo>
                    <a:pt x="184881" y="153987"/>
                    <a:pt x="178293" y="146088"/>
                    <a:pt x="178293" y="138189"/>
                  </a:cubicBezTo>
                  <a:cubicBezTo>
                    <a:pt x="178293" y="138189"/>
                    <a:pt x="178293" y="138189"/>
                    <a:pt x="178293" y="115810"/>
                  </a:cubicBezTo>
                  <a:cubicBezTo>
                    <a:pt x="178293" y="115810"/>
                    <a:pt x="178293" y="115810"/>
                    <a:pt x="159846" y="115810"/>
                  </a:cubicBezTo>
                  <a:cubicBezTo>
                    <a:pt x="159846" y="115810"/>
                    <a:pt x="159846" y="115810"/>
                    <a:pt x="159846" y="138189"/>
                  </a:cubicBezTo>
                  <a:cubicBezTo>
                    <a:pt x="159846" y="146088"/>
                    <a:pt x="153258" y="153987"/>
                    <a:pt x="144035" y="153987"/>
                  </a:cubicBezTo>
                  <a:cubicBezTo>
                    <a:pt x="134811" y="153987"/>
                    <a:pt x="128223" y="146088"/>
                    <a:pt x="128223" y="138189"/>
                  </a:cubicBezTo>
                  <a:cubicBezTo>
                    <a:pt x="128223" y="138189"/>
                    <a:pt x="128223" y="138189"/>
                    <a:pt x="128223" y="115810"/>
                  </a:cubicBezTo>
                  <a:cubicBezTo>
                    <a:pt x="128223" y="115810"/>
                    <a:pt x="128223" y="115810"/>
                    <a:pt x="119000" y="115810"/>
                  </a:cubicBezTo>
                  <a:cubicBezTo>
                    <a:pt x="109776" y="115810"/>
                    <a:pt x="103188" y="109227"/>
                    <a:pt x="103188" y="100012"/>
                  </a:cubicBezTo>
                  <a:cubicBezTo>
                    <a:pt x="103188" y="90797"/>
                    <a:pt x="109776" y="84214"/>
                    <a:pt x="119000" y="84214"/>
                  </a:cubicBezTo>
                  <a:cubicBezTo>
                    <a:pt x="119000" y="84214"/>
                    <a:pt x="119000" y="84214"/>
                    <a:pt x="128223" y="84214"/>
                  </a:cubicBezTo>
                  <a:cubicBezTo>
                    <a:pt x="128223" y="84214"/>
                    <a:pt x="128223" y="84214"/>
                    <a:pt x="128223" y="63151"/>
                  </a:cubicBezTo>
                  <a:cubicBezTo>
                    <a:pt x="128223" y="53936"/>
                    <a:pt x="134811" y="46037"/>
                    <a:pt x="144035" y="46037"/>
                  </a:cubicBezTo>
                  <a:close/>
                  <a:moveTo>
                    <a:pt x="61913" y="31750"/>
                  </a:moveTo>
                  <a:lnTo>
                    <a:pt x="61913" y="166688"/>
                  </a:lnTo>
                  <a:lnTo>
                    <a:pt x="277813" y="166688"/>
                  </a:lnTo>
                  <a:lnTo>
                    <a:pt x="277813" y="31750"/>
                  </a:lnTo>
                  <a:close/>
                  <a:moveTo>
                    <a:pt x="44909" y="0"/>
                  </a:moveTo>
                  <a:cubicBezTo>
                    <a:pt x="293229" y="0"/>
                    <a:pt x="293229" y="0"/>
                    <a:pt x="293229" y="0"/>
                  </a:cubicBezTo>
                  <a:cubicBezTo>
                    <a:pt x="302475" y="0"/>
                    <a:pt x="310400" y="6601"/>
                    <a:pt x="310400" y="15843"/>
                  </a:cubicBezTo>
                  <a:cubicBezTo>
                    <a:pt x="310400" y="166348"/>
                    <a:pt x="310400" y="166348"/>
                    <a:pt x="310400" y="166348"/>
                  </a:cubicBezTo>
                  <a:cubicBezTo>
                    <a:pt x="322288" y="166348"/>
                    <a:pt x="322288" y="166348"/>
                    <a:pt x="322288" y="166348"/>
                  </a:cubicBezTo>
                  <a:cubicBezTo>
                    <a:pt x="331534" y="166348"/>
                    <a:pt x="338138" y="174269"/>
                    <a:pt x="338138" y="182190"/>
                  </a:cubicBezTo>
                  <a:cubicBezTo>
                    <a:pt x="338138" y="242920"/>
                    <a:pt x="338138" y="242920"/>
                    <a:pt x="338138" y="242920"/>
                  </a:cubicBezTo>
                  <a:cubicBezTo>
                    <a:pt x="338138" y="252162"/>
                    <a:pt x="331534" y="258763"/>
                    <a:pt x="322288" y="258763"/>
                  </a:cubicBezTo>
                  <a:cubicBezTo>
                    <a:pt x="15850" y="258763"/>
                    <a:pt x="15850" y="258763"/>
                    <a:pt x="15850" y="258763"/>
                  </a:cubicBezTo>
                  <a:cubicBezTo>
                    <a:pt x="6604" y="258763"/>
                    <a:pt x="0" y="252162"/>
                    <a:pt x="0" y="242920"/>
                  </a:cubicBezTo>
                  <a:cubicBezTo>
                    <a:pt x="0" y="182190"/>
                    <a:pt x="0" y="182190"/>
                    <a:pt x="0" y="182190"/>
                  </a:cubicBezTo>
                  <a:cubicBezTo>
                    <a:pt x="0" y="174269"/>
                    <a:pt x="6604" y="166348"/>
                    <a:pt x="15850" y="166348"/>
                  </a:cubicBezTo>
                  <a:cubicBezTo>
                    <a:pt x="27738" y="166348"/>
                    <a:pt x="27738" y="166348"/>
                    <a:pt x="27738" y="166348"/>
                  </a:cubicBezTo>
                  <a:cubicBezTo>
                    <a:pt x="27738" y="15843"/>
                    <a:pt x="27738" y="15843"/>
                    <a:pt x="27738" y="15843"/>
                  </a:cubicBezTo>
                  <a:cubicBezTo>
                    <a:pt x="27738" y="6601"/>
                    <a:pt x="35663" y="0"/>
                    <a:pt x="44909" y="0"/>
                  </a:cubicBezTo>
                  <a:close/>
                </a:path>
              </a:pathLst>
            </a:custGeom>
            <a:solidFill>
              <a:schemeClr val="accent3"/>
            </a:solidFill>
            <a:ln>
              <a:noFill/>
            </a:ln>
          </p:spPr>
          <p:txBody>
            <a:bodyPr anchor="ctr"/>
            <a:lstStyle/>
            <a:p>
              <a:pPr algn="ctr"/>
              <a:endParaRPr>
                <a:solidFill>
                  <a:schemeClr val="bg1">
                    <a:lumMod val="50000"/>
                  </a:schemeClr>
                </a:solidFill>
                <a:latin typeface="微软雅黑" panose="020B0503020204020204" pitchFamily="34" charset="-122"/>
                <a:ea typeface="微软雅黑" panose="020B0503020204020204" pitchFamily="34" charset="-122"/>
              </a:endParaRPr>
            </a:p>
          </p:txBody>
        </p:sp>
      </p:grpSp>
      <p:sp>
        <p:nvSpPr>
          <p:cNvPr id="65" name="文本框 64"/>
          <p:cNvSpPr txBox="1"/>
          <p:nvPr/>
        </p:nvSpPr>
        <p:spPr>
          <a:xfrm>
            <a:off x="356595" y="279140"/>
            <a:ext cx="4468411" cy="369300"/>
          </a:xfrm>
          <a:prstGeom prst="rect">
            <a:avLst/>
          </a:prstGeom>
          <a:noFill/>
        </p:spPr>
        <p:txBody>
          <a:bodyPr wrap="square" lIns="121889" tIns="60944" rIns="121889" bIns="60944" rtlCol="0">
            <a:spAutoFit/>
          </a:bodyPr>
          <a:lstStyle>
            <a:defPPr>
              <a:defRPr lang="zh-CN"/>
            </a:defPPr>
            <a:lvl1pPr algn="ctr">
              <a:defRPr sz="8800" b="1">
                <a:gradFill>
                  <a:gsLst>
                    <a:gs pos="0">
                      <a:srgbClr val="00B0F0"/>
                    </a:gs>
                    <a:gs pos="100000">
                      <a:schemeClr val="tx2">
                        <a:lumMod val="50000"/>
                      </a:schemeClr>
                    </a:gs>
                  </a:gsLst>
                  <a:lin ang="2400000" scaled="0"/>
                </a:gradFill>
                <a:effectLst>
                  <a:outerShdw blurRad="317500" dist="165100" dir="2700000" algn="tl" rotWithShape="0">
                    <a:prstClr val="black">
                      <a:alpha val="60000"/>
                    </a:prstClr>
                  </a:outerShdw>
                </a:effectLst>
                <a:latin typeface="Yuanti SC" charset="-122"/>
                <a:ea typeface="Yuanti SC" charset="-122"/>
                <a:cs typeface="Yuanti SC" charset="-122"/>
              </a:defRPr>
            </a:lvl1pPr>
          </a:lstStyle>
          <a:p>
            <a:pPr algn="l"/>
            <a:r>
              <a:rPr lang="zh-CN" altLang="en-US" sz="1600" dirty="0" smtClean="0">
                <a:solidFill>
                  <a:schemeClr val="tx1">
                    <a:lumMod val="75000"/>
                    <a:lumOff val="25000"/>
                  </a:schemeClr>
                </a:solidFill>
                <a:effectLst/>
              </a:rPr>
              <a:t>点击</a:t>
            </a:r>
            <a:r>
              <a:rPr lang="zh-CN" altLang="en-US" sz="1600" dirty="0">
                <a:solidFill>
                  <a:schemeClr val="tx1">
                    <a:lumMod val="75000"/>
                    <a:lumOff val="25000"/>
                  </a:schemeClr>
                </a:solidFill>
                <a:effectLst/>
              </a:rPr>
              <a:t>此处添加副标题</a:t>
            </a:r>
          </a:p>
        </p:txBody>
      </p:sp>
    </p:spTree>
  </p:cSld>
  <p:clrMapOvr>
    <a:masterClrMapping/>
  </p:clrMapOvr>
  <mc:AlternateContent xmlns:mc="http://schemas.openxmlformats.org/markup-compatibility/2006" xmlns:p14="http://schemas.microsoft.com/office/powerpoint/2010/main">
    <mc:Choice Requires="p14">
      <p:transition spd="slow" p14:dur="1500" advClick="0" advTm="0">
        <p:cover/>
      </p:transition>
    </mc:Choice>
    <mc:Fallback xmlns="">
      <p:transition spd="slow" advClick="0" advTm="0">
        <p:cover/>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1000"/>
                                            <p:tgtEl>
                                              <p:spTgt spid="18"/>
                                            </p:tgtEl>
                                          </p:cBhvr>
                                        </p:animEffect>
                                        <p:anim calcmode="lin" valueType="num">
                                          <p:cBhvr>
                                            <p:cTn id="8" dur="1000" fill="hold"/>
                                            <p:tgtEl>
                                              <p:spTgt spid="18"/>
                                            </p:tgtEl>
                                            <p:attrNameLst>
                                              <p:attrName>ppt_x</p:attrName>
                                            </p:attrNameLst>
                                          </p:cBhvr>
                                          <p:tavLst>
                                            <p:tav tm="0">
                                              <p:val>
                                                <p:strVal val="#ppt_x"/>
                                              </p:val>
                                            </p:tav>
                                            <p:tav tm="100000">
                                              <p:val>
                                                <p:strVal val="#ppt_x"/>
                                              </p:val>
                                            </p:tav>
                                          </p:tavLst>
                                        </p:anim>
                                        <p:anim calcmode="lin" valueType="num">
                                          <p:cBhvr>
                                            <p:cTn id="9" dur="1000" fill="hold"/>
                                            <p:tgtEl>
                                              <p:spTgt spid="18"/>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9" fill="hold" nodeType="afterEffect" p14:presetBounceEnd="48000">
                                      <p:stCondLst>
                                        <p:cond delay="0"/>
                                      </p:stCondLst>
                                      <p:childTnLst>
                                        <p:set>
                                          <p:cBhvr>
                                            <p:cTn id="12" dur="1" fill="hold">
                                              <p:stCondLst>
                                                <p:cond delay="0"/>
                                              </p:stCondLst>
                                            </p:cTn>
                                            <p:tgtEl>
                                              <p:spTgt spid="19"/>
                                            </p:tgtEl>
                                            <p:attrNameLst>
                                              <p:attrName>style.visibility</p:attrName>
                                            </p:attrNameLst>
                                          </p:cBhvr>
                                          <p:to>
                                            <p:strVal val="visible"/>
                                          </p:to>
                                        </p:set>
                                        <p:anim calcmode="lin" valueType="num" p14:bounceEnd="48000">
                                          <p:cBhvr additive="base">
                                            <p:cTn id="13" dur="500" fill="hold"/>
                                            <p:tgtEl>
                                              <p:spTgt spid="19"/>
                                            </p:tgtEl>
                                            <p:attrNameLst>
                                              <p:attrName>ppt_x</p:attrName>
                                            </p:attrNameLst>
                                          </p:cBhvr>
                                          <p:tavLst>
                                            <p:tav tm="0">
                                              <p:val>
                                                <p:strVal val="0-#ppt_w/2"/>
                                              </p:val>
                                            </p:tav>
                                            <p:tav tm="100000">
                                              <p:val>
                                                <p:strVal val="#ppt_x"/>
                                              </p:val>
                                            </p:tav>
                                          </p:tavLst>
                                        </p:anim>
                                        <p:anim calcmode="lin" valueType="num" p14:bounceEnd="48000">
                                          <p:cBhvr additive="base">
                                            <p:cTn id="14" dur="500" fill="hold"/>
                                            <p:tgtEl>
                                              <p:spTgt spid="19"/>
                                            </p:tgtEl>
                                            <p:attrNameLst>
                                              <p:attrName>ppt_y</p:attrName>
                                            </p:attrNameLst>
                                          </p:cBhvr>
                                          <p:tavLst>
                                            <p:tav tm="0">
                                              <p:val>
                                                <p:strVal val="0-#ppt_h/2"/>
                                              </p:val>
                                            </p:tav>
                                            <p:tav tm="100000">
                                              <p:val>
                                                <p:strVal val="#ppt_y"/>
                                              </p:val>
                                            </p:tav>
                                          </p:tavLst>
                                        </p:anim>
                                      </p:childTnLst>
                                    </p:cTn>
                                  </p:par>
                                </p:childTnLst>
                              </p:cTn>
                            </p:par>
                            <p:par>
                              <p:cTn id="15" fill="hold">
                                <p:stCondLst>
                                  <p:cond delay="1500"/>
                                </p:stCondLst>
                                <p:childTnLst>
                                  <p:par>
                                    <p:cTn id="16" presetID="2" presetClass="entr" presetSubtype="9" fill="hold" nodeType="afterEffect" p14:presetBounceEnd="48000">
                                      <p:stCondLst>
                                        <p:cond delay="0"/>
                                      </p:stCondLst>
                                      <p:childTnLst>
                                        <p:set>
                                          <p:cBhvr>
                                            <p:cTn id="17" dur="1" fill="hold">
                                              <p:stCondLst>
                                                <p:cond delay="0"/>
                                              </p:stCondLst>
                                            </p:cTn>
                                            <p:tgtEl>
                                              <p:spTgt spid="20"/>
                                            </p:tgtEl>
                                            <p:attrNameLst>
                                              <p:attrName>style.visibility</p:attrName>
                                            </p:attrNameLst>
                                          </p:cBhvr>
                                          <p:to>
                                            <p:strVal val="visible"/>
                                          </p:to>
                                        </p:set>
                                        <p:anim calcmode="lin" valueType="num" p14:bounceEnd="48000">
                                          <p:cBhvr additive="base">
                                            <p:cTn id="18" dur="500" fill="hold"/>
                                            <p:tgtEl>
                                              <p:spTgt spid="20"/>
                                            </p:tgtEl>
                                            <p:attrNameLst>
                                              <p:attrName>ppt_x</p:attrName>
                                            </p:attrNameLst>
                                          </p:cBhvr>
                                          <p:tavLst>
                                            <p:tav tm="0">
                                              <p:val>
                                                <p:strVal val="0-#ppt_w/2"/>
                                              </p:val>
                                            </p:tav>
                                            <p:tav tm="100000">
                                              <p:val>
                                                <p:strVal val="#ppt_x"/>
                                              </p:val>
                                            </p:tav>
                                          </p:tavLst>
                                        </p:anim>
                                        <p:anim calcmode="lin" valueType="num" p14:bounceEnd="48000">
                                          <p:cBhvr additive="base">
                                            <p:cTn id="19" dur="500" fill="hold"/>
                                            <p:tgtEl>
                                              <p:spTgt spid="20"/>
                                            </p:tgtEl>
                                            <p:attrNameLst>
                                              <p:attrName>ppt_y</p:attrName>
                                            </p:attrNameLst>
                                          </p:cBhvr>
                                          <p:tavLst>
                                            <p:tav tm="0">
                                              <p:val>
                                                <p:strVal val="0-#ppt_h/2"/>
                                              </p:val>
                                            </p:tav>
                                            <p:tav tm="100000">
                                              <p:val>
                                                <p:strVal val="#ppt_y"/>
                                              </p:val>
                                            </p:tav>
                                          </p:tavLst>
                                        </p:anim>
                                      </p:childTnLst>
                                    </p:cTn>
                                  </p:par>
                                </p:childTnLst>
                              </p:cTn>
                            </p:par>
                            <p:par>
                              <p:cTn id="20" fill="hold">
                                <p:stCondLst>
                                  <p:cond delay="2000"/>
                                </p:stCondLst>
                                <p:childTnLst>
                                  <p:par>
                                    <p:cTn id="21" presetID="2" presetClass="entr" presetSubtype="9" fill="hold" nodeType="afterEffect" p14:presetBounceEnd="48000">
                                      <p:stCondLst>
                                        <p:cond delay="0"/>
                                      </p:stCondLst>
                                      <p:childTnLst>
                                        <p:set>
                                          <p:cBhvr>
                                            <p:cTn id="22" dur="1" fill="hold">
                                              <p:stCondLst>
                                                <p:cond delay="0"/>
                                              </p:stCondLst>
                                            </p:cTn>
                                            <p:tgtEl>
                                              <p:spTgt spid="21"/>
                                            </p:tgtEl>
                                            <p:attrNameLst>
                                              <p:attrName>style.visibility</p:attrName>
                                            </p:attrNameLst>
                                          </p:cBhvr>
                                          <p:to>
                                            <p:strVal val="visible"/>
                                          </p:to>
                                        </p:set>
                                        <p:anim calcmode="lin" valueType="num" p14:bounceEnd="48000">
                                          <p:cBhvr additive="base">
                                            <p:cTn id="23" dur="500" fill="hold"/>
                                            <p:tgtEl>
                                              <p:spTgt spid="21"/>
                                            </p:tgtEl>
                                            <p:attrNameLst>
                                              <p:attrName>ppt_x</p:attrName>
                                            </p:attrNameLst>
                                          </p:cBhvr>
                                          <p:tavLst>
                                            <p:tav tm="0">
                                              <p:val>
                                                <p:strVal val="0-#ppt_w/2"/>
                                              </p:val>
                                            </p:tav>
                                            <p:tav tm="100000">
                                              <p:val>
                                                <p:strVal val="#ppt_x"/>
                                              </p:val>
                                            </p:tav>
                                          </p:tavLst>
                                        </p:anim>
                                        <p:anim calcmode="lin" valueType="num" p14:bounceEnd="48000">
                                          <p:cBhvr additive="base">
                                            <p:cTn id="24" dur="500" fill="hold"/>
                                            <p:tgtEl>
                                              <p:spTgt spid="21"/>
                                            </p:tgtEl>
                                            <p:attrNameLst>
                                              <p:attrName>ppt_y</p:attrName>
                                            </p:attrNameLst>
                                          </p:cBhvr>
                                          <p:tavLst>
                                            <p:tav tm="0">
                                              <p:val>
                                                <p:strVal val="0-#ppt_h/2"/>
                                              </p:val>
                                            </p:tav>
                                            <p:tav tm="100000">
                                              <p:val>
                                                <p:strVal val="#ppt_y"/>
                                              </p:val>
                                            </p:tav>
                                          </p:tavLst>
                                        </p:anim>
                                      </p:childTnLst>
                                    </p:cTn>
                                  </p:par>
                                </p:childTnLst>
                              </p:cTn>
                            </p:par>
                            <p:par>
                              <p:cTn id="25" fill="hold">
                                <p:stCondLst>
                                  <p:cond delay="2500"/>
                                </p:stCondLst>
                                <p:childTnLst>
                                  <p:par>
                                    <p:cTn id="26" presetID="42" presetClass="entr" presetSubtype="0" fill="hold" nodeType="afterEffect">
                                      <p:stCondLst>
                                        <p:cond delay="0"/>
                                      </p:stCondLst>
                                      <p:childTnLst>
                                        <p:set>
                                          <p:cBhvr>
                                            <p:cTn id="27" dur="1" fill="hold">
                                              <p:stCondLst>
                                                <p:cond delay="0"/>
                                              </p:stCondLst>
                                            </p:cTn>
                                            <p:tgtEl>
                                              <p:spTgt spid="62"/>
                                            </p:tgtEl>
                                            <p:attrNameLst>
                                              <p:attrName>style.visibility</p:attrName>
                                            </p:attrNameLst>
                                          </p:cBhvr>
                                          <p:to>
                                            <p:strVal val="visible"/>
                                          </p:to>
                                        </p:set>
                                        <p:animEffect transition="in" filter="fade">
                                          <p:cBhvr>
                                            <p:cTn id="28" dur="1000"/>
                                            <p:tgtEl>
                                              <p:spTgt spid="62"/>
                                            </p:tgtEl>
                                          </p:cBhvr>
                                        </p:animEffect>
                                        <p:anim calcmode="lin" valueType="num">
                                          <p:cBhvr>
                                            <p:cTn id="29" dur="1000" fill="hold"/>
                                            <p:tgtEl>
                                              <p:spTgt spid="62"/>
                                            </p:tgtEl>
                                            <p:attrNameLst>
                                              <p:attrName>ppt_x</p:attrName>
                                            </p:attrNameLst>
                                          </p:cBhvr>
                                          <p:tavLst>
                                            <p:tav tm="0">
                                              <p:val>
                                                <p:strVal val="#ppt_x"/>
                                              </p:val>
                                            </p:tav>
                                            <p:tav tm="100000">
                                              <p:val>
                                                <p:strVal val="#ppt_x"/>
                                              </p:val>
                                            </p:tav>
                                          </p:tavLst>
                                        </p:anim>
                                        <p:anim calcmode="lin" valueType="num">
                                          <p:cBhvr>
                                            <p:cTn id="30" dur="1000" fill="hold"/>
                                            <p:tgtEl>
                                              <p:spTgt spid="62"/>
                                            </p:tgtEl>
                                            <p:attrNameLst>
                                              <p:attrName>ppt_y</p:attrName>
                                            </p:attrNameLst>
                                          </p:cBhvr>
                                          <p:tavLst>
                                            <p:tav tm="0">
                                              <p:val>
                                                <p:strVal val="#ppt_y+.1"/>
                                              </p:val>
                                            </p:tav>
                                            <p:tav tm="100000">
                                              <p:val>
                                                <p:strVal val="#ppt_y"/>
                                              </p:val>
                                            </p:tav>
                                          </p:tavLst>
                                        </p:anim>
                                      </p:childTnLst>
                                    </p:cTn>
                                  </p:par>
                                </p:childTnLst>
                              </p:cTn>
                            </p:par>
                            <p:par>
                              <p:cTn id="31" fill="hold">
                                <p:stCondLst>
                                  <p:cond delay="3500"/>
                                </p:stCondLst>
                                <p:childTnLst>
                                  <p:par>
                                    <p:cTn id="32" presetID="42" presetClass="entr" presetSubtype="0" fill="hold" nodeType="afterEffect">
                                      <p:stCondLst>
                                        <p:cond delay="0"/>
                                      </p:stCondLst>
                                      <p:childTnLst>
                                        <p:set>
                                          <p:cBhvr>
                                            <p:cTn id="33" dur="1" fill="hold">
                                              <p:stCondLst>
                                                <p:cond delay="0"/>
                                              </p:stCondLst>
                                            </p:cTn>
                                            <p:tgtEl>
                                              <p:spTgt spid="63"/>
                                            </p:tgtEl>
                                            <p:attrNameLst>
                                              <p:attrName>style.visibility</p:attrName>
                                            </p:attrNameLst>
                                          </p:cBhvr>
                                          <p:to>
                                            <p:strVal val="visible"/>
                                          </p:to>
                                        </p:set>
                                        <p:animEffect transition="in" filter="fade">
                                          <p:cBhvr>
                                            <p:cTn id="34" dur="1000"/>
                                            <p:tgtEl>
                                              <p:spTgt spid="63"/>
                                            </p:tgtEl>
                                          </p:cBhvr>
                                        </p:animEffect>
                                        <p:anim calcmode="lin" valueType="num">
                                          <p:cBhvr>
                                            <p:cTn id="35" dur="1000" fill="hold"/>
                                            <p:tgtEl>
                                              <p:spTgt spid="63"/>
                                            </p:tgtEl>
                                            <p:attrNameLst>
                                              <p:attrName>ppt_x</p:attrName>
                                            </p:attrNameLst>
                                          </p:cBhvr>
                                          <p:tavLst>
                                            <p:tav tm="0">
                                              <p:val>
                                                <p:strVal val="#ppt_x"/>
                                              </p:val>
                                            </p:tav>
                                            <p:tav tm="100000">
                                              <p:val>
                                                <p:strVal val="#ppt_x"/>
                                              </p:val>
                                            </p:tav>
                                          </p:tavLst>
                                        </p:anim>
                                        <p:anim calcmode="lin" valueType="num">
                                          <p:cBhvr>
                                            <p:cTn id="36" dur="1000" fill="hold"/>
                                            <p:tgtEl>
                                              <p:spTgt spid="63"/>
                                            </p:tgtEl>
                                            <p:attrNameLst>
                                              <p:attrName>ppt_y</p:attrName>
                                            </p:attrNameLst>
                                          </p:cBhvr>
                                          <p:tavLst>
                                            <p:tav tm="0">
                                              <p:val>
                                                <p:strVal val="#ppt_y+.1"/>
                                              </p:val>
                                            </p:tav>
                                            <p:tav tm="100000">
                                              <p:val>
                                                <p:strVal val="#ppt_y"/>
                                              </p:val>
                                            </p:tav>
                                          </p:tavLst>
                                        </p:anim>
                                      </p:childTnLst>
                                    </p:cTn>
                                  </p:par>
                                </p:childTnLst>
                              </p:cTn>
                            </p:par>
                            <p:par>
                              <p:cTn id="37" fill="hold">
                                <p:stCondLst>
                                  <p:cond delay="4500"/>
                                </p:stCondLst>
                                <p:childTnLst>
                                  <p:par>
                                    <p:cTn id="38" presetID="42" presetClass="entr" presetSubtype="0" fill="hold" nodeType="afterEffect">
                                      <p:stCondLst>
                                        <p:cond delay="0"/>
                                      </p:stCondLst>
                                      <p:childTnLst>
                                        <p:set>
                                          <p:cBhvr>
                                            <p:cTn id="39" dur="1" fill="hold">
                                              <p:stCondLst>
                                                <p:cond delay="0"/>
                                              </p:stCondLst>
                                            </p:cTn>
                                            <p:tgtEl>
                                              <p:spTgt spid="64"/>
                                            </p:tgtEl>
                                            <p:attrNameLst>
                                              <p:attrName>style.visibility</p:attrName>
                                            </p:attrNameLst>
                                          </p:cBhvr>
                                          <p:to>
                                            <p:strVal val="visible"/>
                                          </p:to>
                                        </p:set>
                                        <p:animEffect transition="in" filter="fade">
                                          <p:cBhvr>
                                            <p:cTn id="40" dur="1000"/>
                                            <p:tgtEl>
                                              <p:spTgt spid="64"/>
                                            </p:tgtEl>
                                          </p:cBhvr>
                                        </p:animEffect>
                                        <p:anim calcmode="lin" valueType="num">
                                          <p:cBhvr>
                                            <p:cTn id="41" dur="1000" fill="hold"/>
                                            <p:tgtEl>
                                              <p:spTgt spid="64"/>
                                            </p:tgtEl>
                                            <p:attrNameLst>
                                              <p:attrName>ppt_x</p:attrName>
                                            </p:attrNameLst>
                                          </p:cBhvr>
                                          <p:tavLst>
                                            <p:tav tm="0">
                                              <p:val>
                                                <p:strVal val="#ppt_x"/>
                                              </p:val>
                                            </p:tav>
                                            <p:tav tm="100000">
                                              <p:val>
                                                <p:strVal val="#ppt_x"/>
                                              </p:val>
                                            </p:tav>
                                          </p:tavLst>
                                        </p:anim>
                                        <p:anim calcmode="lin" valueType="num">
                                          <p:cBhvr>
                                            <p:cTn id="42" dur="1000" fill="hold"/>
                                            <p:tgtEl>
                                              <p:spTgt spid="6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1000"/>
                                            <p:tgtEl>
                                              <p:spTgt spid="18"/>
                                            </p:tgtEl>
                                          </p:cBhvr>
                                        </p:animEffect>
                                        <p:anim calcmode="lin" valueType="num">
                                          <p:cBhvr>
                                            <p:cTn id="8" dur="1000" fill="hold"/>
                                            <p:tgtEl>
                                              <p:spTgt spid="18"/>
                                            </p:tgtEl>
                                            <p:attrNameLst>
                                              <p:attrName>ppt_x</p:attrName>
                                            </p:attrNameLst>
                                          </p:cBhvr>
                                          <p:tavLst>
                                            <p:tav tm="0">
                                              <p:val>
                                                <p:strVal val="#ppt_x"/>
                                              </p:val>
                                            </p:tav>
                                            <p:tav tm="100000">
                                              <p:val>
                                                <p:strVal val="#ppt_x"/>
                                              </p:val>
                                            </p:tav>
                                          </p:tavLst>
                                        </p:anim>
                                        <p:anim calcmode="lin" valueType="num">
                                          <p:cBhvr>
                                            <p:cTn id="9" dur="1000" fill="hold"/>
                                            <p:tgtEl>
                                              <p:spTgt spid="18"/>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9" fill="hold" nodeType="afterEffect">
                                      <p:stCondLst>
                                        <p:cond delay="0"/>
                                      </p:stCondLst>
                                      <p:childTnLst>
                                        <p:set>
                                          <p:cBhvr>
                                            <p:cTn id="12" dur="1" fill="hold">
                                              <p:stCondLst>
                                                <p:cond delay="0"/>
                                              </p:stCondLst>
                                            </p:cTn>
                                            <p:tgtEl>
                                              <p:spTgt spid="19"/>
                                            </p:tgtEl>
                                            <p:attrNameLst>
                                              <p:attrName>style.visibility</p:attrName>
                                            </p:attrNameLst>
                                          </p:cBhvr>
                                          <p:to>
                                            <p:strVal val="visible"/>
                                          </p:to>
                                        </p:set>
                                        <p:anim calcmode="lin" valueType="num">
                                          <p:cBhvr additive="base">
                                            <p:cTn id="13" dur="500" fill="hold"/>
                                            <p:tgtEl>
                                              <p:spTgt spid="19"/>
                                            </p:tgtEl>
                                            <p:attrNameLst>
                                              <p:attrName>ppt_x</p:attrName>
                                            </p:attrNameLst>
                                          </p:cBhvr>
                                          <p:tavLst>
                                            <p:tav tm="0">
                                              <p:val>
                                                <p:strVal val="0-#ppt_w/2"/>
                                              </p:val>
                                            </p:tav>
                                            <p:tav tm="100000">
                                              <p:val>
                                                <p:strVal val="#ppt_x"/>
                                              </p:val>
                                            </p:tav>
                                          </p:tavLst>
                                        </p:anim>
                                        <p:anim calcmode="lin" valueType="num">
                                          <p:cBhvr additive="base">
                                            <p:cTn id="14" dur="500" fill="hold"/>
                                            <p:tgtEl>
                                              <p:spTgt spid="19"/>
                                            </p:tgtEl>
                                            <p:attrNameLst>
                                              <p:attrName>ppt_y</p:attrName>
                                            </p:attrNameLst>
                                          </p:cBhvr>
                                          <p:tavLst>
                                            <p:tav tm="0">
                                              <p:val>
                                                <p:strVal val="0-#ppt_h/2"/>
                                              </p:val>
                                            </p:tav>
                                            <p:tav tm="100000">
                                              <p:val>
                                                <p:strVal val="#ppt_y"/>
                                              </p:val>
                                            </p:tav>
                                          </p:tavLst>
                                        </p:anim>
                                      </p:childTnLst>
                                    </p:cTn>
                                  </p:par>
                                </p:childTnLst>
                              </p:cTn>
                            </p:par>
                            <p:par>
                              <p:cTn id="15" fill="hold">
                                <p:stCondLst>
                                  <p:cond delay="1500"/>
                                </p:stCondLst>
                                <p:childTnLst>
                                  <p:par>
                                    <p:cTn id="16" presetID="2" presetClass="entr" presetSubtype="9" fill="hold" nodeType="afterEffect">
                                      <p:stCondLst>
                                        <p:cond delay="0"/>
                                      </p:stCondLst>
                                      <p:childTnLst>
                                        <p:set>
                                          <p:cBhvr>
                                            <p:cTn id="17" dur="1" fill="hold">
                                              <p:stCondLst>
                                                <p:cond delay="0"/>
                                              </p:stCondLst>
                                            </p:cTn>
                                            <p:tgtEl>
                                              <p:spTgt spid="20"/>
                                            </p:tgtEl>
                                            <p:attrNameLst>
                                              <p:attrName>style.visibility</p:attrName>
                                            </p:attrNameLst>
                                          </p:cBhvr>
                                          <p:to>
                                            <p:strVal val="visible"/>
                                          </p:to>
                                        </p:set>
                                        <p:anim calcmode="lin" valueType="num">
                                          <p:cBhvr additive="base">
                                            <p:cTn id="18" dur="500" fill="hold"/>
                                            <p:tgtEl>
                                              <p:spTgt spid="20"/>
                                            </p:tgtEl>
                                            <p:attrNameLst>
                                              <p:attrName>ppt_x</p:attrName>
                                            </p:attrNameLst>
                                          </p:cBhvr>
                                          <p:tavLst>
                                            <p:tav tm="0">
                                              <p:val>
                                                <p:strVal val="0-#ppt_w/2"/>
                                              </p:val>
                                            </p:tav>
                                            <p:tav tm="100000">
                                              <p:val>
                                                <p:strVal val="#ppt_x"/>
                                              </p:val>
                                            </p:tav>
                                          </p:tavLst>
                                        </p:anim>
                                        <p:anim calcmode="lin" valueType="num">
                                          <p:cBhvr additive="base">
                                            <p:cTn id="19" dur="500" fill="hold"/>
                                            <p:tgtEl>
                                              <p:spTgt spid="20"/>
                                            </p:tgtEl>
                                            <p:attrNameLst>
                                              <p:attrName>ppt_y</p:attrName>
                                            </p:attrNameLst>
                                          </p:cBhvr>
                                          <p:tavLst>
                                            <p:tav tm="0">
                                              <p:val>
                                                <p:strVal val="0-#ppt_h/2"/>
                                              </p:val>
                                            </p:tav>
                                            <p:tav tm="100000">
                                              <p:val>
                                                <p:strVal val="#ppt_y"/>
                                              </p:val>
                                            </p:tav>
                                          </p:tavLst>
                                        </p:anim>
                                      </p:childTnLst>
                                    </p:cTn>
                                  </p:par>
                                </p:childTnLst>
                              </p:cTn>
                            </p:par>
                            <p:par>
                              <p:cTn id="20" fill="hold">
                                <p:stCondLst>
                                  <p:cond delay="2000"/>
                                </p:stCondLst>
                                <p:childTnLst>
                                  <p:par>
                                    <p:cTn id="21" presetID="2" presetClass="entr" presetSubtype="9" fill="hold" nodeType="afterEffect">
                                      <p:stCondLst>
                                        <p:cond delay="0"/>
                                      </p:stCondLst>
                                      <p:childTnLst>
                                        <p:set>
                                          <p:cBhvr>
                                            <p:cTn id="22" dur="1" fill="hold">
                                              <p:stCondLst>
                                                <p:cond delay="0"/>
                                              </p:stCondLst>
                                            </p:cTn>
                                            <p:tgtEl>
                                              <p:spTgt spid="21"/>
                                            </p:tgtEl>
                                            <p:attrNameLst>
                                              <p:attrName>style.visibility</p:attrName>
                                            </p:attrNameLst>
                                          </p:cBhvr>
                                          <p:to>
                                            <p:strVal val="visible"/>
                                          </p:to>
                                        </p:set>
                                        <p:anim calcmode="lin" valueType="num">
                                          <p:cBhvr additive="base">
                                            <p:cTn id="23" dur="500" fill="hold"/>
                                            <p:tgtEl>
                                              <p:spTgt spid="21"/>
                                            </p:tgtEl>
                                            <p:attrNameLst>
                                              <p:attrName>ppt_x</p:attrName>
                                            </p:attrNameLst>
                                          </p:cBhvr>
                                          <p:tavLst>
                                            <p:tav tm="0">
                                              <p:val>
                                                <p:strVal val="0-#ppt_w/2"/>
                                              </p:val>
                                            </p:tav>
                                            <p:tav tm="100000">
                                              <p:val>
                                                <p:strVal val="#ppt_x"/>
                                              </p:val>
                                            </p:tav>
                                          </p:tavLst>
                                        </p:anim>
                                        <p:anim calcmode="lin" valueType="num">
                                          <p:cBhvr additive="base">
                                            <p:cTn id="24" dur="500" fill="hold"/>
                                            <p:tgtEl>
                                              <p:spTgt spid="21"/>
                                            </p:tgtEl>
                                            <p:attrNameLst>
                                              <p:attrName>ppt_y</p:attrName>
                                            </p:attrNameLst>
                                          </p:cBhvr>
                                          <p:tavLst>
                                            <p:tav tm="0">
                                              <p:val>
                                                <p:strVal val="0-#ppt_h/2"/>
                                              </p:val>
                                            </p:tav>
                                            <p:tav tm="100000">
                                              <p:val>
                                                <p:strVal val="#ppt_y"/>
                                              </p:val>
                                            </p:tav>
                                          </p:tavLst>
                                        </p:anim>
                                      </p:childTnLst>
                                    </p:cTn>
                                  </p:par>
                                </p:childTnLst>
                              </p:cTn>
                            </p:par>
                            <p:par>
                              <p:cTn id="25" fill="hold">
                                <p:stCondLst>
                                  <p:cond delay="2500"/>
                                </p:stCondLst>
                                <p:childTnLst>
                                  <p:par>
                                    <p:cTn id="26" presetID="42" presetClass="entr" presetSubtype="0" fill="hold" nodeType="afterEffect">
                                      <p:stCondLst>
                                        <p:cond delay="0"/>
                                      </p:stCondLst>
                                      <p:childTnLst>
                                        <p:set>
                                          <p:cBhvr>
                                            <p:cTn id="27" dur="1" fill="hold">
                                              <p:stCondLst>
                                                <p:cond delay="0"/>
                                              </p:stCondLst>
                                            </p:cTn>
                                            <p:tgtEl>
                                              <p:spTgt spid="62"/>
                                            </p:tgtEl>
                                            <p:attrNameLst>
                                              <p:attrName>style.visibility</p:attrName>
                                            </p:attrNameLst>
                                          </p:cBhvr>
                                          <p:to>
                                            <p:strVal val="visible"/>
                                          </p:to>
                                        </p:set>
                                        <p:animEffect transition="in" filter="fade">
                                          <p:cBhvr>
                                            <p:cTn id="28" dur="1000"/>
                                            <p:tgtEl>
                                              <p:spTgt spid="62"/>
                                            </p:tgtEl>
                                          </p:cBhvr>
                                        </p:animEffect>
                                        <p:anim calcmode="lin" valueType="num">
                                          <p:cBhvr>
                                            <p:cTn id="29" dur="1000" fill="hold"/>
                                            <p:tgtEl>
                                              <p:spTgt spid="62"/>
                                            </p:tgtEl>
                                            <p:attrNameLst>
                                              <p:attrName>ppt_x</p:attrName>
                                            </p:attrNameLst>
                                          </p:cBhvr>
                                          <p:tavLst>
                                            <p:tav tm="0">
                                              <p:val>
                                                <p:strVal val="#ppt_x"/>
                                              </p:val>
                                            </p:tav>
                                            <p:tav tm="100000">
                                              <p:val>
                                                <p:strVal val="#ppt_x"/>
                                              </p:val>
                                            </p:tav>
                                          </p:tavLst>
                                        </p:anim>
                                        <p:anim calcmode="lin" valueType="num">
                                          <p:cBhvr>
                                            <p:cTn id="30" dur="1000" fill="hold"/>
                                            <p:tgtEl>
                                              <p:spTgt spid="62"/>
                                            </p:tgtEl>
                                            <p:attrNameLst>
                                              <p:attrName>ppt_y</p:attrName>
                                            </p:attrNameLst>
                                          </p:cBhvr>
                                          <p:tavLst>
                                            <p:tav tm="0">
                                              <p:val>
                                                <p:strVal val="#ppt_y+.1"/>
                                              </p:val>
                                            </p:tav>
                                            <p:tav tm="100000">
                                              <p:val>
                                                <p:strVal val="#ppt_y"/>
                                              </p:val>
                                            </p:tav>
                                          </p:tavLst>
                                        </p:anim>
                                      </p:childTnLst>
                                    </p:cTn>
                                  </p:par>
                                </p:childTnLst>
                              </p:cTn>
                            </p:par>
                            <p:par>
                              <p:cTn id="31" fill="hold">
                                <p:stCondLst>
                                  <p:cond delay="3500"/>
                                </p:stCondLst>
                                <p:childTnLst>
                                  <p:par>
                                    <p:cTn id="32" presetID="42" presetClass="entr" presetSubtype="0" fill="hold" nodeType="afterEffect">
                                      <p:stCondLst>
                                        <p:cond delay="0"/>
                                      </p:stCondLst>
                                      <p:childTnLst>
                                        <p:set>
                                          <p:cBhvr>
                                            <p:cTn id="33" dur="1" fill="hold">
                                              <p:stCondLst>
                                                <p:cond delay="0"/>
                                              </p:stCondLst>
                                            </p:cTn>
                                            <p:tgtEl>
                                              <p:spTgt spid="63"/>
                                            </p:tgtEl>
                                            <p:attrNameLst>
                                              <p:attrName>style.visibility</p:attrName>
                                            </p:attrNameLst>
                                          </p:cBhvr>
                                          <p:to>
                                            <p:strVal val="visible"/>
                                          </p:to>
                                        </p:set>
                                        <p:animEffect transition="in" filter="fade">
                                          <p:cBhvr>
                                            <p:cTn id="34" dur="1000"/>
                                            <p:tgtEl>
                                              <p:spTgt spid="63"/>
                                            </p:tgtEl>
                                          </p:cBhvr>
                                        </p:animEffect>
                                        <p:anim calcmode="lin" valueType="num">
                                          <p:cBhvr>
                                            <p:cTn id="35" dur="1000" fill="hold"/>
                                            <p:tgtEl>
                                              <p:spTgt spid="63"/>
                                            </p:tgtEl>
                                            <p:attrNameLst>
                                              <p:attrName>ppt_x</p:attrName>
                                            </p:attrNameLst>
                                          </p:cBhvr>
                                          <p:tavLst>
                                            <p:tav tm="0">
                                              <p:val>
                                                <p:strVal val="#ppt_x"/>
                                              </p:val>
                                            </p:tav>
                                            <p:tav tm="100000">
                                              <p:val>
                                                <p:strVal val="#ppt_x"/>
                                              </p:val>
                                            </p:tav>
                                          </p:tavLst>
                                        </p:anim>
                                        <p:anim calcmode="lin" valueType="num">
                                          <p:cBhvr>
                                            <p:cTn id="36" dur="1000" fill="hold"/>
                                            <p:tgtEl>
                                              <p:spTgt spid="63"/>
                                            </p:tgtEl>
                                            <p:attrNameLst>
                                              <p:attrName>ppt_y</p:attrName>
                                            </p:attrNameLst>
                                          </p:cBhvr>
                                          <p:tavLst>
                                            <p:tav tm="0">
                                              <p:val>
                                                <p:strVal val="#ppt_y+.1"/>
                                              </p:val>
                                            </p:tav>
                                            <p:tav tm="100000">
                                              <p:val>
                                                <p:strVal val="#ppt_y"/>
                                              </p:val>
                                            </p:tav>
                                          </p:tavLst>
                                        </p:anim>
                                      </p:childTnLst>
                                    </p:cTn>
                                  </p:par>
                                </p:childTnLst>
                              </p:cTn>
                            </p:par>
                            <p:par>
                              <p:cTn id="37" fill="hold">
                                <p:stCondLst>
                                  <p:cond delay="4500"/>
                                </p:stCondLst>
                                <p:childTnLst>
                                  <p:par>
                                    <p:cTn id="38" presetID="42" presetClass="entr" presetSubtype="0" fill="hold" nodeType="afterEffect">
                                      <p:stCondLst>
                                        <p:cond delay="0"/>
                                      </p:stCondLst>
                                      <p:childTnLst>
                                        <p:set>
                                          <p:cBhvr>
                                            <p:cTn id="39" dur="1" fill="hold">
                                              <p:stCondLst>
                                                <p:cond delay="0"/>
                                              </p:stCondLst>
                                            </p:cTn>
                                            <p:tgtEl>
                                              <p:spTgt spid="64"/>
                                            </p:tgtEl>
                                            <p:attrNameLst>
                                              <p:attrName>style.visibility</p:attrName>
                                            </p:attrNameLst>
                                          </p:cBhvr>
                                          <p:to>
                                            <p:strVal val="visible"/>
                                          </p:to>
                                        </p:set>
                                        <p:animEffect transition="in" filter="fade">
                                          <p:cBhvr>
                                            <p:cTn id="40" dur="1000"/>
                                            <p:tgtEl>
                                              <p:spTgt spid="64"/>
                                            </p:tgtEl>
                                          </p:cBhvr>
                                        </p:animEffect>
                                        <p:anim calcmode="lin" valueType="num">
                                          <p:cBhvr>
                                            <p:cTn id="41" dur="1000" fill="hold"/>
                                            <p:tgtEl>
                                              <p:spTgt spid="64"/>
                                            </p:tgtEl>
                                            <p:attrNameLst>
                                              <p:attrName>ppt_x</p:attrName>
                                            </p:attrNameLst>
                                          </p:cBhvr>
                                          <p:tavLst>
                                            <p:tav tm="0">
                                              <p:val>
                                                <p:strVal val="#ppt_x"/>
                                              </p:val>
                                            </p:tav>
                                            <p:tav tm="100000">
                                              <p:val>
                                                <p:strVal val="#ppt_x"/>
                                              </p:val>
                                            </p:tav>
                                          </p:tavLst>
                                        </p:anim>
                                        <p:anim calcmode="lin" valueType="num">
                                          <p:cBhvr>
                                            <p:cTn id="42" dur="1000" fill="hold"/>
                                            <p:tgtEl>
                                              <p:spTgt spid="6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rotWithShape="1">
          <a:blip r:embed="rId3" cstate="print">
            <a:extLst>
              <a:ext uri="{28A0092B-C50C-407E-A947-70E740481C1C}">
                <a14:useLocalDpi xmlns:a14="http://schemas.microsoft.com/office/drawing/2010/main" val="0"/>
              </a:ext>
            </a:extLst>
          </a:blip>
          <a:srcRect b="6244"/>
          <a:stretch>
            <a:fillRect/>
          </a:stretch>
        </p:blipFill>
        <p:spPr>
          <a:xfrm>
            <a:off x="-1" y="0"/>
            <a:ext cx="9144002" cy="5143500"/>
          </a:xfrm>
          <a:prstGeom prst="rect">
            <a:avLst/>
          </a:prstGeom>
        </p:spPr>
      </p:pic>
      <p:sp>
        <p:nvSpPr>
          <p:cNvPr id="4" name="文本框 3"/>
          <p:cNvSpPr txBox="1"/>
          <p:nvPr/>
        </p:nvSpPr>
        <p:spPr>
          <a:xfrm>
            <a:off x="3329269" y="1611952"/>
            <a:ext cx="2310248" cy="516936"/>
          </a:xfrm>
          <a:prstGeom prst="rect">
            <a:avLst/>
          </a:prstGeom>
          <a:noFill/>
        </p:spPr>
        <p:txBody>
          <a:bodyPr wrap="none" rtlCol="0">
            <a:spAutoFit/>
          </a:bodyPr>
          <a:lstStyle/>
          <a:p>
            <a:r>
              <a:rPr lang="zh-CN" altLang="en-US" sz="2760" dirty="0">
                <a:solidFill>
                  <a:schemeClr val="bg2">
                    <a:lumMod val="10000"/>
                  </a:schemeClr>
                </a:solidFill>
                <a:latin typeface="微软雅黑" panose="020B0503020204020204" pitchFamily="34" charset="-122"/>
                <a:ea typeface="微软雅黑" panose="020B0503020204020204" pitchFamily="34" charset="-122"/>
              </a:rPr>
              <a:t>单击输入标题</a:t>
            </a:r>
          </a:p>
        </p:txBody>
      </p:sp>
      <p:grpSp>
        <p:nvGrpSpPr>
          <p:cNvPr id="5" name="组合 4"/>
          <p:cNvGrpSpPr/>
          <p:nvPr/>
        </p:nvGrpSpPr>
        <p:grpSpPr>
          <a:xfrm>
            <a:off x="2812759" y="2396840"/>
            <a:ext cx="3327318" cy="606958"/>
            <a:chOff x="5686879" y="3312209"/>
            <a:chExt cx="3376612" cy="615950"/>
          </a:xfrm>
        </p:grpSpPr>
        <p:sp>
          <p:nvSpPr>
            <p:cNvPr id="6" name="TextBox 23"/>
            <p:cNvSpPr txBox="1">
              <a:spLocks noChangeArrowheads="1"/>
            </p:cNvSpPr>
            <p:nvPr/>
          </p:nvSpPr>
          <p:spPr bwMode="auto">
            <a:xfrm>
              <a:off x="5686879" y="3312209"/>
              <a:ext cx="1504950" cy="25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7579" tIns="33789" rIns="67579" bIns="33789">
              <a:spAutoFit/>
            </a:bodyPr>
            <a:lstStyle>
              <a:lvl1pPr marL="285750" indent="-285750">
                <a:defRPr>
                  <a:solidFill>
                    <a:schemeClr val="tx1"/>
                  </a:solidFill>
                  <a:latin typeface="Lao UI" panose="020B0502040204020203" pitchFamily="34" charset="0"/>
                  <a:ea typeface="微软雅黑" panose="020B0503020204020204" pitchFamily="34" charset="-122"/>
                </a:defRPr>
              </a:lvl1pPr>
              <a:lvl2pPr marL="742950" indent="-285750">
                <a:defRPr>
                  <a:solidFill>
                    <a:schemeClr val="tx1"/>
                  </a:solidFill>
                  <a:latin typeface="Lao UI" panose="020B0502040204020203" pitchFamily="34" charset="0"/>
                  <a:ea typeface="微软雅黑" panose="020B0503020204020204" pitchFamily="34" charset="-122"/>
                </a:defRPr>
              </a:lvl2pPr>
              <a:lvl3pPr marL="1143000" indent="-228600">
                <a:defRPr>
                  <a:solidFill>
                    <a:schemeClr val="tx1"/>
                  </a:solidFill>
                  <a:latin typeface="Lao UI" panose="020B0502040204020203" pitchFamily="34" charset="0"/>
                  <a:ea typeface="微软雅黑" panose="020B0503020204020204" pitchFamily="34" charset="-122"/>
                </a:defRPr>
              </a:lvl3pPr>
              <a:lvl4pPr marL="1600200" indent="-228600">
                <a:defRPr>
                  <a:solidFill>
                    <a:schemeClr val="tx1"/>
                  </a:solidFill>
                  <a:latin typeface="Lao UI" panose="020B0502040204020203" pitchFamily="34" charset="0"/>
                  <a:ea typeface="微软雅黑" panose="020B0503020204020204" pitchFamily="34" charset="-122"/>
                </a:defRPr>
              </a:lvl4pPr>
              <a:lvl5pPr marL="2057400" indent="-228600">
                <a:defRPr>
                  <a:solidFill>
                    <a:schemeClr val="tx1"/>
                  </a:solidFill>
                  <a:latin typeface="Lao UI" panose="020B0502040204020203"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9pPr>
            </a:lstStyle>
            <a:p>
              <a:pPr>
                <a:buFont typeface="Wingdings" panose="05000000000000000000" pitchFamily="2" charset="2"/>
                <a:buChar char="ü"/>
              </a:pPr>
              <a:r>
                <a:rPr lang="zh-CN" altLang="en-US" sz="1180">
                  <a:solidFill>
                    <a:schemeClr val="tx1">
                      <a:lumMod val="65000"/>
                      <a:lumOff val="35000"/>
                    </a:schemeClr>
                  </a:solidFill>
                  <a:latin typeface="+mn-lt"/>
                  <a:ea typeface="+mn-ea"/>
                  <a:cs typeface="+mn-ea"/>
                  <a:sym typeface="+mn-lt"/>
                </a:rPr>
                <a:t>添加文字标题一</a:t>
              </a:r>
            </a:p>
          </p:txBody>
        </p:sp>
        <p:sp>
          <p:nvSpPr>
            <p:cNvPr id="7" name="TextBox 24"/>
            <p:cNvSpPr txBox="1">
              <a:spLocks noChangeArrowheads="1"/>
            </p:cNvSpPr>
            <p:nvPr/>
          </p:nvSpPr>
          <p:spPr bwMode="auto">
            <a:xfrm>
              <a:off x="5686879" y="3640821"/>
              <a:ext cx="1504950" cy="25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7579" tIns="33789" rIns="67579" bIns="33789">
              <a:spAutoFit/>
            </a:bodyPr>
            <a:lstStyle>
              <a:lvl1pPr marL="285750" indent="-285750">
                <a:defRPr>
                  <a:solidFill>
                    <a:schemeClr val="tx1"/>
                  </a:solidFill>
                  <a:latin typeface="Lao UI" panose="020B0502040204020203" pitchFamily="34" charset="0"/>
                  <a:ea typeface="微软雅黑" panose="020B0503020204020204" pitchFamily="34" charset="-122"/>
                </a:defRPr>
              </a:lvl1pPr>
              <a:lvl2pPr marL="742950" indent="-285750">
                <a:defRPr>
                  <a:solidFill>
                    <a:schemeClr val="tx1"/>
                  </a:solidFill>
                  <a:latin typeface="Lao UI" panose="020B0502040204020203" pitchFamily="34" charset="0"/>
                  <a:ea typeface="微软雅黑" panose="020B0503020204020204" pitchFamily="34" charset="-122"/>
                </a:defRPr>
              </a:lvl2pPr>
              <a:lvl3pPr marL="1143000" indent="-228600">
                <a:defRPr>
                  <a:solidFill>
                    <a:schemeClr val="tx1"/>
                  </a:solidFill>
                  <a:latin typeface="Lao UI" panose="020B0502040204020203" pitchFamily="34" charset="0"/>
                  <a:ea typeface="微软雅黑" panose="020B0503020204020204" pitchFamily="34" charset="-122"/>
                </a:defRPr>
              </a:lvl3pPr>
              <a:lvl4pPr marL="1600200" indent="-228600">
                <a:defRPr>
                  <a:solidFill>
                    <a:schemeClr val="tx1"/>
                  </a:solidFill>
                  <a:latin typeface="Lao UI" panose="020B0502040204020203" pitchFamily="34" charset="0"/>
                  <a:ea typeface="微软雅黑" panose="020B0503020204020204" pitchFamily="34" charset="-122"/>
                </a:defRPr>
              </a:lvl4pPr>
              <a:lvl5pPr marL="2057400" indent="-228600">
                <a:defRPr>
                  <a:solidFill>
                    <a:schemeClr val="tx1"/>
                  </a:solidFill>
                  <a:latin typeface="Lao UI" panose="020B0502040204020203"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9pPr>
            </a:lstStyle>
            <a:p>
              <a:pPr>
                <a:buFont typeface="Wingdings" panose="05000000000000000000" pitchFamily="2" charset="2"/>
                <a:buChar char="ü"/>
              </a:pPr>
              <a:r>
                <a:rPr lang="zh-CN" altLang="en-US" sz="1180">
                  <a:solidFill>
                    <a:schemeClr val="tx1">
                      <a:lumMod val="65000"/>
                      <a:lumOff val="35000"/>
                    </a:schemeClr>
                  </a:solidFill>
                  <a:latin typeface="+mn-lt"/>
                  <a:ea typeface="+mn-ea"/>
                  <a:cs typeface="+mn-ea"/>
                  <a:sym typeface="+mn-lt"/>
                </a:rPr>
                <a:t>添加文字标题二</a:t>
              </a:r>
            </a:p>
          </p:txBody>
        </p:sp>
        <p:sp>
          <p:nvSpPr>
            <p:cNvPr id="8" name="TextBox 23"/>
            <p:cNvSpPr txBox="1">
              <a:spLocks noChangeArrowheads="1"/>
            </p:cNvSpPr>
            <p:nvPr/>
          </p:nvSpPr>
          <p:spPr bwMode="auto">
            <a:xfrm>
              <a:off x="7560129" y="3347134"/>
              <a:ext cx="1503362" cy="25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7579" tIns="33789" rIns="67579" bIns="33789">
              <a:spAutoFit/>
            </a:bodyPr>
            <a:lstStyle>
              <a:lvl1pPr marL="285750" indent="-285750">
                <a:defRPr>
                  <a:solidFill>
                    <a:schemeClr val="tx1"/>
                  </a:solidFill>
                  <a:latin typeface="Lao UI" panose="020B0502040204020203" pitchFamily="34" charset="0"/>
                  <a:ea typeface="微软雅黑" panose="020B0503020204020204" pitchFamily="34" charset="-122"/>
                </a:defRPr>
              </a:lvl1pPr>
              <a:lvl2pPr marL="742950" indent="-285750">
                <a:defRPr>
                  <a:solidFill>
                    <a:schemeClr val="tx1"/>
                  </a:solidFill>
                  <a:latin typeface="Lao UI" panose="020B0502040204020203" pitchFamily="34" charset="0"/>
                  <a:ea typeface="微软雅黑" panose="020B0503020204020204" pitchFamily="34" charset="-122"/>
                </a:defRPr>
              </a:lvl2pPr>
              <a:lvl3pPr marL="1143000" indent="-228600">
                <a:defRPr>
                  <a:solidFill>
                    <a:schemeClr val="tx1"/>
                  </a:solidFill>
                  <a:latin typeface="Lao UI" panose="020B0502040204020203" pitchFamily="34" charset="0"/>
                  <a:ea typeface="微软雅黑" panose="020B0503020204020204" pitchFamily="34" charset="-122"/>
                </a:defRPr>
              </a:lvl3pPr>
              <a:lvl4pPr marL="1600200" indent="-228600">
                <a:defRPr>
                  <a:solidFill>
                    <a:schemeClr val="tx1"/>
                  </a:solidFill>
                  <a:latin typeface="Lao UI" panose="020B0502040204020203" pitchFamily="34" charset="0"/>
                  <a:ea typeface="微软雅黑" panose="020B0503020204020204" pitchFamily="34" charset="-122"/>
                </a:defRPr>
              </a:lvl4pPr>
              <a:lvl5pPr marL="2057400" indent="-228600">
                <a:defRPr>
                  <a:solidFill>
                    <a:schemeClr val="tx1"/>
                  </a:solidFill>
                  <a:latin typeface="Lao UI" panose="020B0502040204020203"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9pPr>
            </a:lstStyle>
            <a:p>
              <a:pPr>
                <a:buFont typeface="Wingdings" panose="05000000000000000000" pitchFamily="2" charset="2"/>
                <a:buChar char="ü"/>
              </a:pPr>
              <a:r>
                <a:rPr lang="zh-CN" altLang="en-US" sz="1180">
                  <a:solidFill>
                    <a:schemeClr val="tx1">
                      <a:lumMod val="65000"/>
                      <a:lumOff val="35000"/>
                    </a:schemeClr>
                  </a:solidFill>
                  <a:latin typeface="+mn-lt"/>
                  <a:ea typeface="+mn-ea"/>
                  <a:cs typeface="+mn-ea"/>
                  <a:sym typeface="+mn-lt"/>
                </a:rPr>
                <a:t>添加文字标题四</a:t>
              </a:r>
            </a:p>
          </p:txBody>
        </p:sp>
        <p:sp>
          <p:nvSpPr>
            <p:cNvPr id="9" name="TextBox 24"/>
            <p:cNvSpPr txBox="1">
              <a:spLocks noChangeArrowheads="1"/>
            </p:cNvSpPr>
            <p:nvPr/>
          </p:nvSpPr>
          <p:spPr bwMode="auto">
            <a:xfrm>
              <a:off x="7560129" y="3674159"/>
              <a:ext cx="1503362" cy="25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7579" tIns="33789" rIns="67579" bIns="33789">
              <a:spAutoFit/>
            </a:bodyPr>
            <a:lstStyle>
              <a:lvl1pPr marL="285750" indent="-285750">
                <a:defRPr>
                  <a:solidFill>
                    <a:schemeClr val="tx1"/>
                  </a:solidFill>
                  <a:latin typeface="Lao UI" panose="020B0502040204020203" pitchFamily="34" charset="0"/>
                  <a:ea typeface="微软雅黑" panose="020B0503020204020204" pitchFamily="34" charset="-122"/>
                </a:defRPr>
              </a:lvl1pPr>
              <a:lvl2pPr marL="742950" indent="-285750">
                <a:defRPr>
                  <a:solidFill>
                    <a:schemeClr val="tx1"/>
                  </a:solidFill>
                  <a:latin typeface="Lao UI" panose="020B0502040204020203" pitchFamily="34" charset="0"/>
                  <a:ea typeface="微软雅黑" panose="020B0503020204020204" pitchFamily="34" charset="-122"/>
                </a:defRPr>
              </a:lvl2pPr>
              <a:lvl3pPr marL="1143000" indent="-228600">
                <a:defRPr>
                  <a:solidFill>
                    <a:schemeClr val="tx1"/>
                  </a:solidFill>
                  <a:latin typeface="Lao UI" panose="020B0502040204020203" pitchFamily="34" charset="0"/>
                  <a:ea typeface="微软雅黑" panose="020B0503020204020204" pitchFamily="34" charset="-122"/>
                </a:defRPr>
              </a:lvl3pPr>
              <a:lvl4pPr marL="1600200" indent="-228600">
                <a:defRPr>
                  <a:solidFill>
                    <a:schemeClr val="tx1"/>
                  </a:solidFill>
                  <a:latin typeface="Lao UI" panose="020B0502040204020203" pitchFamily="34" charset="0"/>
                  <a:ea typeface="微软雅黑" panose="020B0503020204020204" pitchFamily="34" charset="-122"/>
                </a:defRPr>
              </a:lvl4pPr>
              <a:lvl5pPr marL="2057400" indent="-228600">
                <a:defRPr>
                  <a:solidFill>
                    <a:schemeClr val="tx1"/>
                  </a:solidFill>
                  <a:latin typeface="Lao UI" panose="020B0502040204020203"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9pPr>
            </a:lstStyle>
            <a:p>
              <a:pPr>
                <a:buFont typeface="Wingdings" panose="05000000000000000000" pitchFamily="2" charset="2"/>
                <a:buChar char="ü"/>
              </a:pPr>
              <a:r>
                <a:rPr lang="zh-CN" altLang="en-US" sz="1180">
                  <a:solidFill>
                    <a:schemeClr val="tx1">
                      <a:lumMod val="65000"/>
                      <a:lumOff val="35000"/>
                    </a:schemeClr>
                  </a:solidFill>
                  <a:latin typeface="+mn-lt"/>
                  <a:ea typeface="+mn-ea"/>
                  <a:cs typeface="+mn-ea"/>
                  <a:sym typeface="+mn-lt"/>
                </a:rPr>
                <a:t>添加文字标题五</a:t>
              </a:r>
            </a:p>
          </p:txBody>
        </p:sp>
      </p:grpSp>
    </p:spTree>
  </p:cSld>
  <p:clrMapOvr>
    <a:masterClrMapping/>
  </p:clrMapOvr>
  <mc:AlternateContent xmlns:mc="http://schemas.openxmlformats.org/markup-compatibility/2006" xmlns:p14="http://schemas.microsoft.com/office/powerpoint/2010/main">
    <mc:Choice Requires="p14">
      <p:transition spd="slow" p14:dur="1500" advClick="0" advTm="0">
        <p:wipe/>
      </p:transition>
    </mc:Choice>
    <mc:Fallback xmlns="">
      <p:transition spd="slow" advClick="0" advTm="0">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down)">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任意多边形 32"/>
          <p:cNvSpPr/>
          <p:nvPr/>
        </p:nvSpPr>
        <p:spPr>
          <a:xfrm>
            <a:off x="-8907" y="1559640"/>
            <a:ext cx="9180861" cy="3602911"/>
          </a:xfrm>
          <a:custGeom>
            <a:avLst/>
            <a:gdLst>
              <a:gd name="connsiteX0" fmla="*/ 0 w 9020175"/>
              <a:gd name="connsiteY0" fmla="*/ 3895725 h 3895725"/>
              <a:gd name="connsiteX1" fmla="*/ 4581525 w 9020175"/>
              <a:gd name="connsiteY1" fmla="*/ 942975 h 3895725"/>
              <a:gd name="connsiteX2" fmla="*/ 9020175 w 9020175"/>
              <a:gd name="connsiteY2" fmla="*/ 0 h 3895725"/>
              <a:gd name="connsiteX0-1" fmla="*/ 0 w 9020175"/>
              <a:gd name="connsiteY0-2" fmla="*/ 3895725 h 3895725"/>
              <a:gd name="connsiteX1-3" fmla="*/ 4581525 w 9020175"/>
              <a:gd name="connsiteY1-4" fmla="*/ 942975 h 3895725"/>
              <a:gd name="connsiteX2-5" fmla="*/ 9020175 w 9020175"/>
              <a:gd name="connsiteY2-6" fmla="*/ 0 h 3895725"/>
              <a:gd name="connsiteX0-7" fmla="*/ 0 w 9020175"/>
              <a:gd name="connsiteY0-8" fmla="*/ 3895725 h 3895725"/>
              <a:gd name="connsiteX1-9" fmla="*/ 4533900 w 9020175"/>
              <a:gd name="connsiteY1-10" fmla="*/ 771525 h 3895725"/>
              <a:gd name="connsiteX2-11" fmla="*/ 9020175 w 9020175"/>
              <a:gd name="connsiteY2-12" fmla="*/ 0 h 3895725"/>
              <a:gd name="connsiteX0-13" fmla="*/ 0 w 9020175"/>
              <a:gd name="connsiteY0-14" fmla="*/ 3896127 h 3896127"/>
              <a:gd name="connsiteX1-15" fmla="*/ 4533900 w 9020175"/>
              <a:gd name="connsiteY1-16" fmla="*/ 771927 h 3896127"/>
              <a:gd name="connsiteX2-17" fmla="*/ 9020175 w 9020175"/>
              <a:gd name="connsiteY2-18" fmla="*/ 402 h 3896127"/>
              <a:gd name="connsiteX0-19" fmla="*/ 0 w 9020175"/>
              <a:gd name="connsiteY0-20" fmla="*/ 3896127 h 3896127"/>
              <a:gd name="connsiteX1-21" fmla="*/ 4533900 w 9020175"/>
              <a:gd name="connsiteY1-22" fmla="*/ 771927 h 3896127"/>
              <a:gd name="connsiteX2-23" fmla="*/ 9020175 w 9020175"/>
              <a:gd name="connsiteY2-24" fmla="*/ 402 h 3896127"/>
              <a:gd name="connsiteX0-25" fmla="*/ 0 w 9163050"/>
              <a:gd name="connsiteY0-26" fmla="*/ 4067388 h 4067388"/>
              <a:gd name="connsiteX1-27" fmla="*/ 4676775 w 9163050"/>
              <a:gd name="connsiteY1-28" fmla="*/ 771738 h 4067388"/>
              <a:gd name="connsiteX2-29" fmla="*/ 9163050 w 9163050"/>
              <a:gd name="connsiteY2-30" fmla="*/ 213 h 4067388"/>
              <a:gd name="connsiteX0-31" fmla="*/ 0 w 9210675"/>
              <a:gd name="connsiteY0-32" fmla="*/ 4124556 h 4124556"/>
              <a:gd name="connsiteX1-33" fmla="*/ 4724400 w 9210675"/>
              <a:gd name="connsiteY1-34" fmla="*/ 771756 h 4124556"/>
              <a:gd name="connsiteX2-35" fmla="*/ 9210675 w 9210675"/>
              <a:gd name="connsiteY2-36" fmla="*/ 231 h 4124556"/>
              <a:gd name="connsiteX0-37" fmla="*/ 0 w 9182100"/>
              <a:gd name="connsiteY0-38" fmla="*/ 3921278 h 3921278"/>
              <a:gd name="connsiteX1-39" fmla="*/ 4724400 w 9182100"/>
              <a:gd name="connsiteY1-40" fmla="*/ 568478 h 3921278"/>
              <a:gd name="connsiteX2-41" fmla="*/ 9182100 w 9182100"/>
              <a:gd name="connsiteY2-42" fmla="*/ 6503 h 3921278"/>
              <a:gd name="connsiteX0-43" fmla="*/ 0 w 9182100"/>
              <a:gd name="connsiteY0-44" fmla="*/ 3969956 h 3969956"/>
              <a:gd name="connsiteX1-45" fmla="*/ 4724400 w 9182100"/>
              <a:gd name="connsiteY1-46" fmla="*/ 617156 h 3969956"/>
              <a:gd name="connsiteX2-47" fmla="*/ 9182100 w 9182100"/>
              <a:gd name="connsiteY2-48" fmla="*/ 55181 h 3969956"/>
              <a:gd name="connsiteX0-49" fmla="*/ 0 w 9182100"/>
              <a:gd name="connsiteY0-50" fmla="*/ 3978254 h 3978254"/>
              <a:gd name="connsiteX1-51" fmla="*/ 4724400 w 9182100"/>
              <a:gd name="connsiteY1-52" fmla="*/ 625454 h 3978254"/>
              <a:gd name="connsiteX2-53" fmla="*/ 9182100 w 9182100"/>
              <a:gd name="connsiteY2-54" fmla="*/ 63479 h 3978254"/>
              <a:gd name="connsiteX0-55" fmla="*/ 0 w 9182100"/>
              <a:gd name="connsiteY0-56" fmla="*/ 3994887 h 3994887"/>
              <a:gd name="connsiteX1-57" fmla="*/ 4724400 w 9182100"/>
              <a:gd name="connsiteY1-58" fmla="*/ 642087 h 3994887"/>
              <a:gd name="connsiteX2-59" fmla="*/ 9182100 w 9182100"/>
              <a:gd name="connsiteY2-60" fmla="*/ 80112 h 3994887"/>
            </a:gdLst>
            <a:ahLst/>
            <a:cxnLst>
              <a:cxn ang="0">
                <a:pos x="connsiteX0-1" y="connsiteY0-2"/>
              </a:cxn>
              <a:cxn ang="0">
                <a:pos x="connsiteX1-3" y="connsiteY1-4"/>
              </a:cxn>
              <a:cxn ang="0">
                <a:pos x="connsiteX2-5" y="connsiteY2-6"/>
              </a:cxn>
            </a:cxnLst>
            <a:rect l="l" t="t" r="r" b="b"/>
            <a:pathLst>
              <a:path w="9182100" h="3994887">
                <a:moveTo>
                  <a:pt x="0" y="3994887"/>
                </a:moveTo>
                <a:cubicBezTo>
                  <a:pt x="1215231" y="2805055"/>
                  <a:pt x="2908300" y="1380274"/>
                  <a:pt x="4724400" y="642087"/>
                </a:cubicBezTo>
                <a:cubicBezTo>
                  <a:pt x="6540500" y="-96100"/>
                  <a:pt x="8324056" y="-58795"/>
                  <a:pt x="9182100" y="80112"/>
                </a:cubicBezTo>
              </a:path>
            </a:pathLst>
          </a:cu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lIns="91430" tIns="45715" rIns="91430" bIns="45715" rtlCol="0" anchor="ctr"/>
          <a:lstStyle/>
          <a:p>
            <a:pPr algn="ctr"/>
            <a:endParaRPr lang="zh-CN" altLang="en-US" sz="1800"/>
          </a:p>
        </p:txBody>
      </p:sp>
      <p:sp>
        <p:nvSpPr>
          <p:cNvPr id="34" name="椭圆 33"/>
          <p:cNvSpPr/>
          <p:nvPr/>
        </p:nvSpPr>
        <p:spPr>
          <a:xfrm>
            <a:off x="1529182" y="3712325"/>
            <a:ext cx="215971" cy="216000"/>
          </a:xfrm>
          <a:prstGeom prst="ellipse">
            <a:avLst/>
          </a:prstGeom>
          <a:solidFill>
            <a:schemeClr val="accent1"/>
          </a:solidFill>
          <a:ln>
            <a:noFill/>
          </a:ln>
          <a:effectLst/>
          <a:scene3d>
            <a:camera prst="orthographicFront">
              <a:rot lat="0" lon="0" rev="0"/>
            </a:camera>
            <a:lightRig rig="soft" dir="t">
              <a:rot lat="0" lon="0" rev="0"/>
            </a:lightRig>
          </a:scene3d>
          <a:sp3d contourW="76200" prstMaterial="matte">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lIns="91430" tIns="45715" rIns="91430" bIns="45715" rtlCol="0" anchor="ctr"/>
          <a:lstStyle/>
          <a:p>
            <a:pPr algn="ctr"/>
            <a:endParaRPr lang="zh-CN" altLang="en-US" sz="1800"/>
          </a:p>
        </p:txBody>
      </p:sp>
      <p:sp>
        <p:nvSpPr>
          <p:cNvPr id="35" name="椭圆 34"/>
          <p:cNvSpPr/>
          <p:nvPr/>
        </p:nvSpPr>
        <p:spPr>
          <a:xfrm>
            <a:off x="3016681" y="2791505"/>
            <a:ext cx="215971" cy="216000"/>
          </a:xfrm>
          <a:prstGeom prst="ellipse">
            <a:avLst/>
          </a:prstGeom>
          <a:solidFill>
            <a:schemeClr val="accent2"/>
          </a:solidFill>
          <a:ln>
            <a:noFill/>
          </a:ln>
          <a:effectLst/>
          <a:scene3d>
            <a:camera prst="orthographicFront">
              <a:rot lat="0" lon="0" rev="0"/>
            </a:camera>
            <a:lightRig rig="soft" dir="t">
              <a:rot lat="0" lon="0" rev="0"/>
            </a:lightRig>
          </a:scene3d>
          <a:sp3d contourW="76200" prstMaterial="matte">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lIns="91430" tIns="45715" rIns="91430" bIns="45715" rtlCol="0" anchor="ctr"/>
          <a:lstStyle/>
          <a:p>
            <a:pPr algn="ctr"/>
            <a:endParaRPr lang="zh-CN" altLang="en-US" sz="1800"/>
          </a:p>
        </p:txBody>
      </p:sp>
      <p:sp>
        <p:nvSpPr>
          <p:cNvPr id="36" name="椭圆 35"/>
          <p:cNvSpPr/>
          <p:nvPr/>
        </p:nvSpPr>
        <p:spPr>
          <a:xfrm>
            <a:off x="4942247" y="1930580"/>
            <a:ext cx="215971" cy="216000"/>
          </a:xfrm>
          <a:prstGeom prst="ellipse">
            <a:avLst/>
          </a:prstGeom>
          <a:solidFill>
            <a:schemeClr val="accent3"/>
          </a:solidFill>
          <a:ln>
            <a:noFill/>
          </a:ln>
          <a:effectLst/>
          <a:scene3d>
            <a:camera prst="orthographicFront">
              <a:rot lat="0" lon="0" rev="0"/>
            </a:camera>
            <a:lightRig rig="soft" dir="t">
              <a:rot lat="0" lon="0" rev="0"/>
            </a:lightRig>
          </a:scene3d>
          <a:sp3d contourW="76200" prstMaterial="matte">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lIns="91430" tIns="45715" rIns="91430" bIns="45715" rtlCol="0" anchor="ctr"/>
          <a:lstStyle/>
          <a:p>
            <a:pPr algn="ctr"/>
            <a:endParaRPr lang="zh-CN" altLang="en-US" sz="1800"/>
          </a:p>
        </p:txBody>
      </p:sp>
      <p:sp>
        <p:nvSpPr>
          <p:cNvPr id="37" name="椭圆 36"/>
          <p:cNvSpPr/>
          <p:nvPr/>
        </p:nvSpPr>
        <p:spPr>
          <a:xfrm>
            <a:off x="6515978" y="1548408"/>
            <a:ext cx="215971" cy="216000"/>
          </a:xfrm>
          <a:prstGeom prst="ellipse">
            <a:avLst/>
          </a:prstGeom>
          <a:solidFill>
            <a:schemeClr val="accent4"/>
          </a:solidFill>
          <a:ln>
            <a:noFill/>
          </a:ln>
          <a:effectLst/>
          <a:scene3d>
            <a:camera prst="orthographicFront">
              <a:rot lat="0" lon="0" rev="0"/>
            </a:camera>
            <a:lightRig rig="soft" dir="t">
              <a:rot lat="0" lon="0" rev="0"/>
            </a:lightRig>
          </a:scene3d>
          <a:sp3d contourW="76200" prstMaterial="matte">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lIns="91430" tIns="45715" rIns="91430" bIns="45715" rtlCol="0" anchor="ctr"/>
          <a:lstStyle/>
          <a:p>
            <a:pPr algn="ctr"/>
            <a:endParaRPr lang="zh-CN" altLang="en-US" sz="1800"/>
          </a:p>
        </p:txBody>
      </p:sp>
      <p:grpSp>
        <p:nvGrpSpPr>
          <p:cNvPr id="3" name="组合 38"/>
          <p:cNvGrpSpPr/>
          <p:nvPr/>
        </p:nvGrpSpPr>
        <p:grpSpPr>
          <a:xfrm>
            <a:off x="664302" y="2355607"/>
            <a:ext cx="1149540" cy="1123950"/>
            <a:chOff x="1331640" y="1918189"/>
            <a:chExt cx="1149695" cy="1123950"/>
          </a:xfrm>
          <a:solidFill>
            <a:schemeClr val="accent1"/>
          </a:solidFill>
          <a:effectLst/>
          <a:scene3d>
            <a:camera prst="orthographicFront">
              <a:rot lat="0" lon="0" rev="0"/>
            </a:camera>
            <a:lightRig rig="glow" dir="t">
              <a:rot lat="0" lon="0" rev="4800000"/>
            </a:lightRig>
          </a:scene3d>
        </p:grpSpPr>
        <p:sp>
          <p:nvSpPr>
            <p:cNvPr id="40" name="椭圆形标注 39"/>
            <p:cNvSpPr/>
            <p:nvPr/>
          </p:nvSpPr>
          <p:spPr>
            <a:xfrm>
              <a:off x="1331640" y="1918189"/>
              <a:ext cx="1149695" cy="1123950"/>
            </a:xfrm>
            <a:prstGeom prst="wedgeEllipseCallout">
              <a:avLst>
                <a:gd name="adj1" fmla="val 23905"/>
                <a:gd name="adj2" fmla="val 58966"/>
              </a:avLst>
            </a:prstGeom>
            <a:grpFill/>
            <a:ln>
              <a:noFill/>
            </a:ln>
            <a:effectLst/>
            <a:sp3d prstMaterial="matt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41" name="TextBox 40"/>
            <p:cNvSpPr txBox="1"/>
            <p:nvPr/>
          </p:nvSpPr>
          <p:spPr>
            <a:xfrm>
              <a:off x="1521185" y="2254200"/>
              <a:ext cx="703917" cy="399987"/>
            </a:xfrm>
            <a:prstGeom prst="rect">
              <a:avLst/>
            </a:prstGeom>
            <a:grpFill/>
            <a:ln>
              <a:noFill/>
            </a:ln>
            <a:effectLst>
              <a:outerShdw blurRad="190500" dist="228600" dir="2700000" algn="ctr">
                <a:srgbClr val="000000">
                  <a:alpha val="30000"/>
                </a:srgbClr>
              </a:outerShdw>
            </a:effectLst>
            <a:sp3d prstMaterial="matte"/>
          </p:spPr>
          <p:txBody>
            <a:bodyPr wrap="none" rtlCol="0">
              <a:spAutoFit/>
            </a:bodyPr>
            <a:lstStyle/>
            <a:p>
              <a:r>
                <a:rPr lang="en-US" altLang="zh-CN" sz="2000" dirty="0">
                  <a:solidFill>
                    <a:schemeClr val="bg1">
                      <a:lumMod val="95000"/>
                    </a:schemeClr>
                  </a:solidFill>
                </a:rPr>
                <a:t>2015</a:t>
              </a:r>
              <a:endParaRPr lang="zh-CN" altLang="en-US" sz="2000" dirty="0">
                <a:solidFill>
                  <a:schemeClr val="bg1">
                    <a:lumMod val="95000"/>
                  </a:schemeClr>
                </a:solidFill>
              </a:endParaRPr>
            </a:p>
          </p:txBody>
        </p:sp>
      </p:grpSp>
      <p:grpSp>
        <p:nvGrpSpPr>
          <p:cNvPr id="4" name="组合 41"/>
          <p:cNvGrpSpPr/>
          <p:nvPr/>
        </p:nvGrpSpPr>
        <p:grpSpPr>
          <a:xfrm>
            <a:off x="3263058" y="2899504"/>
            <a:ext cx="1149540" cy="1123950"/>
            <a:chOff x="3694928" y="2635572"/>
            <a:chExt cx="1149695" cy="1123950"/>
          </a:xfrm>
          <a:solidFill>
            <a:schemeClr val="accent2"/>
          </a:solidFill>
          <a:effectLst/>
          <a:scene3d>
            <a:camera prst="orthographicFront">
              <a:rot lat="0" lon="0" rev="0"/>
            </a:camera>
            <a:lightRig rig="glow" dir="t">
              <a:rot lat="0" lon="0" rev="4800000"/>
            </a:lightRig>
          </a:scene3d>
        </p:grpSpPr>
        <p:sp>
          <p:nvSpPr>
            <p:cNvPr id="43" name="椭圆形标注 42"/>
            <p:cNvSpPr/>
            <p:nvPr/>
          </p:nvSpPr>
          <p:spPr>
            <a:xfrm>
              <a:off x="3694928" y="2635572"/>
              <a:ext cx="1149695" cy="1123950"/>
            </a:xfrm>
            <a:prstGeom prst="wedgeEllipseCallout">
              <a:avLst>
                <a:gd name="adj1" fmla="val -50658"/>
                <a:gd name="adj2" fmla="val -40187"/>
              </a:avLst>
            </a:prstGeom>
            <a:grpFill/>
            <a:ln>
              <a:noFill/>
            </a:ln>
            <a:effectLst/>
            <a:sp3d prstMaterial="matt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44" name="TextBox 43"/>
            <p:cNvSpPr txBox="1"/>
            <p:nvPr/>
          </p:nvSpPr>
          <p:spPr>
            <a:xfrm>
              <a:off x="3892107" y="2997492"/>
              <a:ext cx="703917" cy="399987"/>
            </a:xfrm>
            <a:prstGeom prst="rect">
              <a:avLst/>
            </a:prstGeom>
            <a:grpFill/>
            <a:ln>
              <a:noFill/>
            </a:ln>
            <a:effectLst>
              <a:outerShdw blurRad="190500" dist="228600" dir="2700000" algn="ctr">
                <a:srgbClr val="000000">
                  <a:alpha val="30000"/>
                </a:srgbClr>
              </a:outerShdw>
            </a:effectLst>
            <a:sp3d prstMaterial="matte"/>
          </p:spPr>
          <p:txBody>
            <a:bodyPr wrap="none" rtlCol="0">
              <a:spAutoFit/>
            </a:bodyPr>
            <a:lstStyle/>
            <a:p>
              <a:r>
                <a:rPr lang="en-US" altLang="zh-CN" sz="2000" dirty="0">
                  <a:solidFill>
                    <a:schemeClr val="bg1">
                      <a:lumMod val="95000"/>
                    </a:schemeClr>
                  </a:solidFill>
                </a:rPr>
                <a:t>2016</a:t>
              </a:r>
              <a:endParaRPr lang="zh-CN" altLang="en-US" sz="2000" dirty="0">
                <a:solidFill>
                  <a:schemeClr val="bg1">
                    <a:lumMod val="95000"/>
                  </a:schemeClr>
                </a:solidFill>
              </a:endParaRPr>
            </a:p>
          </p:txBody>
        </p:sp>
      </p:grpSp>
      <p:grpSp>
        <p:nvGrpSpPr>
          <p:cNvPr id="5" name="组合 44"/>
          <p:cNvGrpSpPr/>
          <p:nvPr/>
        </p:nvGrpSpPr>
        <p:grpSpPr>
          <a:xfrm>
            <a:off x="3792708" y="906042"/>
            <a:ext cx="1149540" cy="1123950"/>
            <a:chOff x="4166431" y="757076"/>
            <a:chExt cx="1149695" cy="1123950"/>
          </a:xfrm>
          <a:solidFill>
            <a:schemeClr val="accent3"/>
          </a:solidFill>
          <a:effectLst/>
          <a:scene3d>
            <a:camera prst="orthographicFront">
              <a:rot lat="0" lon="0" rev="0"/>
            </a:camera>
            <a:lightRig rig="glow" dir="t"/>
          </a:scene3d>
        </p:grpSpPr>
        <p:sp>
          <p:nvSpPr>
            <p:cNvPr id="46" name="椭圆形标注 45"/>
            <p:cNvSpPr/>
            <p:nvPr/>
          </p:nvSpPr>
          <p:spPr>
            <a:xfrm>
              <a:off x="4166431" y="757076"/>
              <a:ext cx="1149695" cy="1123950"/>
            </a:xfrm>
            <a:prstGeom prst="wedgeEllipseCallout">
              <a:avLst>
                <a:gd name="adj1" fmla="val 47102"/>
                <a:gd name="adj2" fmla="val 40322"/>
              </a:avLst>
            </a:prstGeom>
            <a:grpFill/>
            <a:ln>
              <a:noFill/>
            </a:ln>
            <a:effectLst/>
            <a:sp3d prstMaterial="matt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47" name="TextBox 46"/>
            <p:cNvSpPr txBox="1"/>
            <p:nvPr/>
          </p:nvSpPr>
          <p:spPr>
            <a:xfrm>
              <a:off x="4363610" y="1092282"/>
              <a:ext cx="703917" cy="399987"/>
            </a:xfrm>
            <a:prstGeom prst="rect">
              <a:avLst/>
            </a:prstGeom>
            <a:grpFill/>
            <a:ln>
              <a:noFill/>
            </a:ln>
            <a:effectLst>
              <a:outerShdw blurRad="190500" dist="228600" dir="2700000" algn="ctr">
                <a:srgbClr val="000000">
                  <a:alpha val="30000"/>
                </a:srgbClr>
              </a:outerShdw>
            </a:effectLst>
            <a:sp3d prstMaterial="matte"/>
          </p:spPr>
          <p:txBody>
            <a:bodyPr wrap="none" rtlCol="0">
              <a:spAutoFit/>
            </a:bodyPr>
            <a:lstStyle/>
            <a:p>
              <a:r>
                <a:rPr lang="en-US" altLang="zh-CN" sz="2000" dirty="0">
                  <a:solidFill>
                    <a:schemeClr val="bg1">
                      <a:lumMod val="95000"/>
                    </a:schemeClr>
                  </a:solidFill>
                </a:rPr>
                <a:t>2017</a:t>
              </a:r>
              <a:endParaRPr lang="zh-CN" altLang="en-US" sz="2000" dirty="0">
                <a:solidFill>
                  <a:schemeClr val="bg1">
                    <a:lumMod val="95000"/>
                  </a:schemeClr>
                </a:solidFill>
              </a:endParaRPr>
            </a:p>
          </p:txBody>
        </p:sp>
      </p:grpSp>
      <p:grpSp>
        <p:nvGrpSpPr>
          <p:cNvPr id="6" name="组合 47"/>
          <p:cNvGrpSpPr/>
          <p:nvPr/>
        </p:nvGrpSpPr>
        <p:grpSpPr>
          <a:xfrm>
            <a:off x="6731949" y="1735833"/>
            <a:ext cx="1149540" cy="1123950"/>
            <a:chOff x="7164288" y="1682700"/>
            <a:chExt cx="1149695" cy="1123950"/>
          </a:xfrm>
          <a:solidFill>
            <a:schemeClr val="accent4"/>
          </a:solidFill>
          <a:effectLst/>
          <a:scene3d>
            <a:camera prst="orthographicFront">
              <a:rot lat="0" lon="0" rev="0"/>
            </a:camera>
            <a:lightRig rig="glow" dir="t">
              <a:rot lat="0" lon="0" rev="4800000"/>
            </a:lightRig>
          </a:scene3d>
        </p:grpSpPr>
        <p:sp>
          <p:nvSpPr>
            <p:cNvPr id="49" name="椭圆形标注 48"/>
            <p:cNvSpPr/>
            <p:nvPr/>
          </p:nvSpPr>
          <p:spPr>
            <a:xfrm>
              <a:off x="7164288" y="1682700"/>
              <a:ext cx="1149695" cy="1123950"/>
            </a:xfrm>
            <a:prstGeom prst="wedgeEllipseCallout">
              <a:avLst>
                <a:gd name="adj1" fmla="val -45687"/>
                <a:gd name="adj2" fmla="val -43577"/>
              </a:avLst>
            </a:prstGeom>
            <a:grpFill/>
            <a:ln>
              <a:noFill/>
            </a:ln>
            <a:effectLst/>
            <a:sp3d prstMaterial="matt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50" name="TextBox 49"/>
            <p:cNvSpPr txBox="1"/>
            <p:nvPr/>
          </p:nvSpPr>
          <p:spPr>
            <a:xfrm>
              <a:off x="7361467" y="2044620"/>
              <a:ext cx="703917" cy="399987"/>
            </a:xfrm>
            <a:prstGeom prst="rect">
              <a:avLst/>
            </a:prstGeom>
            <a:grpFill/>
            <a:ln>
              <a:noFill/>
            </a:ln>
            <a:effectLst>
              <a:outerShdw blurRad="190500" dist="228600" dir="2700000" algn="ctr">
                <a:srgbClr val="000000">
                  <a:alpha val="30000"/>
                </a:srgbClr>
              </a:outerShdw>
            </a:effectLst>
            <a:sp3d prstMaterial="matte"/>
          </p:spPr>
          <p:txBody>
            <a:bodyPr wrap="none" rtlCol="0">
              <a:spAutoFit/>
            </a:bodyPr>
            <a:lstStyle/>
            <a:p>
              <a:r>
                <a:rPr lang="en-US" altLang="zh-CN" sz="2000" dirty="0">
                  <a:solidFill>
                    <a:schemeClr val="bg1">
                      <a:lumMod val="95000"/>
                    </a:schemeClr>
                  </a:solidFill>
                </a:rPr>
                <a:t>2019</a:t>
              </a:r>
              <a:endParaRPr lang="zh-CN" altLang="en-US" sz="2000" dirty="0">
                <a:solidFill>
                  <a:schemeClr val="bg1">
                    <a:lumMod val="95000"/>
                  </a:schemeClr>
                </a:solidFill>
              </a:endParaRPr>
            </a:p>
          </p:txBody>
        </p:sp>
      </p:grpSp>
      <p:sp>
        <p:nvSpPr>
          <p:cNvPr id="51" name="TextBox 50"/>
          <p:cNvSpPr txBox="1"/>
          <p:nvPr/>
        </p:nvSpPr>
        <p:spPr>
          <a:xfrm>
            <a:off x="2196057" y="2073679"/>
            <a:ext cx="1396611" cy="553845"/>
          </a:xfrm>
          <a:prstGeom prst="rect">
            <a:avLst/>
          </a:prstGeom>
          <a:noFill/>
        </p:spPr>
        <p:txBody>
          <a:bodyPr wrap="square" lIns="91430" tIns="45715" rIns="91430" bIns="45715" rtlCol="0">
            <a:spAutoFit/>
          </a:bodyPr>
          <a:lstStyle/>
          <a:p>
            <a:pPr algn="ct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rPr>
              <a:t>点击此处添加内容</a:t>
            </a:r>
            <a:endParaRPr lang="en-US" altLang="zh-CN" sz="1000" dirty="0">
              <a:solidFill>
                <a:schemeClr val="tx1">
                  <a:lumMod val="65000"/>
                  <a:lumOff val="35000"/>
                </a:schemeClr>
              </a:solidFill>
              <a:latin typeface="微软雅黑" panose="020B0503020204020204" pitchFamily="34" charset="-122"/>
              <a:ea typeface="微软雅黑" panose="020B0503020204020204" pitchFamily="34" charset="-122"/>
            </a:endParaRPr>
          </a:p>
          <a:p>
            <a:pPr algn="ct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rPr>
              <a:t>点击此处添加内容</a:t>
            </a:r>
            <a:endParaRPr lang="en-US" altLang="zh-CN" sz="1000" dirty="0">
              <a:solidFill>
                <a:schemeClr val="tx1">
                  <a:lumMod val="65000"/>
                  <a:lumOff val="35000"/>
                </a:schemeClr>
              </a:solidFill>
              <a:latin typeface="微软雅黑" panose="020B0503020204020204" pitchFamily="34" charset="-122"/>
              <a:ea typeface="微软雅黑" panose="020B0503020204020204" pitchFamily="34" charset="-122"/>
            </a:endParaRPr>
          </a:p>
          <a:p>
            <a:pPr algn="ct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rPr>
              <a:t>点击此处添加内容</a:t>
            </a:r>
            <a:endParaRPr lang="en-US" altLang="zh-CN" sz="10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52" name="TextBox 51"/>
          <p:cNvSpPr txBox="1"/>
          <p:nvPr/>
        </p:nvSpPr>
        <p:spPr>
          <a:xfrm>
            <a:off x="1231436" y="4089289"/>
            <a:ext cx="1396611" cy="553845"/>
          </a:xfrm>
          <a:prstGeom prst="rect">
            <a:avLst/>
          </a:prstGeom>
          <a:noFill/>
        </p:spPr>
        <p:txBody>
          <a:bodyPr wrap="square" lIns="91430" tIns="45715" rIns="91430" bIns="45715" rtlCol="0">
            <a:spAutoFit/>
          </a:bodyPr>
          <a:lstStyle/>
          <a:p>
            <a:pPr algn="ct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rPr>
              <a:t>点击此处添加内容</a:t>
            </a:r>
            <a:endParaRPr lang="en-US" altLang="zh-CN" sz="1000" dirty="0">
              <a:solidFill>
                <a:schemeClr val="tx1">
                  <a:lumMod val="65000"/>
                  <a:lumOff val="35000"/>
                </a:schemeClr>
              </a:solidFill>
              <a:latin typeface="微软雅黑" panose="020B0503020204020204" pitchFamily="34" charset="-122"/>
              <a:ea typeface="微软雅黑" panose="020B0503020204020204" pitchFamily="34" charset="-122"/>
            </a:endParaRPr>
          </a:p>
          <a:p>
            <a:pPr algn="ct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rPr>
              <a:t>点击此处添加内容</a:t>
            </a:r>
            <a:endParaRPr lang="en-US" altLang="zh-CN" sz="1000" dirty="0">
              <a:solidFill>
                <a:schemeClr val="tx1">
                  <a:lumMod val="65000"/>
                  <a:lumOff val="35000"/>
                </a:schemeClr>
              </a:solidFill>
              <a:latin typeface="微软雅黑" panose="020B0503020204020204" pitchFamily="34" charset="-122"/>
              <a:ea typeface="微软雅黑" panose="020B0503020204020204" pitchFamily="34" charset="-122"/>
            </a:endParaRPr>
          </a:p>
          <a:p>
            <a:pPr algn="ct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rPr>
              <a:t>点击此处添加内容</a:t>
            </a:r>
            <a:endParaRPr lang="en-US" altLang="zh-CN" sz="10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53" name="TextBox 52"/>
          <p:cNvSpPr txBox="1"/>
          <p:nvPr/>
        </p:nvSpPr>
        <p:spPr>
          <a:xfrm>
            <a:off x="4558213" y="2329047"/>
            <a:ext cx="1396611" cy="576921"/>
          </a:xfrm>
          <a:prstGeom prst="rect">
            <a:avLst/>
          </a:prstGeom>
          <a:noFill/>
        </p:spPr>
        <p:txBody>
          <a:bodyPr wrap="square" lIns="91430" tIns="45715" rIns="91430" bIns="45715" rtlCol="0">
            <a:spAutoFit/>
          </a:bodyPr>
          <a:lstStyle/>
          <a:p>
            <a:pPr algn="ctr"/>
            <a:r>
              <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rPr>
              <a:t>点击此处添加内容</a:t>
            </a:r>
            <a:endParaRPr lang="en-US" altLang="zh-CN" sz="1050" dirty="0">
              <a:solidFill>
                <a:schemeClr val="tx1">
                  <a:lumMod val="65000"/>
                  <a:lumOff val="35000"/>
                </a:schemeClr>
              </a:solidFill>
              <a:latin typeface="微软雅黑" panose="020B0503020204020204" pitchFamily="34" charset="-122"/>
              <a:ea typeface="微软雅黑" panose="020B0503020204020204" pitchFamily="34" charset="-122"/>
            </a:endParaRPr>
          </a:p>
          <a:p>
            <a:pPr algn="ctr"/>
            <a:r>
              <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rPr>
              <a:t>点击此处添加内容</a:t>
            </a:r>
            <a:endParaRPr lang="en-US" altLang="zh-CN" sz="1050" dirty="0">
              <a:solidFill>
                <a:schemeClr val="tx1">
                  <a:lumMod val="65000"/>
                  <a:lumOff val="35000"/>
                </a:schemeClr>
              </a:solidFill>
              <a:latin typeface="微软雅黑" panose="020B0503020204020204" pitchFamily="34" charset="-122"/>
              <a:ea typeface="微软雅黑" panose="020B0503020204020204" pitchFamily="34" charset="-122"/>
            </a:endParaRPr>
          </a:p>
          <a:p>
            <a:pPr algn="ctr"/>
            <a:r>
              <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rPr>
              <a:t>点击此处添加内容</a:t>
            </a:r>
            <a:endParaRPr lang="en-US" altLang="zh-CN" sz="105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54" name="TextBox 53"/>
          <p:cNvSpPr txBox="1"/>
          <p:nvPr/>
        </p:nvSpPr>
        <p:spPr>
          <a:xfrm>
            <a:off x="6659951" y="968698"/>
            <a:ext cx="1396611" cy="553845"/>
          </a:xfrm>
          <a:prstGeom prst="rect">
            <a:avLst/>
          </a:prstGeom>
          <a:noFill/>
        </p:spPr>
        <p:txBody>
          <a:bodyPr wrap="square" lIns="91430" tIns="45715" rIns="91430" bIns="45715" rtlCol="0">
            <a:spAutoFit/>
          </a:bodyPr>
          <a:lstStyle/>
          <a:p>
            <a:pPr algn="ct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rPr>
              <a:t>点击此处添加内容</a:t>
            </a:r>
            <a:endParaRPr lang="en-US" altLang="zh-CN" sz="1000" dirty="0">
              <a:solidFill>
                <a:schemeClr val="tx1">
                  <a:lumMod val="65000"/>
                  <a:lumOff val="35000"/>
                </a:schemeClr>
              </a:solidFill>
              <a:latin typeface="微软雅黑" panose="020B0503020204020204" pitchFamily="34" charset="-122"/>
              <a:ea typeface="微软雅黑" panose="020B0503020204020204" pitchFamily="34" charset="-122"/>
            </a:endParaRPr>
          </a:p>
          <a:p>
            <a:pPr algn="ct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rPr>
              <a:t>点击此处添加内容</a:t>
            </a:r>
            <a:endParaRPr lang="en-US" altLang="zh-CN" sz="1000" dirty="0">
              <a:solidFill>
                <a:schemeClr val="tx1">
                  <a:lumMod val="65000"/>
                  <a:lumOff val="35000"/>
                </a:schemeClr>
              </a:solidFill>
              <a:latin typeface="微软雅黑" panose="020B0503020204020204" pitchFamily="34" charset="-122"/>
              <a:ea typeface="微软雅黑" panose="020B0503020204020204" pitchFamily="34" charset="-122"/>
            </a:endParaRPr>
          </a:p>
          <a:p>
            <a:pPr algn="ct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rPr>
              <a:t>点击此处添加内容</a:t>
            </a:r>
            <a:endParaRPr lang="en-US" altLang="zh-CN" sz="10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3" name="文本框 22"/>
          <p:cNvSpPr txBox="1"/>
          <p:nvPr/>
        </p:nvSpPr>
        <p:spPr>
          <a:xfrm>
            <a:off x="356595" y="279140"/>
            <a:ext cx="4468411" cy="369300"/>
          </a:xfrm>
          <a:prstGeom prst="rect">
            <a:avLst/>
          </a:prstGeom>
          <a:noFill/>
        </p:spPr>
        <p:txBody>
          <a:bodyPr wrap="square" lIns="121889" tIns="60944" rIns="121889" bIns="60944" rtlCol="0">
            <a:spAutoFit/>
          </a:bodyPr>
          <a:lstStyle>
            <a:defPPr>
              <a:defRPr lang="zh-CN"/>
            </a:defPPr>
            <a:lvl1pPr algn="ctr">
              <a:defRPr sz="8800" b="1">
                <a:gradFill>
                  <a:gsLst>
                    <a:gs pos="0">
                      <a:srgbClr val="00B0F0"/>
                    </a:gs>
                    <a:gs pos="100000">
                      <a:schemeClr val="tx2">
                        <a:lumMod val="50000"/>
                      </a:schemeClr>
                    </a:gs>
                  </a:gsLst>
                  <a:lin ang="2400000" scaled="0"/>
                </a:gradFill>
                <a:effectLst>
                  <a:outerShdw blurRad="317500" dist="165100" dir="2700000" algn="tl" rotWithShape="0">
                    <a:prstClr val="black">
                      <a:alpha val="60000"/>
                    </a:prstClr>
                  </a:outerShdw>
                </a:effectLst>
                <a:latin typeface="Yuanti SC" charset="-122"/>
                <a:ea typeface="Yuanti SC" charset="-122"/>
                <a:cs typeface="Yuanti SC" charset="-122"/>
              </a:defRPr>
            </a:lvl1pPr>
          </a:lstStyle>
          <a:p>
            <a:pPr algn="l"/>
            <a:r>
              <a:rPr lang="zh-CN" altLang="en-US" sz="1600" dirty="0" smtClean="0">
                <a:solidFill>
                  <a:schemeClr val="tx1">
                    <a:lumMod val="75000"/>
                    <a:lumOff val="25000"/>
                  </a:schemeClr>
                </a:solidFill>
                <a:effectLst/>
              </a:rPr>
              <a:t>点击</a:t>
            </a:r>
            <a:r>
              <a:rPr lang="zh-CN" altLang="en-US" sz="1600" dirty="0">
                <a:solidFill>
                  <a:schemeClr val="tx1">
                    <a:lumMod val="75000"/>
                    <a:lumOff val="25000"/>
                  </a:schemeClr>
                </a:solidFill>
                <a:effectLst/>
              </a:rPr>
              <a:t>此处添加副标题</a:t>
            </a:r>
          </a:p>
        </p:txBody>
      </p:sp>
    </p:spTree>
  </p:cSld>
  <p:clrMapOvr>
    <a:masterClrMapping/>
  </p:clrMapOvr>
  <mc:AlternateContent xmlns:mc="http://schemas.openxmlformats.org/markup-compatibility/2006" xmlns:p14="http://schemas.microsoft.com/office/powerpoint/2010/main">
    <mc:Choice Requires="p14">
      <p:transition spd="slow" p14:dur="1500" advClick="0" advTm="7000">
        <p:wipe/>
      </p:transition>
    </mc:Choice>
    <mc:Fallback xmlns="">
      <p:transition spd="slow" advClick="0" advTm="7000">
        <p:wip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wipe(left)">
                                      <p:cBhvr>
                                        <p:cTn id="7" dur="500"/>
                                        <p:tgtEl>
                                          <p:spTgt spid="33"/>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4"/>
                                        </p:tgtEl>
                                        <p:attrNameLst>
                                          <p:attrName>style.visibility</p:attrName>
                                        </p:attrNameLst>
                                      </p:cBhvr>
                                      <p:to>
                                        <p:strVal val="visible"/>
                                      </p:to>
                                    </p:set>
                                    <p:animEffect transition="in" filter="fade">
                                      <p:cBhvr>
                                        <p:cTn id="11" dur="500"/>
                                        <p:tgtEl>
                                          <p:spTgt spid="34"/>
                                        </p:tgtEl>
                                      </p:cBhvr>
                                    </p:animEffect>
                                  </p:childTnLst>
                                </p:cTn>
                              </p:par>
                            </p:childTnLst>
                          </p:cTn>
                        </p:par>
                        <p:par>
                          <p:cTn id="12" fill="hold">
                            <p:stCondLst>
                              <p:cond delay="1000"/>
                            </p:stCondLst>
                            <p:childTnLst>
                              <p:par>
                                <p:cTn id="13" presetID="42" presetClass="entr" presetSubtype="0" fill="hold"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1000"/>
                                        <p:tgtEl>
                                          <p:spTgt spid="3"/>
                                        </p:tgtEl>
                                      </p:cBhvr>
                                    </p:animEffect>
                                    <p:anim calcmode="lin" valueType="num">
                                      <p:cBhvr>
                                        <p:cTn id="16" dur="1000" fill="hold"/>
                                        <p:tgtEl>
                                          <p:spTgt spid="3"/>
                                        </p:tgtEl>
                                        <p:attrNameLst>
                                          <p:attrName>ppt_x</p:attrName>
                                        </p:attrNameLst>
                                      </p:cBhvr>
                                      <p:tavLst>
                                        <p:tav tm="0">
                                          <p:val>
                                            <p:strVal val="#ppt_x"/>
                                          </p:val>
                                        </p:tav>
                                        <p:tav tm="100000">
                                          <p:val>
                                            <p:strVal val="#ppt_x"/>
                                          </p:val>
                                        </p:tav>
                                      </p:tavLst>
                                    </p:anim>
                                    <p:anim calcmode="lin" valueType="num">
                                      <p:cBhvr>
                                        <p:cTn id="17" dur="1000" fill="hold"/>
                                        <p:tgtEl>
                                          <p:spTgt spid="3"/>
                                        </p:tgtEl>
                                        <p:attrNameLst>
                                          <p:attrName>ppt_y</p:attrName>
                                        </p:attrNameLst>
                                      </p:cBhvr>
                                      <p:tavLst>
                                        <p:tav tm="0">
                                          <p:val>
                                            <p:strVal val="#ppt_y+.1"/>
                                          </p:val>
                                        </p:tav>
                                        <p:tav tm="100000">
                                          <p:val>
                                            <p:strVal val="#ppt_y"/>
                                          </p:val>
                                        </p:tav>
                                      </p:tavLst>
                                    </p:anim>
                                  </p:childTnLst>
                                </p:cTn>
                              </p:par>
                              <p:par>
                                <p:cTn id="18" presetID="10" presetClass="entr" presetSubtype="0" fill="hold" grpId="0" nodeType="withEffect">
                                  <p:stCondLst>
                                    <p:cond delay="0"/>
                                  </p:stCondLst>
                                  <p:childTnLst>
                                    <p:set>
                                      <p:cBhvr>
                                        <p:cTn id="19" dur="1" fill="hold">
                                          <p:stCondLst>
                                            <p:cond delay="0"/>
                                          </p:stCondLst>
                                        </p:cTn>
                                        <p:tgtEl>
                                          <p:spTgt spid="52"/>
                                        </p:tgtEl>
                                        <p:attrNameLst>
                                          <p:attrName>style.visibility</p:attrName>
                                        </p:attrNameLst>
                                      </p:cBhvr>
                                      <p:to>
                                        <p:strVal val="visible"/>
                                      </p:to>
                                    </p:set>
                                    <p:animEffect transition="in" filter="fade">
                                      <p:cBhvr>
                                        <p:cTn id="20" dur="500"/>
                                        <p:tgtEl>
                                          <p:spTgt spid="52"/>
                                        </p:tgtEl>
                                      </p:cBhvr>
                                    </p:animEffect>
                                  </p:childTnLst>
                                </p:cTn>
                              </p:par>
                            </p:childTnLst>
                          </p:cTn>
                        </p:par>
                        <p:par>
                          <p:cTn id="21" fill="hold">
                            <p:stCondLst>
                              <p:cond delay="2000"/>
                            </p:stCondLst>
                            <p:childTnLst>
                              <p:par>
                                <p:cTn id="22" presetID="10" presetClass="entr" presetSubtype="0" fill="hold" grpId="0" nodeType="afterEffect">
                                  <p:stCondLst>
                                    <p:cond delay="0"/>
                                  </p:stCondLst>
                                  <p:childTnLst>
                                    <p:set>
                                      <p:cBhvr>
                                        <p:cTn id="23" dur="1" fill="hold">
                                          <p:stCondLst>
                                            <p:cond delay="0"/>
                                          </p:stCondLst>
                                        </p:cTn>
                                        <p:tgtEl>
                                          <p:spTgt spid="35"/>
                                        </p:tgtEl>
                                        <p:attrNameLst>
                                          <p:attrName>style.visibility</p:attrName>
                                        </p:attrNameLst>
                                      </p:cBhvr>
                                      <p:to>
                                        <p:strVal val="visible"/>
                                      </p:to>
                                    </p:set>
                                    <p:animEffect transition="in" filter="fade">
                                      <p:cBhvr>
                                        <p:cTn id="24" dur="500"/>
                                        <p:tgtEl>
                                          <p:spTgt spid="35"/>
                                        </p:tgtEl>
                                      </p:cBhvr>
                                    </p:animEffect>
                                  </p:childTnLst>
                                </p:cTn>
                              </p:par>
                            </p:childTnLst>
                          </p:cTn>
                        </p:par>
                        <p:par>
                          <p:cTn id="25" fill="hold">
                            <p:stCondLst>
                              <p:cond delay="2500"/>
                            </p:stCondLst>
                            <p:childTnLst>
                              <p:par>
                                <p:cTn id="26" presetID="42" presetClass="entr" presetSubtype="0" fill="hold" nodeType="afterEffect">
                                  <p:stCondLst>
                                    <p:cond delay="0"/>
                                  </p:stCondLst>
                                  <p:childTnLst>
                                    <p:set>
                                      <p:cBhvr>
                                        <p:cTn id="27" dur="1" fill="hold">
                                          <p:stCondLst>
                                            <p:cond delay="0"/>
                                          </p:stCondLst>
                                        </p:cTn>
                                        <p:tgtEl>
                                          <p:spTgt spid="4"/>
                                        </p:tgtEl>
                                        <p:attrNameLst>
                                          <p:attrName>style.visibility</p:attrName>
                                        </p:attrNameLst>
                                      </p:cBhvr>
                                      <p:to>
                                        <p:strVal val="visible"/>
                                      </p:to>
                                    </p:set>
                                    <p:animEffect transition="in" filter="fade">
                                      <p:cBhvr>
                                        <p:cTn id="28" dur="1000"/>
                                        <p:tgtEl>
                                          <p:spTgt spid="4"/>
                                        </p:tgtEl>
                                      </p:cBhvr>
                                    </p:animEffect>
                                    <p:anim calcmode="lin" valueType="num">
                                      <p:cBhvr>
                                        <p:cTn id="29" dur="1000" fill="hold"/>
                                        <p:tgtEl>
                                          <p:spTgt spid="4"/>
                                        </p:tgtEl>
                                        <p:attrNameLst>
                                          <p:attrName>ppt_x</p:attrName>
                                        </p:attrNameLst>
                                      </p:cBhvr>
                                      <p:tavLst>
                                        <p:tav tm="0">
                                          <p:val>
                                            <p:strVal val="#ppt_x"/>
                                          </p:val>
                                        </p:tav>
                                        <p:tav tm="100000">
                                          <p:val>
                                            <p:strVal val="#ppt_x"/>
                                          </p:val>
                                        </p:tav>
                                      </p:tavLst>
                                    </p:anim>
                                    <p:anim calcmode="lin" valueType="num">
                                      <p:cBhvr>
                                        <p:cTn id="30" dur="1000" fill="hold"/>
                                        <p:tgtEl>
                                          <p:spTgt spid="4"/>
                                        </p:tgtEl>
                                        <p:attrNameLst>
                                          <p:attrName>ppt_y</p:attrName>
                                        </p:attrNameLst>
                                      </p:cBhvr>
                                      <p:tavLst>
                                        <p:tav tm="0">
                                          <p:val>
                                            <p:strVal val="#ppt_y+.1"/>
                                          </p:val>
                                        </p:tav>
                                        <p:tav tm="100000">
                                          <p:val>
                                            <p:strVal val="#ppt_y"/>
                                          </p:val>
                                        </p:tav>
                                      </p:tavLst>
                                    </p:anim>
                                  </p:childTnLst>
                                </p:cTn>
                              </p:par>
                              <p:par>
                                <p:cTn id="31" presetID="47" presetClass="entr" presetSubtype="0" fill="hold" grpId="0" nodeType="withEffect">
                                  <p:stCondLst>
                                    <p:cond delay="0"/>
                                  </p:stCondLst>
                                  <p:childTnLst>
                                    <p:set>
                                      <p:cBhvr>
                                        <p:cTn id="32" dur="1" fill="hold">
                                          <p:stCondLst>
                                            <p:cond delay="0"/>
                                          </p:stCondLst>
                                        </p:cTn>
                                        <p:tgtEl>
                                          <p:spTgt spid="51"/>
                                        </p:tgtEl>
                                        <p:attrNameLst>
                                          <p:attrName>style.visibility</p:attrName>
                                        </p:attrNameLst>
                                      </p:cBhvr>
                                      <p:to>
                                        <p:strVal val="visible"/>
                                      </p:to>
                                    </p:set>
                                    <p:animEffect transition="in" filter="fade">
                                      <p:cBhvr>
                                        <p:cTn id="33" dur="1000"/>
                                        <p:tgtEl>
                                          <p:spTgt spid="51"/>
                                        </p:tgtEl>
                                      </p:cBhvr>
                                    </p:animEffect>
                                    <p:anim calcmode="lin" valueType="num">
                                      <p:cBhvr>
                                        <p:cTn id="34" dur="1000" fill="hold"/>
                                        <p:tgtEl>
                                          <p:spTgt spid="51"/>
                                        </p:tgtEl>
                                        <p:attrNameLst>
                                          <p:attrName>ppt_x</p:attrName>
                                        </p:attrNameLst>
                                      </p:cBhvr>
                                      <p:tavLst>
                                        <p:tav tm="0">
                                          <p:val>
                                            <p:strVal val="#ppt_x"/>
                                          </p:val>
                                        </p:tav>
                                        <p:tav tm="100000">
                                          <p:val>
                                            <p:strVal val="#ppt_x"/>
                                          </p:val>
                                        </p:tav>
                                      </p:tavLst>
                                    </p:anim>
                                    <p:anim calcmode="lin" valueType="num">
                                      <p:cBhvr>
                                        <p:cTn id="35" dur="1000" fill="hold"/>
                                        <p:tgtEl>
                                          <p:spTgt spid="51"/>
                                        </p:tgtEl>
                                        <p:attrNameLst>
                                          <p:attrName>ppt_y</p:attrName>
                                        </p:attrNameLst>
                                      </p:cBhvr>
                                      <p:tavLst>
                                        <p:tav tm="0">
                                          <p:val>
                                            <p:strVal val="#ppt_y-.1"/>
                                          </p:val>
                                        </p:tav>
                                        <p:tav tm="100000">
                                          <p:val>
                                            <p:strVal val="#ppt_y"/>
                                          </p:val>
                                        </p:tav>
                                      </p:tavLst>
                                    </p:anim>
                                  </p:childTnLst>
                                </p:cTn>
                              </p:par>
                            </p:childTnLst>
                          </p:cTn>
                        </p:par>
                        <p:par>
                          <p:cTn id="36" fill="hold">
                            <p:stCondLst>
                              <p:cond delay="3500"/>
                            </p:stCondLst>
                            <p:childTnLst>
                              <p:par>
                                <p:cTn id="37" presetID="10" presetClass="entr" presetSubtype="0" fill="hold" grpId="0" nodeType="afterEffect">
                                  <p:stCondLst>
                                    <p:cond delay="0"/>
                                  </p:stCondLst>
                                  <p:childTnLst>
                                    <p:set>
                                      <p:cBhvr>
                                        <p:cTn id="38" dur="1" fill="hold">
                                          <p:stCondLst>
                                            <p:cond delay="0"/>
                                          </p:stCondLst>
                                        </p:cTn>
                                        <p:tgtEl>
                                          <p:spTgt spid="36"/>
                                        </p:tgtEl>
                                        <p:attrNameLst>
                                          <p:attrName>style.visibility</p:attrName>
                                        </p:attrNameLst>
                                      </p:cBhvr>
                                      <p:to>
                                        <p:strVal val="visible"/>
                                      </p:to>
                                    </p:set>
                                    <p:animEffect transition="in" filter="fade">
                                      <p:cBhvr>
                                        <p:cTn id="39" dur="500"/>
                                        <p:tgtEl>
                                          <p:spTgt spid="36"/>
                                        </p:tgtEl>
                                      </p:cBhvr>
                                    </p:animEffect>
                                  </p:childTnLst>
                                </p:cTn>
                              </p:par>
                            </p:childTnLst>
                          </p:cTn>
                        </p:par>
                        <p:par>
                          <p:cTn id="40" fill="hold">
                            <p:stCondLst>
                              <p:cond delay="4000"/>
                            </p:stCondLst>
                            <p:childTnLst>
                              <p:par>
                                <p:cTn id="41" presetID="42" presetClass="entr" presetSubtype="0" fill="hold" nodeType="afterEffect">
                                  <p:stCondLst>
                                    <p:cond delay="0"/>
                                  </p:stCondLst>
                                  <p:childTnLst>
                                    <p:set>
                                      <p:cBhvr>
                                        <p:cTn id="42" dur="1" fill="hold">
                                          <p:stCondLst>
                                            <p:cond delay="0"/>
                                          </p:stCondLst>
                                        </p:cTn>
                                        <p:tgtEl>
                                          <p:spTgt spid="5"/>
                                        </p:tgtEl>
                                        <p:attrNameLst>
                                          <p:attrName>style.visibility</p:attrName>
                                        </p:attrNameLst>
                                      </p:cBhvr>
                                      <p:to>
                                        <p:strVal val="visible"/>
                                      </p:to>
                                    </p:set>
                                    <p:animEffect transition="in" filter="fade">
                                      <p:cBhvr>
                                        <p:cTn id="43" dur="1000"/>
                                        <p:tgtEl>
                                          <p:spTgt spid="5"/>
                                        </p:tgtEl>
                                      </p:cBhvr>
                                    </p:animEffect>
                                    <p:anim calcmode="lin" valueType="num">
                                      <p:cBhvr>
                                        <p:cTn id="44" dur="1000" fill="hold"/>
                                        <p:tgtEl>
                                          <p:spTgt spid="5"/>
                                        </p:tgtEl>
                                        <p:attrNameLst>
                                          <p:attrName>ppt_x</p:attrName>
                                        </p:attrNameLst>
                                      </p:cBhvr>
                                      <p:tavLst>
                                        <p:tav tm="0">
                                          <p:val>
                                            <p:strVal val="#ppt_x"/>
                                          </p:val>
                                        </p:tav>
                                        <p:tav tm="100000">
                                          <p:val>
                                            <p:strVal val="#ppt_x"/>
                                          </p:val>
                                        </p:tav>
                                      </p:tavLst>
                                    </p:anim>
                                    <p:anim calcmode="lin" valueType="num">
                                      <p:cBhvr>
                                        <p:cTn id="45" dur="1000" fill="hold"/>
                                        <p:tgtEl>
                                          <p:spTgt spid="5"/>
                                        </p:tgtEl>
                                        <p:attrNameLst>
                                          <p:attrName>ppt_y</p:attrName>
                                        </p:attrNameLst>
                                      </p:cBhvr>
                                      <p:tavLst>
                                        <p:tav tm="0">
                                          <p:val>
                                            <p:strVal val="#ppt_y+.1"/>
                                          </p:val>
                                        </p:tav>
                                        <p:tav tm="100000">
                                          <p:val>
                                            <p:strVal val="#ppt_y"/>
                                          </p:val>
                                        </p:tav>
                                      </p:tavLst>
                                    </p:anim>
                                  </p:childTnLst>
                                </p:cTn>
                              </p:par>
                              <p:par>
                                <p:cTn id="46" presetID="10" presetClass="entr" presetSubtype="0" fill="hold" grpId="0" nodeType="withEffect">
                                  <p:stCondLst>
                                    <p:cond delay="0"/>
                                  </p:stCondLst>
                                  <p:childTnLst>
                                    <p:set>
                                      <p:cBhvr>
                                        <p:cTn id="47" dur="1" fill="hold">
                                          <p:stCondLst>
                                            <p:cond delay="0"/>
                                          </p:stCondLst>
                                        </p:cTn>
                                        <p:tgtEl>
                                          <p:spTgt spid="53"/>
                                        </p:tgtEl>
                                        <p:attrNameLst>
                                          <p:attrName>style.visibility</p:attrName>
                                        </p:attrNameLst>
                                      </p:cBhvr>
                                      <p:to>
                                        <p:strVal val="visible"/>
                                      </p:to>
                                    </p:set>
                                    <p:animEffect transition="in" filter="fade">
                                      <p:cBhvr>
                                        <p:cTn id="48" dur="500"/>
                                        <p:tgtEl>
                                          <p:spTgt spid="53"/>
                                        </p:tgtEl>
                                      </p:cBhvr>
                                    </p:animEffect>
                                  </p:childTnLst>
                                </p:cTn>
                              </p:par>
                            </p:childTnLst>
                          </p:cTn>
                        </p:par>
                        <p:par>
                          <p:cTn id="49" fill="hold">
                            <p:stCondLst>
                              <p:cond delay="5000"/>
                            </p:stCondLst>
                            <p:childTnLst>
                              <p:par>
                                <p:cTn id="50" presetID="10" presetClass="entr" presetSubtype="0" fill="hold" grpId="0" nodeType="afterEffect">
                                  <p:stCondLst>
                                    <p:cond delay="0"/>
                                  </p:stCondLst>
                                  <p:childTnLst>
                                    <p:set>
                                      <p:cBhvr>
                                        <p:cTn id="51" dur="1" fill="hold">
                                          <p:stCondLst>
                                            <p:cond delay="0"/>
                                          </p:stCondLst>
                                        </p:cTn>
                                        <p:tgtEl>
                                          <p:spTgt spid="37"/>
                                        </p:tgtEl>
                                        <p:attrNameLst>
                                          <p:attrName>style.visibility</p:attrName>
                                        </p:attrNameLst>
                                      </p:cBhvr>
                                      <p:to>
                                        <p:strVal val="visible"/>
                                      </p:to>
                                    </p:set>
                                    <p:animEffect transition="in" filter="fade">
                                      <p:cBhvr>
                                        <p:cTn id="52" dur="500"/>
                                        <p:tgtEl>
                                          <p:spTgt spid="37"/>
                                        </p:tgtEl>
                                      </p:cBhvr>
                                    </p:animEffect>
                                  </p:childTnLst>
                                </p:cTn>
                              </p:par>
                            </p:childTnLst>
                          </p:cTn>
                        </p:par>
                        <p:par>
                          <p:cTn id="53" fill="hold">
                            <p:stCondLst>
                              <p:cond delay="5500"/>
                            </p:stCondLst>
                            <p:childTnLst>
                              <p:par>
                                <p:cTn id="54" presetID="47" presetClass="entr" presetSubtype="0" fill="hold" grpId="0" nodeType="afterEffect">
                                  <p:stCondLst>
                                    <p:cond delay="0"/>
                                  </p:stCondLst>
                                  <p:childTnLst>
                                    <p:set>
                                      <p:cBhvr>
                                        <p:cTn id="55" dur="1" fill="hold">
                                          <p:stCondLst>
                                            <p:cond delay="0"/>
                                          </p:stCondLst>
                                        </p:cTn>
                                        <p:tgtEl>
                                          <p:spTgt spid="54"/>
                                        </p:tgtEl>
                                        <p:attrNameLst>
                                          <p:attrName>style.visibility</p:attrName>
                                        </p:attrNameLst>
                                      </p:cBhvr>
                                      <p:to>
                                        <p:strVal val="visible"/>
                                      </p:to>
                                    </p:set>
                                    <p:animEffect transition="in" filter="fade">
                                      <p:cBhvr>
                                        <p:cTn id="56" dur="1000"/>
                                        <p:tgtEl>
                                          <p:spTgt spid="54"/>
                                        </p:tgtEl>
                                      </p:cBhvr>
                                    </p:animEffect>
                                    <p:anim calcmode="lin" valueType="num">
                                      <p:cBhvr>
                                        <p:cTn id="57" dur="1000" fill="hold"/>
                                        <p:tgtEl>
                                          <p:spTgt spid="54"/>
                                        </p:tgtEl>
                                        <p:attrNameLst>
                                          <p:attrName>ppt_x</p:attrName>
                                        </p:attrNameLst>
                                      </p:cBhvr>
                                      <p:tavLst>
                                        <p:tav tm="0">
                                          <p:val>
                                            <p:strVal val="#ppt_x"/>
                                          </p:val>
                                        </p:tav>
                                        <p:tav tm="100000">
                                          <p:val>
                                            <p:strVal val="#ppt_x"/>
                                          </p:val>
                                        </p:tav>
                                      </p:tavLst>
                                    </p:anim>
                                    <p:anim calcmode="lin" valueType="num">
                                      <p:cBhvr>
                                        <p:cTn id="58" dur="1000" fill="hold"/>
                                        <p:tgtEl>
                                          <p:spTgt spid="54"/>
                                        </p:tgtEl>
                                        <p:attrNameLst>
                                          <p:attrName>ppt_y</p:attrName>
                                        </p:attrNameLst>
                                      </p:cBhvr>
                                      <p:tavLst>
                                        <p:tav tm="0">
                                          <p:val>
                                            <p:strVal val="#ppt_y-.1"/>
                                          </p:val>
                                        </p:tav>
                                        <p:tav tm="100000">
                                          <p:val>
                                            <p:strVal val="#ppt_y"/>
                                          </p:val>
                                        </p:tav>
                                      </p:tavLst>
                                    </p:anim>
                                  </p:childTnLst>
                                </p:cTn>
                              </p:par>
                              <p:par>
                                <p:cTn id="59" presetID="42" presetClass="entr" presetSubtype="0" fill="hold" nodeType="withEffect">
                                  <p:stCondLst>
                                    <p:cond delay="0"/>
                                  </p:stCondLst>
                                  <p:childTnLst>
                                    <p:set>
                                      <p:cBhvr>
                                        <p:cTn id="60" dur="1" fill="hold">
                                          <p:stCondLst>
                                            <p:cond delay="0"/>
                                          </p:stCondLst>
                                        </p:cTn>
                                        <p:tgtEl>
                                          <p:spTgt spid="6"/>
                                        </p:tgtEl>
                                        <p:attrNameLst>
                                          <p:attrName>style.visibility</p:attrName>
                                        </p:attrNameLst>
                                      </p:cBhvr>
                                      <p:to>
                                        <p:strVal val="visible"/>
                                      </p:to>
                                    </p:set>
                                    <p:animEffect transition="in" filter="fade">
                                      <p:cBhvr>
                                        <p:cTn id="61" dur="1000"/>
                                        <p:tgtEl>
                                          <p:spTgt spid="6"/>
                                        </p:tgtEl>
                                      </p:cBhvr>
                                    </p:animEffect>
                                    <p:anim calcmode="lin" valueType="num">
                                      <p:cBhvr>
                                        <p:cTn id="62" dur="1000" fill="hold"/>
                                        <p:tgtEl>
                                          <p:spTgt spid="6"/>
                                        </p:tgtEl>
                                        <p:attrNameLst>
                                          <p:attrName>ppt_x</p:attrName>
                                        </p:attrNameLst>
                                      </p:cBhvr>
                                      <p:tavLst>
                                        <p:tav tm="0">
                                          <p:val>
                                            <p:strVal val="#ppt_x"/>
                                          </p:val>
                                        </p:tav>
                                        <p:tav tm="100000">
                                          <p:val>
                                            <p:strVal val="#ppt_x"/>
                                          </p:val>
                                        </p:tav>
                                      </p:tavLst>
                                    </p:anim>
                                    <p:anim calcmode="lin" valueType="num">
                                      <p:cBhvr>
                                        <p:cTn id="63"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34" grpId="0" animBg="1"/>
      <p:bldP spid="35" grpId="0" animBg="1"/>
      <p:bldP spid="36" grpId="0" animBg="1"/>
      <p:bldP spid="37" grpId="0" animBg="1"/>
      <p:bldP spid="51" grpId="0"/>
      <p:bldP spid="52" grpId="0"/>
      <p:bldP spid="53" grpId="0"/>
      <p:bldP spid="54" grpId="0"/>
    </p:bldLst>
  </p:timing>
</p:sld>
</file>

<file path=ppt/tags/tag1.xml><?xml version="1.0" encoding="utf-8"?>
<p:tagLst xmlns:a="http://schemas.openxmlformats.org/drawingml/2006/main" xmlns:r="http://schemas.openxmlformats.org/officeDocument/2006/relationships" xmlns:p="http://schemas.openxmlformats.org/presentationml/2006/main">
  <p:tag name="PA" val="v4.1.3"/>
</p:tagLst>
</file>

<file path=ppt/tags/tag10.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ENTRY"/>
  <p:tag name="ID" val="553512"/>
  <p:tag name="MH_ORDER" val="2"/>
</p:tagLst>
</file>

<file path=ppt/tags/tag11.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NUMBER"/>
  <p:tag name="ID" val="553512"/>
  <p:tag name="MH_ORDER" val="3"/>
</p:tagLst>
</file>

<file path=ppt/tags/tag12.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ENTRY"/>
  <p:tag name="ID" val="553512"/>
  <p:tag name="MH_ORDER" val="3"/>
</p:tagLst>
</file>

<file path=ppt/tags/tag13.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NUMBER"/>
  <p:tag name="ID" val="553512"/>
  <p:tag name="MH_ORDER" val="4"/>
</p:tagLst>
</file>

<file path=ppt/tags/tag14.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ENTRY"/>
  <p:tag name="ID" val="553512"/>
  <p:tag name="MH_ORDER" val="4"/>
</p:tagLst>
</file>

<file path=ppt/tags/tag15.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OTHERS"/>
  <p:tag name="ID" val="553512"/>
</p:tagLst>
</file>

<file path=ppt/tags/tag16.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OTHERS"/>
  <p:tag name="ID" val="553512"/>
</p:tagLst>
</file>

<file path=ppt/tags/tag2.xml><?xml version="1.0" encoding="utf-8"?>
<p:tagLst xmlns:a="http://schemas.openxmlformats.org/drawingml/2006/main" xmlns:r="http://schemas.openxmlformats.org/officeDocument/2006/relationships" xmlns:p="http://schemas.openxmlformats.org/presentationml/2006/main">
  <p:tag name="PA" val="v4.1.3"/>
</p:tagLst>
</file>

<file path=ppt/tags/tag3.xml><?xml version="1.0" encoding="utf-8"?>
<p:tagLst xmlns:a="http://schemas.openxmlformats.org/drawingml/2006/main" xmlns:r="http://schemas.openxmlformats.org/officeDocument/2006/relationships" xmlns:p="http://schemas.openxmlformats.org/presentationml/2006/main">
  <p:tag name="PA" val="v4.1.3"/>
</p:tagLst>
</file>

<file path=ppt/tags/tag4.xml><?xml version="1.0" encoding="utf-8"?>
<p:tagLst xmlns:a="http://schemas.openxmlformats.org/drawingml/2006/main" xmlns:r="http://schemas.openxmlformats.org/officeDocument/2006/relationships" xmlns:p="http://schemas.openxmlformats.org/presentationml/2006/main">
  <p:tag name="PA" val="v4.1.3"/>
</p:tagLst>
</file>

<file path=ppt/tags/tag5.xml><?xml version="1.0" encoding="utf-8"?>
<p:tagLst xmlns:a="http://schemas.openxmlformats.org/drawingml/2006/main" xmlns:r="http://schemas.openxmlformats.org/officeDocument/2006/relationships" xmlns:p="http://schemas.openxmlformats.org/presentationml/2006/main">
  <p:tag name="PA" val="v4.1.3"/>
</p:tagLst>
</file>

<file path=ppt/tags/tag6.xml><?xml version="1.0" encoding="utf-8"?>
<p:tagLst xmlns:a="http://schemas.openxmlformats.org/drawingml/2006/main" xmlns:r="http://schemas.openxmlformats.org/officeDocument/2006/relationships" xmlns:p="http://schemas.openxmlformats.org/presentationml/2006/main">
  <p:tag name="PA" val="v4.1.3"/>
</p:tagLst>
</file>

<file path=ppt/tags/tag7.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NUMBER"/>
  <p:tag name="ID" val="553512"/>
  <p:tag name="MH_ORDER" val="1"/>
</p:tagLst>
</file>

<file path=ppt/tags/tag8.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ENTRY"/>
  <p:tag name="ID" val="553512"/>
  <p:tag name="MH_ORDER" val="1"/>
</p:tagLst>
</file>

<file path=ppt/tags/tag9.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NUMBER"/>
  <p:tag name="ID" val="553512"/>
  <p:tag name="MH_ORDER" val="2"/>
</p:tagLst>
</file>

<file path=ppt/theme/theme1.xml><?xml version="1.0" encoding="utf-8"?>
<a:theme xmlns:a="http://schemas.openxmlformats.org/drawingml/2006/main" name="Office 主题​​">
  <a:themeElements>
    <a:clrScheme name="自定义 117">
      <a:dk1>
        <a:srgbClr val="3F3F3F"/>
      </a:dk1>
      <a:lt1>
        <a:sysClr val="window" lastClr="FFFFFF"/>
      </a:lt1>
      <a:dk2>
        <a:srgbClr val="3F3F3F"/>
      </a:dk2>
      <a:lt2>
        <a:srgbClr val="FFFFFF"/>
      </a:lt2>
      <a:accent1>
        <a:srgbClr val="E14747"/>
      </a:accent1>
      <a:accent2>
        <a:srgbClr val="509E4F"/>
      </a:accent2>
      <a:accent3>
        <a:srgbClr val="E14747"/>
      </a:accent3>
      <a:accent4>
        <a:srgbClr val="509E4F"/>
      </a:accent4>
      <a:accent5>
        <a:srgbClr val="E14747"/>
      </a:accent5>
      <a:accent6>
        <a:srgbClr val="509E4F"/>
      </a:accent6>
      <a:hlink>
        <a:srgbClr val="0070C0"/>
      </a:hlink>
      <a:folHlink>
        <a:srgbClr val="7F7F7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1622</Words>
  <Application>Microsoft Office PowerPoint</Application>
  <PresentationFormat>全屏显示(16:9)</PresentationFormat>
  <Paragraphs>257</Paragraphs>
  <Slides>24</Slides>
  <Notes>11</Notes>
  <HiddenSlides>0</HiddenSlides>
  <MMClips>1</MMClips>
  <ScaleCrop>false</ScaleCrop>
  <HeadingPairs>
    <vt:vector size="6" baseType="variant">
      <vt:variant>
        <vt:lpstr>已用的字体</vt:lpstr>
      </vt:variant>
      <vt:variant>
        <vt:i4>13</vt:i4>
      </vt:variant>
      <vt:variant>
        <vt:lpstr>主题</vt:lpstr>
      </vt:variant>
      <vt:variant>
        <vt:i4>1</vt:i4>
      </vt:variant>
      <vt:variant>
        <vt:lpstr>幻灯片标题</vt:lpstr>
      </vt:variant>
      <vt:variant>
        <vt:i4>24</vt:i4>
      </vt:variant>
    </vt:vector>
  </HeadingPairs>
  <TitlesOfParts>
    <vt:vector size="38" baseType="lpstr">
      <vt:lpstr>FontAwesome</vt:lpstr>
      <vt:lpstr>Lato Light</vt:lpstr>
      <vt:lpstr>Lato Regular</vt:lpstr>
      <vt:lpstr>Yuanti SC</vt:lpstr>
      <vt:lpstr>等线</vt:lpstr>
      <vt:lpstr>宋体</vt:lpstr>
      <vt:lpstr>微软雅黑</vt:lpstr>
      <vt:lpstr>造字工房悦黑演示版常规体</vt:lpstr>
      <vt:lpstr>Arial</vt:lpstr>
      <vt:lpstr>Calibri</vt:lpstr>
      <vt:lpstr>Calibri Light</vt:lpstr>
      <vt:lpstr>Times New Roman</vt:lpstr>
      <vt:lpstr>Wingdings</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CHINA</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0314</dc:title>
  <dc:creator>USER</dc:creator>
  <cp:lastModifiedBy>admin</cp:lastModifiedBy>
  <cp:revision>1080</cp:revision>
  <dcterms:created xsi:type="dcterms:W3CDTF">2014-11-09T01:07:00Z</dcterms:created>
  <dcterms:modified xsi:type="dcterms:W3CDTF">2017-12-18T13:39:06Z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2052-10.1.0.6929</vt:lpwstr>
  </property>
</Properties>
</file>